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60" r:id="rId3"/>
    <p:sldId id="381" r:id="rId4"/>
    <p:sldId id="264" r:id="rId5"/>
    <p:sldId id="378" r:id="rId6"/>
    <p:sldId id="390" r:id="rId7"/>
    <p:sldId id="394" r:id="rId8"/>
    <p:sldId id="406" r:id="rId9"/>
    <p:sldId id="386" r:id="rId10"/>
    <p:sldId id="391" r:id="rId11"/>
    <p:sldId id="398" r:id="rId12"/>
    <p:sldId id="396" r:id="rId13"/>
    <p:sldId id="401" r:id="rId14"/>
    <p:sldId id="404" r:id="rId15"/>
    <p:sldId id="399" r:id="rId16"/>
    <p:sldId id="402" r:id="rId17"/>
    <p:sldId id="405" r:id="rId18"/>
    <p:sldId id="403" r:id="rId19"/>
    <p:sldId id="267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F06510"/>
    <a:srgbClr val="FEC200"/>
    <a:srgbClr val="E6AF00"/>
    <a:srgbClr val="FB85D4"/>
    <a:srgbClr val="FCA6DF"/>
    <a:srgbClr val="424242"/>
    <a:srgbClr val="18CAC2"/>
    <a:srgbClr val="D9D9D9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9" autoAdjust="0"/>
    <p:restoredTop sz="95405" autoAdjust="0"/>
  </p:normalViewPr>
  <p:slideViewPr>
    <p:cSldViewPr showGuides="1">
      <p:cViewPr varScale="1">
        <p:scale>
          <a:sx n="108" d="100"/>
          <a:sy n="108" d="100"/>
        </p:scale>
        <p:origin x="96" y="96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30/11/2023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8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657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9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57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37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E2719-E9AB-4F79-BAA1-81213197E366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30.11.2023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EBF51-B086-429D-B67C-E4FFEA25B37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889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E2719-E9AB-4F79-BAA1-81213197E366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30.11.2023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EBF51-B086-429D-B67C-E4FFEA25B37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039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E2719-E9AB-4F79-BAA1-81213197E366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30.11.2023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EBF51-B086-429D-B67C-E4FFEA25B37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068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E2719-E9AB-4F79-BAA1-81213197E366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30.11.2023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EBF51-B086-429D-B67C-E4FFEA25B37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191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E2719-E9AB-4F79-BAA1-81213197E366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30.11.2023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EBF51-B086-429D-B67C-E4FFEA25B37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266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E2719-E9AB-4F79-BAA1-81213197E366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30.11.2023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EBF51-B086-429D-B67C-E4FFEA25B37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375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E2719-E9AB-4F79-BAA1-81213197E366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30.11.2023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EBF51-B086-429D-B67C-E4FFEA25B37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304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E2719-E9AB-4F79-BAA1-81213197E366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30.11.2023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EBF51-B086-429D-B67C-E4FFEA25B37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01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06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E2719-E9AB-4F79-BAA1-81213197E366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30.11.2023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EBF51-B086-429D-B67C-E4FFEA25B37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209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E2719-E9AB-4F79-BAA1-81213197E366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30.11.2023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EBF51-B086-429D-B67C-E4FFEA25B37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234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E2719-E9AB-4F79-BAA1-81213197E366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30.11.2023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EBF51-B086-429D-B67C-E4FFEA25B37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92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27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63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2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02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79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02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E2719-E9AB-4F79-BAA1-81213197E366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30.11.2023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EBF51-B086-429D-B67C-E4FFEA25B37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58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yardimcikaynaklar.meb.gov.tr/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-21538" y="3284984"/>
            <a:ext cx="12192000" cy="2736303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5663952" y="493831"/>
            <a:ext cx="34068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16600" b="1" dirty="0" smtClean="0">
                <a:ln/>
                <a:solidFill>
                  <a:schemeClr val="accent3"/>
                </a:solidFill>
              </a:rPr>
              <a:t>LGS</a:t>
            </a:r>
            <a:endParaRPr lang="tr-TR" sz="16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Picture 2" descr="Led Lights Aesthetic Gif - pic-w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0" y="2737651"/>
            <a:ext cx="12047984" cy="66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4"/>
          <p:cNvSpPr/>
          <p:nvPr/>
        </p:nvSpPr>
        <p:spPr>
          <a:xfrm rot="16200000">
            <a:off x="2401903" y="1175060"/>
            <a:ext cx="4967217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8000" b="1" dirty="0" smtClean="0">
                <a:ln/>
                <a:solidFill>
                  <a:schemeClr val="accent3"/>
                </a:solidFill>
              </a:rPr>
              <a:t>2024</a:t>
            </a:r>
            <a:endParaRPr lang="en-US" sz="8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383163"/>
            <a:ext cx="5762672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Sonu Başarı Puanı Üstünlüğü </a:t>
            </a:r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4-Tercih önceliği,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5-Öğrencinin Yaşı (küçük olana)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9376" y="2258055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val="30804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875604"/>
            <a:ext cx="5762672" cy="393954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09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9984432" y="476672"/>
            <a:ext cx="2207568" cy="1296144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rgbClr val="E7E6E6"/>
                </a:solidFill>
              </a:ln>
              <a:noFill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911424" y="764704"/>
            <a:ext cx="10958449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96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LGS SINAVINA </a:t>
            </a:r>
          </a:p>
          <a:p>
            <a:pPr algn="ctr"/>
            <a:r>
              <a:rPr lang="tr-TR" sz="96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NASIL</a:t>
            </a:r>
          </a:p>
          <a:p>
            <a:pPr algn="ctr"/>
            <a:r>
              <a:rPr lang="tr-TR" sz="96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HAZIRLANMALIYIM?</a:t>
            </a:r>
            <a:endParaRPr lang="tr-TR" sz="96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269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d Lights Aesthetic Gif - pic-w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65"/>
            <a:ext cx="12192000" cy="44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ed Lights Aesthetic Gif - pic-w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6417385"/>
            <a:ext cx="12192000" cy="44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ed Lights Aesthetic Gif - pic-w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29246" y="3210769"/>
            <a:ext cx="6853851" cy="44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ed Lights Aesthetic Gif - pic-w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31298" y="3204153"/>
            <a:ext cx="6853851" cy="44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515695" y="2324636"/>
            <a:ext cx="11240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4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 rot="20289254">
            <a:off x="839863" y="3047911"/>
            <a:ext cx="102183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>
                <a:solidFill>
                  <a:srgbClr val="FFFF00"/>
                </a:solidFill>
                <a:latin typeface="Arial Black" panose="020B0A04020102020204" pitchFamily="34" charset="0"/>
              </a:rPr>
              <a:t>SINAVLARDA BAŞARILI OLMANIN YOLU</a:t>
            </a:r>
          </a:p>
          <a:p>
            <a:pPr algn="ctr"/>
            <a:r>
              <a:rPr lang="tr-TR" sz="3600" b="1" dirty="0">
                <a:solidFill>
                  <a:srgbClr val="FFFF00"/>
                </a:solidFill>
                <a:latin typeface="Arial Black" panose="020B0A04020102020204" pitchFamily="34" charset="0"/>
              </a:rPr>
              <a:t>PLANLI VE PROGRAMLI </a:t>
            </a:r>
            <a:r>
              <a:rPr lang="tr-TR" sz="36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ÇALIŞMADIR</a:t>
            </a:r>
            <a:endParaRPr lang="tr-TR" sz="36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85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2"/>
          <p:cNvSpPr txBox="1">
            <a:spLocks noChangeArrowheads="1"/>
          </p:cNvSpPr>
          <p:nvPr/>
        </p:nvSpPr>
        <p:spPr bwMode="auto">
          <a:xfrm>
            <a:off x="657249" y="764704"/>
            <a:ext cx="11448256" cy="555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4000" b="1" dirty="0">
                <a:effectLst/>
                <a:highlight>
                  <a:srgbClr val="FFFF00"/>
                </a:highlight>
                <a:latin typeface="Franklin Gothic Heavy" panose="020B09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SAAT 17:00 - 18:00 ARASI</a:t>
            </a:r>
            <a:endParaRPr lang="tr-T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3200" b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ÖDEVLERİMİ </a:t>
            </a:r>
            <a:r>
              <a:rPr lang="tr-TR" sz="32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YAPMA VE BUGÜN İŞLENEN KONULARI TEKRAR</a:t>
            </a:r>
            <a:endParaRPr lang="tr-TR" sz="3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32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 dakika ihtiyaç molası verebilirim)</a:t>
            </a:r>
            <a:endParaRPr lang="tr-TR" sz="3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4000" b="1" dirty="0">
                <a:effectLst/>
                <a:highlight>
                  <a:srgbClr val="FFFF00"/>
                </a:highlight>
                <a:latin typeface="Franklin Gothic Heavy" panose="020B09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SAAT 20:00 – </a:t>
            </a:r>
            <a:r>
              <a:rPr lang="tr-TR" sz="4000" b="1" dirty="0" smtClean="0">
                <a:effectLst/>
                <a:highlight>
                  <a:srgbClr val="FFFF00"/>
                </a:highlight>
                <a:latin typeface="Franklin Gothic Heavy" panose="020B09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21:00</a:t>
            </a:r>
            <a:endParaRPr lang="tr-T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3200" b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LGS KONULARIYLA İLGİLİ TEST ÇÖZME</a:t>
            </a:r>
            <a:endParaRPr lang="tr-TR" sz="3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4000" b="1" dirty="0" smtClean="0">
                <a:effectLst/>
                <a:highlight>
                  <a:srgbClr val="FFFF00"/>
                </a:highlight>
                <a:latin typeface="Franklin Gothic Heavy" panose="020B09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21:30 </a:t>
            </a:r>
            <a:r>
              <a:rPr lang="tr-TR" sz="4000" b="1" dirty="0">
                <a:effectLst/>
                <a:highlight>
                  <a:srgbClr val="FFFF00"/>
                </a:highlight>
                <a:latin typeface="Franklin Gothic Heavy" panose="020B09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tr-TR" sz="4000" b="1" dirty="0" smtClean="0">
                <a:effectLst/>
                <a:highlight>
                  <a:srgbClr val="FFFF00"/>
                </a:highlight>
                <a:latin typeface="Franklin Gothic Heavy" panose="020B09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22: </a:t>
            </a:r>
            <a:r>
              <a:rPr lang="tr-TR" sz="4000" b="1" dirty="0">
                <a:effectLst/>
                <a:highlight>
                  <a:srgbClr val="FFFF00"/>
                </a:highlight>
                <a:latin typeface="Franklin Gothic Heavy" panose="020B09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endParaRPr lang="tr-T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32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HİKAYE – ROMAN OKUMA</a:t>
            </a:r>
            <a:endParaRPr lang="tr-TR" sz="3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9984432" y="476672"/>
            <a:ext cx="2207568" cy="1296144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rgbClr val="E7E6E6"/>
                </a:solidFill>
              </a:ln>
              <a:noFill/>
            </a:endParaRPr>
          </a:p>
        </p:txBody>
      </p:sp>
      <p:pic>
        <p:nvPicPr>
          <p:cNvPr id="7" name="Picture 2" descr="Relax.....................................................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4" y="0"/>
            <a:ext cx="12192000" cy="121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4137374" y="-66293"/>
            <a:ext cx="3883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HAFTA İÇİ</a:t>
            </a:r>
            <a:endParaRPr lang="tr-T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60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2"/>
          <p:cNvSpPr txBox="1">
            <a:spLocks noChangeArrowheads="1"/>
          </p:cNvSpPr>
          <p:nvPr/>
        </p:nvSpPr>
        <p:spPr bwMode="auto">
          <a:xfrm>
            <a:off x="657249" y="764704"/>
            <a:ext cx="11448256" cy="581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4000" b="1" dirty="0">
                <a:highlight>
                  <a:srgbClr val="FFFF00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SAAT 10:30 - 11:30 ARASI</a:t>
            </a:r>
            <a:endParaRPr lang="tr-TR" sz="40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36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ÖDEVLERİMİ YAPMA VE KONULARI TEKRAR</a:t>
            </a:r>
            <a:endParaRPr lang="tr-TR" sz="36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3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 dakika ihtiyaç molası verebilirim)</a:t>
            </a:r>
            <a:endParaRPr lang="tr-TR" sz="3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4000" b="1" dirty="0">
                <a:highlight>
                  <a:srgbClr val="FFFF00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SAAT 19:00 – 20:00</a:t>
            </a:r>
            <a:endParaRPr lang="tr-TR" sz="40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36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ÇÖZME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4000" b="1" dirty="0">
                <a:highlight>
                  <a:srgbClr val="FFFF00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SAAT 20:30 – 21:00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36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KİTAP OKUMA</a:t>
            </a:r>
          </a:p>
        </p:txBody>
      </p:sp>
      <p:sp>
        <p:nvSpPr>
          <p:cNvPr id="4" name="Dikdörtgen 3"/>
          <p:cNvSpPr/>
          <p:nvPr/>
        </p:nvSpPr>
        <p:spPr>
          <a:xfrm>
            <a:off x="9984432" y="476672"/>
            <a:ext cx="2207568" cy="1296144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rgbClr val="E7E6E6"/>
                </a:solidFill>
              </a:ln>
              <a:noFill/>
            </a:endParaRPr>
          </a:p>
        </p:txBody>
      </p:sp>
      <p:pic>
        <p:nvPicPr>
          <p:cNvPr id="7" name="Picture 2" descr="Relax.....................................................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4" y="0"/>
            <a:ext cx="12192000" cy="121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4137374" y="-66293"/>
            <a:ext cx="3883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HAFTA SONU</a:t>
            </a:r>
            <a:endParaRPr lang="tr-T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x.....................................................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12192000" cy="121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720080" y="870180"/>
            <a:ext cx="11471920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TESTLERİ NEREDEN BULABİLİRİM?</a:t>
            </a:r>
            <a:endParaRPr lang="tr-T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59919" y="1772816"/>
            <a:ext cx="12392241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Öğrencilerimiz internetten bir çok yayın evinin testlerine ulaşabilirler.</a:t>
            </a:r>
          </a:p>
          <a:p>
            <a:endParaRPr lang="tr-TR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tr-T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Ayrıca Milli </a:t>
            </a:r>
            <a:r>
              <a:rPr lang="tr-T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Eğitim Bakanlığının </a:t>
            </a:r>
            <a:r>
              <a:rPr lang="tr-T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hazırlamış olduğu </a:t>
            </a:r>
            <a:r>
              <a:rPr lang="tr-T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http</a:t>
            </a:r>
            <a:r>
              <a:rPr lang="tr-T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://yardimcikaynaklar.meb.gov.tr</a:t>
            </a:r>
            <a:r>
              <a:rPr lang="tr-T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/</a:t>
            </a:r>
            <a:r>
              <a:rPr lang="tr-T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adresinde her sınıfa ait testlere ulaşabilirler.</a:t>
            </a:r>
            <a:endParaRPr lang="tr-TR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607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438150"/>
            <a:ext cx="11315700" cy="6029325"/>
          </a:xfrm>
          <a:prstGeom prst="rect">
            <a:avLst/>
          </a:prstGeom>
        </p:spPr>
      </p:pic>
      <p:pic>
        <p:nvPicPr>
          <p:cNvPr id="4" name="Picture 2" descr="Led Lights Aesthetic Gif - pic-w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65"/>
            <a:ext cx="12192000" cy="44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ed Lights Aesthetic Gif - pic-w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6417385"/>
            <a:ext cx="12192000" cy="44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ed Lights Aesthetic Gif - pic-w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29246" y="3210769"/>
            <a:ext cx="6853851" cy="44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ed Lights Aesthetic Gif - pic-w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31298" y="3204153"/>
            <a:ext cx="6853851" cy="44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53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0" y="5712005"/>
            <a:ext cx="12192000" cy="1145995"/>
          </a:xfrm>
          <a:prstGeom prst="roundRect">
            <a:avLst>
              <a:gd name="adj" fmla="val 110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11824" y="5992614"/>
            <a:ext cx="106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Teşekkürler</a:t>
            </a:r>
            <a:endParaRPr lang="en-US" sz="32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-24680" y="188640"/>
            <a:ext cx="12288688" cy="14401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4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105685" y="1862618"/>
            <a:ext cx="1432929" cy="1494573"/>
            <a:chOff x="1105685" y="1862618"/>
            <a:chExt cx="1432929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105685" y="1862618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76891" y="2132856"/>
              <a:ext cx="830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Belli </a:t>
              </a:r>
            </a:p>
            <a:p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Değil</a:t>
              </a: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54845" y="1877374"/>
            <a:ext cx="1482971" cy="1541003"/>
            <a:chOff x="3854845" y="1877374"/>
            <a:chExt cx="1482971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54845" y="1877374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05658" y="2132856"/>
              <a:ext cx="1372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 Haziran</a:t>
              </a:r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758336" y="1878795"/>
            <a:ext cx="1496062" cy="1598406"/>
            <a:chOff x="6758336" y="1878795"/>
            <a:chExt cx="1496062" cy="1598406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19160" y="2276872"/>
              <a:ext cx="12856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 Haziran 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</a:p>
            <a:p>
              <a:pPr algn="ctr"/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Sınav Başvurular</a:t>
            </a: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ı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82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Yerleştirme  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  <a:solidFill>
            <a:schemeClr val="tx1"/>
          </a:solidFill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  <a:grpFill/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984885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Sınavla Alan Liseler</a:t>
            </a:r>
            <a:endParaRPr lang="tr-T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Sınavsız </a:t>
            </a:r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" name="Picture 6" descr="GIF luz lichter lights - animated GIF on GIF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10" y="5840728"/>
            <a:ext cx="5235844" cy="26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GIF luz lichter lights - animated GIF on GIF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369" y="3257715"/>
            <a:ext cx="5235844" cy="26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0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Bilimler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02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934" y="332656"/>
            <a:ext cx="12218934" cy="1017491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96027" y="3962606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712579" y="3678638"/>
            <a:ext cx="496753" cy="54144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57813" y="4626324"/>
            <a:ext cx="1346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Fen Bilgisi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İ</a:t>
            </a:r>
            <a:r>
              <a:rPr lang="tr-TR" sz="2000" b="1" dirty="0">
                <a:solidFill>
                  <a:schemeClr val="bg1"/>
                </a:solidFill>
              </a:rPr>
              <a:t>n</a:t>
            </a:r>
            <a:r>
              <a:rPr lang="tr-TR" b="1" dirty="0">
                <a:solidFill>
                  <a:schemeClr val="bg1"/>
                </a:solidFill>
              </a:rPr>
              <a:t>kılap  T</a:t>
            </a:r>
            <a:r>
              <a:rPr lang="tr-TR" sz="1600" b="1" dirty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Türkçe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155 </a:t>
            </a:r>
            <a:r>
              <a:rPr lang="tr-TR" sz="2000" b="1" dirty="0">
                <a:solidFill>
                  <a:schemeClr val="bg1"/>
                </a:solidFill>
              </a:rPr>
              <a:t>dk</a:t>
            </a:r>
            <a:r>
              <a:rPr lang="tr-TR" sz="1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90 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3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545160"/>
            <a:ext cx="6480720" cy="196977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olmayacak.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1693662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Sınavla öğrenci alan okullardan en fazla 10 okul tercih edilecek</a:t>
            </a:r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3639340"/>
            <a:ext cx="11665296" cy="1969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4819</TotalTime>
  <Words>372</Words>
  <Application>Microsoft Office PowerPoint</Application>
  <PresentationFormat>Geniş ekran</PresentationFormat>
  <Paragraphs>113</Paragraphs>
  <Slides>18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18</vt:i4>
      </vt:variant>
    </vt:vector>
  </HeadingPairs>
  <TitlesOfParts>
    <vt:vector size="35" baseType="lpstr">
      <vt:lpstr>宋体</vt:lpstr>
      <vt:lpstr>Arial</vt:lpstr>
      <vt:lpstr>Arial Black</vt:lpstr>
      <vt:lpstr>Arial Narrow</vt:lpstr>
      <vt:lpstr>Calibri</vt:lpstr>
      <vt:lpstr>Calibri Light</vt:lpstr>
      <vt:lpstr>Comic Sans MS</vt:lpstr>
      <vt:lpstr>Franklin Gothic Heavy</vt:lpstr>
      <vt:lpstr>Oswald Regular</vt:lpstr>
      <vt:lpstr>Roboto</vt:lpstr>
      <vt:lpstr>Roboto Condensed</vt:lpstr>
      <vt:lpstr>Roboto Light</vt:lpstr>
      <vt:lpstr>Source Sans Pro Light</vt:lpstr>
      <vt:lpstr>Times New Roman</vt:lpstr>
      <vt:lpstr>Verdana</vt:lpstr>
      <vt:lpstr>Office Theme</vt:lpstr>
      <vt:lpstr>Office Teması</vt:lpstr>
      <vt:lpstr>PowerPoint Sunusu</vt:lpstr>
      <vt:lpstr>SINAV ve YERLEŞTİME TAKVİMİ </vt:lpstr>
      <vt:lpstr>                    LİSELERE YERLEŞTİRME NASIL YAPILACAK?</vt:lpstr>
      <vt:lpstr>SINAVLA ÖĞRENCİ ALAN LİSELER HANGİLERİ?</vt:lpstr>
      <vt:lpstr>HANGİ DERSTEN KAÇ SORU ÇIKACAK? </vt:lpstr>
      <vt:lpstr>TESTLERİN KATSAYILARI? </vt:lpstr>
      <vt:lpstr>SORU SAYISI ve SINAV SÜRESİ</vt:lpstr>
      <vt:lpstr>SINAV ZORUNLU MU? </vt:lpstr>
      <vt:lpstr>SINAVLA ÖĞRENCİ ALAN LİSELERE TERCİH İŞLEMLERİ </vt:lpstr>
      <vt:lpstr>MERKEZİ YERLEŞTİRME NASIL OLACAK? </vt:lpstr>
      <vt:lpstr>YEREL YERLEŞTİRME NASIL OLACAK?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User</cp:lastModifiedBy>
  <cp:revision>320</cp:revision>
  <dcterms:created xsi:type="dcterms:W3CDTF">2014-09-22T14:05:42Z</dcterms:created>
  <dcterms:modified xsi:type="dcterms:W3CDTF">2023-11-30T06:28:52Z</dcterms:modified>
</cp:coreProperties>
</file>