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7" r:id="rId2"/>
    <p:sldId id="269" r:id="rId3"/>
    <p:sldId id="404" r:id="rId4"/>
    <p:sldId id="384" r:id="rId5"/>
    <p:sldId id="458" r:id="rId6"/>
    <p:sldId id="434" r:id="rId7"/>
    <p:sldId id="459" r:id="rId8"/>
    <p:sldId id="443" r:id="rId9"/>
    <p:sldId id="444" r:id="rId10"/>
    <p:sldId id="445" r:id="rId11"/>
    <p:sldId id="339" r:id="rId12"/>
    <p:sldId id="447" r:id="rId13"/>
    <p:sldId id="448" r:id="rId14"/>
    <p:sldId id="319" r:id="rId15"/>
    <p:sldId id="450" r:id="rId16"/>
    <p:sldId id="451" r:id="rId17"/>
    <p:sldId id="322" r:id="rId18"/>
    <p:sldId id="346" r:id="rId19"/>
    <p:sldId id="296" r:id="rId20"/>
    <p:sldId id="407" r:id="rId21"/>
    <p:sldId id="430" r:id="rId22"/>
    <p:sldId id="456" r:id="rId23"/>
    <p:sldId id="338" r:id="rId24"/>
    <p:sldId id="361" r:id="rId25"/>
    <p:sldId id="435" r:id="rId26"/>
    <p:sldId id="436" r:id="rId27"/>
    <p:sldId id="437" r:id="rId28"/>
    <p:sldId id="438" r:id="rId29"/>
    <p:sldId id="439" r:id="rId30"/>
    <p:sldId id="440" r:id="rId31"/>
    <p:sldId id="376" r:id="rId32"/>
    <p:sldId id="372" r:id="rId33"/>
  </p:sldIdLst>
  <p:sldSz cx="12192000" cy="6858000"/>
  <p:notesSz cx="6858000" cy="9144000"/>
  <p:embeddedFontLst>
    <p:embeddedFont>
      <p:font typeface="Raleway" panose="020B0604020202020204" charset="-94"/>
      <p:regular r:id="rId36"/>
      <p:bold r:id="rId37"/>
      <p:italic r:id="rId38"/>
      <p:boldItalic r:id="rId39"/>
    </p:embeddedFont>
    <p:embeddedFont>
      <p:font typeface="PT Sans" panose="020B0604020202020204" charset="-94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Poppins Light" panose="020B0604020202020204" charset="-94"/>
      <p:regular r:id="rId48"/>
      <p:italic r:id="rId49"/>
    </p:embeddedFont>
    <p:embeddedFont>
      <p:font typeface="Poppins" panose="020B0604020202020204" charset="-94"/>
      <p:regular r:id="rId50"/>
      <p:bold r:id="rId51"/>
      <p:italic r:id="rId52"/>
      <p:boldItalic r:id="rId53"/>
    </p:embeddedFont>
    <p:embeddedFont>
      <p:font typeface="Segoe UI" panose="020B0502040204020203" pitchFamily="34" charset="0"/>
      <p:regular r:id="rId54"/>
      <p:bold r:id="rId55"/>
      <p:italic r:id="rId56"/>
      <p:boldItalic r:id="rId57"/>
    </p:embeddedFont>
    <p:embeddedFont>
      <p:font typeface="Open Sans" panose="020B0604020202020204" charset="0"/>
      <p:regular r:id="rId58"/>
      <p:bold r:id="rId59"/>
      <p:italic r:id="rId60"/>
      <p:boldItalic r:id="rId61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B79D5E"/>
    <a:srgbClr val="EA4B8B"/>
    <a:srgbClr val="3D1E66"/>
    <a:srgbClr val="573983"/>
    <a:srgbClr val="59319B"/>
    <a:srgbClr val="8AD2E6"/>
    <a:srgbClr val="B4E2EF"/>
    <a:srgbClr val="6D7381"/>
    <a:srgbClr val="683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1" autoAdjust="0"/>
    <p:restoredTop sz="94431" autoAdjust="0"/>
  </p:normalViewPr>
  <p:slideViewPr>
    <p:cSldViewPr snapToGrid="0" showGuides="1">
      <p:cViewPr varScale="1">
        <p:scale>
          <a:sx n="107" d="100"/>
          <a:sy n="107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1684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61" Type="http://schemas.openxmlformats.org/officeDocument/2006/relationships/font" Target="fonts/font2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D1377DC-68FC-4C2F-8FC7-6725EE3D2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F1B3187-24B5-475B-8D99-8E52452E3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99596-A1BD-41F8-A8AE-773CE81ED378}" type="datetimeFigureOut">
              <a:rPr lang="tr-TR" smtClean="0"/>
              <a:t>29.11.2023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C46EFB3-7689-45A5-9EAC-4E02701E09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F20F34E-9648-49A0-99FC-A605A46857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8C51-3B33-44C6-9F25-657C1E91E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01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E8177-D42E-43FC-B238-2E63C0FEBFC0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534D-BAA9-449C-9AFE-8C37A7B6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4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534D-BAA9-449C-9AFE-8C37A7B66E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3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534D-BAA9-449C-9AFE-8C37A7B66E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534D-BAA9-449C-9AFE-8C37A7B66E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1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F9BD5DB0-BE25-4519-AA00-BE3283ECC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8B3A8943-2A65-46A3-9FF2-84E74229E9A5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DB5639B0-45E6-4AA5-9EF6-E7B841884BD3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D2D3EF0A-546D-426E-8799-FA81BFD94D75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YDT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D023AD44-A530-4899-9B2B-1EEC58664208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YKS 2024</a:t>
            </a:r>
            <a:endParaRPr lang="en-US" sz="1100" b="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133C66D9-4D34-4F02-B4F9-3E9ACF6A5A6C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OKUL PDR SERVİSİ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2E0719EA-E6C0-42C5-8EAD-5EDD6B75FF85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9" name="Freeform 426">
              <a:extLst>
                <a:ext uri="{FF2B5EF4-FFF2-40B4-BE49-F238E27FC236}">
                  <a16:creationId xmlns:a16="http://schemas.microsoft.com/office/drawing/2014/main" id="{8DECCE9A-D6CE-4284-85FD-F2DB1EB55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0" name="Freeform 427">
              <a:extLst>
                <a:ext uri="{FF2B5EF4-FFF2-40B4-BE49-F238E27FC236}">
                  <a16:creationId xmlns:a16="http://schemas.microsoft.com/office/drawing/2014/main" id="{C145951C-BB52-444D-B9DA-902AC9704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1" name="Freeform 428">
              <a:extLst>
                <a:ext uri="{FF2B5EF4-FFF2-40B4-BE49-F238E27FC236}">
                  <a16:creationId xmlns:a16="http://schemas.microsoft.com/office/drawing/2014/main" id="{F01DD3BF-C304-4322-99DA-134E45B03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2" name="Freeform 429">
              <a:extLst>
                <a:ext uri="{FF2B5EF4-FFF2-40B4-BE49-F238E27FC236}">
                  <a16:creationId xmlns:a16="http://schemas.microsoft.com/office/drawing/2014/main" id="{70AF8552-2D21-4567-8E41-D4A3DE9B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71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210F00E-0A6F-477F-84B4-C1CC518E66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3" name="Resim 2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88918C11-1999-424D-BFCF-D5442C393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9228372-F8E2-4989-956D-7FFD0CBE1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54127" y="1002890"/>
            <a:ext cx="3883743" cy="585511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>
            <a:outerShdw blurRad="1270000" dist="825500" dir="16200000" sx="80000" sy="80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18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B39B47B-626C-4EAA-8CF4-80E72AE4A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218E26D-3B70-42C5-AD7F-E95FE583FD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59543" y="1002890"/>
            <a:ext cx="3902813" cy="585511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>
            <a:outerShdw blurRad="1270000" dist="1524000" sx="80000" sy="800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4" name="Resim 3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6E7F316-FF32-4D4C-8AEC-914344D5D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79CA7-E6F9-4188-A3F8-BABE1A6E6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546194" y="1640979"/>
            <a:ext cx="861901" cy="861901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437F66-1723-4DE8-934A-967922F792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13497" y="3065077"/>
            <a:ext cx="861901" cy="861901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A97749-73FC-4253-900A-A153C1C985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63843" y="3506649"/>
            <a:ext cx="861901" cy="861901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95AB6B-F7C4-4C25-ADF7-16FD0ACC42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989" y="1640979"/>
            <a:ext cx="1348598" cy="1348598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3440D4-21C2-4574-B263-6A4D13FFA1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2370" y="4698021"/>
            <a:ext cx="861901" cy="861901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675DD5-D468-47AD-B641-3E972FE9BB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11033" y="4023723"/>
            <a:ext cx="1348598" cy="1348598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35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autoRev="1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9" grpId="0"/>
      <p:bldP spid="9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F5E19CC-BF13-456B-A03B-405AB2E02F00}"/>
              </a:ext>
            </a:extLst>
          </p:cNvPr>
          <p:cNvSpPr/>
          <p:nvPr userDrawn="1"/>
        </p:nvSpPr>
        <p:spPr>
          <a:xfrm>
            <a:off x="-1" y="0"/>
            <a:ext cx="12196028" cy="4622192"/>
          </a:xfrm>
          <a:custGeom>
            <a:avLst/>
            <a:gdLst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85663 w 12196028"/>
              <a:gd name="connsiteY5" fmla="*/ 2801420 h 4622192"/>
              <a:gd name="connsiteX6" fmla="*/ 1756691 w 12196028"/>
              <a:gd name="connsiteY6" fmla="*/ 245386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85663 w 12196028"/>
              <a:gd name="connsiteY5" fmla="*/ 280142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85663 w 12196028"/>
              <a:gd name="connsiteY5" fmla="*/ 280142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85663 w 12196028"/>
              <a:gd name="connsiteY5" fmla="*/ 280142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09463 w 12196028"/>
              <a:gd name="connsiteY5" fmla="*/ 251186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09463 w 12196028"/>
              <a:gd name="connsiteY5" fmla="*/ 251186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6028" h="4622192">
                <a:moveTo>
                  <a:pt x="0" y="0"/>
                </a:moveTo>
                <a:lnTo>
                  <a:pt x="12194433" y="0"/>
                </a:lnTo>
                <a:lnTo>
                  <a:pt x="12194862" y="1157887"/>
                </a:lnTo>
                <a:cubicBezTo>
                  <a:pt x="12195745" y="1721227"/>
                  <a:pt x="12196627" y="2284567"/>
                  <a:pt x="12195488" y="2846145"/>
                </a:cubicBezTo>
                <a:cubicBezTo>
                  <a:pt x="10276517" y="3970006"/>
                  <a:pt x="8289009" y="4539389"/>
                  <a:pt x="7469561" y="4622192"/>
                </a:cubicBezTo>
                <a:cubicBezTo>
                  <a:pt x="8093428" y="4253081"/>
                  <a:pt x="9590588" y="2642108"/>
                  <a:pt x="7909463" y="2511860"/>
                </a:cubicBezTo>
                <a:cubicBezTo>
                  <a:pt x="6228338" y="2381612"/>
                  <a:pt x="3959343" y="4106052"/>
                  <a:pt x="1771931" y="3200622"/>
                </a:cubicBezTo>
                <a:cubicBezTo>
                  <a:pt x="635419" y="2689518"/>
                  <a:pt x="399187" y="1703341"/>
                  <a:pt x="6525" y="1193004"/>
                </a:cubicBezTo>
                <a:lnTo>
                  <a:pt x="0" y="118346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E5771-31B3-423A-983F-BF0238A1F588}"/>
              </a:ext>
            </a:extLst>
          </p:cNvPr>
          <p:cNvSpPr txBox="1"/>
          <p:nvPr userDrawn="1"/>
        </p:nvSpPr>
        <p:spPr>
          <a:xfrm flipH="1">
            <a:off x="5355435" y="6322401"/>
            <a:ext cx="1481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00" i="0" smtClean="0">
                <a:solidFill>
                  <a:schemeClr val="bg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ctr"/>
              <a:t>‹#›</a:t>
            </a:fld>
            <a:endParaRPr lang="id-ID" sz="1200" i="0" dirty="0">
              <a:solidFill>
                <a:schemeClr val="bg1"/>
              </a:solidFill>
              <a:latin typeface="Poppins" panose="02000000000000000000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E7154-69B2-414E-922E-FCF7AC561614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Project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C3ACE-CBAA-4D29-A8DE-CFF36CD79D2C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Connection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76108-0760-4E83-9754-D43565DAB68A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Others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0F2AF-C513-4B18-A5C3-029C6805A830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Who we are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A1F304-E70D-4772-B827-8A3FB02F97D9}"/>
              </a:ext>
            </a:extLst>
          </p:cNvPr>
          <p:cNvCxnSpPr/>
          <p:nvPr userDrawn="1"/>
        </p:nvCxnSpPr>
        <p:spPr>
          <a:xfrm>
            <a:off x="0" y="690438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FB2767-B8BA-435D-95F1-36FA94A52931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-18(352)-078-332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2045A6-F419-4566-B777-69B19F708790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12" name="Freeform 426">
              <a:extLst>
                <a:ext uri="{FF2B5EF4-FFF2-40B4-BE49-F238E27FC236}">
                  <a16:creationId xmlns:a16="http://schemas.microsoft.com/office/drawing/2014/main" id="{695B89B4-C899-449F-86A6-4CBD4E88B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3" name="Freeform 427">
              <a:extLst>
                <a:ext uri="{FF2B5EF4-FFF2-40B4-BE49-F238E27FC236}">
                  <a16:creationId xmlns:a16="http://schemas.microsoft.com/office/drawing/2014/main" id="{27443435-1168-45FE-ACC2-79B32EF41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4" name="Freeform 428">
              <a:extLst>
                <a:ext uri="{FF2B5EF4-FFF2-40B4-BE49-F238E27FC236}">
                  <a16:creationId xmlns:a16="http://schemas.microsoft.com/office/drawing/2014/main" id="{5D233802-DE5F-42FC-B092-CDEB9782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5" name="Freeform 429">
              <a:extLst>
                <a:ext uri="{FF2B5EF4-FFF2-40B4-BE49-F238E27FC236}">
                  <a16:creationId xmlns:a16="http://schemas.microsoft.com/office/drawing/2014/main" id="{BA03AC81-7545-4153-A138-FBA338A2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  <p:pic>
        <p:nvPicPr>
          <p:cNvPr id="17" name="Resim 16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C721098-14DA-4746-8CE2-B1247C0F7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04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0846FC-AE76-4F4B-8F49-96CA7967D82E}"/>
              </a:ext>
            </a:extLst>
          </p:cNvPr>
          <p:cNvGrpSpPr/>
          <p:nvPr userDrawn="1"/>
        </p:nvGrpSpPr>
        <p:grpSpPr>
          <a:xfrm>
            <a:off x="7007140" y="2196339"/>
            <a:ext cx="4065876" cy="2586206"/>
            <a:chOff x="3655268" y="2400251"/>
            <a:chExt cx="4879588" cy="31037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E6E0E3-D143-4AC8-897B-10B682D74A45}"/>
                </a:ext>
              </a:extLst>
            </p:cNvPr>
            <p:cNvGrpSpPr/>
            <p:nvPr userDrawn="1"/>
          </p:nvGrpSpPr>
          <p:grpSpPr>
            <a:xfrm>
              <a:off x="3655268" y="2400251"/>
              <a:ext cx="4879588" cy="3103788"/>
              <a:chOff x="3394527" y="838200"/>
              <a:chExt cx="5402945" cy="3622724"/>
            </a:xfrm>
            <a:effectLst>
              <a:outerShdw blurRad="1270000" dist="571500" dir="5400000" sx="95000" sy="95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D192CF9-67EA-436F-90A0-786E4239EEB7}"/>
                  </a:ext>
                </a:extLst>
              </p:cNvPr>
              <p:cNvSpPr/>
              <p:nvPr userDrawn="1"/>
            </p:nvSpPr>
            <p:spPr>
              <a:xfrm>
                <a:off x="3394527" y="838200"/>
                <a:ext cx="5402945" cy="3622724"/>
              </a:xfrm>
              <a:prstGeom prst="roundRect">
                <a:avLst>
                  <a:gd name="adj" fmla="val 2686"/>
                </a:avLst>
              </a:prstGeom>
              <a:gradFill>
                <a:gsLst>
                  <a:gs pos="0">
                    <a:schemeClr val="bg1"/>
                  </a:gs>
                  <a:gs pos="39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4908A8-1681-4DC0-A90A-7DA4043B380A}"/>
                  </a:ext>
                </a:extLst>
              </p:cNvPr>
              <p:cNvSpPr/>
              <p:nvPr userDrawn="1"/>
            </p:nvSpPr>
            <p:spPr>
              <a:xfrm>
                <a:off x="3505200" y="914400"/>
                <a:ext cx="82117" cy="8211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31312E-3560-4DA8-9405-DAE0739B0B99}"/>
                  </a:ext>
                </a:extLst>
              </p:cNvPr>
              <p:cNvSpPr/>
              <p:nvPr userDrawn="1"/>
            </p:nvSpPr>
            <p:spPr>
              <a:xfrm>
                <a:off x="3656931" y="914399"/>
                <a:ext cx="82117" cy="8211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F3FCD2-3F4C-4F9F-8CCF-54992DAFC859}"/>
                  </a:ext>
                </a:extLst>
              </p:cNvPr>
              <p:cNvSpPr/>
              <p:nvPr userDrawn="1"/>
            </p:nvSpPr>
            <p:spPr>
              <a:xfrm>
                <a:off x="3808662" y="916780"/>
                <a:ext cx="82117" cy="8211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Media Placeholder 13">
              <a:extLst>
                <a:ext uri="{FF2B5EF4-FFF2-40B4-BE49-F238E27FC236}">
                  <a16:creationId xmlns:a16="http://schemas.microsoft.com/office/drawing/2014/main" id="{CDF85303-A904-43F4-A9D6-AFC001EDAF4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55482" y="2620601"/>
              <a:ext cx="4879374" cy="288343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2700000" scaled="1"/>
            </a:gradFill>
          </p:spPr>
          <p:txBody>
            <a:bodyPr anchor="t"/>
            <a:lstStyle>
              <a:lvl1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sp>
        <p:nvSpPr>
          <p:cNvPr id="10" name="Media Placeholder 13">
            <a:extLst>
              <a:ext uri="{FF2B5EF4-FFF2-40B4-BE49-F238E27FC236}">
                <a16:creationId xmlns:a16="http://schemas.microsoft.com/office/drawing/2014/main" id="{A87B6F3C-00B8-4AE6-8C04-858F3E534A6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7007140" y="2379838"/>
            <a:ext cx="4065876" cy="240270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lang="en-US" sz="1200" baseline="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Insert Video Here</a:t>
            </a:r>
          </a:p>
        </p:txBody>
      </p:sp>
    </p:spTree>
    <p:extLst>
      <p:ext uri="{BB962C8B-B14F-4D97-AF65-F5344CB8AC3E}">
        <p14:creationId xmlns:p14="http://schemas.microsoft.com/office/powerpoint/2010/main" val="36289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A6797D0-6127-42BA-9772-1B3C52F683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7255" y="1964712"/>
            <a:ext cx="3037491" cy="1816762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A95CD75-35EE-434F-BBF1-42AF6AF5C0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96269" y="1964712"/>
            <a:ext cx="3037491" cy="1816762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0C5E8C42-C0BA-48D7-AA66-D3699B535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8240" y="1964712"/>
            <a:ext cx="3037491" cy="1816762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4FB30-69FE-4741-9426-DF67CCC20E7B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Project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4E2C4-C71B-4A4D-A818-0225E73FFFE2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Connection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4D87F-8707-428A-B6B9-E8E4DC4D9926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AADEE-C180-4257-9245-693132E79F4D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Who we are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38E523-A731-4A0B-A41A-D3874F10C0FC}"/>
              </a:ext>
            </a:extLst>
          </p:cNvPr>
          <p:cNvCxnSpPr/>
          <p:nvPr userDrawn="1"/>
        </p:nvCxnSpPr>
        <p:spPr>
          <a:xfrm>
            <a:off x="0" y="690438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94CDA3-4E92-4DBA-9332-A28F92E84A4B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-18(352)-078-332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D216CF-6342-4E14-87C0-3CBEE92B6A3D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10" name="Freeform 426">
              <a:extLst>
                <a:ext uri="{FF2B5EF4-FFF2-40B4-BE49-F238E27FC236}">
                  <a16:creationId xmlns:a16="http://schemas.microsoft.com/office/drawing/2014/main" id="{37DCA963-A320-4B5D-AFC8-036B7F58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1" name="Freeform 427">
              <a:extLst>
                <a:ext uri="{FF2B5EF4-FFF2-40B4-BE49-F238E27FC236}">
                  <a16:creationId xmlns:a16="http://schemas.microsoft.com/office/drawing/2014/main" id="{32EC90EA-7B82-4FB9-AC93-6FBF446E3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2" name="Freeform 428">
              <a:extLst>
                <a:ext uri="{FF2B5EF4-FFF2-40B4-BE49-F238E27FC236}">
                  <a16:creationId xmlns:a16="http://schemas.microsoft.com/office/drawing/2014/main" id="{1070ADEB-E53B-45EB-9D05-E30FF58D4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3" name="Freeform 429">
              <a:extLst>
                <a:ext uri="{FF2B5EF4-FFF2-40B4-BE49-F238E27FC236}">
                  <a16:creationId xmlns:a16="http://schemas.microsoft.com/office/drawing/2014/main" id="{286204C8-F100-4650-8581-0ACC72C6A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  <p:pic>
        <p:nvPicPr>
          <p:cNvPr id="21" name="Resim 20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DC19A5D6-F8C0-41DE-918D-AB9F5E305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04D8325F-0BFE-4A2D-A395-24E8FDC107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2BE6338-2E37-4ED7-A388-DB36427B59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0333" y="3030430"/>
            <a:ext cx="1262062" cy="1262062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8D8AC8A3-E7A4-4F7B-8FDA-B4CD74A48F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1666" y="3030430"/>
            <a:ext cx="1262062" cy="1262062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7" name="Resim 6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273933-BF0D-4C5D-80CA-89BC78FDF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4FEAD418-BE2D-459D-96E8-7B894EAA8EB7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6A50ED55-CB1C-4859-9AAB-808551ECE0DD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A11DC7BE-05C5-45EC-946E-F4F7E1D625F8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YDT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6A8A2658-8E4D-45D5-A724-788064827957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YKS 2024</a:t>
            </a:r>
            <a:endParaRPr lang="en-US" sz="1100" b="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DDFF117-3F22-4BA9-99BE-FDBAC7D08803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OKUL PDR SERVİSİ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id="{FFCB432E-56F3-485C-9710-53A891D56493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14" name="Freeform 426">
              <a:extLst>
                <a:ext uri="{FF2B5EF4-FFF2-40B4-BE49-F238E27FC236}">
                  <a16:creationId xmlns:a16="http://schemas.microsoft.com/office/drawing/2014/main" id="{545AD9D1-1D40-49D8-ACC3-CF7810C0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5" name="Freeform 427">
              <a:extLst>
                <a:ext uri="{FF2B5EF4-FFF2-40B4-BE49-F238E27FC236}">
                  <a16:creationId xmlns:a16="http://schemas.microsoft.com/office/drawing/2014/main" id="{1B265F5C-FBEF-457D-B006-3D678443C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6" name="Freeform 428">
              <a:extLst>
                <a:ext uri="{FF2B5EF4-FFF2-40B4-BE49-F238E27FC236}">
                  <a16:creationId xmlns:a16="http://schemas.microsoft.com/office/drawing/2014/main" id="{6A03705E-00F3-4D77-AB42-2A1194F8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7" name="Freeform 429">
              <a:extLst>
                <a:ext uri="{FF2B5EF4-FFF2-40B4-BE49-F238E27FC236}">
                  <a16:creationId xmlns:a16="http://schemas.microsoft.com/office/drawing/2014/main" id="{9CCD7ABB-B63F-4F40-BA26-E1D814D05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0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4D04F4-4F70-47ED-825F-7F9FA5CAA9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28" y="2388615"/>
            <a:ext cx="2098380" cy="289560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1270000" dist="749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6F32F5-39AE-4136-9E9D-682BBF3678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2493" y="2388615"/>
            <a:ext cx="2098380" cy="289560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0" dist="749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B28E9D-CF6D-4411-92AC-C48DCD047C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3857" y="2388615"/>
            <a:ext cx="2098380" cy="289560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4"/>
          </a:solidFill>
          <a:effectLst>
            <a:outerShdw blurRad="1270000" dist="749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61EB5-EA18-4D83-A395-81553A2B8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763" y="2388615"/>
            <a:ext cx="2098380" cy="289560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270000" dist="749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49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7" grpId="0" animBg="1"/>
      <p:bldP spid="7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62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2F62C8C-6B62-4EE4-829B-0EB0D19787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33A64F2-C04B-4DFF-B489-245D15B217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501" y="4324351"/>
            <a:ext cx="3355339" cy="1998049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270000" dist="762000" dir="5400000" algn="t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45F9C0-A23F-497A-99E3-69B9C14D08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8331" y="4324351"/>
            <a:ext cx="3355339" cy="1998049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1270000" dist="762000" dir="5400000" algn="t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1AFE18-0E66-4826-97B1-21728F1DA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4160" y="4324351"/>
            <a:ext cx="3355339" cy="1998049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0" dist="762000" dir="5400000" algn="t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34306293-A43F-4BBC-8700-0AC4316C7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F4C2B5C7-4FDA-41A0-8845-052D4E814E51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6FFD5B17-9E8E-43FB-9D1B-613A913AA5F6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479F95BC-1788-44A2-AAC9-B2D812BB1D75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YDT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4175486B-01F0-4199-BDB5-951D4A98A475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YKS 2024</a:t>
            </a:r>
            <a:endParaRPr lang="en-US" sz="1100" b="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44E04B9A-0586-4529-AC60-BC1901C7BA9F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OKUL PDR SERVİSİ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78B0E281-A44E-4270-A8D1-766B90EDDFD1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16" name="Freeform 426">
              <a:extLst>
                <a:ext uri="{FF2B5EF4-FFF2-40B4-BE49-F238E27FC236}">
                  <a16:creationId xmlns:a16="http://schemas.microsoft.com/office/drawing/2014/main" id="{AC4E2569-495D-454F-88CD-66BFC199D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7" name="Freeform 427">
              <a:extLst>
                <a:ext uri="{FF2B5EF4-FFF2-40B4-BE49-F238E27FC236}">
                  <a16:creationId xmlns:a16="http://schemas.microsoft.com/office/drawing/2014/main" id="{67F7D763-E696-45A3-808C-D9EB9F1C8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8" name="Freeform 428">
              <a:extLst>
                <a:ext uri="{FF2B5EF4-FFF2-40B4-BE49-F238E27FC236}">
                  <a16:creationId xmlns:a16="http://schemas.microsoft.com/office/drawing/2014/main" id="{BCACB2DF-54C3-4133-8FF1-E1A5341C1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9" name="Freeform 429">
              <a:extLst>
                <a:ext uri="{FF2B5EF4-FFF2-40B4-BE49-F238E27FC236}">
                  <a16:creationId xmlns:a16="http://schemas.microsoft.com/office/drawing/2014/main" id="{146FCE67-E1EA-4011-8B65-ED044B57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4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17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BBE738-FBCC-4D20-8C53-B88DCCEDF9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0371" y="3536158"/>
            <a:ext cx="2049626" cy="1871663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4"/>
          </a:solidFill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id-ID" sz="120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876F32-3BDC-41F6-B454-C3A41C04D1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14697" y="3536158"/>
            <a:ext cx="2049626" cy="1871663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4"/>
          </a:solidFill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id-ID" sz="120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02ABA6D-D8F9-4779-87D5-DD8C412CF0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3351" y="1450180"/>
            <a:ext cx="1825298" cy="395764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id-ID" sz="120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21854C-3512-45A4-9EC6-6FA225D102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14697" y="1450179"/>
            <a:ext cx="4305300" cy="1871663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id-ID" sz="120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65BF17-C0DB-464F-B587-607DCEF1F1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2003" y="1450180"/>
            <a:ext cx="4305300" cy="395764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40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8F64C4B-B943-4E4E-9586-EC2771AF0A88}"/>
              </a:ext>
            </a:extLst>
          </p:cNvPr>
          <p:cNvSpPr/>
          <p:nvPr userDrawn="1"/>
        </p:nvSpPr>
        <p:spPr>
          <a:xfrm>
            <a:off x="0" y="-14748"/>
            <a:ext cx="5867400" cy="6872750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3200400 w 4152900"/>
              <a:gd name="connsiteY2" fmla="*/ 2034764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3200400 w 4152900"/>
              <a:gd name="connsiteY2" fmla="*/ 2034764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2073011 w 4152900"/>
              <a:gd name="connsiteY2" fmla="*/ 2171760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134448 h 4115898"/>
              <a:gd name="connsiteX1" fmla="*/ 1607574 w 4152900"/>
              <a:gd name="connsiteY1" fmla="*/ 125885 h 4115898"/>
              <a:gd name="connsiteX2" fmla="*/ 2073011 w 4152900"/>
              <a:gd name="connsiteY2" fmla="*/ 1992010 h 4115898"/>
              <a:gd name="connsiteX3" fmla="*/ 4152900 w 4152900"/>
              <a:gd name="connsiteY3" fmla="*/ 4115898 h 4115898"/>
              <a:gd name="connsiteX4" fmla="*/ 0 w 4152900"/>
              <a:gd name="connsiteY4" fmla="*/ 4115898 h 4115898"/>
              <a:gd name="connsiteX5" fmla="*/ 0 w 4152900"/>
              <a:gd name="connsiteY5" fmla="*/ 134448 h 4115898"/>
              <a:gd name="connsiteX0" fmla="*/ 0 w 4152900"/>
              <a:gd name="connsiteY0" fmla="*/ 8563 h 3990013"/>
              <a:gd name="connsiteX1" fmla="*/ 1607574 w 4152900"/>
              <a:gd name="connsiteY1" fmla="*/ 0 h 3990013"/>
              <a:gd name="connsiteX2" fmla="*/ 2073011 w 4152900"/>
              <a:gd name="connsiteY2" fmla="*/ 1866125 h 3990013"/>
              <a:gd name="connsiteX3" fmla="*/ 4152900 w 4152900"/>
              <a:gd name="connsiteY3" fmla="*/ 3990013 h 3990013"/>
              <a:gd name="connsiteX4" fmla="*/ 0 w 4152900"/>
              <a:gd name="connsiteY4" fmla="*/ 3990013 h 3990013"/>
              <a:gd name="connsiteX5" fmla="*/ 0 w 4152900"/>
              <a:gd name="connsiteY5" fmla="*/ 8563 h 3990013"/>
              <a:gd name="connsiteX0" fmla="*/ 0 w 4152900"/>
              <a:gd name="connsiteY0" fmla="*/ 8563 h 3990013"/>
              <a:gd name="connsiteX1" fmla="*/ 1607574 w 4152900"/>
              <a:gd name="connsiteY1" fmla="*/ 0 h 3990013"/>
              <a:gd name="connsiteX2" fmla="*/ 2073011 w 4152900"/>
              <a:gd name="connsiteY2" fmla="*/ 1866125 h 3990013"/>
              <a:gd name="connsiteX3" fmla="*/ 4152900 w 4152900"/>
              <a:gd name="connsiteY3" fmla="*/ 3990013 h 3990013"/>
              <a:gd name="connsiteX4" fmla="*/ 0 w 4152900"/>
              <a:gd name="connsiteY4" fmla="*/ 3990013 h 3990013"/>
              <a:gd name="connsiteX5" fmla="*/ 0 w 4152900"/>
              <a:gd name="connsiteY5" fmla="*/ 8563 h 399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2900" h="3990013">
                <a:moveTo>
                  <a:pt x="0" y="8563"/>
                </a:moveTo>
                <a:cubicBezTo>
                  <a:pt x="13918" y="5708"/>
                  <a:pt x="1616991" y="12918"/>
                  <a:pt x="1607574" y="0"/>
                </a:cubicBezTo>
                <a:cubicBezTo>
                  <a:pt x="2301035" y="299248"/>
                  <a:pt x="1648790" y="1201123"/>
                  <a:pt x="2073011" y="1866125"/>
                </a:cubicBezTo>
                <a:cubicBezTo>
                  <a:pt x="2497232" y="2531127"/>
                  <a:pt x="3971925" y="2649738"/>
                  <a:pt x="4152900" y="3990013"/>
                </a:cubicBezTo>
                <a:lnTo>
                  <a:pt x="0" y="3990013"/>
                </a:lnTo>
                <a:lnTo>
                  <a:pt x="0" y="85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2ECC8B-698A-4492-9B08-1CED5203E158}"/>
              </a:ext>
            </a:extLst>
          </p:cNvPr>
          <p:cNvGrpSpPr/>
          <p:nvPr userDrawn="1"/>
        </p:nvGrpSpPr>
        <p:grpSpPr>
          <a:xfrm>
            <a:off x="3211513" y="5459603"/>
            <a:ext cx="889000" cy="888998"/>
            <a:chOff x="6546150" y="663185"/>
            <a:chExt cx="1860497" cy="18604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D10BD03-79E6-4CC5-A0A6-AE6CADDA93BD}"/>
                </a:ext>
              </a:extLst>
            </p:cNvPr>
            <p:cNvSpPr/>
            <p:nvPr/>
          </p:nvSpPr>
          <p:spPr>
            <a:xfrm>
              <a:off x="6546150" y="663185"/>
              <a:ext cx="1860497" cy="1860495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7DE3903-3D89-49EF-8B7F-EA5EA849A39C}"/>
                </a:ext>
              </a:extLst>
            </p:cNvPr>
            <p:cNvSpPr/>
            <p:nvPr/>
          </p:nvSpPr>
          <p:spPr>
            <a:xfrm>
              <a:off x="6700878" y="817913"/>
              <a:ext cx="1551041" cy="1551041"/>
            </a:xfrm>
            <a:prstGeom prst="ellipse">
              <a:avLst/>
            </a:prstGeom>
            <a:solidFill>
              <a:schemeClr val="bg1">
                <a:lumMod val="85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13BD461-EA15-4281-8E62-04057441EAB3}"/>
                </a:ext>
              </a:extLst>
            </p:cNvPr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704259-45BC-4E90-91B8-A7BF761813ED}"/>
              </a:ext>
            </a:extLst>
          </p:cNvPr>
          <p:cNvGrpSpPr/>
          <p:nvPr userDrawn="1"/>
        </p:nvGrpSpPr>
        <p:grpSpPr>
          <a:xfrm>
            <a:off x="822759" y="472335"/>
            <a:ext cx="851260" cy="851258"/>
            <a:chOff x="6546150" y="663185"/>
            <a:chExt cx="1860497" cy="186049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9D46DFB-6527-4E9C-B288-713B295C1A57}"/>
                </a:ext>
              </a:extLst>
            </p:cNvPr>
            <p:cNvSpPr/>
            <p:nvPr/>
          </p:nvSpPr>
          <p:spPr>
            <a:xfrm>
              <a:off x="6546150" y="663185"/>
              <a:ext cx="1860497" cy="1860495"/>
            </a:xfrm>
            <a:prstGeom prst="ellipse">
              <a:avLst/>
            </a:prstGeom>
            <a:solidFill>
              <a:schemeClr val="bg1">
                <a:lumMod val="8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388C7E-2AE9-4A82-9D98-874A8113D427}"/>
                </a:ext>
              </a:extLst>
            </p:cNvPr>
            <p:cNvSpPr/>
            <p:nvPr/>
          </p:nvSpPr>
          <p:spPr>
            <a:xfrm>
              <a:off x="6700878" y="817913"/>
              <a:ext cx="1551041" cy="1551041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C6C324-6F27-47E4-80DC-B1080E6901DA}"/>
                </a:ext>
              </a:extLst>
            </p:cNvPr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F62232-D358-46BF-95E5-6C07D67C1477}"/>
              </a:ext>
            </a:extLst>
          </p:cNvPr>
          <p:cNvGrpSpPr/>
          <p:nvPr userDrawn="1"/>
        </p:nvGrpSpPr>
        <p:grpSpPr>
          <a:xfrm>
            <a:off x="2355828" y="865242"/>
            <a:ext cx="1066028" cy="1066026"/>
            <a:chOff x="6546150" y="663185"/>
            <a:chExt cx="1860497" cy="186049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C2F585-6B4D-4C20-BFAD-88962A93F287}"/>
                </a:ext>
              </a:extLst>
            </p:cNvPr>
            <p:cNvSpPr/>
            <p:nvPr/>
          </p:nvSpPr>
          <p:spPr>
            <a:xfrm>
              <a:off x="6546150" y="663185"/>
              <a:ext cx="1860497" cy="1860495"/>
            </a:xfrm>
            <a:prstGeom prst="ellipse">
              <a:avLst/>
            </a:prstGeom>
            <a:solidFill>
              <a:schemeClr val="bg1">
                <a:lumMod val="8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A9154E-50CD-4144-9E11-D9241C92B431}"/>
                </a:ext>
              </a:extLst>
            </p:cNvPr>
            <p:cNvSpPr/>
            <p:nvPr/>
          </p:nvSpPr>
          <p:spPr>
            <a:xfrm>
              <a:off x="6700878" y="817913"/>
              <a:ext cx="1551041" cy="1551041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DE28BA-7C32-48E4-8E52-4393226C0382}"/>
                </a:ext>
              </a:extLst>
            </p:cNvPr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1C2938-C782-49EF-8574-76D873D2F613}"/>
              </a:ext>
            </a:extLst>
          </p:cNvPr>
          <p:cNvGrpSpPr/>
          <p:nvPr userDrawn="1"/>
        </p:nvGrpSpPr>
        <p:grpSpPr>
          <a:xfrm>
            <a:off x="367172" y="1911301"/>
            <a:ext cx="1385428" cy="1385426"/>
            <a:chOff x="6546150" y="663185"/>
            <a:chExt cx="1860497" cy="18604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F3F2BF-97BF-4486-ADF7-4583D2F7A766}"/>
                </a:ext>
              </a:extLst>
            </p:cNvPr>
            <p:cNvSpPr/>
            <p:nvPr/>
          </p:nvSpPr>
          <p:spPr>
            <a:xfrm>
              <a:off x="6546150" y="663185"/>
              <a:ext cx="1860497" cy="1860495"/>
            </a:xfrm>
            <a:prstGeom prst="ellipse">
              <a:avLst/>
            </a:prstGeom>
            <a:solidFill>
              <a:schemeClr val="bg1">
                <a:lumMod val="8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D88F0B-3DE5-48E0-9C2F-0D2C26962B2B}"/>
                </a:ext>
              </a:extLst>
            </p:cNvPr>
            <p:cNvSpPr/>
            <p:nvPr/>
          </p:nvSpPr>
          <p:spPr>
            <a:xfrm>
              <a:off x="6700878" y="817913"/>
              <a:ext cx="1551041" cy="1551041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CDA1B2-2FA3-4485-A046-FCE4721EFE07}"/>
                </a:ext>
              </a:extLst>
            </p:cNvPr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D3A770-4BE8-4C24-AB0D-D4AB82A9AC02}"/>
              </a:ext>
            </a:extLst>
          </p:cNvPr>
          <p:cNvGrpSpPr/>
          <p:nvPr userDrawn="1"/>
        </p:nvGrpSpPr>
        <p:grpSpPr>
          <a:xfrm>
            <a:off x="2570677" y="2476500"/>
            <a:ext cx="2186754" cy="2186750"/>
            <a:chOff x="6513315" y="630350"/>
            <a:chExt cx="1926168" cy="192616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A5E8A5-627F-49F0-BD0D-EAA5F5C5FFF6}"/>
                </a:ext>
              </a:extLst>
            </p:cNvPr>
            <p:cNvSpPr/>
            <p:nvPr/>
          </p:nvSpPr>
          <p:spPr>
            <a:xfrm>
              <a:off x="6513315" y="630350"/>
              <a:ext cx="1926168" cy="1926166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719B45-4223-42C2-B6E0-4D7578D08A05}"/>
                </a:ext>
              </a:extLst>
            </p:cNvPr>
            <p:cNvSpPr/>
            <p:nvPr/>
          </p:nvSpPr>
          <p:spPr>
            <a:xfrm>
              <a:off x="6700878" y="817913"/>
              <a:ext cx="1551041" cy="1551041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5B05E1-B9B9-4AD5-8334-1CDBA4EDE6FE}"/>
                </a:ext>
              </a:extLst>
            </p:cNvPr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DC4D9DF8-0266-4053-B1DF-10F8D7A61A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7138" y="2802960"/>
            <a:ext cx="1533832" cy="153383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28BFE3A5-000B-4E15-A6D0-81CAC0E2C9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5945" y="2102570"/>
            <a:ext cx="1002890" cy="1002888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5E5A4A4B-42E7-47D9-A016-49E53FAAFF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11795" y="1022171"/>
            <a:ext cx="752168" cy="752168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7DB594FB-5DC1-43B5-8F0C-27237242AA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448" y="585023"/>
            <a:ext cx="625882" cy="625882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8778EFD3-95EA-46AA-B237-DD5844E3C3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43071" y="5591160"/>
            <a:ext cx="625884" cy="625884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2A5D75-C3DD-4910-9677-5F6F9268DB18}"/>
              </a:ext>
            </a:extLst>
          </p:cNvPr>
          <p:cNvGrpSpPr/>
          <p:nvPr userDrawn="1"/>
        </p:nvGrpSpPr>
        <p:grpSpPr>
          <a:xfrm>
            <a:off x="910021" y="4461618"/>
            <a:ext cx="763998" cy="763996"/>
            <a:chOff x="6546150" y="663185"/>
            <a:chExt cx="1860497" cy="186049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D260E5-061D-4B71-B90B-BA94E4A39A73}"/>
                </a:ext>
              </a:extLst>
            </p:cNvPr>
            <p:cNvSpPr/>
            <p:nvPr/>
          </p:nvSpPr>
          <p:spPr>
            <a:xfrm>
              <a:off x="6546150" y="663185"/>
              <a:ext cx="1860497" cy="1860495"/>
            </a:xfrm>
            <a:prstGeom prst="ellipse">
              <a:avLst/>
            </a:prstGeom>
            <a:solidFill>
              <a:schemeClr val="bg1">
                <a:lumMod val="8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24D6C26-A985-4839-84C1-1F42BAC9363B}"/>
                </a:ext>
              </a:extLst>
            </p:cNvPr>
            <p:cNvSpPr/>
            <p:nvPr/>
          </p:nvSpPr>
          <p:spPr>
            <a:xfrm>
              <a:off x="6700878" y="817913"/>
              <a:ext cx="1551041" cy="1551041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3BBFBC2-1822-4C65-A385-72A15D7D8AAA}"/>
                </a:ext>
              </a:extLst>
            </p:cNvPr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7DD677F5-C744-4A74-9282-538A9F40CE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0403" y="4571999"/>
            <a:ext cx="543234" cy="543234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529835-08FC-4A0F-B7DB-74447B8B637A}"/>
              </a:ext>
            </a:extLst>
          </p:cNvPr>
          <p:cNvGrpSpPr/>
          <p:nvPr userDrawn="1"/>
        </p:nvGrpSpPr>
        <p:grpSpPr>
          <a:xfrm>
            <a:off x="1956610" y="5367338"/>
            <a:ext cx="444664" cy="444662"/>
            <a:chOff x="6546150" y="663185"/>
            <a:chExt cx="1860497" cy="186049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0655704-D633-4DDE-BE6B-46C5CCC38732}"/>
                </a:ext>
              </a:extLst>
            </p:cNvPr>
            <p:cNvSpPr/>
            <p:nvPr/>
          </p:nvSpPr>
          <p:spPr>
            <a:xfrm>
              <a:off x="6546150" y="663185"/>
              <a:ext cx="1860497" cy="1860495"/>
            </a:xfrm>
            <a:prstGeom prst="ellipse">
              <a:avLst/>
            </a:prstGeom>
            <a:solidFill>
              <a:schemeClr val="bg1">
                <a:lumMod val="8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DB7562-3C06-4984-B45A-EB804AEEC83F}"/>
                </a:ext>
              </a:extLst>
            </p:cNvPr>
            <p:cNvSpPr/>
            <p:nvPr/>
          </p:nvSpPr>
          <p:spPr>
            <a:xfrm>
              <a:off x="6700878" y="817913"/>
              <a:ext cx="1551041" cy="1551041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809C89-3C95-4A2E-AB54-46107D742569}"/>
                </a:ext>
              </a:extLst>
            </p:cNvPr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7EC8520A-AA16-4291-A4B0-2CA2E6D253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2472" y="5433199"/>
            <a:ext cx="312941" cy="312941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78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autoRev="1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autoRev="1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autoRev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indefinite" autoRev="1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repeatCount="indefinite" autoRev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  <p:bldP spid="28" grpId="0"/>
      <p:bldP spid="28" grpId="1"/>
      <p:bldP spid="27" grpId="0"/>
      <p:bldP spid="27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874FEB0-E990-4B18-86F6-FE383BC451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8042" y="1451178"/>
            <a:ext cx="3700461" cy="2079307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270000" dist="762000" dir="5400000" sx="90000" sy="90000" algn="t" rotWithShape="0">
              <a:prstClr val="black">
                <a:alpha val="55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5A8BF54-B815-4BB1-BC4B-1F4B5FAA76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83642" y="1451178"/>
            <a:ext cx="3700461" cy="2079307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1270000" dist="762000" dir="5400000" sx="90000" sy="90000" algn="t" rotWithShape="0">
              <a:prstClr val="black">
                <a:alpha val="55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E4B7A80-5B14-4F0A-8642-5A1F4A6E76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00842" y="3885446"/>
            <a:ext cx="3700461" cy="2079307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0" dist="762000" dir="5400000" sx="90000" sy="90000" algn="t" rotWithShape="0">
              <a:prstClr val="black">
                <a:alpha val="55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55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911A0C-F18B-48C0-B8B3-92120610B6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709CCE6-28B2-4D69-BFFD-E825D6E319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16200" y="1781176"/>
            <a:ext cx="2359600" cy="329565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7A45D36-5477-4874-9A51-69C20DDCE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FCC4C427-1555-482D-B213-E1F100CC40A4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27E24473-3A05-4186-B52A-726D5A159D1A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2365CAFD-1E7A-4057-B080-8935A1C1E5EA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YDT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9AB8CA9F-B5FA-4493-A816-8454A9740B83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YKS 2024</a:t>
            </a:r>
            <a:endParaRPr lang="en-US" sz="1100" b="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8D74251E-9787-4ABA-AE0C-8E3D07008FA3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OKUL PDR SERVİSİ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67A2961E-8AFD-40EF-A127-88EDB0E28C4D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12" name="Freeform 426">
              <a:extLst>
                <a:ext uri="{FF2B5EF4-FFF2-40B4-BE49-F238E27FC236}">
                  <a16:creationId xmlns:a16="http://schemas.microsoft.com/office/drawing/2014/main" id="{E2F2670E-3CC2-4484-AB6F-123EE01C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3" name="Freeform 427">
              <a:extLst>
                <a:ext uri="{FF2B5EF4-FFF2-40B4-BE49-F238E27FC236}">
                  <a16:creationId xmlns:a16="http://schemas.microsoft.com/office/drawing/2014/main" id="{5EC8BCA0-43D9-4AEF-9594-909A2F861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4" name="Freeform 428">
              <a:extLst>
                <a:ext uri="{FF2B5EF4-FFF2-40B4-BE49-F238E27FC236}">
                  <a16:creationId xmlns:a16="http://schemas.microsoft.com/office/drawing/2014/main" id="{15E9231E-BBF5-4662-8FB0-B7DCF3EDF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5" name="Freeform 429">
              <a:extLst>
                <a:ext uri="{FF2B5EF4-FFF2-40B4-BE49-F238E27FC236}">
                  <a16:creationId xmlns:a16="http://schemas.microsoft.com/office/drawing/2014/main" id="{7955F71E-7BAD-4AB9-9C84-1FE951E44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3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7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D02DB2-B80E-4EEF-87FC-5C933CB187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F399219-E7AE-4C31-BD9D-0BBC83E960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88299" y="1781176"/>
            <a:ext cx="2359600" cy="329565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4" name="Resim 3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B920A807-6BBE-4CC3-A7D7-5980A4A32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7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B7DF44F-21E3-4997-BF95-AED398AD1D02}"/>
              </a:ext>
            </a:extLst>
          </p:cNvPr>
          <p:cNvSpPr/>
          <p:nvPr userDrawn="1"/>
        </p:nvSpPr>
        <p:spPr>
          <a:xfrm>
            <a:off x="2979638" y="530348"/>
            <a:ext cx="6232724" cy="623272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8000"/>
                </a:schemeClr>
              </a:gs>
              <a:gs pos="99000">
                <a:schemeClr val="accent2">
                  <a:alpha val="0"/>
                </a:schemeClr>
              </a:gs>
            </a:gsLst>
            <a:lin ang="7200000" scaled="0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F1C564-FBD7-4FAC-B141-A47584323708}"/>
              </a:ext>
            </a:extLst>
          </p:cNvPr>
          <p:cNvSpPr/>
          <p:nvPr userDrawn="1"/>
        </p:nvSpPr>
        <p:spPr>
          <a:xfrm>
            <a:off x="3918396" y="1469106"/>
            <a:ext cx="4355208" cy="4355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25000"/>
                </a:schemeClr>
              </a:gs>
              <a:gs pos="99000">
                <a:schemeClr val="accent2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5228EE7-DF2A-4D01-8082-5882A48971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601" y="562163"/>
            <a:ext cx="3823726" cy="6295837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>
            <a:outerShdw blurRad="1270000" dist="1460500" dir="10800000" sx="90000" sy="90000" algn="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00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787DED1D-FE12-41CF-91A1-5C00FF5C62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8166" y="1536600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0F27E69-266D-41E9-8726-1A47151F52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8166" y="2248401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34E5E5-88F2-4BFD-B3C5-4075C39E05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8166" y="2960202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580A6E7-74EE-4867-9153-147AEAFBD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8166" y="3672003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9CB21CE-293F-4514-953D-43E8A0A2DA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48166" y="4383804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4EC5BFD-D938-466A-BCFA-F91E90AD29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48166" y="5095605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25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D56C36-684C-4EC7-939C-B294FD72A9CB}"/>
              </a:ext>
            </a:extLst>
          </p:cNvPr>
          <p:cNvSpPr/>
          <p:nvPr userDrawn="1"/>
        </p:nvSpPr>
        <p:spPr>
          <a:xfrm>
            <a:off x="0" y="1"/>
            <a:ext cx="11117943" cy="6860822"/>
          </a:xfrm>
          <a:custGeom>
            <a:avLst/>
            <a:gdLst>
              <a:gd name="connsiteX0" fmla="*/ 0 w 11117943"/>
              <a:gd name="connsiteY0" fmla="*/ 0 h 6860822"/>
              <a:gd name="connsiteX1" fmla="*/ 867650 w 11117943"/>
              <a:gd name="connsiteY1" fmla="*/ 0 h 6860822"/>
              <a:gd name="connsiteX2" fmla="*/ 929499 w 11117943"/>
              <a:gd name="connsiteY2" fmla="*/ 131558 h 6860822"/>
              <a:gd name="connsiteX3" fmla="*/ 7318324 w 11117943"/>
              <a:gd name="connsiteY3" fmla="*/ 3047132 h 6860822"/>
              <a:gd name="connsiteX4" fmla="*/ 11117943 w 11117943"/>
              <a:gd name="connsiteY4" fmla="*/ 6860822 h 6860822"/>
              <a:gd name="connsiteX5" fmla="*/ 0 w 11117943"/>
              <a:gd name="connsiteY5" fmla="*/ 6860822 h 6860822"/>
              <a:gd name="connsiteX0" fmla="*/ 0 w 11117943"/>
              <a:gd name="connsiteY0" fmla="*/ 0 h 6860822"/>
              <a:gd name="connsiteX1" fmla="*/ 929499 w 11117943"/>
              <a:gd name="connsiteY1" fmla="*/ 131558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1814871 w 11117943"/>
              <a:gd name="connsiteY1" fmla="*/ 29958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1814871 w 11117943"/>
              <a:gd name="connsiteY1" fmla="*/ 29958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492495 w 11117943"/>
              <a:gd name="connsiteY2" fmla="*/ 3380960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492495 w 11117943"/>
              <a:gd name="connsiteY2" fmla="*/ 3380960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7943" h="6860822">
                <a:moveTo>
                  <a:pt x="0" y="0"/>
                </a:moveTo>
                <a:lnTo>
                  <a:pt x="2903443" y="15444"/>
                </a:lnTo>
                <a:cubicBezTo>
                  <a:pt x="1980577" y="4750511"/>
                  <a:pt x="6027983" y="3269051"/>
                  <a:pt x="7492495" y="3380960"/>
                </a:cubicBezTo>
                <a:cubicBezTo>
                  <a:pt x="9044648" y="3511181"/>
                  <a:pt x="10690595" y="4279566"/>
                  <a:pt x="11117943" y="6860822"/>
                </a:cubicBezTo>
                <a:lnTo>
                  <a:pt x="0" y="68608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9000">
                <a:srgbClr val="3D1E66">
                  <a:alpha val="0"/>
                </a:srgbClr>
              </a:gs>
              <a:gs pos="41000">
                <a:schemeClr val="accent2">
                  <a:alpha val="2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65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D7E5DAD-F8EA-49F2-A9FF-DF718FC969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3637" y="682170"/>
            <a:ext cx="8804727" cy="6175831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3" name="Resim 2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69E3381-8AB4-44F8-BA68-00B16353F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2000" decel="48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1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FBB70AC-DA82-45C5-A4C3-968BE2C0FC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3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7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0113055-7432-4CAC-953A-D9AFE60053C0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0" y="0"/>
            <a:ext cx="3048000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9D67318-3ED6-4BE8-AA72-E0E349B2919B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82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651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269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32FE5A44-3788-435F-A647-0620DC27A200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 rot="815953">
            <a:off x="2601793" y="1812139"/>
            <a:ext cx="2196719" cy="3814707"/>
          </a:xfrm>
          <a:custGeom>
            <a:avLst/>
            <a:gdLst>
              <a:gd name="connsiteX0" fmla="*/ 0 w 2855978"/>
              <a:gd name="connsiteY0" fmla="*/ 0 h 4947390"/>
              <a:gd name="connsiteX1" fmla="*/ 2855978 w 2855978"/>
              <a:gd name="connsiteY1" fmla="*/ 0 h 4947390"/>
              <a:gd name="connsiteX2" fmla="*/ 2855978 w 2855978"/>
              <a:gd name="connsiteY2" fmla="*/ 4947390 h 4947390"/>
              <a:gd name="connsiteX3" fmla="*/ 0 w 2855978"/>
              <a:gd name="connsiteY3" fmla="*/ 4947390 h 4947390"/>
              <a:gd name="connsiteX4" fmla="*/ 0 w 2855978"/>
              <a:gd name="connsiteY4" fmla="*/ 0 h 4947390"/>
              <a:gd name="connsiteX0" fmla="*/ 0 w 2855978"/>
              <a:gd name="connsiteY0" fmla="*/ 0 h 4957841"/>
              <a:gd name="connsiteX1" fmla="*/ 2855978 w 2855978"/>
              <a:gd name="connsiteY1" fmla="*/ 0 h 4957841"/>
              <a:gd name="connsiteX2" fmla="*/ 2812774 w 2855978"/>
              <a:gd name="connsiteY2" fmla="*/ 4957841 h 4957841"/>
              <a:gd name="connsiteX3" fmla="*/ 0 w 2855978"/>
              <a:gd name="connsiteY3" fmla="*/ 4947390 h 4957841"/>
              <a:gd name="connsiteX4" fmla="*/ 0 w 2855978"/>
              <a:gd name="connsiteY4" fmla="*/ 0 h 4957841"/>
              <a:gd name="connsiteX0" fmla="*/ 0 w 2885345"/>
              <a:gd name="connsiteY0" fmla="*/ 0 h 4947390"/>
              <a:gd name="connsiteX1" fmla="*/ 2855978 w 2885345"/>
              <a:gd name="connsiteY1" fmla="*/ 0 h 4947390"/>
              <a:gd name="connsiteX2" fmla="*/ 2885345 w 2885345"/>
              <a:gd name="connsiteY2" fmla="*/ 4933752 h 4947390"/>
              <a:gd name="connsiteX3" fmla="*/ 0 w 2885345"/>
              <a:gd name="connsiteY3" fmla="*/ 4947390 h 4947390"/>
              <a:gd name="connsiteX4" fmla="*/ 0 w 2885345"/>
              <a:gd name="connsiteY4" fmla="*/ 0 h 4947390"/>
              <a:gd name="connsiteX0" fmla="*/ 0 w 2911326"/>
              <a:gd name="connsiteY0" fmla="*/ 0 h 4960133"/>
              <a:gd name="connsiteX1" fmla="*/ 2855978 w 2911326"/>
              <a:gd name="connsiteY1" fmla="*/ 0 h 4960133"/>
              <a:gd name="connsiteX2" fmla="*/ 2911326 w 2911326"/>
              <a:gd name="connsiteY2" fmla="*/ 4960133 h 4960133"/>
              <a:gd name="connsiteX3" fmla="*/ 0 w 2911326"/>
              <a:gd name="connsiteY3" fmla="*/ 4947390 h 4960133"/>
              <a:gd name="connsiteX4" fmla="*/ 0 w 2911326"/>
              <a:gd name="connsiteY4" fmla="*/ 0 h 4960133"/>
              <a:gd name="connsiteX0" fmla="*/ 0 w 2880466"/>
              <a:gd name="connsiteY0" fmla="*/ 0 h 4967598"/>
              <a:gd name="connsiteX1" fmla="*/ 2855978 w 2880466"/>
              <a:gd name="connsiteY1" fmla="*/ 0 h 4967598"/>
              <a:gd name="connsiteX2" fmla="*/ 2880466 w 2880466"/>
              <a:gd name="connsiteY2" fmla="*/ 4967598 h 4967598"/>
              <a:gd name="connsiteX3" fmla="*/ 0 w 2880466"/>
              <a:gd name="connsiteY3" fmla="*/ 4947390 h 4967598"/>
              <a:gd name="connsiteX4" fmla="*/ 0 w 2880466"/>
              <a:gd name="connsiteY4" fmla="*/ 0 h 4967598"/>
              <a:gd name="connsiteX0" fmla="*/ 0 w 2880466"/>
              <a:gd name="connsiteY0" fmla="*/ 24489 h 4992087"/>
              <a:gd name="connsiteX1" fmla="*/ 2876186 w 2880466"/>
              <a:gd name="connsiteY1" fmla="*/ 0 h 4992087"/>
              <a:gd name="connsiteX2" fmla="*/ 2880466 w 2880466"/>
              <a:gd name="connsiteY2" fmla="*/ 4992087 h 4992087"/>
              <a:gd name="connsiteX3" fmla="*/ 0 w 2880466"/>
              <a:gd name="connsiteY3" fmla="*/ 4971879 h 4992087"/>
              <a:gd name="connsiteX4" fmla="*/ 0 w 2880466"/>
              <a:gd name="connsiteY4" fmla="*/ 24489 h 4992087"/>
              <a:gd name="connsiteX0" fmla="*/ 0 w 2905604"/>
              <a:gd name="connsiteY0" fmla="*/ 38127 h 5005725"/>
              <a:gd name="connsiteX1" fmla="*/ 2905552 w 2905604"/>
              <a:gd name="connsiteY1" fmla="*/ 0 h 5005725"/>
              <a:gd name="connsiteX2" fmla="*/ 2880466 w 2905604"/>
              <a:gd name="connsiteY2" fmla="*/ 5005725 h 5005725"/>
              <a:gd name="connsiteX3" fmla="*/ 0 w 2905604"/>
              <a:gd name="connsiteY3" fmla="*/ 4985517 h 5005725"/>
              <a:gd name="connsiteX4" fmla="*/ 0 w 2905604"/>
              <a:gd name="connsiteY4" fmla="*/ 38127 h 5005725"/>
              <a:gd name="connsiteX0" fmla="*/ 0 w 2912670"/>
              <a:gd name="connsiteY0" fmla="*/ 0 h 5050819"/>
              <a:gd name="connsiteX1" fmla="*/ 2912618 w 2912670"/>
              <a:gd name="connsiteY1" fmla="*/ 45094 h 5050819"/>
              <a:gd name="connsiteX2" fmla="*/ 2887532 w 2912670"/>
              <a:gd name="connsiteY2" fmla="*/ 5050819 h 5050819"/>
              <a:gd name="connsiteX3" fmla="*/ 7066 w 2912670"/>
              <a:gd name="connsiteY3" fmla="*/ 5030611 h 5050819"/>
              <a:gd name="connsiteX4" fmla="*/ 0 w 2912670"/>
              <a:gd name="connsiteY4" fmla="*/ 0 h 5050819"/>
              <a:gd name="connsiteX0" fmla="*/ 1037 w 2906241"/>
              <a:gd name="connsiteY0" fmla="*/ 0 h 5019959"/>
              <a:gd name="connsiteX1" fmla="*/ 2906189 w 2906241"/>
              <a:gd name="connsiteY1" fmla="*/ 14234 h 5019959"/>
              <a:gd name="connsiteX2" fmla="*/ 2881103 w 2906241"/>
              <a:gd name="connsiteY2" fmla="*/ 5019959 h 5019959"/>
              <a:gd name="connsiteX3" fmla="*/ 637 w 2906241"/>
              <a:gd name="connsiteY3" fmla="*/ 4999751 h 5019959"/>
              <a:gd name="connsiteX4" fmla="*/ 1037 w 2906241"/>
              <a:gd name="connsiteY4" fmla="*/ 0 h 5019959"/>
              <a:gd name="connsiteX0" fmla="*/ 1037 w 2906241"/>
              <a:gd name="connsiteY0" fmla="*/ 0 h 5019959"/>
              <a:gd name="connsiteX1" fmla="*/ 2906189 w 2906241"/>
              <a:gd name="connsiteY1" fmla="*/ 14234 h 5019959"/>
              <a:gd name="connsiteX2" fmla="*/ 2881103 w 2906241"/>
              <a:gd name="connsiteY2" fmla="*/ 5019959 h 5019959"/>
              <a:gd name="connsiteX3" fmla="*/ 637 w 2906241"/>
              <a:gd name="connsiteY3" fmla="*/ 4999751 h 5019959"/>
              <a:gd name="connsiteX4" fmla="*/ 1037 w 2906241"/>
              <a:gd name="connsiteY4" fmla="*/ 0 h 5019959"/>
              <a:gd name="connsiteX0" fmla="*/ 4329 w 2909533"/>
              <a:gd name="connsiteY0" fmla="*/ 0 h 5040223"/>
              <a:gd name="connsiteX1" fmla="*/ 2909481 w 2909533"/>
              <a:gd name="connsiteY1" fmla="*/ 14234 h 5040223"/>
              <a:gd name="connsiteX2" fmla="*/ 2884395 w 2909533"/>
              <a:gd name="connsiteY2" fmla="*/ 5019959 h 5040223"/>
              <a:gd name="connsiteX3" fmla="*/ 411 w 2909533"/>
              <a:gd name="connsiteY3" fmla="*/ 5040224 h 5040223"/>
              <a:gd name="connsiteX4" fmla="*/ 4329 w 2909533"/>
              <a:gd name="connsiteY4" fmla="*/ 0 h 5040223"/>
              <a:gd name="connsiteX0" fmla="*/ 39390 w 2944594"/>
              <a:gd name="connsiteY0" fmla="*/ 0 h 5061768"/>
              <a:gd name="connsiteX1" fmla="*/ 2944542 w 2944594"/>
              <a:gd name="connsiteY1" fmla="*/ 14234 h 5061768"/>
              <a:gd name="connsiteX2" fmla="*/ 2919456 w 2944594"/>
              <a:gd name="connsiteY2" fmla="*/ 5019959 h 5061768"/>
              <a:gd name="connsiteX3" fmla="*/ 90 w 2944594"/>
              <a:gd name="connsiteY3" fmla="*/ 5061769 h 5061768"/>
              <a:gd name="connsiteX4" fmla="*/ 39390 w 2944594"/>
              <a:gd name="connsiteY4" fmla="*/ 0 h 5061768"/>
              <a:gd name="connsiteX0" fmla="*/ 39391 w 2951528"/>
              <a:gd name="connsiteY0" fmla="*/ 0 h 5061769"/>
              <a:gd name="connsiteX1" fmla="*/ 2944543 w 2951528"/>
              <a:gd name="connsiteY1" fmla="*/ 14234 h 5061769"/>
              <a:gd name="connsiteX2" fmla="*/ 2951527 w 2951528"/>
              <a:gd name="connsiteY2" fmla="*/ 5012410 h 5061769"/>
              <a:gd name="connsiteX3" fmla="*/ 91 w 2951528"/>
              <a:gd name="connsiteY3" fmla="*/ 5061769 h 5061769"/>
              <a:gd name="connsiteX4" fmla="*/ 39391 w 2951528"/>
              <a:gd name="connsiteY4" fmla="*/ 0 h 5061769"/>
              <a:gd name="connsiteX0" fmla="*/ 39391 w 2975216"/>
              <a:gd name="connsiteY0" fmla="*/ 0 h 5061769"/>
              <a:gd name="connsiteX1" fmla="*/ 2944543 w 2975216"/>
              <a:gd name="connsiteY1" fmla="*/ 14234 h 5061769"/>
              <a:gd name="connsiteX2" fmla="*/ 2975216 w 2975216"/>
              <a:gd name="connsiteY2" fmla="*/ 5053084 h 5061769"/>
              <a:gd name="connsiteX3" fmla="*/ 91 w 2975216"/>
              <a:gd name="connsiteY3" fmla="*/ 5061769 h 5061769"/>
              <a:gd name="connsiteX4" fmla="*/ 39391 w 2975216"/>
              <a:gd name="connsiteY4" fmla="*/ 0 h 5061769"/>
              <a:gd name="connsiteX0" fmla="*/ 39391 w 2971698"/>
              <a:gd name="connsiteY0" fmla="*/ 0 h 5093554"/>
              <a:gd name="connsiteX1" fmla="*/ 2944543 w 2971698"/>
              <a:gd name="connsiteY1" fmla="*/ 14234 h 5093554"/>
              <a:gd name="connsiteX2" fmla="*/ 2971698 w 2971698"/>
              <a:gd name="connsiteY2" fmla="*/ 5093554 h 5093554"/>
              <a:gd name="connsiteX3" fmla="*/ 91 w 2971698"/>
              <a:gd name="connsiteY3" fmla="*/ 5061769 h 5093554"/>
              <a:gd name="connsiteX4" fmla="*/ 39391 w 2971698"/>
              <a:gd name="connsiteY4" fmla="*/ 0 h 5093554"/>
              <a:gd name="connsiteX0" fmla="*/ 39391 w 2976789"/>
              <a:gd name="connsiteY0" fmla="*/ 0 h 5093554"/>
              <a:gd name="connsiteX1" fmla="*/ 2976614 w 2976789"/>
              <a:gd name="connsiteY1" fmla="*/ 6684 h 5093554"/>
              <a:gd name="connsiteX2" fmla="*/ 2971698 w 2976789"/>
              <a:gd name="connsiteY2" fmla="*/ 5093554 h 5093554"/>
              <a:gd name="connsiteX3" fmla="*/ 91 w 2976789"/>
              <a:gd name="connsiteY3" fmla="*/ 5061769 h 5093554"/>
              <a:gd name="connsiteX4" fmla="*/ 39391 w 2976789"/>
              <a:gd name="connsiteY4" fmla="*/ 0 h 5093554"/>
              <a:gd name="connsiteX0" fmla="*/ 39391 w 2973984"/>
              <a:gd name="connsiteY0" fmla="*/ 32278 h 5125832"/>
              <a:gd name="connsiteX1" fmla="*/ 2973720 w 2973984"/>
              <a:gd name="connsiteY1" fmla="*/ 0 h 5125832"/>
              <a:gd name="connsiteX2" fmla="*/ 2971698 w 2973984"/>
              <a:gd name="connsiteY2" fmla="*/ 5125832 h 5125832"/>
              <a:gd name="connsiteX3" fmla="*/ 91 w 2973984"/>
              <a:gd name="connsiteY3" fmla="*/ 5094047 h 5125832"/>
              <a:gd name="connsiteX4" fmla="*/ 39391 w 2973984"/>
              <a:gd name="connsiteY4" fmla="*/ 32278 h 5125832"/>
              <a:gd name="connsiteX0" fmla="*/ 39391 w 2994158"/>
              <a:gd name="connsiteY0" fmla="*/ 0 h 5093554"/>
              <a:gd name="connsiteX1" fmla="*/ 2994100 w 2994158"/>
              <a:gd name="connsiteY1" fmla="*/ 22388 h 5093554"/>
              <a:gd name="connsiteX2" fmla="*/ 2971698 w 2994158"/>
              <a:gd name="connsiteY2" fmla="*/ 5093554 h 5093554"/>
              <a:gd name="connsiteX3" fmla="*/ 91 w 2994158"/>
              <a:gd name="connsiteY3" fmla="*/ 5061769 h 5093554"/>
              <a:gd name="connsiteX4" fmla="*/ 39391 w 2994158"/>
              <a:gd name="connsiteY4" fmla="*/ 0 h 5093554"/>
              <a:gd name="connsiteX0" fmla="*/ 39391 w 3016480"/>
              <a:gd name="connsiteY0" fmla="*/ 0 h 5093554"/>
              <a:gd name="connsiteX1" fmla="*/ 3016448 w 3016480"/>
              <a:gd name="connsiteY1" fmla="*/ 30342 h 5093554"/>
              <a:gd name="connsiteX2" fmla="*/ 2971698 w 3016480"/>
              <a:gd name="connsiteY2" fmla="*/ 5093554 h 5093554"/>
              <a:gd name="connsiteX3" fmla="*/ 91 w 3016480"/>
              <a:gd name="connsiteY3" fmla="*/ 5061769 h 5093554"/>
              <a:gd name="connsiteX4" fmla="*/ 39391 w 3016480"/>
              <a:gd name="connsiteY4" fmla="*/ 0 h 5093554"/>
              <a:gd name="connsiteX0" fmla="*/ 80936 w 3016436"/>
              <a:gd name="connsiteY0" fmla="*/ 0 h 5090130"/>
              <a:gd name="connsiteX1" fmla="*/ 3016405 w 3016436"/>
              <a:gd name="connsiteY1" fmla="*/ 26918 h 5090130"/>
              <a:gd name="connsiteX2" fmla="*/ 2971655 w 3016436"/>
              <a:gd name="connsiteY2" fmla="*/ 5090130 h 5090130"/>
              <a:gd name="connsiteX3" fmla="*/ 48 w 3016436"/>
              <a:gd name="connsiteY3" fmla="*/ 5058345 h 5090130"/>
              <a:gd name="connsiteX4" fmla="*/ 80936 w 3016436"/>
              <a:gd name="connsiteY4" fmla="*/ 0 h 5090130"/>
              <a:gd name="connsiteX0" fmla="*/ 71632 w 3016442"/>
              <a:gd name="connsiteY0" fmla="*/ 0 h 5127582"/>
              <a:gd name="connsiteX1" fmla="*/ 3016411 w 3016442"/>
              <a:gd name="connsiteY1" fmla="*/ 64370 h 5127582"/>
              <a:gd name="connsiteX2" fmla="*/ 2971661 w 3016442"/>
              <a:gd name="connsiteY2" fmla="*/ 5127582 h 5127582"/>
              <a:gd name="connsiteX3" fmla="*/ 54 w 3016442"/>
              <a:gd name="connsiteY3" fmla="*/ 5095797 h 5127582"/>
              <a:gd name="connsiteX4" fmla="*/ 71632 w 3016442"/>
              <a:gd name="connsiteY4" fmla="*/ 0 h 5127582"/>
              <a:gd name="connsiteX0" fmla="*/ 54680 w 3016456"/>
              <a:gd name="connsiteY0" fmla="*/ 1 h 5141207"/>
              <a:gd name="connsiteX1" fmla="*/ 3016425 w 3016456"/>
              <a:gd name="connsiteY1" fmla="*/ 77995 h 5141207"/>
              <a:gd name="connsiteX2" fmla="*/ 2971675 w 3016456"/>
              <a:gd name="connsiteY2" fmla="*/ 5141207 h 5141207"/>
              <a:gd name="connsiteX3" fmla="*/ 68 w 3016456"/>
              <a:gd name="connsiteY3" fmla="*/ 5109422 h 5141207"/>
              <a:gd name="connsiteX4" fmla="*/ 54680 w 3016456"/>
              <a:gd name="connsiteY4" fmla="*/ 1 h 5141207"/>
              <a:gd name="connsiteX0" fmla="*/ 37601 w 3016482"/>
              <a:gd name="connsiteY0" fmla="*/ 0 h 5137179"/>
              <a:gd name="connsiteX1" fmla="*/ 3016451 w 3016482"/>
              <a:gd name="connsiteY1" fmla="*/ 73967 h 5137179"/>
              <a:gd name="connsiteX2" fmla="*/ 2971701 w 3016482"/>
              <a:gd name="connsiteY2" fmla="*/ 5137179 h 5137179"/>
              <a:gd name="connsiteX3" fmla="*/ 94 w 3016482"/>
              <a:gd name="connsiteY3" fmla="*/ 5105394 h 5137179"/>
              <a:gd name="connsiteX4" fmla="*/ 37601 w 3016482"/>
              <a:gd name="connsiteY4" fmla="*/ 0 h 5137179"/>
              <a:gd name="connsiteX0" fmla="*/ 19669 w 3016549"/>
              <a:gd name="connsiteY0" fmla="*/ 0 h 5154966"/>
              <a:gd name="connsiteX1" fmla="*/ 3016518 w 3016549"/>
              <a:gd name="connsiteY1" fmla="*/ 91754 h 5154966"/>
              <a:gd name="connsiteX2" fmla="*/ 2971768 w 3016549"/>
              <a:gd name="connsiteY2" fmla="*/ 5154966 h 5154966"/>
              <a:gd name="connsiteX3" fmla="*/ 161 w 3016549"/>
              <a:gd name="connsiteY3" fmla="*/ 5123181 h 5154966"/>
              <a:gd name="connsiteX4" fmla="*/ 19669 w 3016549"/>
              <a:gd name="connsiteY4" fmla="*/ 0 h 5154966"/>
              <a:gd name="connsiteX0" fmla="*/ 1 w 3025778"/>
              <a:gd name="connsiteY0" fmla="*/ 0 h 5143758"/>
              <a:gd name="connsiteX1" fmla="*/ 3025747 w 3025778"/>
              <a:gd name="connsiteY1" fmla="*/ 80546 h 5143758"/>
              <a:gd name="connsiteX2" fmla="*/ 2980997 w 3025778"/>
              <a:gd name="connsiteY2" fmla="*/ 5143758 h 5143758"/>
              <a:gd name="connsiteX3" fmla="*/ 9390 w 3025778"/>
              <a:gd name="connsiteY3" fmla="*/ 5111973 h 5143758"/>
              <a:gd name="connsiteX4" fmla="*/ 1 w 3025778"/>
              <a:gd name="connsiteY4" fmla="*/ 0 h 5143758"/>
              <a:gd name="connsiteX0" fmla="*/ 1 w 3037156"/>
              <a:gd name="connsiteY0" fmla="*/ 0 h 5189533"/>
              <a:gd name="connsiteX1" fmla="*/ 3037125 w 3037156"/>
              <a:gd name="connsiteY1" fmla="*/ 126321 h 5189533"/>
              <a:gd name="connsiteX2" fmla="*/ 2992375 w 3037156"/>
              <a:gd name="connsiteY2" fmla="*/ 5189533 h 5189533"/>
              <a:gd name="connsiteX3" fmla="*/ 20768 w 3037156"/>
              <a:gd name="connsiteY3" fmla="*/ 5157748 h 5189533"/>
              <a:gd name="connsiteX4" fmla="*/ 1 w 3037156"/>
              <a:gd name="connsiteY4" fmla="*/ 0 h 5189533"/>
              <a:gd name="connsiteX0" fmla="*/ 0 w 3054812"/>
              <a:gd name="connsiteY0" fmla="*/ 0 h 5114900"/>
              <a:gd name="connsiteX1" fmla="*/ 3054781 w 3054812"/>
              <a:gd name="connsiteY1" fmla="*/ 51688 h 5114900"/>
              <a:gd name="connsiteX2" fmla="*/ 3010031 w 3054812"/>
              <a:gd name="connsiteY2" fmla="*/ 5114900 h 5114900"/>
              <a:gd name="connsiteX3" fmla="*/ 38424 w 3054812"/>
              <a:gd name="connsiteY3" fmla="*/ 5083115 h 5114900"/>
              <a:gd name="connsiteX4" fmla="*/ 0 w 3054812"/>
              <a:gd name="connsiteY4" fmla="*/ 0 h 5114900"/>
              <a:gd name="connsiteX0" fmla="*/ 0 w 3032258"/>
              <a:gd name="connsiteY0" fmla="*/ -1 h 5133423"/>
              <a:gd name="connsiteX1" fmla="*/ 3032227 w 3032258"/>
              <a:gd name="connsiteY1" fmla="*/ 70211 h 5133423"/>
              <a:gd name="connsiteX2" fmla="*/ 2987477 w 3032258"/>
              <a:gd name="connsiteY2" fmla="*/ 5133423 h 5133423"/>
              <a:gd name="connsiteX3" fmla="*/ 15870 w 3032258"/>
              <a:gd name="connsiteY3" fmla="*/ 5101638 h 5133423"/>
              <a:gd name="connsiteX4" fmla="*/ 0 w 3032258"/>
              <a:gd name="connsiteY4" fmla="*/ -1 h 5133423"/>
              <a:gd name="connsiteX0" fmla="*/ 0 w 3043913"/>
              <a:gd name="connsiteY0" fmla="*/ 0 h 5143895"/>
              <a:gd name="connsiteX1" fmla="*/ 3043882 w 3043913"/>
              <a:gd name="connsiteY1" fmla="*/ 80683 h 5143895"/>
              <a:gd name="connsiteX2" fmla="*/ 2999132 w 3043913"/>
              <a:gd name="connsiteY2" fmla="*/ 5143895 h 5143895"/>
              <a:gd name="connsiteX3" fmla="*/ 27525 w 3043913"/>
              <a:gd name="connsiteY3" fmla="*/ 5112110 h 5143895"/>
              <a:gd name="connsiteX4" fmla="*/ 0 w 3043913"/>
              <a:gd name="connsiteY4" fmla="*/ 0 h 514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913" h="5143895">
                <a:moveTo>
                  <a:pt x="0" y="0"/>
                </a:moveTo>
                <a:lnTo>
                  <a:pt x="3043882" y="80683"/>
                </a:lnTo>
                <a:cubicBezTo>
                  <a:pt x="3045309" y="1744712"/>
                  <a:pt x="2997705" y="3479866"/>
                  <a:pt x="2999132" y="5143895"/>
                </a:cubicBezTo>
                <a:lnTo>
                  <a:pt x="27525" y="5112110"/>
                </a:lnTo>
                <a:cubicBezTo>
                  <a:pt x="25170" y="3435240"/>
                  <a:pt x="2355" y="1676870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0"/>
          </a:gradFill>
          <a:scene3d>
            <a:camera prst="isometricTopUp"/>
            <a:lightRig rig="threePt" dir="t"/>
          </a:scene3d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Resim 2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E127E58A-CB2C-432A-8B1C-0FBD110AD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>
            <a:extLst>
              <a:ext uri="{FF2B5EF4-FFF2-40B4-BE49-F238E27FC236}">
                <a16:creationId xmlns:a16="http://schemas.microsoft.com/office/drawing/2014/main" id="{FC8E85F1-CB36-4F81-A971-3376ACA296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14872" y="1485545"/>
            <a:ext cx="1781971" cy="3886910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211B95BA-AEDF-4E74-9097-30B16A62E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8C20FB-FCF7-479A-A3D8-3DC72AA13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2121" y="2178637"/>
            <a:ext cx="3643358" cy="2346101"/>
          </a:xfrm>
          <a:custGeom>
            <a:avLst/>
            <a:gdLst>
              <a:gd name="connsiteX0" fmla="*/ 99287 w 3643358"/>
              <a:gd name="connsiteY0" fmla="*/ 0 h 2346101"/>
              <a:gd name="connsiteX1" fmla="*/ 3544071 w 3643358"/>
              <a:gd name="connsiteY1" fmla="*/ 0 h 2346101"/>
              <a:gd name="connsiteX2" fmla="*/ 3643358 w 3643358"/>
              <a:gd name="connsiteY2" fmla="*/ 99287 h 2346101"/>
              <a:gd name="connsiteX3" fmla="*/ 3643358 w 3643358"/>
              <a:gd name="connsiteY3" fmla="*/ 2346101 h 2346101"/>
              <a:gd name="connsiteX4" fmla="*/ 0 w 3643358"/>
              <a:gd name="connsiteY4" fmla="*/ 2346101 h 2346101"/>
              <a:gd name="connsiteX5" fmla="*/ 0 w 3643358"/>
              <a:gd name="connsiteY5" fmla="*/ 99287 h 2346101"/>
              <a:gd name="connsiteX6" fmla="*/ 99287 w 3643358"/>
              <a:gd name="connsiteY6" fmla="*/ 0 h 23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358" h="2346101">
                <a:moveTo>
                  <a:pt x="99287" y="0"/>
                </a:moveTo>
                <a:lnTo>
                  <a:pt x="3544071" y="0"/>
                </a:lnTo>
                <a:cubicBezTo>
                  <a:pt x="3598906" y="0"/>
                  <a:pt x="3643358" y="44452"/>
                  <a:pt x="3643358" y="99287"/>
                </a:cubicBezTo>
                <a:lnTo>
                  <a:pt x="3643358" y="2346101"/>
                </a:lnTo>
                <a:lnTo>
                  <a:pt x="0" y="2346101"/>
                </a:lnTo>
                <a:lnTo>
                  <a:pt x="0" y="99287"/>
                </a:lnTo>
                <a:cubicBezTo>
                  <a:pt x="0" y="44452"/>
                  <a:pt x="44452" y="0"/>
                  <a:pt x="99287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3" name="Resim 2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50571ECC-F0F4-4316-B9A1-0C93571FD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4943701-80F1-4D3F-9865-357E7045BC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5900" y="841829"/>
            <a:ext cx="5885088" cy="6016172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>
            <a:outerShdw blurRad="1270000" dist="1333500" dir="18900000" sx="85000" sy="85000" algn="b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4" name="Resim 3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A0A73484-6450-470A-B71A-FFCC42045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EF461D7-96B0-4896-A456-C79297F4B7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90851" y="1"/>
            <a:ext cx="9201150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59336B4-22E9-46DD-9A44-3C0F0FA498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8831" y="2148114"/>
            <a:ext cx="4223398" cy="2561772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>
            <a:outerShdw blurRad="1270000" dist="1333500" dir="18900000" sx="85000" sy="85000" algn="b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4" name="Resim 3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F9DB0A09-EF6D-4BDA-BE34-4004D60BA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8598A905-550B-40B7-838D-228206E7A794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8307E836-BE50-47B3-BC76-B9463E9900C4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5A09BE62-5780-463B-A7C6-52597A0D967B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YDT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E4D3F10F-78C1-4455-B854-C69D4999DAE2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YKS 2024</a:t>
            </a:r>
            <a:endParaRPr lang="en-US" sz="1100" b="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2137FAF3-4604-447B-9771-C3E4A134BB8B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OKUL PDR SERVİSİ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53843E23-9574-4158-A377-3F37C17EAB1C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13" name="Freeform 426">
              <a:extLst>
                <a:ext uri="{FF2B5EF4-FFF2-40B4-BE49-F238E27FC236}">
                  <a16:creationId xmlns:a16="http://schemas.microsoft.com/office/drawing/2014/main" id="{860F09BB-BF46-48B0-9D8A-8A7993C0C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4" name="Freeform 427">
              <a:extLst>
                <a:ext uri="{FF2B5EF4-FFF2-40B4-BE49-F238E27FC236}">
                  <a16:creationId xmlns:a16="http://schemas.microsoft.com/office/drawing/2014/main" id="{58F14D9C-5D56-4F3B-A5F4-62BFBD287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5" name="Freeform 428">
              <a:extLst>
                <a:ext uri="{FF2B5EF4-FFF2-40B4-BE49-F238E27FC236}">
                  <a16:creationId xmlns:a16="http://schemas.microsoft.com/office/drawing/2014/main" id="{05FFCFB4-2E89-42C6-B804-79E79347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6" name="Freeform 429">
              <a:extLst>
                <a:ext uri="{FF2B5EF4-FFF2-40B4-BE49-F238E27FC236}">
                  <a16:creationId xmlns:a16="http://schemas.microsoft.com/office/drawing/2014/main" id="{74173A9F-2DEA-47E2-9E2C-2135DEC66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5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17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91B6EF2-3B94-4F58-9031-9B28E9B15A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913" y="0"/>
            <a:ext cx="4508089" cy="6858000"/>
          </a:xfrm>
          <a:custGeom>
            <a:avLst/>
            <a:gdLst>
              <a:gd name="connsiteX0" fmla="*/ 890542 w 4508089"/>
              <a:gd name="connsiteY0" fmla="*/ 0 h 6858000"/>
              <a:gd name="connsiteX1" fmla="*/ 4508089 w 4508089"/>
              <a:gd name="connsiteY1" fmla="*/ 0 h 6858000"/>
              <a:gd name="connsiteX2" fmla="*/ 4508089 w 4508089"/>
              <a:gd name="connsiteY2" fmla="*/ 6858000 h 6858000"/>
              <a:gd name="connsiteX3" fmla="*/ 890542 w 4508089"/>
              <a:gd name="connsiteY3" fmla="*/ 6858000 h 6858000"/>
              <a:gd name="connsiteX4" fmla="*/ 850715 w 4508089"/>
              <a:gd name="connsiteY4" fmla="*/ 6788734 h 6858000"/>
              <a:gd name="connsiteX5" fmla="*/ 0 w 4508089"/>
              <a:gd name="connsiteY5" fmla="*/ 3429000 h 6858000"/>
              <a:gd name="connsiteX6" fmla="*/ 850715 w 4508089"/>
              <a:gd name="connsiteY6" fmla="*/ 692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089" h="6858000">
                <a:moveTo>
                  <a:pt x="890542" y="0"/>
                </a:moveTo>
                <a:lnTo>
                  <a:pt x="4508089" y="0"/>
                </a:lnTo>
                <a:lnTo>
                  <a:pt x="4508089" y="6858000"/>
                </a:lnTo>
                <a:lnTo>
                  <a:pt x="890542" y="6858000"/>
                </a:lnTo>
                <a:lnTo>
                  <a:pt x="850715" y="6788734"/>
                </a:lnTo>
                <a:cubicBezTo>
                  <a:pt x="308175" y="5790009"/>
                  <a:pt x="0" y="4645494"/>
                  <a:pt x="0" y="3429000"/>
                </a:cubicBezTo>
                <a:cubicBezTo>
                  <a:pt x="0" y="2212507"/>
                  <a:pt x="308177" y="1067992"/>
                  <a:pt x="850715" y="6926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3" name="Resim 2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7D9C4C4F-D885-42B4-9175-0318E4958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E69EF1D-B03E-42E1-9762-590212B83551}"/>
              </a:ext>
            </a:extLst>
          </p:cNvPr>
          <p:cNvSpPr txBox="1"/>
          <p:nvPr userDrawn="1"/>
        </p:nvSpPr>
        <p:spPr>
          <a:xfrm flipH="1">
            <a:off x="5355435" y="6322401"/>
            <a:ext cx="1481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00" i="0" smtClean="0">
                <a:solidFill>
                  <a:schemeClr val="bg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ctr"/>
              <a:t>‹#›</a:t>
            </a:fld>
            <a:endParaRPr lang="id-ID" sz="1200" i="0" dirty="0">
              <a:solidFill>
                <a:schemeClr val="bg1"/>
              </a:solidFill>
              <a:latin typeface="Poppins" panose="02000000000000000000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EFE18-D499-476C-B938-1FE4EECADDF2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8B1920-064E-48B5-B647-791B58B16F33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0035B7-ED65-4BBB-85F6-FBEB2D8AABB6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YDT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7E914-3861-45FA-839B-3C8B4DD88259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YKS 2024</a:t>
            </a:r>
            <a:endParaRPr lang="en-US" sz="1100" b="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A58868-68E3-41A4-90AA-4DE142F4E849}"/>
              </a:ext>
            </a:extLst>
          </p:cNvPr>
          <p:cNvCxnSpPr/>
          <p:nvPr userDrawn="1"/>
        </p:nvCxnSpPr>
        <p:spPr>
          <a:xfrm>
            <a:off x="0" y="690438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66C6B4-913C-4CD0-9976-DBD5B0EB6E16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aseline="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OKUL PDR SERVİSİ</a:t>
            </a:r>
            <a:endParaRPr lang="en-US" sz="1100" baseline="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4BFFC4-ACF6-4827-A1D2-397E4F6D730C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27" name="Freeform 426">
              <a:extLst>
                <a:ext uri="{FF2B5EF4-FFF2-40B4-BE49-F238E27FC236}">
                  <a16:creationId xmlns:a16="http://schemas.microsoft.com/office/drawing/2014/main" id="{DA7DACCF-350B-4F5D-AE24-987666C62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28" name="Freeform 427">
              <a:extLst>
                <a:ext uri="{FF2B5EF4-FFF2-40B4-BE49-F238E27FC236}">
                  <a16:creationId xmlns:a16="http://schemas.microsoft.com/office/drawing/2014/main" id="{474E9792-61A7-4B2D-B066-EFA2718D7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29" name="Freeform 428">
              <a:extLst>
                <a:ext uri="{FF2B5EF4-FFF2-40B4-BE49-F238E27FC236}">
                  <a16:creationId xmlns:a16="http://schemas.microsoft.com/office/drawing/2014/main" id="{5757C0B8-2E4F-4365-83DA-B8B82A13D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30" name="Freeform 429">
              <a:extLst>
                <a:ext uri="{FF2B5EF4-FFF2-40B4-BE49-F238E27FC236}">
                  <a16:creationId xmlns:a16="http://schemas.microsoft.com/office/drawing/2014/main" id="{1422BF09-5840-4B51-AE89-FA486837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  <p:pic>
        <p:nvPicPr>
          <p:cNvPr id="16" name="Resim 1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C8CCF72-E760-4ACE-97CA-E8A0F2802F4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32" y="120284"/>
            <a:ext cx="1146704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301E03-0D93-43A5-B349-44747CD1824A}"/>
              </a:ext>
            </a:extLst>
          </p:cNvPr>
          <p:cNvGrpSpPr/>
          <p:nvPr/>
        </p:nvGrpSpPr>
        <p:grpSpPr>
          <a:xfrm>
            <a:off x="3559564" y="2070084"/>
            <a:ext cx="7160847" cy="2343393"/>
            <a:chOff x="3469741" y="1749895"/>
            <a:chExt cx="7160847" cy="234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9B0AEF-737A-4F3E-90C9-97AC51CA6424}"/>
                </a:ext>
              </a:extLst>
            </p:cNvPr>
            <p:cNvSpPr/>
            <p:nvPr/>
          </p:nvSpPr>
          <p:spPr>
            <a:xfrm>
              <a:off x="3469741" y="2646738"/>
              <a:ext cx="716084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tr-TR" sz="8800" b="1" i="0" dirty="0" smtClean="0">
                  <a:solidFill>
                    <a:schemeClr val="bg1"/>
                  </a:solidFill>
                  <a:effectLst/>
                  <a:latin typeface="Poppins" panose="02000000000000000000" pitchFamily="2" charset="0"/>
                  <a:ea typeface="Roboto Condensed" panose="02000000000000000000" pitchFamily="2" charset="0"/>
                  <a:cs typeface="Poppins" panose="02000000000000000000" pitchFamily="2" charset="0"/>
                </a:rPr>
                <a:t>2024</a:t>
              </a:r>
              <a:endParaRPr lang="en-US" sz="88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B5FF03-29A0-4640-B99F-4A29313169CD}"/>
                </a:ext>
              </a:extLst>
            </p:cNvPr>
            <p:cNvSpPr/>
            <p:nvPr/>
          </p:nvSpPr>
          <p:spPr>
            <a:xfrm>
              <a:off x="3575150" y="1749895"/>
              <a:ext cx="48926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tr-TR" i="0" dirty="0">
                  <a:solidFill>
                    <a:schemeClr val="bg1"/>
                  </a:solidFill>
                  <a:effectLst/>
                  <a:latin typeface="Poppins Light" panose="02000000000000000000" pitchFamily="2" charset="0"/>
                  <a:ea typeface="Roboto Condensed" panose="02000000000000000000" pitchFamily="2" charset="0"/>
                  <a:cs typeface="Poppins Light" panose="02000000000000000000" pitchFamily="2" charset="0"/>
                </a:rPr>
                <a:t>Bilgilendirme Sunumu</a:t>
              </a:r>
              <a:endParaRPr lang="en-US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7BC1F6-1F3A-46FF-9D3C-CF7B272DC3CF}"/>
              </a:ext>
            </a:extLst>
          </p:cNvPr>
          <p:cNvCxnSpPr/>
          <p:nvPr/>
        </p:nvCxnSpPr>
        <p:spPr>
          <a:xfrm>
            <a:off x="0" y="690438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A3FCEF4-EF17-4111-9D3F-9A42421A4B5D}"/>
              </a:ext>
            </a:extLst>
          </p:cNvPr>
          <p:cNvSpPr/>
          <p:nvPr/>
        </p:nvSpPr>
        <p:spPr>
          <a:xfrm>
            <a:off x="11283288" y="1594111"/>
            <a:ext cx="1432562" cy="1432562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8F715D-65A4-4B17-B42C-92B87E68626B}"/>
              </a:ext>
            </a:extLst>
          </p:cNvPr>
          <p:cNvSpPr/>
          <p:nvPr/>
        </p:nvSpPr>
        <p:spPr>
          <a:xfrm>
            <a:off x="780844" y="3812695"/>
            <a:ext cx="383043" cy="383043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32D391-157B-40AC-AEB5-D230CECED45F}"/>
              </a:ext>
            </a:extLst>
          </p:cNvPr>
          <p:cNvSpPr/>
          <p:nvPr/>
        </p:nvSpPr>
        <p:spPr>
          <a:xfrm>
            <a:off x="7532018" y="5286231"/>
            <a:ext cx="3701907" cy="370190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31970E5-7F00-446B-8280-7424A272BC02}"/>
              </a:ext>
            </a:extLst>
          </p:cNvPr>
          <p:cNvSpPr/>
          <p:nvPr/>
        </p:nvSpPr>
        <p:spPr>
          <a:xfrm>
            <a:off x="1494" y="4230668"/>
            <a:ext cx="620788" cy="1317029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Yuvarlatılmış Dikdörtgen 1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488" t="3846" r="3131" b="3846"/>
          <a:stretch/>
        </p:blipFill>
        <p:spPr>
          <a:xfrm>
            <a:off x="1670538" y="2822331"/>
            <a:ext cx="3646515" cy="1529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76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42" grpId="1" animBg="1"/>
      <p:bldP spid="4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B8D0086-EC34-4490-861A-EDB402DAA13B}"/>
              </a:ext>
            </a:extLst>
          </p:cNvPr>
          <p:cNvSpPr>
            <a:spLocks noChangeAspect="1"/>
          </p:cNvSpPr>
          <p:nvPr/>
        </p:nvSpPr>
        <p:spPr bwMode="auto">
          <a:xfrm rot="10800000" flipH="1">
            <a:off x="1" y="4762246"/>
            <a:ext cx="12191999" cy="2485781"/>
          </a:xfrm>
          <a:custGeom>
            <a:avLst/>
            <a:gdLst>
              <a:gd name="connsiteX0" fmla="*/ 10605183 w 12191999"/>
              <a:gd name="connsiteY0" fmla="*/ 2772334 h 2772354"/>
              <a:gd name="connsiteX1" fmla="*/ 12108202 w 12191999"/>
              <a:gd name="connsiteY1" fmla="*/ 1058940 h 2772354"/>
              <a:gd name="connsiteX2" fmla="*/ 12191999 w 12191999"/>
              <a:gd name="connsiteY2" fmla="*/ 945018 h 2772354"/>
              <a:gd name="connsiteX3" fmla="*/ 12191999 w 12191999"/>
              <a:gd name="connsiteY3" fmla="*/ 0 h 2772354"/>
              <a:gd name="connsiteX4" fmla="*/ 0 w 12191999"/>
              <a:gd name="connsiteY4" fmla="*/ 0 h 2772354"/>
              <a:gd name="connsiteX5" fmla="*/ 0 w 12191999"/>
              <a:gd name="connsiteY5" fmla="*/ 359728 h 2772354"/>
              <a:gd name="connsiteX6" fmla="*/ 124039 w 12191999"/>
              <a:gd name="connsiteY6" fmla="*/ 458887 h 2772354"/>
              <a:gd name="connsiteX7" fmla="*/ 2343375 w 12191999"/>
              <a:gd name="connsiteY7" fmla="*/ 2727010 h 2772354"/>
              <a:gd name="connsiteX8" fmla="*/ 4516405 w 12191999"/>
              <a:gd name="connsiteY8" fmla="*/ 1505823 h 2772354"/>
              <a:gd name="connsiteX9" fmla="*/ 6268354 w 12191999"/>
              <a:gd name="connsiteY9" fmla="*/ 2103619 h 2772354"/>
              <a:gd name="connsiteX10" fmla="*/ 8380297 w 12191999"/>
              <a:gd name="connsiteY10" fmla="*/ 936138 h 2772354"/>
              <a:gd name="connsiteX11" fmla="*/ 10605183 w 12191999"/>
              <a:gd name="connsiteY11" fmla="*/ 2772334 h 27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772354">
                <a:moveTo>
                  <a:pt x="10605183" y="2772334"/>
                </a:moveTo>
                <a:cubicBezTo>
                  <a:pt x="11089757" y="2777631"/>
                  <a:pt x="11622737" y="1747529"/>
                  <a:pt x="12108202" y="1058940"/>
                </a:cubicBezTo>
                <a:lnTo>
                  <a:pt x="12191999" y="945018"/>
                </a:lnTo>
                <a:lnTo>
                  <a:pt x="12191999" y="0"/>
                </a:lnTo>
                <a:lnTo>
                  <a:pt x="0" y="0"/>
                </a:lnTo>
                <a:lnTo>
                  <a:pt x="0" y="359728"/>
                </a:lnTo>
                <a:lnTo>
                  <a:pt x="124039" y="458887"/>
                </a:lnTo>
                <a:cubicBezTo>
                  <a:pt x="1048248" y="1256925"/>
                  <a:pt x="1654621" y="2523117"/>
                  <a:pt x="2343375" y="2727010"/>
                </a:cubicBezTo>
                <a:cubicBezTo>
                  <a:pt x="3191071" y="2977955"/>
                  <a:pt x="3617931" y="1508845"/>
                  <a:pt x="4516405" y="1505823"/>
                </a:cubicBezTo>
                <a:cubicBezTo>
                  <a:pt x="5174766" y="1518136"/>
                  <a:pt x="5627203" y="2245257"/>
                  <a:pt x="6268354" y="2103619"/>
                </a:cubicBezTo>
                <a:cubicBezTo>
                  <a:pt x="6909503" y="1961981"/>
                  <a:pt x="7644481" y="736182"/>
                  <a:pt x="8380297" y="936138"/>
                </a:cubicBezTo>
                <a:cubicBezTo>
                  <a:pt x="9116974" y="1136094"/>
                  <a:pt x="9924444" y="2774751"/>
                  <a:pt x="10605183" y="2772334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14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SV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671E641-971F-4D0E-8B80-8CEE37B6134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0" y="5052145"/>
            <a:ext cx="12191999" cy="2195884"/>
          </a:xfrm>
          <a:custGeom>
            <a:avLst/>
            <a:gdLst>
              <a:gd name="connsiteX0" fmla="*/ 8485459 w 12191999"/>
              <a:gd name="connsiteY0" fmla="*/ 2654698 h 2654710"/>
              <a:gd name="connsiteX1" fmla="*/ 7260554 w 12191999"/>
              <a:gd name="connsiteY1" fmla="*/ 1686368 h 2654710"/>
              <a:gd name="connsiteX2" fmla="*/ 4902261 w 12191999"/>
              <a:gd name="connsiteY2" fmla="*/ 1979530 h 2654710"/>
              <a:gd name="connsiteX3" fmla="*/ 2765485 w 12191999"/>
              <a:gd name="connsiteY3" fmla="*/ 499659 h 2654710"/>
              <a:gd name="connsiteX4" fmla="*/ 1134720 w 12191999"/>
              <a:gd name="connsiteY4" fmla="*/ 1537703 h 2654710"/>
              <a:gd name="connsiteX5" fmla="*/ 71094 w 12191999"/>
              <a:gd name="connsiteY5" fmla="*/ 780448 h 2654710"/>
              <a:gd name="connsiteX6" fmla="*/ 0 w 12191999"/>
              <a:gd name="connsiteY6" fmla="*/ 722867 h 2654710"/>
              <a:gd name="connsiteX7" fmla="*/ 0 w 12191999"/>
              <a:gd name="connsiteY7" fmla="*/ 0 h 2654710"/>
              <a:gd name="connsiteX8" fmla="*/ 12191999 w 12191999"/>
              <a:gd name="connsiteY8" fmla="*/ 0 h 2654710"/>
              <a:gd name="connsiteX9" fmla="*/ 12191999 w 12191999"/>
              <a:gd name="connsiteY9" fmla="*/ 790315 h 2654710"/>
              <a:gd name="connsiteX10" fmla="*/ 12091794 w 12191999"/>
              <a:gd name="connsiteY10" fmla="*/ 1008560 h 2654710"/>
              <a:gd name="connsiteX11" fmla="*/ 11546936 w 12191999"/>
              <a:gd name="connsiteY11" fmla="*/ 1897828 h 2654710"/>
              <a:gd name="connsiteX12" fmla="*/ 10411764 w 12191999"/>
              <a:gd name="connsiteY12" fmla="*/ 871091 h 2654710"/>
              <a:gd name="connsiteX13" fmla="*/ 8580094 w 12191999"/>
              <a:gd name="connsiteY13" fmla="*/ 2641823 h 2654710"/>
              <a:gd name="connsiteX14" fmla="*/ 8485459 w 12191999"/>
              <a:gd name="connsiteY14" fmla="*/ 2654698 h 26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99" h="2654710">
                <a:moveTo>
                  <a:pt x="8485459" y="2654698"/>
                </a:moveTo>
                <a:cubicBezTo>
                  <a:pt x="8030536" y="2658484"/>
                  <a:pt x="7835216" y="1789851"/>
                  <a:pt x="7260554" y="1686368"/>
                </a:cubicBezTo>
                <a:cubicBezTo>
                  <a:pt x="6647582" y="1575985"/>
                  <a:pt x="5651439" y="2177315"/>
                  <a:pt x="4902261" y="1979530"/>
                </a:cubicBezTo>
                <a:cubicBezTo>
                  <a:pt x="4153082" y="1781745"/>
                  <a:pt x="3393695" y="573315"/>
                  <a:pt x="2765485" y="499659"/>
                </a:cubicBezTo>
                <a:cubicBezTo>
                  <a:pt x="2137273" y="426002"/>
                  <a:pt x="1692362" y="1542940"/>
                  <a:pt x="1134720" y="1537703"/>
                </a:cubicBezTo>
                <a:cubicBezTo>
                  <a:pt x="775300" y="1534327"/>
                  <a:pt x="440189" y="1094922"/>
                  <a:pt x="71094" y="780448"/>
                </a:cubicBezTo>
                <a:lnTo>
                  <a:pt x="0" y="722867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90315"/>
                </a:lnTo>
                <a:lnTo>
                  <a:pt x="12091794" y="1008560"/>
                </a:lnTo>
                <a:cubicBezTo>
                  <a:pt x="11906783" y="1426839"/>
                  <a:pt x="11742914" y="1825237"/>
                  <a:pt x="11546936" y="1897828"/>
                </a:cubicBezTo>
                <a:cubicBezTo>
                  <a:pt x="11154980" y="2043010"/>
                  <a:pt x="10766315" y="869825"/>
                  <a:pt x="10411764" y="871091"/>
                </a:cubicBezTo>
                <a:cubicBezTo>
                  <a:pt x="10024511" y="878112"/>
                  <a:pt x="9105296" y="2505944"/>
                  <a:pt x="8580094" y="2641823"/>
                </a:cubicBezTo>
                <a:cubicBezTo>
                  <a:pt x="8547269" y="2650316"/>
                  <a:pt x="8515787" y="2654445"/>
                  <a:pt x="8485459" y="2654698"/>
                </a:cubicBezTo>
                <a:close/>
              </a:path>
            </a:pathLst>
          </a:custGeom>
          <a:gradFill>
            <a:gsLst>
              <a:gs pos="9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SV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6A83A3-D51D-45B2-8871-42290F23338C}"/>
              </a:ext>
            </a:extLst>
          </p:cNvPr>
          <p:cNvSpPr/>
          <p:nvPr/>
        </p:nvSpPr>
        <p:spPr>
          <a:xfrm>
            <a:off x="2525486" y="1039902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0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Yabancı Dil</a:t>
            </a:r>
            <a:r>
              <a:rPr lang="tr-TR" sz="40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 Testi</a:t>
            </a:r>
            <a:endParaRPr lang="en-US" sz="40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1CE7277F-9923-431C-A101-26A449866CDD}"/>
              </a:ext>
            </a:extLst>
          </p:cNvPr>
          <p:cNvGrpSpPr/>
          <p:nvPr/>
        </p:nvGrpSpPr>
        <p:grpSpPr>
          <a:xfrm>
            <a:off x="1318336" y="2001919"/>
            <a:ext cx="9555326" cy="1894103"/>
            <a:chOff x="1200191" y="2037687"/>
            <a:chExt cx="9555326" cy="1894103"/>
          </a:xfrm>
        </p:grpSpPr>
        <p:grpSp>
          <p:nvGrpSpPr>
            <p:cNvPr id="67" name="Group 1">
              <a:extLst>
                <a:ext uri="{FF2B5EF4-FFF2-40B4-BE49-F238E27FC236}">
                  <a16:creationId xmlns:a16="http://schemas.microsoft.com/office/drawing/2014/main" id="{B5EA0A06-A540-4FF9-A5A2-2A83946345BC}"/>
                </a:ext>
              </a:extLst>
            </p:cNvPr>
            <p:cNvGrpSpPr/>
            <p:nvPr/>
          </p:nvGrpSpPr>
          <p:grpSpPr>
            <a:xfrm>
              <a:off x="1200191" y="2037687"/>
              <a:ext cx="2695818" cy="797158"/>
              <a:chOff x="991961" y="3848961"/>
              <a:chExt cx="3181350" cy="957944"/>
            </a:xfrm>
          </p:grpSpPr>
          <p:sp>
            <p:nvSpPr>
              <p:cNvPr id="68" name="Rectangle: Rounded Corners 20">
                <a:extLst>
                  <a:ext uri="{FF2B5EF4-FFF2-40B4-BE49-F238E27FC236}">
                    <a16:creationId xmlns:a16="http://schemas.microsoft.com/office/drawing/2014/main" id="{6C29DEB3-51E9-4607-8107-B156653B4750}"/>
                  </a:ext>
                </a:extLst>
              </p:cNvPr>
              <p:cNvSpPr/>
              <p:nvPr/>
            </p:nvSpPr>
            <p:spPr>
              <a:xfrm rot="5400000">
                <a:off x="2103664" y="2737258"/>
                <a:ext cx="957944" cy="3181350"/>
              </a:xfrm>
              <a:prstGeom prst="roundRect">
                <a:avLst>
                  <a:gd name="adj" fmla="val 4570"/>
                </a:avLst>
              </a:prstGeom>
              <a:solidFill>
                <a:schemeClr val="accent5">
                  <a:lumMod val="75000"/>
                  <a:alpha val="35000"/>
                </a:schemeClr>
              </a:solidFill>
              <a:ln>
                <a:noFill/>
              </a:ln>
              <a:effectLst>
                <a:outerShdw blurRad="127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70" name="Rectangle 23">
                <a:extLst>
                  <a:ext uri="{FF2B5EF4-FFF2-40B4-BE49-F238E27FC236}">
                    <a16:creationId xmlns:a16="http://schemas.microsoft.com/office/drawing/2014/main" id="{51DE99A8-A7FB-4C85-9283-67598EAB9846}"/>
                  </a:ext>
                </a:extLst>
              </p:cNvPr>
              <p:cNvSpPr/>
              <p:nvPr/>
            </p:nvSpPr>
            <p:spPr>
              <a:xfrm>
                <a:off x="1740591" y="4044473"/>
                <a:ext cx="1684090" cy="51317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r-TR" b="1" dirty="0">
                    <a:solidFill>
                      <a:schemeClr val="bg1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rPr>
                  <a:t>İNGİLİZCE</a:t>
                </a:r>
                <a:endParaRPr lang="en-US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endParaRPr>
              </a:p>
            </p:txBody>
          </p:sp>
        </p:grpSp>
        <p:grpSp>
          <p:nvGrpSpPr>
            <p:cNvPr id="113" name="Group 1">
              <a:extLst>
                <a:ext uri="{FF2B5EF4-FFF2-40B4-BE49-F238E27FC236}">
                  <a16:creationId xmlns:a16="http://schemas.microsoft.com/office/drawing/2014/main" id="{29DFC080-308D-4EBC-AE5C-95B8AB7BB6E8}"/>
                </a:ext>
              </a:extLst>
            </p:cNvPr>
            <p:cNvGrpSpPr/>
            <p:nvPr/>
          </p:nvGrpSpPr>
          <p:grpSpPr>
            <a:xfrm>
              <a:off x="4629945" y="2037687"/>
              <a:ext cx="2695818" cy="797158"/>
              <a:chOff x="991961" y="3848961"/>
              <a:chExt cx="3181350" cy="957944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14" name="Rectangle: Rounded Corners 20">
                <a:extLst>
                  <a:ext uri="{FF2B5EF4-FFF2-40B4-BE49-F238E27FC236}">
                    <a16:creationId xmlns:a16="http://schemas.microsoft.com/office/drawing/2014/main" id="{A1CF4C13-5D38-40E7-91EA-20E547C53E4A}"/>
                  </a:ext>
                </a:extLst>
              </p:cNvPr>
              <p:cNvSpPr/>
              <p:nvPr/>
            </p:nvSpPr>
            <p:spPr>
              <a:xfrm rot="5400000">
                <a:off x="2103664" y="2737258"/>
                <a:ext cx="957944" cy="3181350"/>
              </a:xfrm>
              <a:prstGeom prst="roundRect">
                <a:avLst>
                  <a:gd name="adj" fmla="val 4570"/>
                </a:avLst>
              </a:prstGeom>
              <a:grpFill/>
              <a:ln>
                <a:noFill/>
              </a:ln>
              <a:effectLst>
                <a:outerShdw blurRad="127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115" name="Rectangle 23">
                <a:extLst>
                  <a:ext uri="{FF2B5EF4-FFF2-40B4-BE49-F238E27FC236}">
                    <a16:creationId xmlns:a16="http://schemas.microsoft.com/office/drawing/2014/main" id="{30EC95F0-6759-461B-B60B-EB5F5873EDC7}"/>
                  </a:ext>
                </a:extLst>
              </p:cNvPr>
              <p:cNvSpPr/>
              <p:nvPr/>
            </p:nvSpPr>
            <p:spPr>
              <a:xfrm>
                <a:off x="1729907" y="4033594"/>
                <a:ext cx="1684090" cy="513174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r-TR" b="1" dirty="0">
                    <a:solidFill>
                      <a:schemeClr val="bg1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rPr>
                  <a:t>RUSÇA</a:t>
                </a:r>
                <a:endParaRPr lang="en-US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endParaRPr>
              </a:p>
            </p:txBody>
          </p:sp>
        </p:grpSp>
        <p:grpSp>
          <p:nvGrpSpPr>
            <p:cNvPr id="116" name="Group 1">
              <a:extLst>
                <a:ext uri="{FF2B5EF4-FFF2-40B4-BE49-F238E27FC236}">
                  <a16:creationId xmlns:a16="http://schemas.microsoft.com/office/drawing/2014/main" id="{8B5DBBF0-66E5-457A-B6DC-9D0E58A79B82}"/>
                </a:ext>
              </a:extLst>
            </p:cNvPr>
            <p:cNvGrpSpPr/>
            <p:nvPr/>
          </p:nvGrpSpPr>
          <p:grpSpPr>
            <a:xfrm>
              <a:off x="8059699" y="2059687"/>
              <a:ext cx="2695818" cy="797158"/>
              <a:chOff x="991961" y="3848961"/>
              <a:chExt cx="3181350" cy="95794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17" name="Rectangle: Rounded Corners 20">
                <a:extLst>
                  <a:ext uri="{FF2B5EF4-FFF2-40B4-BE49-F238E27FC236}">
                    <a16:creationId xmlns:a16="http://schemas.microsoft.com/office/drawing/2014/main" id="{7923C476-09F6-4E63-879F-2ACF69DE68F4}"/>
                  </a:ext>
                </a:extLst>
              </p:cNvPr>
              <p:cNvSpPr/>
              <p:nvPr/>
            </p:nvSpPr>
            <p:spPr>
              <a:xfrm rot="5400000">
                <a:off x="2103664" y="2737258"/>
                <a:ext cx="957944" cy="3181350"/>
              </a:xfrm>
              <a:prstGeom prst="roundRect">
                <a:avLst>
                  <a:gd name="adj" fmla="val 4570"/>
                </a:avLst>
              </a:prstGeom>
              <a:grpFill/>
              <a:ln>
                <a:noFill/>
              </a:ln>
              <a:effectLst>
                <a:outerShdw blurRad="127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118" name="Rectangle 23">
                <a:extLst>
                  <a:ext uri="{FF2B5EF4-FFF2-40B4-BE49-F238E27FC236}">
                    <a16:creationId xmlns:a16="http://schemas.microsoft.com/office/drawing/2014/main" id="{AF876A41-2F09-4348-8A93-E871313943F3}"/>
                  </a:ext>
                </a:extLst>
              </p:cNvPr>
              <p:cNvSpPr/>
              <p:nvPr/>
            </p:nvSpPr>
            <p:spPr>
              <a:xfrm>
                <a:off x="1740591" y="4044473"/>
                <a:ext cx="1684090" cy="513174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r-TR" b="1" dirty="0">
                    <a:solidFill>
                      <a:schemeClr val="bg1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rPr>
                  <a:t>ARAPÇA</a:t>
                </a:r>
                <a:endParaRPr lang="en-US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endParaRPr>
              </a:p>
            </p:txBody>
          </p:sp>
        </p:grpSp>
        <p:grpSp>
          <p:nvGrpSpPr>
            <p:cNvPr id="119" name="Group 1">
              <a:extLst>
                <a:ext uri="{FF2B5EF4-FFF2-40B4-BE49-F238E27FC236}">
                  <a16:creationId xmlns:a16="http://schemas.microsoft.com/office/drawing/2014/main" id="{C5EDFB59-C491-4E10-8AA5-8692AC34B345}"/>
                </a:ext>
              </a:extLst>
            </p:cNvPr>
            <p:cNvGrpSpPr/>
            <p:nvPr/>
          </p:nvGrpSpPr>
          <p:grpSpPr>
            <a:xfrm>
              <a:off x="2790866" y="3134632"/>
              <a:ext cx="2695818" cy="797158"/>
              <a:chOff x="991961" y="3848961"/>
              <a:chExt cx="3181350" cy="957944"/>
            </a:xfrm>
            <a:solidFill>
              <a:srgbClr val="92D050"/>
            </a:solidFill>
          </p:grpSpPr>
          <p:sp>
            <p:nvSpPr>
              <p:cNvPr id="120" name="Rectangle: Rounded Corners 20">
                <a:extLst>
                  <a:ext uri="{FF2B5EF4-FFF2-40B4-BE49-F238E27FC236}">
                    <a16:creationId xmlns:a16="http://schemas.microsoft.com/office/drawing/2014/main" id="{FF08E930-6846-4CB0-B926-E64CCCF05F2C}"/>
                  </a:ext>
                </a:extLst>
              </p:cNvPr>
              <p:cNvSpPr/>
              <p:nvPr/>
            </p:nvSpPr>
            <p:spPr>
              <a:xfrm rot="5400000">
                <a:off x="2103664" y="2737258"/>
                <a:ext cx="957944" cy="3181350"/>
              </a:xfrm>
              <a:prstGeom prst="roundRect">
                <a:avLst>
                  <a:gd name="adj" fmla="val 4570"/>
                </a:avLst>
              </a:prstGeom>
              <a:grpFill/>
              <a:ln>
                <a:noFill/>
              </a:ln>
              <a:effectLst>
                <a:outerShdw blurRad="127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121" name="Rectangle 23">
                <a:extLst>
                  <a:ext uri="{FF2B5EF4-FFF2-40B4-BE49-F238E27FC236}">
                    <a16:creationId xmlns:a16="http://schemas.microsoft.com/office/drawing/2014/main" id="{316BFFF5-4CF5-492E-AB07-4E3A5A677745}"/>
                  </a:ext>
                </a:extLst>
              </p:cNvPr>
              <p:cNvSpPr/>
              <p:nvPr/>
            </p:nvSpPr>
            <p:spPr>
              <a:xfrm>
                <a:off x="1740591" y="4087539"/>
                <a:ext cx="1759291" cy="513174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r-TR" b="1" dirty="0">
                    <a:solidFill>
                      <a:schemeClr val="bg1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rPr>
                  <a:t>FRANSIZCA</a:t>
                </a:r>
                <a:endParaRPr lang="en-US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endParaRPr>
              </a:p>
            </p:txBody>
          </p:sp>
        </p:grpSp>
        <p:grpSp>
          <p:nvGrpSpPr>
            <p:cNvPr id="122" name="Group 1">
              <a:extLst>
                <a:ext uri="{FF2B5EF4-FFF2-40B4-BE49-F238E27FC236}">
                  <a16:creationId xmlns:a16="http://schemas.microsoft.com/office/drawing/2014/main" id="{838584BA-472F-439A-8475-47FDE08DF1DD}"/>
                </a:ext>
              </a:extLst>
            </p:cNvPr>
            <p:cNvGrpSpPr/>
            <p:nvPr/>
          </p:nvGrpSpPr>
          <p:grpSpPr>
            <a:xfrm>
              <a:off x="6220620" y="3134632"/>
              <a:ext cx="2695818" cy="797158"/>
              <a:chOff x="991961" y="3848961"/>
              <a:chExt cx="3181350" cy="957944"/>
            </a:xfrm>
            <a:solidFill>
              <a:srgbClr val="FFC000"/>
            </a:solidFill>
          </p:grpSpPr>
          <p:sp>
            <p:nvSpPr>
              <p:cNvPr id="123" name="Rectangle: Rounded Corners 20">
                <a:extLst>
                  <a:ext uri="{FF2B5EF4-FFF2-40B4-BE49-F238E27FC236}">
                    <a16:creationId xmlns:a16="http://schemas.microsoft.com/office/drawing/2014/main" id="{35BD0299-C8BB-49A1-A0BA-212CA1046172}"/>
                  </a:ext>
                </a:extLst>
              </p:cNvPr>
              <p:cNvSpPr/>
              <p:nvPr/>
            </p:nvSpPr>
            <p:spPr>
              <a:xfrm rot="5400000">
                <a:off x="2103664" y="2737258"/>
                <a:ext cx="957944" cy="3181350"/>
              </a:xfrm>
              <a:prstGeom prst="roundRect">
                <a:avLst>
                  <a:gd name="adj" fmla="val 4570"/>
                </a:avLst>
              </a:prstGeom>
              <a:grpFill/>
              <a:ln>
                <a:noFill/>
              </a:ln>
              <a:effectLst>
                <a:outerShdw blurRad="127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124" name="Rectangle 23">
                <a:extLst>
                  <a:ext uri="{FF2B5EF4-FFF2-40B4-BE49-F238E27FC236}">
                    <a16:creationId xmlns:a16="http://schemas.microsoft.com/office/drawing/2014/main" id="{7BCD191E-5784-4EFF-B787-F64256D4A880}"/>
                  </a:ext>
                </a:extLst>
              </p:cNvPr>
              <p:cNvSpPr/>
              <p:nvPr/>
            </p:nvSpPr>
            <p:spPr>
              <a:xfrm>
                <a:off x="1740591" y="4044473"/>
                <a:ext cx="1684090" cy="513174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r-TR" b="1" dirty="0">
                    <a:solidFill>
                      <a:schemeClr val="bg1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rPr>
                  <a:t>ALMANCA</a:t>
                </a:r>
                <a:endParaRPr lang="en-US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endParaRPr>
              </a:p>
            </p:txBody>
          </p:sp>
        </p:grpSp>
      </p:grpSp>
      <p:sp>
        <p:nvSpPr>
          <p:cNvPr id="125" name="Metin kutusu 124">
            <a:extLst>
              <a:ext uri="{FF2B5EF4-FFF2-40B4-BE49-F238E27FC236}">
                <a16:creationId xmlns:a16="http://schemas.microsoft.com/office/drawing/2014/main" id="{15C61210-2158-4441-BB61-254CE6B242E6}"/>
              </a:ext>
            </a:extLst>
          </p:cNvPr>
          <p:cNvSpPr txBox="1"/>
          <p:nvPr/>
        </p:nvSpPr>
        <p:spPr>
          <a:xfrm>
            <a:off x="2262965" y="4150153"/>
            <a:ext cx="7647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Her dil türü için </a:t>
            </a:r>
            <a:r>
              <a:rPr lang="tr-TR" b="1" dirty="0">
                <a:solidFill>
                  <a:schemeClr val="bg1"/>
                </a:solidFill>
              </a:rPr>
              <a:t>80 Soru </a:t>
            </a:r>
            <a:r>
              <a:rPr lang="tr-TR" dirty="0">
                <a:solidFill>
                  <a:schemeClr val="bg1"/>
                </a:solidFill>
              </a:rPr>
              <a:t>sorulmaktadır. Yabancı dil oturumunda her dil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için ayrı bir soru kitapçığı bulunacaktır. Sınavda adaya, başvuruda bildirdiği yabancı dile ait soru kitapçığı verilecektir.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5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0" grpId="0" animBg="1"/>
          <p:bldP spid="73" grpId="0"/>
          <p:bldP spid="7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0" grpId="0" animBg="1"/>
          <p:bldP spid="73" grpId="0"/>
          <p:bldP spid="73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91D4FE1-DBA8-443A-9A0D-BDA3DD6C4BD6}"/>
              </a:ext>
            </a:extLst>
          </p:cNvPr>
          <p:cNvSpPr/>
          <p:nvPr/>
        </p:nvSpPr>
        <p:spPr>
          <a:xfrm>
            <a:off x="864689" y="1374151"/>
            <a:ext cx="63787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44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Temel Yeterlilik Testi</a:t>
            </a:r>
            <a:endParaRPr lang="en-US" sz="4400" b="1" dirty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B64D4F-DEE2-4301-BB1E-D32D76B01909}"/>
              </a:ext>
            </a:extLst>
          </p:cNvPr>
          <p:cNvGrpSpPr/>
          <p:nvPr/>
        </p:nvGrpSpPr>
        <p:grpSpPr>
          <a:xfrm>
            <a:off x="1002322" y="4984917"/>
            <a:ext cx="3422030" cy="1038425"/>
            <a:chOff x="2244838" y="3034349"/>
            <a:chExt cx="3422030" cy="10384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7CBD66-DACC-40B9-B00C-FBD04C5D6EAC}"/>
                </a:ext>
              </a:extLst>
            </p:cNvPr>
            <p:cNvSpPr/>
            <p:nvPr/>
          </p:nvSpPr>
          <p:spPr>
            <a:xfrm>
              <a:off x="3068308" y="3159960"/>
              <a:ext cx="2598560" cy="912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Sorular ortak müfredatı </a:t>
              </a:r>
            </a:p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(9. ve 10. sınıf konuları) kapsamaktadır.</a:t>
              </a:r>
              <a:endPara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76B1E7-E7ED-4BF5-8420-3BC611E4C1B7}"/>
                </a:ext>
              </a:extLst>
            </p:cNvPr>
            <p:cNvSpPr/>
            <p:nvPr/>
          </p:nvSpPr>
          <p:spPr>
            <a:xfrm>
              <a:off x="2244838" y="3034349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53D4E-7900-4818-A571-8D1CBBF6682B}"/>
              </a:ext>
            </a:extLst>
          </p:cNvPr>
          <p:cNvGrpSpPr/>
          <p:nvPr/>
        </p:nvGrpSpPr>
        <p:grpSpPr>
          <a:xfrm>
            <a:off x="4452885" y="4784025"/>
            <a:ext cx="3438539" cy="1013685"/>
            <a:chOff x="2285399" y="3059089"/>
            <a:chExt cx="3438539" cy="10136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C372F0-E716-421E-A810-E9F3BA9008C9}"/>
                </a:ext>
              </a:extLst>
            </p:cNvPr>
            <p:cNvSpPr/>
            <p:nvPr/>
          </p:nvSpPr>
          <p:spPr>
            <a:xfrm>
              <a:off x="3212022" y="3159960"/>
              <a:ext cx="2511916" cy="912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Okuma-anlama ve yorumlama becerileri ölçmeye yöneliktir.</a:t>
              </a:r>
              <a:endPara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B41423-A9B4-4C66-8715-E7F80CE45B9D}"/>
                </a:ext>
              </a:extLst>
            </p:cNvPr>
            <p:cNvSpPr/>
            <p:nvPr/>
          </p:nvSpPr>
          <p:spPr>
            <a:xfrm>
              <a:off x="2285399" y="3059089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FF8403-00C4-4610-B8D7-9A35105A586B}"/>
              </a:ext>
            </a:extLst>
          </p:cNvPr>
          <p:cNvGrpSpPr/>
          <p:nvPr/>
        </p:nvGrpSpPr>
        <p:grpSpPr>
          <a:xfrm>
            <a:off x="8427448" y="1357692"/>
            <a:ext cx="3154811" cy="1038425"/>
            <a:chOff x="2244838" y="3034349"/>
            <a:chExt cx="3154811" cy="103842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5E0EC6-5489-4E98-A389-DA500E9F0FCA}"/>
                </a:ext>
              </a:extLst>
            </p:cNvPr>
            <p:cNvSpPr/>
            <p:nvPr/>
          </p:nvSpPr>
          <p:spPr>
            <a:xfrm>
              <a:off x="3186436" y="3159960"/>
              <a:ext cx="2213213" cy="912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Matematik kavramları ve Temel Matematik becerilerine yöneliktir.</a:t>
              </a:r>
              <a:endPara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6314D0-707E-4325-86FE-002BB7405F50}"/>
                </a:ext>
              </a:extLst>
            </p:cNvPr>
            <p:cNvSpPr/>
            <p:nvPr/>
          </p:nvSpPr>
          <p:spPr>
            <a:xfrm>
              <a:off x="2244838" y="3034349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A06A63-9E13-4121-8074-57240CE2D139}"/>
              </a:ext>
            </a:extLst>
          </p:cNvPr>
          <p:cNvGrpSpPr/>
          <p:nvPr/>
        </p:nvGrpSpPr>
        <p:grpSpPr>
          <a:xfrm>
            <a:off x="1802170" y="3549659"/>
            <a:ext cx="939683" cy="1863080"/>
            <a:chOff x="1802170" y="3549659"/>
            <a:chExt cx="939683" cy="1863080"/>
          </a:xfrm>
        </p:grpSpPr>
        <p:sp>
          <p:nvSpPr>
            <p:cNvPr id="10" name="Chevron 42">
              <a:extLst>
                <a:ext uri="{FF2B5EF4-FFF2-40B4-BE49-F238E27FC236}">
                  <a16:creationId xmlns:a16="http://schemas.microsoft.com/office/drawing/2014/main" id="{7919DB06-1225-4AC9-A959-B3182EDF6A9B}"/>
                </a:ext>
              </a:extLst>
            </p:cNvPr>
            <p:cNvSpPr/>
            <p:nvPr/>
          </p:nvSpPr>
          <p:spPr>
            <a:xfrm>
              <a:off x="1884638" y="3549659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1">
                    <a:lumMod val="75000"/>
                    <a:alpha val="0"/>
                  </a:schemeClr>
                </a:gs>
                <a:gs pos="0">
                  <a:schemeClr val="accent1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999B6C-EFBE-424A-A413-DA0E849C9D28}"/>
                </a:ext>
              </a:extLst>
            </p:cNvPr>
            <p:cNvGrpSpPr/>
            <p:nvPr/>
          </p:nvGrpSpPr>
          <p:grpSpPr>
            <a:xfrm>
              <a:off x="1802170" y="4121199"/>
              <a:ext cx="719400" cy="720000"/>
              <a:chOff x="1802170" y="4121199"/>
              <a:chExt cx="719400" cy="720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1EC003C-3F83-4F17-A984-EDD2CAA9C5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2170" y="4121199"/>
                <a:ext cx="719400" cy="7200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B2D3B36-5E5C-4B54-9FC3-2514179015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1615" y="4170684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9AAFE9F-9690-46EE-8580-4D34FE31A640}"/>
                  </a:ext>
                </a:extLst>
              </p:cNvPr>
              <p:cNvGrpSpPr/>
              <p:nvPr/>
            </p:nvGrpSpPr>
            <p:grpSpPr>
              <a:xfrm>
                <a:off x="2023812" y="4354791"/>
                <a:ext cx="276116" cy="252816"/>
                <a:chOff x="4456113" y="1058863"/>
                <a:chExt cx="376238" cy="344488"/>
              </a:xfrm>
              <a:solidFill>
                <a:schemeClr val="bg1"/>
              </a:solidFill>
            </p:grpSpPr>
            <p:sp>
              <p:nvSpPr>
                <p:cNvPr id="35" name="Freeform 160">
                  <a:extLst>
                    <a:ext uri="{FF2B5EF4-FFF2-40B4-BE49-F238E27FC236}">
                      <a16:creationId xmlns:a16="http://schemas.microsoft.com/office/drawing/2014/main" id="{0F95E593-2712-40F7-AD7C-84487069E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3" y="1247776"/>
                  <a:ext cx="147638" cy="14288"/>
                </a:xfrm>
                <a:custGeom>
                  <a:avLst/>
                  <a:gdLst>
                    <a:gd name="T0" fmla="*/ 265 w 279"/>
                    <a:gd name="T1" fmla="*/ 0 h 28"/>
                    <a:gd name="T2" fmla="*/ 14 w 279"/>
                    <a:gd name="T3" fmla="*/ 0 h 28"/>
                    <a:gd name="T4" fmla="*/ 9 w 279"/>
                    <a:gd name="T5" fmla="*/ 2 h 28"/>
                    <a:gd name="T6" fmla="*/ 3 w 279"/>
                    <a:gd name="T7" fmla="*/ 5 h 28"/>
                    <a:gd name="T8" fmla="*/ 1 w 279"/>
                    <a:gd name="T9" fmla="*/ 9 h 28"/>
                    <a:gd name="T10" fmla="*/ 0 w 279"/>
                    <a:gd name="T11" fmla="*/ 14 h 28"/>
                    <a:gd name="T12" fmla="*/ 1 w 279"/>
                    <a:gd name="T13" fmla="*/ 20 h 28"/>
                    <a:gd name="T14" fmla="*/ 3 w 279"/>
                    <a:gd name="T15" fmla="*/ 24 h 28"/>
                    <a:gd name="T16" fmla="*/ 9 w 279"/>
                    <a:gd name="T17" fmla="*/ 27 h 28"/>
                    <a:gd name="T18" fmla="*/ 14 w 279"/>
                    <a:gd name="T19" fmla="*/ 28 h 28"/>
                    <a:gd name="T20" fmla="*/ 265 w 279"/>
                    <a:gd name="T21" fmla="*/ 28 h 28"/>
                    <a:gd name="T22" fmla="*/ 271 w 279"/>
                    <a:gd name="T23" fmla="*/ 27 h 28"/>
                    <a:gd name="T24" fmla="*/ 275 w 279"/>
                    <a:gd name="T25" fmla="*/ 24 h 28"/>
                    <a:gd name="T26" fmla="*/ 278 w 279"/>
                    <a:gd name="T27" fmla="*/ 20 h 28"/>
                    <a:gd name="T28" fmla="*/ 279 w 279"/>
                    <a:gd name="T29" fmla="*/ 14 h 28"/>
                    <a:gd name="T30" fmla="*/ 278 w 279"/>
                    <a:gd name="T31" fmla="*/ 9 h 28"/>
                    <a:gd name="T32" fmla="*/ 275 w 279"/>
                    <a:gd name="T33" fmla="*/ 5 h 28"/>
                    <a:gd name="T34" fmla="*/ 271 w 279"/>
                    <a:gd name="T35" fmla="*/ 2 h 28"/>
                    <a:gd name="T36" fmla="*/ 265 w 279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9" h="28">
                      <a:moveTo>
                        <a:pt x="265" y="0"/>
                      </a:move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3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265" y="28"/>
                      </a:lnTo>
                      <a:lnTo>
                        <a:pt x="271" y="27"/>
                      </a:lnTo>
                      <a:lnTo>
                        <a:pt x="275" y="24"/>
                      </a:lnTo>
                      <a:lnTo>
                        <a:pt x="278" y="20"/>
                      </a:lnTo>
                      <a:lnTo>
                        <a:pt x="279" y="14"/>
                      </a:lnTo>
                      <a:lnTo>
                        <a:pt x="278" y="9"/>
                      </a:lnTo>
                      <a:lnTo>
                        <a:pt x="275" y="5"/>
                      </a:lnTo>
                      <a:lnTo>
                        <a:pt x="271" y="2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" name="Freeform 161">
                  <a:extLst>
                    <a:ext uri="{FF2B5EF4-FFF2-40B4-BE49-F238E27FC236}">
                      <a16:creationId xmlns:a16="http://schemas.microsoft.com/office/drawing/2014/main" id="{C7588AF3-788E-42F8-9A62-1E6EA2452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3" y="1282701"/>
                  <a:ext cx="117475" cy="14288"/>
                </a:xfrm>
                <a:custGeom>
                  <a:avLst/>
                  <a:gdLst>
                    <a:gd name="T0" fmla="*/ 208 w 222"/>
                    <a:gd name="T1" fmla="*/ 0 h 28"/>
                    <a:gd name="T2" fmla="*/ 14 w 222"/>
                    <a:gd name="T3" fmla="*/ 0 h 28"/>
                    <a:gd name="T4" fmla="*/ 9 w 222"/>
                    <a:gd name="T5" fmla="*/ 1 h 28"/>
                    <a:gd name="T6" fmla="*/ 3 w 222"/>
                    <a:gd name="T7" fmla="*/ 4 h 28"/>
                    <a:gd name="T8" fmla="*/ 1 w 222"/>
                    <a:gd name="T9" fmla="*/ 9 h 28"/>
                    <a:gd name="T10" fmla="*/ 0 w 222"/>
                    <a:gd name="T11" fmla="*/ 14 h 28"/>
                    <a:gd name="T12" fmla="*/ 1 w 222"/>
                    <a:gd name="T13" fmla="*/ 19 h 28"/>
                    <a:gd name="T14" fmla="*/ 3 w 222"/>
                    <a:gd name="T15" fmla="*/ 24 h 28"/>
                    <a:gd name="T16" fmla="*/ 9 w 222"/>
                    <a:gd name="T17" fmla="*/ 27 h 28"/>
                    <a:gd name="T18" fmla="*/ 14 w 222"/>
                    <a:gd name="T19" fmla="*/ 28 h 28"/>
                    <a:gd name="T20" fmla="*/ 208 w 222"/>
                    <a:gd name="T21" fmla="*/ 28 h 28"/>
                    <a:gd name="T22" fmla="*/ 214 w 222"/>
                    <a:gd name="T23" fmla="*/ 27 h 28"/>
                    <a:gd name="T24" fmla="*/ 218 w 222"/>
                    <a:gd name="T25" fmla="*/ 24 h 28"/>
                    <a:gd name="T26" fmla="*/ 221 w 222"/>
                    <a:gd name="T27" fmla="*/ 19 h 28"/>
                    <a:gd name="T28" fmla="*/ 222 w 222"/>
                    <a:gd name="T29" fmla="*/ 14 h 28"/>
                    <a:gd name="T30" fmla="*/ 221 w 222"/>
                    <a:gd name="T31" fmla="*/ 9 h 28"/>
                    <a:gd name="T32" fmla="*/ 218 w 222"/>
                    <a:gd name="T33" fmla="*/ 4 h 28"/>
                    <a:gd name="T34" fmla="*/ 214 w 222"/>
                    <a:gd name="T35" fmla="*/ 1 h 28"/>
                    <a:gd name="T36" fmla="*/ 208 w 222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2" h="28">
                      <a:moveTo>
                        <a:pt x="208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3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208" y="28"/>
                      </a:lnTo>
                      <a:lnTo>
                        <a:pt x="214" y="27"/>
                      </a:lnTo>
                      <a:lnTo>
                        <a:pt x="218" y="24"/>
                      </a:lnTo>
                      <a:lnTo>
                        <a:pt x="221" y="19"/>
                      </a:lnTo>
                      <a:lnTo>
                        <a:pt x="222" y="14"/>
                      </a:lnTo>
                      <a:lnTo>
                        <a:pt x="221" y="9"/>
                      </a:lnTo>
                      <a:lnTo>
                        <a:pt x="218" y="4"/>
                      </a:lnTo>
                      <a:lnTo>
                        <a:pt x="214" y="1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" name="Freeform 162">
                  <a:extLst>
                    <a:ext uri="{FF2B5EF4-FFF2-40B4-BE49-F238E27FC236}">
                      <a16:creationId xmlns:a16="http://schemas.microsoft.com/office/drawing/2014/main" id="{189310F7-643F-4BF8-8826-74E980477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3763" y="1282701"/>
                  <a:ext cx="14288" cy="14288"/>
                </a:xfrm>
                <a:custGeom>
                  <a:avLst/>
                  <a:gdLst>
                    <a:gd name="T0" fmla="*/ 14 w 28"/>
                    <a:gd name="T1" fmla="*/ 0 h 28"/>
                    <a:gd name="T2" fmla="*/ 14 w 28"/>
                    <a:gd name="T3" fmla="*/ 0 h 28"/>
                    <a:gd name="T4" fmla="*/ 9 w 28"/>
                    <a:gd name="T5" fmla="*/ 1 h 28"/>
                    <a:gd name="T6" fmla="*/ 5 w 28"/>
                    <a:gd name="T7" fmla="*/ 4 h 28"/>
                    <a:gd name="T8" fmla="*/ 1 w 28"/>
                    <a:gd name="T9" fmla="*/ 9 h 28"/>
                    <a:gd name="T10" fmla="*/ 0 w 28"/>
                    <a:gd name="T11" fmla="*/ 14 h 28"/>
                    <a:gd name="T12" fmla="*/ 1 w 28"/>
                    <a:gd name="T13" fmla="*/ 19 h 28"/>
                    <a:gd name="T14" fmla="*/ 5 w 28"/>
                    <a:gd name="T15" fmla="*/ 24 h 28"/>
                    <a:gd name="T16" fmla="*/ 9 w 28"/>
                    <a:gd name="T17" fmla="*/ 27 h 28"/>
                    <a:gd name="T18" fmla="*/ 14 w 28"/>
                    <a:gd name="T19" fmla="*/ 28 h 28"/>
                    <a:gd name="T20" fmla="*/ 14 w 28"/>
                    <a:gd name="T21" fmla="*/ 28 h 28"/>
                    <a:gd name="T22" fmla="*/ 20 w 28"/>
                    <a:gd name="T23" fmla="*/ 27 h 28"/>
                    <a:gd name="T24" fmla="*/ 24 w 28"/>
                    <a:gd name="T25" fmla="*/ 24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9 h 28"/>
                    <a:gd name="T32" fmla="*/ 24 w 28"/>
                    <a:gd name="T33" fmla="*/ 4 h 28"/>
                    <a:gd name="T34" fmla="*/ 20 w 28"/>
                    <a:gd name="T35" fmla="*/ 1 h 28"/>
                    <a:gd name="T36" fmla="*/ 14 w 28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7"/>
                      </a:lnTo>
                      <a:lnTo>
                        <a:pt x="24" y="24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4"/>
                      </a:lnTo>
                      <a:lnTo>
                        <a:pt x="20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" name="Freeform 163">
                  <a:extLst>
                    <a:ext uri="{FF2B5EF4-FFF2-40B4-BE49-F238E27FC236}">
                      <a16:creationId xmlns:a16="http://schemas.microsoft.com/office/drawing/2014/main" id="{EBA80AE3-06DF-4C8D-8C13-A2DDA99B1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088" y="1211263"/>
                  <a:ext cx="14288" cy="14288"/>
                </a:xfrm>
                <a:custGeom>
                  <a:avLst/>
                  <a:gdLst>
                    <a:gd name="T0" fmla="*/ 14 w 28"/>
                    <a:gd name="T1" fmla="*/ 0 h 28"/>
                    <a:gd name="T2" fmla="*/ 14 w 28"/>
                    <a:gd name="T3" fmla="*/ 0 h 28"/>
                    <a:gd name="T4" fmla="*/ 8 w 28"/>
                    <a:gd name="T5" fmla="*/ 1 h 28"/>
                    <a:gd name="T6" fmla="*/ 4 w 28"/>
                    <a:gd name="T7" fmla="*/ 4 h 28"/>
                    <a:gd name="T8" fmla="*/ 1 w 28"/>
                    <a:gd name="T9" fmla="*/ 8 h 28"/>
                    <a:gd name="T10" fmla="*/ 0 w 28"/>
                    <a:gd name="T11" fmla="*/ 14 h 28"/>
                    <a:gd name="T12" fmla="*/ 1 w 28"/>
                    <a:gd name="T13" fmla="*/ 19 h 28"/>
                    <a:gd name="T14" fmla="*/ 4 w 28"/>
                    <a:gd name="T15" fmla="*/ 23 h 28"/>
                    <a:gd name="T16" fmla="*/ 8 w 28"/>
                    <a:gd name="T17" fmla="*/ 27 h 28"/>
                    <a:gd name="T18" fmla="*/ 14 w 28"/>
                    <a:gd name="T19" fmla="*/ 28 h 28"/>
                    <a:gd name="T20" fmla="*/ 14 w 28"/>
                    <a:gd name="T21" fmla="*/ 28 h 28"/>
                    <a:gd name="T22" fmla="*/ 19 w 28"/>
                    <a:gd name="T23" fmla="*/ 27 h 28"/>
                    <a:gd name="T24" fmla="*/ 23 w 28"/>
                    <a:gd name="T25" fmla="*/ 23 h 28"/>
                    <a:gd name="T26" fmla="*/ 26 w 28"/>
                    <a:gd name="T27" fmla="*/ 19 h 28"/>
                    <a:gd name="T28" fmla="*/ 28 w 28"/>
                    <a:gd name="T29" fmla="*/ 14 h 28"/>
                    <a:gd name="T30" fmla="*/ 26 w 28"/>
                    <a:gd name="T31" fmla="*/ 8 h 28"/>
                    <a:gd name="T32" fmla="*/ 23 w 28"/>
                    <a:gd name="T33" fmla="*/ 4 h 28"/>
                    <a:gd name="T34" fmla="*/ 19 w 28"/>
                    <a:gd name="T35" fmla="*/ 1 h 28"/>
                    <a:gd name="T36" fmla="*/ 14 w 28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3"/>
                      </a:lnTo>
                      <a:lnTo>
                        <a:pt x="8" y="27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9" y="27"/>
                      </a:lnTo>
                      <a:lnTo>
                        <a:pt x="23" y="23"/>
                      </a:lnTo>
                      <a:lnTo>
                        <a:pt x="26" y="19"/>
                      </a:lnTo>
                      <a:lnTo>
                        <a:pt x="28" y="14"/>
                      </a:lnTo>
                      <a:lnTo>
                        <a:pt x="26" y="8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" name="Freeform 164">
                  <a:extLst>
                    <a:ext uri="{FF2B5EF4-FFF2-40B4-BE49-F238E27FC236}">
                      <a16:creationId xmlns:a16="http://schemas.microsoft.com/office/drawing/2014/main" id="{5CF59936-95EA-461D-9CA1-061466789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138" y="1211263"/>
                  <a:ext cx="231775" cy="122238"/>
                </a:xfrm>
                <a:custGeom>
                  <a:avLst/>
                  <a:gdLst>
                    <a:gd name="T0" fmla="*/ 264 w 439"/>
                    <a:gd name="T1" fmla="*/ 0 h 233"/>
                    <a:gd name="T2" fmla="*/ 254 w 439"/>
                    <a:gd name="T3" fmla="*/ 4 h 233"/>
                    <a:gd name="T4" fmla="*/ 250 w 439"/>
                    <a:gd name="T5" fmla="*/ 14 h 233"/>
                    <a:gd name="T6" fmla="*/ 254 w 439"/>
                    <a:gd name="T7" fmla="*/ 23 h 233"/>
                    <a:gd name="T8" fmla="*/ 264 w 439"/>
                    <a:gd name="T9" fmla="*/ 28 h 233"/>
                    <a:gd name="T10" fmla="*/ 396 w 439"/>
                    <a:gd name="T11" fmla="*/ 28 h 233"/>
                    <a:gd name="T12" fmla="*/ 402 w 439"/>
                    <a:gd name="T13" fmla="*/ 31 h 233"/>
                    <a:gd name="T14" fmla="*/ 407 w 439"/>
                    <a:gd name="T15" fmla="*/ 36 h 233"/>
                    <a:gd name="T16" fmla="*/ 411 w 439"/>
                    <a:gd name="T17" fmla="*/ 43 h 233"/>
                    <a:gd name="T18" fmla="*/ 411 w 439"/>
                    <a:gd name="T19" fmla="*/ 185 h 233"/>
                    <a:gd name="T20" fmla="*/ 410 w 439"/>
                    <a:gd name="T21" fmla="*/ 194 h 233"/>
                    <a:gd name="T22" fmla="*/ 405 w 439"/>
                    <a:gd name="T23" fmla="*/ 199 h 233"/>
                    <a:gd name="T24" fmla="*/ 399 w 439"/>
                    <a:gd name="T25" fmla="*/ 204 h 233"/>
                    <a:gd name="T26" fmla="*/ 391 w 439"/>
                    <a:gd name="T27" fmla="*/ 206 h 233"/>
                    <a:gd name="T28" fmla="*/ 44 w 439"/>
                    <a:gd name="T29" fmla="*/ 205 h 233"/>
                    <a:gd name="T30" fmla="*/ 36 w 439"/>
                    <a:gd name="T31" fmla="*/ 202 h 233"/>
                    <a:gd name="T32" fmla="*/ 31 w 439"/>
                    <a:gd name="T33" fmla="*/ 197 h 233"/>
                    <a:gd name="T34" fmla="*/ 29 w 439"/>
                    <a:gd name="T35" fmla="*/ 190 h 233"/>
                    <a:gd name="T36" fmla="*/ 28 w 439"/>
                    <a:gd name="T37" fmla="*/ 47 h 233"/>
                    <a:gd name="T38" fmla="*/ 30 w 439"/>
                    <a:gd name="T39" fmla="*/ 39 h 233"/>
                    <a:gd name="T40" fmla="*/ 33 w 439"/>
                    <a:gd name="T41" fmla="*/ 33 h 233"/>
                    <a:gd name="T42" fmla="*/ 39 w 439"/>
                    <a:gd name="T43" fmla="*/ 29 h 233"/>
                    <a:gd name="T44" fmla="*/ 47 w 439"/>
                    <a:gd name="T45" fmla="*/ 28 h 233"/>
                    <a:gd name="T46" fmla="*/ 176 w 439"/>
                    <a:gd name="T47" fmla="*/ 27 h 233"/>
                    <a:gd name="T48" fmla="*/ 183 w 439"/>
                    <a:gd name="T49" fmla="*/ 19 h 233"/>
                    <a:gd name="T50" fmla="*/ 183 w 439"/>
                    <a:gd name="T51" fmla="*/ 8 h 233"/>
                    <a:gd name="T52" fmla="*/ 176 w 439"/>
                    <a:gd name="T53" fmla="*/ 1 h 233"/>
                    <a:gd name="T54" fmla="*/ 47 w 439"/>
                    <a:gd name="T55" fmla="*/ 0 h 233"/>
                    <a:gd name="T56" fmla="*/ 29 w 439"/>
                    <a:gd name="T57" fmla="*/ 4 h 233"/>
                    <a:gd name="T58" fmla="*/ 14 w 439"/>
                    <a:gd name="T59" fmla="*/ 14 h 233"/>
                    <a:gd name="T60" fmla="*/ 4 w 439"/>
                    <a:gd name="T61" fmla="*/ 29 h 233"/>
                    <a:gd name="T62" fmla="*/ 0 w 439"/>
                    <a:gd name="T63" fmla="*/ 47 h 233"/>
                    <a:gd name="T64" fmla="*/ 1 w 439"/>
                    <a:gd name="T65" fmla="*/ 195 h 233"/>
                    <a:gd name="T66" fmla="*/ 8 w 439"/>
                    <a:gd name="T67" fmla="*/ 212 h 233"/>
                    <a:gd name="T68" fmla="*/ 21 w 439"/>
                    <a:gd name="T69" fmla="*/ 225 h 233"/>
                    <a:gd name="T70" fmla="*/ 37 w 439"/>
                    <a:gd name="T71" fmla="*/ 233 h 233"/>
                    <a:gd name="T72" fmla="*/ 391 w 439"/>
                    <a:gd name="T73" fmla="*/ 233 h 233"/>
                    <a:gd name="T74" fmla="*/ 410 w 439"/>
                    <a:gd name="T75" fmla="*/ 229 h 233"/>
                    <a:gd name="T76" fmla="*/ 425 w 439"/>
                    <a:gd name="T77" fmla="*/ 220 h 233"/>
                    <a:gd name="T78" fmla="*/ 435 w 439"/>
                    <a:gd name="T79" fmla="*/ 205 h 233"/>
                    <a:gd name="T80" fmla="*/ 439 w 439"/>
                    <a:gd name="T81" fmla="*/ 185 h 233"/>
                    <a:gd name="T82" fmla="*/ 438 w 439"/>
                    <a:gd name="T83" fmla="*/ 37 h 233"/>
                    <a:gd name="T84" fmla="*/ 431 w 439"/>
                    <a:gd name="T85" fmla="*/ 20 h 233"/>
                    <a:gd name="T86" fmla="*/ 418 w 439"/>
                    <a:gd name="T87" fmla="*/ 8 h 233"/>
                    <a:gd name="T88" fmla="*/ 401 w 439"/>
                    <a:gd name="T89" fmla="*/ 1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39" h="233">
                      <a:moveTo>
                        <a:pt x="391" y="0"/>
                      </a:moveTo>
                      <a:lnTo>
                        <a:pt x="264" y="0"/>
                      </a:lnTo>
                      <a:lnTo>
                        <a:pt x="258" y="1"/>
                      </a:lnTo>
                      <a:lnTo>
                        <a:pt x="254" y="4"/>
                      </a:lnTo>
                      <a:lnTo>
                        <a:pt x="251" y="8"/>
                      </a:lnTo>
                      <a:lnTo>
                        <a:pt x="250" y="14"/>
                      </a:lnTo>
                      <a:lnTo>
                        <a:pt x="251" y="19"/>
                      </a:lnTo>
                      <a:lnTo>
                        <a:pt x="254" y="23"/>
                      </a:lnTo>
                      <a:lnTo>
                        <a:pt x="258" y="27"/>
                      </a:lnTo>
                      <a:lnTo>
                        <a:pt x="264" y="28"/>
                      </a:lnTo>
                      <a:lnTo>
                        <a:pt x="391" y="28"/>
                      </a:lnTo>
                      <a:lnTo>
                        <a:pt x="396" y="28"/>
                      </a:lnTo>
                      <a:lnTo>
                        <a:pt x="399" y="29"/>
                      </a:lnTo>
                      <a:lnTo>
                        <a:pt x="402" y="31"/>
                      </a:lnTo>
                      <a:lnTo>
                        <a:pt x="405" y="33"/>
                      </a:lnTo>
                      <a:lnTo>
                        <a:pt x="407" y="36"/>
                      </a:lnTo>
                      <a:lnTo>
                        <a:pt x="410" y="39"/>
                      </a:lnTo>
                      <a:lnTo>
                        <a:pt x="411" y="43"/>
                      </a:lnTo>
                      <a:lnTo>
                        <a:pt x="411" y="47"/>
                      </a:lnTo>
                      <a:lnTo>
                        <a:pt x="411" y="185"/>
                      </a:lnTo>
                      <a:lnTo>
                        <a:pt x="411" y="190"/>
                      </a:lnTo>
                      <a:lnTo>
                        <a:pt x="410" y="194"/>
                      </a:lnTo>
                      <a:lnTo>
                        <a:pt x="407" y="197"/>
                      </a:lnTo>
                      <a:lnTo>
                        <a:pt x="405" y="199"/>
                      </a:lnTo>
                      <a:lnTo>
                        <a:pt x="402" y="202"/>
                      </a:lnTo>
                      <a:lnTo>
                        <a:pt x="399" y="204"/>
                      </a:lnTo>
                      <a:lnTo>
                        <a:pt x="396" y="205"/>
                      </a:lnTo>
                      <a:lnTo>
                        <a:pt x="391" y="206"/>
                      </a:lnTo>
                      <a:lnTo>
                        <a:pt x="47" y="206"/>
                      </a:lnTo>
                      <a:lnTo>
                        <a:pt x="44" y="205"/>
                      </a:lnTo>
                      <a:lnTo>
                        <a:pt x="39" y="204"/>
                      </a:lnTo>
                      <a:lnTo>
                        <a:pt x="36" y="202"/>
                      </a:lnTo>
                      <a:lnTo>
                        <a:pt x="33" y="199"/>
                      </a:lnTo>
                      <a:lnTo>
                        <a:pt x="31" y="197"/>
                      </a:lnTo>
                      <a:lnTo>
                        <a:pt x="30" y="194"/>
                      </a:lnTo>
                      <a:lnTo>
                        <a:pt x="29" y="190"/>
                      </a:lnTo>
                      <a:lnTo>
                        <a:pt x="28" y="185"/>
                      </a:lnTo>
                      <a:lnTo>
                        <a:pt x="28" y="47"/>
                      </a:lnTo>
                      <a:lnTo>
                        <a:pt x="29" y="43"/>
                      </a:lnTo>
                      <a:lnTo>
                        <a:pt x="30" y="39"/>
                      </a:lnTo>
                      <a:lnTo>
                        <a:pt x="31" y="36"/>
                      </a:lnTo>
                      <a:lnTo>
                        <a:pt x="33" y="33"/>
                      </a:lnTo>
                      <a:lnTo>
                        <a:pt x="36" y="31"/>
                      </a:lnTo>
                      <a:lnTo>
                        <a:pt x="39" y="29"/>
                      </a:lnTo>
                      <a:lnTo>
                        <a:pt x="44" y="28"/>
                      </a:lnTo>
                      <a:lnTo>
                        <a:pt x="47" y="28"/>
                      </a:lnTo>
                      <a:lnTo>
                        <a:pt x="170" y="28"/>
                      </a:lnTo>
                      <a:lnTo>
                        <a:pt x="176" y="27"/>
                      </a:lnTo>
                      <a:lnTo>
                        <a:pt x="180" y="23"/>
                      </a:lnTo>
                      <a:lnTo>
                        <a:pt x="183" y="19"/>
                      </a:lnTo>
                      <a:lnTo>
                        <a:pt x="184" y="14"/>
                      </a:lnTo>
                      <a:lnTo>
                        <a:pt x="183" y="8"/>
                      </a:lnTo>
                      <a:lnTo>
                        <a:pt x="180" y="4"/>
                      </a:lnTo>
                      <a:lnTo>
                        <a:pt x="176" y="1"/>
                      </a:lnTo>
                      <a:lnTo>
                        <a:pt x="170" y="0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9" y="4"/>
                      </a:lnTo>
                      <a:lnTo>
                        <a:pt x="21" y="8"/>
                      </a:lnTo>
                      <a:lnTo>
                        <a:pt x="14" y="14"/>
                      </a:lnTo>
                      <a:lnTo>
                        <a:pt x="8" y="20"/>
                      </a:lnTo>
                      <a:lnTo>
                        <a:pt x="4" y="29"/>
                      </a:lnTo>
                      <a:lnTo>
                        <a:pt x="1" y="37"/>
                      </a:lnTo>
                      <a:lnTo>
                        <a:pt x="0" y="47"/>
                      </a:lnTo>
                      <a:lnTo>
                        <a:pt x="0" y="185"/>
                      </a:lnTo>
                      <a:lnTo>
                        <a:pt x="1" y="195"/>
                      </a:lnTo>
                      <a:lnTo>
                        <a:pt x="4" y="205"/>
                      </a:lnTo>
                      <a:lnTo>
                        <a:pt x="8" y="212"/>
                      </a:lnTo>
                      <a:lnTo>
                        <a:pt x="14" y="220"/>
                      </a:lnTo>
                      <a:lnTo>
                        <a:pt x="21" y="225"/>
                      </a:lnTo>
                      <a:lnTo>
                        <a:pt x="29" y="229"/>
                      </a:lnTo>
                      <a:lnTo>
                        <a:pt x="37" y="233"/>
                      </a:lnTo>
                      <a:lnTo>
                        <a:pt x="47" y="233"/>
                      </a:lnTo>
                      <a:lnTo>
                        <a:pt x="391" y="233"/>
                      </a:lnTo>
                      <a:lnTo>
                        <a:pt x="401" y="233"/>
                      </a:lnTo>
                      <a:lnTo>
                        <a:pt x="410" y="229"/>
                      </a:lnTo>
                      <a:lnTo>
                        <a:pt x="418" y="225"/>
                      </a:lnTo>
                      <a:lnTo>
                        <a:pt x="425" y="220"/>
                      </a:lnTo>
                      <a:lnTo>
                        <a:pt x="431" y="212"/>
                      </a:lnTo>
                      <a:lnTo>
                        <a:pt x="435" y="205"/>
                      </a:lnTo>
                      <a:lnTo>
                        <a:pt x="438" y="195"/>
                      </a:lnTo>
                      <a:lnTo>
                        <a:pt x="439" y="185"/>
                      </a:lnTo>
                      <a:lnTo>
                        <a:pt x="439" y="47"/>
                      </a:lnTo>
                      <a:lnTo>
                        <a:pt x="438" y="37"/>
                      </a:lnTo>
                      <a:lnTo>
                        <a:pt x="435" y="29"/>
                      </a:lnTo>
                      <a:lnTo>
                        <a:pt x="431" y="20"/>
                      </a:lnTo>
                      <a:lnTo>
                        <a:pt x="425" y="14"/>
                      </a:lnTo>
                      <a:lnTo>
                        <a:pt x="418" y="8"/>
                      </a:lnTo>
                      <a:lnTo>
                        <a:pt x="410" y="4"/>
                      </a:lnTo>
                      <a:lnTo>
                        <a:pt x="401" y="1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" name="Freeform 165">
                  <a:extLst>
                    <a:ext uri="{FF2B5EF4-FFF2-40B4-BE49-F238E27FC236}">
                      <a16:creationId xmlns:a16="http://schemas.microsoft.com/office/drawing/2014/main" id="{B932EA1C-72E9-4C0E-861A-E5AB9EEED9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6113" y="1058863"/>
                  <a:ext cx="376238" cy="344488"/>
                </a:xfrm>
                <a:custGeom>
                  <a:avLst/>
                  <a:gdLst>
                    <a:gd name="T0" fmla="*/ 606 w 711"/>
                    <a:gd name="T1" fmla="*/ 77 h 650"/>
                    <a:gd name="T2" fmla="*/ 569 w 711"/>
                    <a:gd name="T3" fmla="*/ 3 h 650"/>
                    <a:gd name="T4" fmla="*/ 554 w 711"/>
                    <a:gd name="T5" fmla="*/ 1 h 650"/>
                    <a:gd name="T6" fmla="*/ 381 w 711"/>
                    <a:gd name="T7" fmla="*/ 77 h 650"/>
                    <a:gd name="T8" fmla="*/ 214 w 711"/>
                    <a:gd name="T9" fmla="*/ 2 h 650"/>
                    <a:gd name="T10" fmla="*/ 206 w 711"/>
                    <a:gd name="T11" fmla="*/ 0 h 650"/>
                    <a:gd name="T12" fmla="*/ 47 w 711"/>
                    <a:gd name="T13" fmla="*/ 1 h 650"/>
                    <a:gd name="T14" fmla="*/ 31 w 711"/>
                    <a:gd name="T15" fmla="*/ 7 h 650"/>
                    <a:gd name="T16" fmla="*/ 17 w 711"/>
                    <a:gd name="T17" fmla="*/ 16 h 650"/>
                    <a:gd name="T18" fmla="*/ 7 w 711"/>
                    <a:gd name="T19" fmla="*/ 30 h 650"/>
                    <a:gd name="T20" fmla="*/ 2 w 711"/>
                    <a:gd name="T21" fmla="*/ 46 h 650"/>
                    <a:gd name="T22" fmla="*/ 0 w 711"/>
                    <a:gd name="T23" fmla="*/ 592 h 650"/>
                    <a:gd name="T24" fmla="*/ 3 w 711"/>
                    <a:gd name="T25" fmla="*/ 609 h 650"/>
                    <a:gd name="T26" fmla="*/ 10 w 711"/>
                    <a:gd name="T27" fmla="*/ 624 h 650"/>
                    <a:gd name="T28" fmla="*/ 21 w 711"/>
                    <a:gd name="T29" fmla="*/ 637 h 650"/>
                    <a:gd name="T30" fmla="*/ 36 w 711"/>
                    <a:gd name="T31" fmla="*/ 645 h 650"/>
                    <a:gd name="T32" fmla="*/ 52 w 711"/>
                    <a:gd name="T33" fmla="*/ 650 h 650"/>
                    <a:gd name="T34" fmla="*/ 658 w 711"/>
                    <a:gd name="T35" fmla="*/ 650 h 650"/>
                    <a:gd name="T36" fmla="*/ 675 w 711"/>
                    <a:gd name="T37" fmla="*/ 645 h 650"/>
                    <a:gd name="T38" fmla="*/ 689 w 711"/>
                    <a:gd name="T39" fmla="*/ 637 h 650"/>
                    <a:gd name="T40" fmla="*/ 701 w 711"/>
                    <a:gd name="T41" fmla="*/ 624 h 650"/>
                    <a:gd name="T42" fmla="*/ 709 w 711"/>
                    <a:gd name="T43" fmla="*/ 609 h 650"/>
                    <a:gd name="T44" fmla="*/ 711 w 711"/>
                    <a:gd name="T45" fmla="*/ 592 h 650"/>
                    <a:gd name="T46" fmla="*/ 710 w 711"/>
                    <a:gd name="T47" fmla="*/ 125 h 650"/>
                    <a:gd name="T48" fmla="*/ 703 w 711"/>
                    <a:gd name="T49" fmla="*/ 109 h 650"/>
                    <a:gd name="T50" fmla="*/ 694 w 711"/>
                    <a:gd name="T51" fmla="*/ 95 h 650"/>
                    <a:gd name="T52" fmla="*/ 681 w 711"/>
                    <a:gd name="T53" fmla="*/ 85 h 650"/>
                    <a:gd name="T54" fmla="*/ 665 w 711"/>
                    <a:gd name="T55" fmla="*/ 80 h 650"/>
                    <a:gd name="T56" fmla="*/ 553 w 711"/>
                    <a:gd name="T57" fmla="*/ 32 h 650"/>
                    <a:gd name="T58" fmla="*/ 553 w 711"/>
                    <a:gd name="T59" fmla="*/ 32 h 650"/>
                    <a:gd name="T60" fmla="*/ 31 w 711"/>
                    <a:gd name="T61" fmla="*/ 46 h 650"/>
                    <a:gd name="T62" fmla="*/ 41 w 711"/>
                    <a:gd name="T63" fmla="*/ 32 h 650"/>
                    <a:gd name="T64" fmla="*/ 59 w 711"/>
                    <a:gd name="T65" fmla="*/ 27 h 650"/>
                    <a:gd name="T66" fmla="*/ 266 w 711"/>
                    <a:gd name="T67" fmla="*/ 103 h 650"/>
                    <a:gd name="T68" fmla="*/ 273 w 711"/>
                    <a:gd name="T69" fmla="*/ 105 h 650"/>
                    <a:gd name="T70" fmla="*/ 59 w 711"/>
                    <a:gd name="T71" fmla="*/ 155 h 650"/>
                    <a:gd name="T72" fmla="*/ 35 w 711"/>
                    <a:gd name="T73" fmla="*/ 160 h 650"/>
                    <a:gd name="T74" fmla="*/ 683 w 711"/>
                    <a:gd name="T75" fmla="*/ 244 h 650"/>
                    <a:gd name="T76" fmla="*/ 681 w 711"/>
                    <a:gd name="T77" fmla="*/ 603 h 650"/>
                    <a:gd name="T78" fmla="*/ 670 w 711"/>
                    <a:gd name="T79" fmla="*/ 616 h 650"/>
                    <a:gd name="T80" fmla="*/ 653 w 711"/>
                    <a:gd name="T81" fmla="*/ 622 h 650"/>
                    <a:gd name="T82" fmla="*/ 47 w 711"/>
                    <a:gd name="T83" fmla="*/ 620 h 650"/>
                    <a:gd name="T84" fmla="*/ 33 w 711"/>
                    <a:gd name="T85" fmla="*/ 609 h 650"/>
                    <a:gd name="T86" fmla="*/ 27 w 711"/>
                    <a:gd name="T87" fmla="*/ 592 h 650"/>
                    <a:gd name="T88" fmla="*/ 31 w 711"/>
                    <a:gd name="T89" fmla="*/ 202 h 650"/>
                    <a:gd name="T90" fmla="*/ 41 w 711"/>
                    <a:gd name="T91" fmla="*/ 188 h 650"/>
                    <a:gd name="T92" fmla="*/ 59 w 711"/>
                    <a:gd name="T93" fmla="*/ 183 h 650"/>
                    <a:gd name="T94" fmla="*/ 219 w 711"/>
                    <a:gd name="T95" fmla="*/ 183 h 650"/>
                    <a:gd name="T96" fmla="*/ 653 w 711"/>
                    <a:gd name="T97" fmla="*/ 183 h 650"/>
                    <a:gd name="T98" fmla="*/ 670 w 711"/>
                    <a:gd name="T99" fmla="*/ 188 h 650"/>
                    <a:gd name="T100" fmla="*/ 681 w 711"/>
                    <a:gd name="T101" fmla="*/ 202 h 650"/>
                    <a:gd name="T102" fmla="*/ 683 w 711"/>
                    <a:gd name="T103" fmla="*/ 244 h 650"/>
                    <a:gd name="T104" fmla="*/ 669 w 711"/>
                    <a:gd name="T105" fmla="*/ 158 h 650"/>
                    <a:gd name="T106" fmla="*/ 640 w 711"/>
                    <a:gd name="T107" fmla="*/ 155 h 650"/>
                    <a:gd name="T108" fmla="*/ 658 w 711"/>
                    <a:gd name="T109" fmla="*/ 106 h 650"/>
                    <a:gd name="T110" fmla="*/ 674 w 711"/>
                    <a:gd name="T111" fmla="*/ 115 h 650"/>
                    <a:gd name="T112" fmla="*/ 683 w 711"/>
                    <a:gd name="T113" fmla="*/ 13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11" h="650">
                      <a:moveTo>
                        <a:pt x="653" y="77"/>
                      </a:moveTo>
                      <a:lnTo>
                        <a:pt x="607" y="77"/>
                      </a:lnTo>
                      <a:lnTo>
                        <a:pt x="606" y="77"/>
                      </a:lnTo>
                      <a:lnTo>
                        <a:pt x="605" y="79"/>
                      </a:lnTo>
                      <a:lnTo>
                        <a:pt x="572" y="8"/>
                      </a:lnTo>
                      <a:lnTo>
                        <a:pt x="569" y="3"/>
                      </a:lnTo>
                      <a:lnTo>
                        <a:pt x="565" y="1"/>
                      </a:lnTo>
                      <a:lnTo>
                        <a:pt x="560" y="0"/>
                      </a:lnTo>
                      <a:lnTo>
                        <a:pt x="554" y="1"/>
                      </a:lnTo>
                      <a:lnTo>
                        <a:pt x="385" y="79"/>
                      </a:lnTo>
                      <a:lnTo>
                        <a:pt x="384" y="79"/>
                      </a:lnTo>
                      <a:lnTo>
                        <a:pt x="381" y="77"/>
                      </a:lnTo>
                      <a:lnTo>
                        <a:pt x="280" y="77"/>
                      </a:lnTo>
                      <a:lnTo>
                        <a:pt x="216" y="4"/>
                      </a:lnTo>
                      <a:lnTo>
                        <a:pt x="214" y="2"/>
                      </a:lnTo>
                      <a:lnTo>
                        <a:pt x="212" y="1"/>
                      </a:lnTo>
                      <a:lnTo>
                        <a:pt x="209" y="0"/>
                      </a:lnTo>
                      <a:lnTo>
                        <a:pt x="206" y="0"/>
                      </a:lnTo>
                      <a:lnTo>
                        <a:pt x="59" y="0"/>
                      </a:lnTo>
                      <a:lnTo>
                        <a:pt x="52" y="0"/>
                      </a:lnTo>
                      <a:lnTo>
                        <a:pt x="47" y="1"/>
                      </a:lnTo>
                      <a:lnTo>
                        <a:pt x="41" y="2"/>
                      </a:lnTo>
                      <a:lnTo>
                        <a:pt x="36" y="4"/>
                      </a:lnTo>
                      <a:lnTo>
                        <a:pt x="31" y="7"/>
                      </a:lnTo>
                      <a:lnTo>
                        <a:pt x="25" y="10"/>
                      </a:lnTo>
                      <a:lnTo>
                        <a:pt x="21" y="13"/>
                      </a:lnTo>
                      <a:lnTo>
                        <a:pt x="17" y="16"/>
                      </a:lnTo>
                      <a:lnTo>
                        <a:pt x="13" y="21"/>
                      </a:lnTo>
                      <a:lnTo>
                        <a:pt x="10" y="26"/>
                      </a:lnTo>
                      <a:lnTo>
                        <a:pt x="7" y="30"/>
                      </a:lnTo>
                      <a:lnTo>
                        <a:pt x="5" y="36"/>
                      </a:lnTo>
                      <a:lnTo>
                        <a:pt x="3" y="41"/>
                      </a:lnTo>
                      <a:lnTo>
                        <a:pt x="2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592"/>
                      </a:lnTo>
                      <a:lnTo>
                        <a:pt x="1" y="597"/>
                      </a:lnTo>
                      <a:lnTo>
                        <a:pt x="2" y="603"/>
                      </a:lnTo>
                      <a:lnTo>
                        <a:pt x="3" y="609"/>
                      </a:lnTo>
                      <a:lnTo>
                        <a:pt x="5" y="614"/>
                      </a:lnTo>
                      <a:lnTo>
                        <a:pt x="7" y="620"/>
                      </a:lnTo>
                      <a:lnTo>
                        <a:pt x="10" y="624"/>
                      </a:lnTo>
                      <a:lnTo>
                        <a:pt x="13" y="628"/>
                      </a:lnTo>
                      <a:lnTo>
                        <a:pt x="17" y="632"/>
                      </a:lnTo>
                      <a:lnTo>
                        <a:pt x="21" y="637"/>
                      </a:lnTo>
                      <a:lnTo>
                        <a:pt x="25" y="640"/>
                      </a:lnTo>
                      <a:lnTo>
                        <a:pt x="31" y="643"/>
                      </a:lnTo>
                      <a:lnTo>
                        <a:pt x="36" y="645"/>
                      </a:lnTo>
                      <a:lnTo>
                        <a:pt x="41" y="647"/>
                      </a:lnTo>
                      <a:lnTo>
                        <a:pt x="47" y="649"/>
                      </a:lnTo>
                      <a:lnTo>
                        <a:pt x="52" y="650"/>
                      </a:lnTo>
                      <a:lnTo>
                        <a:pt x="59" y="650"/>
                      </a:lnTo>
                      <a:lnTo>
                        <a:pt x="653" y="650"/>
                      </a:lnTo>
                      <a:lnTo>
                        <a:pt x="658" y="650"/>
                      </a:lnTo>
                      <a:lnTo>
                        <a:pt x="665" y="649"/>
                      </a:lnTo>
                      <a:lnTo>
                        <a:pt x="670" y="647"/>
                      </a:lnTo>
                      <a:lnTo>
                        <a:pt x="675" y="645"/>
                      </a:lnTo>
                      <a:lnTo>
                        <a:pt x="681" y="643"/>
                      </a:lnTo>
                      <a:lnTo>
                        <a:pt x="685" y="640"/>
                      </a:lnTo>
                      <a:lnTo>
                        <a:pt x="689" y="637"/>
                      </a:lnTo>
                      <a:lnTo>
                        <a:pt x="694" y="632"/>
                      </a:lnTo>
                      <a:lnTo>
                        <a:pt x="698" y="628"/>
                      </a:lnTo>
                      <a:lnTo>
                        <a:pt x="701" y="624"/>
                      </a:lnTo>
                      <a:lnTo>
                        <a:pt x="703" y="620"/>
                      </a:lnTo>
                      <a:lnTo>
                        <a:pt x="707" y="614"/>
                      </a:lnTo>
                      <a:lnTo>
                        <a:pt x="709" y="609"/>
                      </a:lnTo>
                      <a:lnTo>
                        <a:pt x="710" y="603"/>
                      </a:lnTo>
                      <a:lnTo>
                        <a:pt x="711" y="597"/>
                      </a:lnTo>
                      <a:lnTo>
                        <a:pt x="711" y="592"/>
                      </a:lnTo>
                      <a:lnTo>
                        <a:pt x="711" y="136"/>
                      </a:lnTo>
                      <a:lnTo>
                        <a:pt x="711" y="130"/>
                      </a:lnTo>
                      <a:lnTo>
                        <a:pt x="710" y="125"/>
                      </a:lnTo>
                      <a:lnTo>
                        <a:pt x="709" y="119"/>
                      </a:lnTo>
                      <a:lnTo>
                        <a:pt x="707" y="114"/>
                      </a:lnTo>
                      <a:lnTo>
                        <a:pt x="703" y="109"/>
                      </a:lnTo>
                      <a:lnTo>
                        <a:pt x="701" y="103"/>
                      </a:lnTo>
                      <a:lnTo>
                        <a:pt x="698" y="99"/>
                      </a:lnTo>
                      <a:lnTo>
                        <a:pt x="694" y="95"/>
                      </a:lnTo>
                      <a:lnTo>
                        <a:pt x="689" y="91"/>
                      </a:lnTo>
                      <a:lnTo>
                        <a:pt x="685" y="88"/>
                      </a:lnTo>
                      <a:lnTo>
                        <a:pt x="681" y="85"/>
                      </a:lnTo>
                      <a:lnTo>
                        <a:pt x="675" y="83"/>
                      </a:lnTo>
                      <a:lnTo>
                        <a:pt x="670" y="81"/>
                      </a:lnTo>
                      <a:lnTo>
                        <a:pt x="665" y="80"/>
                      </a:lnTo>
                      <a:lnTo>
                        <a:pt x="658" y="79"/>
                      </a:lnTo>
                      <a:lnTo>
                        <a:pt x="653" y="77"/>
                      </a:lnTo>
                      <a:close/>
                      <a:moveTo>
                        <a:pt x="553" y="32"/>
                      </a:moveTo>
                      <a:lnTo>
                        <a:pt x="609" y="155"/>
                      </a:lnTo>
                      <a:lnTo>
                        <a:pt x="284" y="155"/>
                      </a:lnTo>
                      <a:lnTo>
                        <a:pt x="553" y="32"/>
                      </a:lnTo>
                      <a:close/>
                      <a:moveTo>
                        <a:pt x="27" y="58"/>
                      </a:moveTo>
                      <a:lnTo>
                        <a:pt x="29" y="52"/>
                      </a:lnTo>
                      <a:lnTo>
                        <a:pt x="31" y="46"/>
                      </a:lnTo>
                      <a:lnTo>
                        <a:pt x="33" y="41"/>
                      </a:lnTo>
                      <a:lnTo>
                        <a:pt x="37" y="37"/>
                      </a:lnTo>
                      <a:lnTo>
                        <a:pt x="41" y="32"/>
                      </a:lnTo>
                      <a:lnTo>
                        <a:pt x="47" y="30"/>
                      </a:lnTo>
                      <a:lnTo>
                        <a:pt x="52" y="28"/>
                      </a:lnTo>
                      <a:lnTo>
                        <a:pt x="59" y="27"/>
                      </a:lnTo>
                      <a:lnTo>
                        <a:pt x="200" y="27"/>
                      </a:lnTo>
                      <a:lnTo>
                        <a:pt x="263" y="101"/>
                      </a:lnTo>
                      <a:lnTo>
                        <a:pt x="266" y="103"/>
                      </a:lnTo>
                      <a:lnTo>
                        <a:pt x="268" y="104"/>
                      </a:lnTo>
                      <a:lnTo>
                        <a:pt x="271" y="105"/>
                      </a:lnTo>
                      <a:lnTo>
                        <a:pt x="273" y="105"/>
                      </a:lnTo>
                      <a:lnTo>
                        <a:pt x="326" y="105"/>
                      </a:lnTo>
                      <a:lnTo>
                        <a:pt x="217" y="155"/>
                      </a:lnTo>
                      <a:lnTo>
                        <a:pt x="59" y="155"/>
                      </a:lnTo>
                      <a:lnTo>
                        <a:pt x="50" y="156"/>
                      </a:lnTo>
                      <a:lnTo>
                        <a:pt x="42" y="158"/>
                      </a:lnTo>
                      <a:lnTo>
                        <a:pt x="35" y="160"/>
                      </a:lnTo>
                      <a:lnTo>
                        <a:pt x="27" y="164"/>
                      </a:lnTo>
                      <a:lnTo>
                        <a:pt x="27" y="58"/>
                      </a:lnTo>
                      <a:close/>
                      <a:moveTo>
                        <a:pt x="683" y="244"/>
                      </a:moveTo>
                      <a:lnTo>
                        <a:pt x="683" y="592"/>
                      </a:lnTo>
                      <a:lnTo>
                        <a:pt x="683" y="597"/>
                      </a:lnTo>
                      <a:lnTo>
                        <a:pt x="681" y="603"/>
                      </a:lnTo>
                      <a:lnTo>
                        <a:pt x="678" y="609"/>
                      </a:lnTo>
                      <a:lnTo>
                        <a:pt x="674" y="613"/>
                      </a:lnTo>
                      <a:lnTo>
                        <a:pt x="670" y="616"/>
                      </a:lnTo>
                      <a:lnTo>
                        <a:pt x="665" y="620"/>
                      </a:lnTo>
                      <a:lnTo>
                        <a:pt x="658" y="622"/>
                      </a:lnTo>
                      <a:lnTo>
                        <a:pt x="653" y="622"/>
                      </a:lnTo>
                      <a:lnTo>
                        <a:pt x="59" y="622"/>
                      </a:lnTo>
                      <a:lnTo>
                        <a:pt x="52" y="622"/>
                      </a:lnTo>
                      <a:lnTo>
                        <a:pt x="47" y="620"/>
                      </a:lnTo>
                      <a:lnTo>
                        <a:pt x="41" y="616"/>
                      </a:lnTo>
                      <a:lnTo>
                        <a:pt x="37" y="613"/>
                      </a:lnTo>
                      <a:lnTo>
                        <a:pt x="33" y="609"/>
                      </a:lnTo>
                      <a:lnTo>
                        <a:pt x="31" y="603"/>
                      </a:lnTo>
                      <a:lnTo>
                        <a:pt x="29" y="597"/>
                      </a:lnTo>
                      <a:lnTo>
                        <a:pt x="27" y="592"/>
                      </a:lnTo>
                      <a:lnTo>
                        <a:pt x="27" y="214"/>
                      </a:lnTo>
                      <a:lnTo>
                        <a:pt x="29" y="207"/>
                      </a:lnTo>
                      <a:lnTo>
                        <a:pt x="31" y="202"/>
                      </a:lnTo>
                      <a:lnTo>
                        <a:pt x="33" y="197"/>
                      </a:lnTo>
                      <a:lnTo>
                        <a:pt x="37" y="192"/>
                      </a:lnTo>
                      <a:lnTo>
                        <a:pt x="41" y="188"/>
                      </a:lnTo>
                      <a:lnTo>
                        <a:pt x="47" y="186"/>
                      </a:lnTo>
                      <a:lnTo>
                        <a:pt x="52" y="184"/>
                      </a:lnTo>
                      <a:lnTo>
                        <a:pt x="59" y="183"/>
                      </a:lnTo>
                      <a:lnTo>
                        <a:pt x="219" y="183"/>
                      </a:lnTo>
                      <a:lnTo>
                        <a:pt x="219" y="183"/>
                      </a:lnTo>
                      <a:lnTo>
                        <a:pt x="219" y="183"/>
                      </a:lnTo>
                      <a:lnTo>
                        <a:pt x="221" y="183"/>
                      </a:lnTo>
                      <a:lnTo>
                        <a:pt x="221" y="183"/>
                      </a:lnTo>
                      <a:lnTo>
                        <a:pt x="653" y="183"/>
                      </a:lnTo>
                      <a:lnTo>
                        <a:pt x="658" y="184"/>
                      </a:lnTo>
                      <a:lnTo>
                        <a:pt x="665" y="186"/>
                      </a:lnTo>
                      <a:lnTo>
                        <a:pt x="670" y="188"/>
                      </a:lnTo>
                      <a:lnTo>
                        <a:pt x="674" y="192"/>
                      </a:lnTo>
                      <a:lnTo>
                        <a:pt x="678" y="197"/>
                      </a:lnTo>
                      <a:lnTo>
                        <a:pt x="681" y="202"/>
                      </a:lnTo>
                      <a:lnTo>
                        <a:pt x="683" y="207"/>
                      </a:lnTo>
                      <a:lnTo>
                        <a:pt x="683" y="214"/>
                      </a:lnTo>
                      <a:lnTo>
                        <a:pt x="683" y="244"/>
                      </a:lnTo>
                      <a:close/>
                      <a:moveTo>
                        <a:pt x="683" y="164"/>
                      </a:moveTo>
                      <a:lnTo>
                        <a:pt x="677" y="160"/>
                      </a:lnTo>
                      <a:lnTo>
                        <a:pt x="669" y="158"/>
                      </a:lnTo>
                      <a:lnTo>
                        <a:pt x="660" y="156"/>
                      </a:lnTo>
                      <a:lnTo>
                        <a:pt x="653" y="155"/>
                      </a:lnTo>
                      <a:lnTo>
                        <a:pt x="640" y="155"/>
                      </a:lnTo>
                      <a:lnTo>
                        <a:pt x="618" y="105"/>
                      </a:lnTo>
                      <a:lnTo>
                        <a:pt x="653" y="105"/>
                      </a:lnTo>
                      <a:lnTo>
                        <a:pt x="658" y="106"/>
                      </a:lnTo>
                      <a:lnTo>
                        <a:pt x="665" y="109"/>
                      </a:lnTo>
                      <a:lnTo>
                        <a:pt x="670" y="111"/>
                      </a:lnTo>
                      <a:lnTo>
                        <a:pt x="674" y="115"/>
                      </a:lnTo>
                      <a:lnTo>
                        <a:pt x="678" y="119"/>
                      </a:lnTo>
                      <a:lnTo>
                        <a:pt x="681" y="125"/>
                      </a:lnTo>
                      <a:lnTo>
                        <a:pt x="683" y="130"/>
                      </a:lnTo>
                      <a:lnTo>
                        <a:pt x="683" y="136"/>
                      </a:lnTo>
                      <a:lnTo>
                        <a:pt x="683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4F9437-4C32-4340-AC34-47D6D4C818C3}"/>
              </a:ext>
            </a:extLst>
          </p:cNvPr>
          <p:cNvGrpSpPr/>
          <p:nvPr/>
        </p:nvGrpSpPr>
        <p:grpSpPr>
          <a:xfrm>
            <a:off x="9499181" y="2214450"/>
            <a:ext cx="934281" cy="1863080"/>
            <a:chOff x="9499181" y="2214450"/>
            <a:chExt cx="934281" cy="1863080"/>
          </a:xfrm>
        </p:grpSpPr>
        <p:sp>
          <p:nvSpPr>
            <p:cNvPr id="19" name="Chevron 86">
              <a:extLst>
                <a:ext uri="{FF2B5EF4-FFF2-40B4-BE49-F238E27FC236}">
                  <a16:creationId xmlns:a16="http://schemas.microsoft.com/office/drawing/2014/main" id="{9D70ECEB-799D-4746-AC72-3AE6A8BC470A}"/>
                </a:ext>
              </a:extLst>
            </p:cNvPr>
            <p:cNvSpPr/>
            <p:nvPr/>
          </p:nvSpPr>
          <p:spPr>
            <a:xfrm rot="19800000">
              <a:off x="9576247" y="2214450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4">
                    <a:lumMod val="75000"/>
                    <a:alpha val="0"/>
                  </a:schemeClr>
                </a:gs>
                <a:gs pos="0">
                  <a:schemeClr val="accent4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FFC000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FF33F4-BDE3-4EC1-A992-194BFA99C75E}"/>
                </a:ext>
              </a:extLst>
            </p:cNvPr>
            <p:cNvGrpSpPr/>
            <p:nvPr/>
          </p:nvGrpSpPr>
          <p:grpSpPr>
            <a:xfrm>
              <a:off x="9499181" y="2901905"/>
              <a:ext cx="719382" cy="719982"/>
              <a:chOff x="9499181" y="2901905"/>
              <a:chExt cx="719382" cy="71998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D2E17D4-A8E5-4151-B5AA-6C8A7B3C7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99181" y="2901905"/>
                <a:ext cx="719382" cy="71998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280F26D-8FAA-4006-9602-30F8C7868F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48617" y="2951381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47BC0BB-BD9F-429D-8F21-0237BEBFFE7E}"/>
                  </a:ext>
                </a:extLst>
              </p:cNvPr>
              <p:cNvGrpSpPr/>
              <p:nvPr/>
            </p:nvGrpSpPr>
            <p:grpSpPr>
              <a:xfrm>
                <a:off x="9737125" y="3123838"/>
                <a:ext cx="243494" cy="276116"/>
                <a:chOff x="10283826" y="1776413"/>
                <a:chExt cx="331788" cy="376238"/>
              </a:xfrm>
              <a:solidFill>
                <a:schemeClr val="bg1"/>
              </a:solidFill>
            </p:grpSpPr>
            <p:sp>
              <p:nvSpPr>
                <p:cNvPr id="42" name="Freeform 253">
                  <a:extLst>
                    <a:ext uri="{FF2B5EF4-FFF2-40B4-BE49-F238E27FC236}">
                      <a16:creationId xmlns:a16="http://schemas.microsoft.com/office/drawing/2014/main" id="{E38C6D7A-3144-4971-9F01-159192E5B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3826" y="1900238"/>
                  <a:ext cx="249238" cy="252413"/>
                </a:xfrm>
                <a:custGeom>
                  <a:avLst/>
                  <a:gdLst>
                    <a:gd name="T0" fmla="*/ 466 w 472"/>
                    <a:gd name="T1" fmla="*/ 405 h 477"/>
                    <a:gd name="T2" fmla="*/ 455 w 472"/>
                    <a:gd name="T3" fmla="*/ 403 h 477"/>
                    <a:gd name="T4" fmla="*/ 433 w 472"/>
                    <a:gd name="T5" fmla="*/ 415 h 477"/>
                    <a:gd name="T6" fmla="*/ 398 w 472"/>
                    <a:gd name="T7" fmla="*/ 432 h 477"/>
                    <a:gd name="T8" fmla="*/ 360 w 472"/>
                    <a:gd name="T9" fmla="*/ 442 h 477"/>
                    <a:gd name="T10" fmla="*/ 321 w 472"/>
                    <a:gd name="T11" fmla="*/ 449 h 477"/>
                    <a:gd name="T12" fmla="*/ 287 w 472"/>
                    <a:gd name="T13" fmla="*/ 449 h 477"/>
                    <a:gd name="T14" fmla="*/ 259 w 472"/>
                    <a:gd name="T15" fmla="*/ 445 h 477"/>
                    <a:gd name="T16" fmla="*/ 232 w 472"/>
                    <a:gd name="T17" fmla="*/ 440 h 477"/>
                    <a:gd name="T18" fmla="*/ 207 w 472"/>
                    <a:gd name="T19" fmla="*/ 433 h 477"/>
                    <a:gd name="T20" fmla="*/ 183 w 472"/>
                    <a:gd name="T21" fmla="*/ 422 h 477"/>
                    <a:gd name="T22" fmla="*/ 159 w 472"/>
                    <a:gd name="T23" fmla="*/ 409 h 477"/>
                    <a:gd name="T24" fmla="*/ 138 w 472"/>
                    <a:gd name="T25" fmla="*/ 394 h 477"/>
                    <a:gd name="T26" fmla="*/ 118 w 472"/>
                    <a:gd name="T27" fmla="*/ 378 h 477"/>
                    <a:gd name="T28" fmla="*/ 98 w 472"/>
                    <a:gd name="T29" fmla="*/ 359 h 477"/>
                    <a:gd name="T30" fmla="*/ 82 w 472"/>
                    <a:gd name="T31" fmla="*/ 339 h 477"/>
                    <a:gd name="T32" fmla="*/ 67 w 472"/>
                    <a:gd name="T33" fmla="*/ 317 h 477"/>
                    <a:gd name="T34" fmla="*/ 54 w 472"/>
                    <a:gd name="T35" fmla="*/ 294 h 477"/>
                    <a:gd name="T36" fmla="*/ 44 w 472"/>
                    <a:gd name="T37" fmla="*/ 269 h 477"/>
                    <a:gd name="T38" fmla="*/ 36 w 472"/>
                    <a:gd name="T39" fmla="*/ 244 h 477"/>
                    <a:gd name="T40" fmla="*/ 31 w 472"/>
                    <a:gd name="T41" fmla="*/ 217 h 477"/>
                    <a:gd name="T42" fmla="*/ 27 w 472"/>
                    <a:gd name="T43" fmla="*/ 189 h 477"/>
                    <a:gd name="T44" fmla="*/ 28 w 472"/>
                    <a:gd name="T45" fmla="*/ 155 h 477"/>
                    <a:gd name="T46" fmla="*/ 34 w 472"/>
                    <a:gd name="T47" fmla="*/ 114 h 477"/>
                    <a:gd name="T48" fmla="*/ 46 w 472"/>
                    <a:gd name="T49" fmla="*/ 76 h 477"/>
                    <a:gd name="T50" fmla="*/ 63 w 472"/>
                    <a:gd name="T51" fmla="*/ 39 h 477"/>
                    <a:gd name="T52" fmla="*/ 76 w 472"/>
                    <a:gd name="T53" fmla="*/ 17 h 477"/>
                    <a:gd name="T54" fmla="*/ 75 w 472"/>
                    <a:gd name="T55" fmla="*/ 6 h 477"/>
                    <a:gd name="T56" fmla="*/ 65 w 472"/>
                    <a:gd name="T57" fmla="*/ 0 h 477"/>
                    <a:gd name="T58" fmla="*/ 55 w 472"/>
                    <a:gd name="T59" fmla="*/ 2 h 477"/>
                    <a:gd name="T60" fmla="*/ 39 w 472"/>
                    <a:gd name="T61" fmla="*/ 26 h 477"/>
                    <a:gd name="T62" fmla="*/ 20 w 472"/>
                    <a:gd name="T63" fmla="*/ 65 h 477"/>
                    <a:gd name="T64" fmla="*/ 7 w 472"/>
                    <a:gd name="T65" fmla="*/ 108 h 477"/>
                    <a:gd name="T66" fmla="*/ 1 w 472"/>
                    <a:gd name="T67" fmla="*/ 152 h 477"/>
                    <a:gd name="T68" fmla="*/ 0 w 472"/>
                    <a:gd name="T69" fmla="*/ 190 h 477"/>
                    <a:gd name="T70" fmla="*/ 3 w 472"/>
                    <a:gd name="T71" fmla="*/ 220 h 477"/>
                    <a:gd name="T72" fmla="*/ 8 w 472"/>
                    <a:gd name="T73" fmla="*/ 249 h 477"/>
                    <a:gd name="T74" fmla="*/ 17 w 472"/>
                    <a:gd name="T75" fmla="*/ 277 h 477"/>
                    <a:gd name="T76" fmla="*/ 28 w 472"/>
                    <a:gd name="T77" fmla="*/ 304 h 477"/>
                    <a:gd name="T78" fmla="*/ 42 w 472"/>
                    <a:gd name="T79" fmla="*/ 330 h 477"/>
                    <a:gd name="T80" fmla="*/ 59 w 472"/>
                    <a:gd name="T81" fmla="*/ 354 h 477"/>
                    <a:gd name="T82" fmla="*/ 78 w 472"/>
                    <a:gd name="T83" fmla="*/ 378 h 477"/>
                    <a:gd name="T84" fmla="*/ 99 w 472"/>
                    <a:gd name="T85" fmla="*/ 398 h 477"/>
                    <a:gd name="T86" fmla="*/ 122 w 472"/>
                    <a:gd name="T87" fmla="*/ 418 h 477"/>
                    <a:gd name="T88" fmla="*/ 147 w 472"/>
                    <a:gd name="T89" fmla="*/ 434 h 477"/>
                    <a:gd name="T90" fmla="*/ 172 w 472"/>
                    <a:gd name="T91" fmla="*/ 448 h 477"/>
                    <a:gd name="T92" fmla="*/ 199 w 472"/>
                    <a:gd name="T93" fmla="*/ 459 h 477"/>
                    <a:gd name="T94" fmla="*/ 227 w 472"/>
                    <a:gd name="T95" fmla="*/ 468 h 477"/>
                    <a:gd name="T96" fmla="*/ 256 w 472"/>
                    <a:gd name="T97" fmla="*/ 473 h 477"/>
                    <a:gd name="T98" fmla="*/ 286 w 472"/>
                    <a:gd name="T99" fmla="*/ 477 h 477"/>
                    <a:gd name="T100" fmla="*/ 324 w 472"/>
                    <a:gd name="T101" fmla="*/ 476 h 477"/>
                    <a:gd name="T102" fmla="*/ 366 w 472"/>
                    <a:gd name="T103" fmla="*/ 470 h 477"/>
                    <a:gd name="T104" fmla="*/ 407 w 472"/>
                    <a:gd name="T105" fmla="*/ 457 h 477"/>
                    <a:gd name="T106" fmla="*/ 447 w 472"/>
                    <a:gd name="T107" fmla="*/ 439 h 477"/>
                    <a:gd name="T108" fmla="*/ 469 w 472"/>
                    <a:gd name="T109" fmla="*/ 424 h 477"/>
                    <a:gd name="T110" fmla="*/ 472 w 472"/>
                    <a:gd name="T111" fmla="*/ 414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72" h="477">
                      <a:moveTo>
                        <a:pt x="469" y="409"/>
                      </a:moveTo>
                      <a:lnTo>
                        <a:pt x="466" y="405"/>
                      </a:lnTo>
                      <a:lnTo>
                        <a:pt x="461" y="403"/>
                      </a:lnTo>
                      <a:lnTo>
                        <a:pt x="455" y="403"/>
                      </a:lnTo>
                      <a:lnTo>
                        <a:pt x="450" y="405"/>
                      </a:lnTo>
                      <a:lnTo>
                        <a:pt x="433" y="415"/>
                      </a:lnTo>
                      <a:lnTo>
                        <a:pt x="416" y="424"/>
                      </a:lnTo>
                      <a:lnTo>
                        <a:pt x="398" y="432"/>
                      </a:lnTo>
                      <a:lnTo>
                        <a:pt x="379" y="438"/>
                      </a:lnTo>
                      <a:lnTo>
                        <a:pt x="360" y="442"/>
                      </a:lnTo>
                      <a:lnTo>
                        <a:pt x="341" y="447"/>
                      </a:lnTo>
                      <a:lnTo>
                        <a:pt x="321" y="449"/>
                      </a:lnTo>
                      <a:lnTo>
                        <a:pt x="301" y="449"/>
                      </a:lnTo>
                      <a:lnTo>
                        <a:pt x="287" y="449"/>
                      </a:lnTo>
                      <a:lnTo>
                        <a:pt x="273" y="448"/>
                      </a:lnTo>
                      <a:lnTo>
                        <a:pt x="259" y="445"/>
                      </a:lnTo>
                      <a:lnTo>
                        <a:pt x="246" y="443"/>
                      </a:lnTo>
                      <a:lnTo>
                        <a:pt x="232" y="440"/>
                      </a:lnTo>
                      <a:lnTo>
                        <a:pt x="219" y="437"/>
                      </a:lnTo>
                      <a:lnTo>
                        <a:pt x="207" y="433"/>
                      </a:lnTo>
                      <a:lnTo>
                        <a:pt x="195" y="427"/>
                      </a:lnTo>
                      <a:lnTo>
                        <a:pt x="183" y="422"/>
                      </a:lnTo>
                      <a:lnTo>
                        <a:pt x="171" y="415"/>
                      </a:lnTo>
                      <a:lnTo>
                        <a:pt x="159" y="409"/>
                      </a:lnTo>
                      <a:lnTo>
                        <a:pt x="149" y="403"/>
                      </a:lnTo>
                      <a:lnTo>
                        <a:pt x="138" y="394"/>
                      </a:lnTo>
                      <a:lnTo>
                        <a:pt x="127" y="386"/>
                      </a:lnTo>
                      <a:lnTo>
                        <a:pt x="118" y="378"/>
                      </a:lnTo>
                      <a:lnTo>
                        <a:pt x="108" y="368"/>
                      </a:lnTo>
                      <a:lnTo>
                        <a:pt x="98" y="359"/>
                      </a:lnTo>
                      <a:lnTo>
                        <a:pt x="90" y="349"/>
                      </a:lnTo>
                      <a:lnTo>
                        <a:pt x="82" y="339"/>
                      </a:lnTo>
                      <a:lnTo>
                        <a:pt x="75" y="328"/>
                      </a:lnTo>
                      <a:lnTo>
                        <a:pt x="67" y="317"/>
                      </a:lnTo>
                      <a:lnTo>
                        <a:pt x="61" y="306"/>
                      </a:lnTo>
                      <a:lnTo>
                        <a:pt x="54" y="294"/>
                      </a:lnTo>
                      <a:lnTo>
                        <a:pt x="49" y="281"/>
                      </a:lnTo>
                      <a:lnTo>
                        <a:pt x="44" y="269"/>
                      </a:lnTo>
                      <a:lnTo>
                        <a:pt x="39" y="257"/>
                      </a:lnTo>
                      <a:lnTo>
                        <a:pt x="36" y="244"/>
                      </a:lnTo>
                      <a:lnTo>
                        <a:pt x="33" y="230"/>
                      </a:lnTo>
                      <a:lnTo>
                        <a:pt x="31" y="217"/>
                      </a:lnTo>
                      <a:lnTo>
                        <a:pt x="28" y="203"/>
                      </a:lnTo>
                      <a:lnTo>
                        <a:pt x="27" y="189"/>
                      </a:lnTo>
                      <a:lnTo>
                        <a:pt x="27" y="175"/>
                      </a:lnTo>
                      <a:lnTo>
                        <a:pt x="28" y="155"/>
                      </a:lnTo>
                      <a:lnTo>
                        <a:pt x="31" y="134"/>
                      </a:lnTo>
                      <a:lnTo>
                        <a:pt x="34" y="114"/>
                      </a:lnTo>
                      <a:lnTo>
                        <a:pt x="39" y="94"/>
                      </a:lnTo>
                      <a:lnTo>
                        <a:pt x="46" y="76"/>
                      </a:lnTo>
                      <a:lnTo>
                        <a:pt x="54" y="57"/>
                      </a:lnTo>
                      <a:lnTo>
                        <a:pt x="63" y="39"/>
                      </a:lnTo>
                      <a:lnTo>
                        <a:pt x="74" y="21"/>
                      </a:lnTo>
                      <a:lnTo>
                        <a:pt x="76" y="17"/>
                      </a:lnTo>
                      <a:lnTo>
                        <a:pt x="76" y="12"/>
                      </a:lnTo>
                      <a:lnTo>
                        <a:pt x="75" y="6"/>
                      </a:lnTo>
                      <a:lnTo>
                        <a:pt x="70" y="2"/>
                      </a:lnTo>
                      <a:lnTo>
                        <a:pt x="65" y="0"/>
                      </a:lnTo>
                      <a:lnTo>
                        <a:pt x="60" y="0"/>
                      </a:lnTo>
                      <a:lnTo>
                        <a:pt x="55" y="2"/>
                      </a:lnTo>
                      <a:lnTo>
                        <a:pt x="51" y="6"/>
                      </a:lnTo>
                      <a:lnTo>
                        <a:pt x="39" y="26"/>
                      </a:lnTo>
                      <a:lnTo>
                        <a:pt x="28" y="45"/>
                      </a:lnTo>
                      <a:lnTo>
                        <a:pt x="20" y="65"/>
                      </a:lnTo>
                      <a:lnTo>
                        <a:pt x="12" y="87"/>
                      </a:lnTo>
                      <a:lnTo>
                        <a:pt x="7" y="108"/>
                      </a:lnTo>
                      <a:lnTo>
                        <a:pt x="3" y="130"/>
                      </a:lnTo>
                      <a:lnTo>
                        <a:pt x="1" y="152"/>
                      </a:lnTo>
                      <a:lnTo>
                        <a:pt x="0" y="175"/>
                      </a:lnTo>
                      <a:lnTo>
                        <a:pt x="0" y="190"/>
                      </a:lnTo>
                      <a:lnTo>
                        <a:pt x="1" y="205"/>
                      </a:lnTo>
                      <a:lnTo>
                        <a:pt x="3" y="220"/>
                      </a:lnTo>
                      <a:lnTo>
                        <a:pt x="5" y="234"/>
                      </a:lnTo>
                      <a:lnTo>
                        <a:pt x="8" y="249"/>
                      </a:lnTo>
                      <a:lnTo>
                        <a:pt x="12" y="263"/>
                      </a:lnTo>
                      <a:lnTo>
                        <a:pt x="17" y="277"/>
                      </a:lnTo>
                      <a:lnTo>
                        <a:pt x="22" y="291"/>
                      </a:lnTo>
                      <a:lnTo>
                        <a:pt x="28" y="304"/>
                      </a:lnTo>
                      <a:lnTo>
                        <a:pt x="35" y="317"/>
                      </a:lnTo>
                      <a:lnTo>
                        <a:pt x="42" y="330"/>
                      </a:lnTo>
                      <a:lnTo>
                        <a:pt x="50" y="342"/>
                      </a:lnTo>
                      <a:lnTo>
                        <a:pt x="59" y="354"/>
                      </a:lnTo>
                      <a:lnTo>
                        <a:pt x="68" y="366"/>
                      </a:lnTo>
                      <a:lnTo>
                        <a:pt x="78" y="378"/>
                      </a:lnTo>
                      <a:lnTo>
                        <a:pt x="88" y="389"/>
                      </a:lnTo>
                      <a:lnTo>
                        <a:pt x="99" y="398"/>
                      </a:lnTo>
                      <a:lnTo>
                        <a:pt x="110" y="409"/>
                      </a:lnTo>
                      <a:lnTo>
                        <a:pt x="122" y="418"/>
                      </a:lnTo>
                      <a:lnTo>
                        <a:pt x="134" y="426"/>
                      </a:lnTo>
                      <a:lnTo>
                        <a:pt x="147" y="434"/>
                      </a:lnTo>
                      <a:lnTo>
                        <a:pt x="159" y="441"/>
                      </a:lnTo>
                      <a:lnTo>
                        <a:pt x="172" y="448"/>
                      </a:lnTo>
                      <a:lnTo>
                        <a:pt x="186" y="454"/>
                      </a:lnTo>
                      <a:lnTo>
                        <a:pt x="199" y="459"/>
                      </a:lnTo>
                      <a:lnTo>
                        <a:pt x="213" y="464"/>
                      </a:lnTo>
                      <a:lnTo>
                        <a:pt x="227" y="468"/>
                      </a:lnTo>
                      <a:lnTo>
                        <a:pt x="242" y="471"/>
                      </a:lnTo>
                      <a:lnTo>
                        <a:pt x="256" y="473"/>
                      </a:lnTo>
                      <a:lnTo>
                        <a:pt x="271" y="476"/>
                      </a:lnTo>
                      <a:lnTo>
                        <a:pt x="286" y="477"/>
                      </a:lnTo>
                      <a:lnTo>
                        <a:pt x="301" y="477"/>
                      </a:lnTo>
                      <a:lnTo>
                        <a:pt x="324" y="476"/>
                      </a:lnTo>
                      <a:lnTo>
                        <a:pt x="345" y="473"/>
                      </a:lnTo>
                      <a:lnTo>
                        <a:pt x="366" y="470"/>
                      </a:lnTo>
                      <a:lnTo>
                        <a:pt x="387" y="465"/>
                      </a:lnTo>
                      <a:lnTo>
                        <a:pt x="407" y="457"/>
                      </a:lnTo>
                      <a:lnTo>
                        <a:pt x="428" y="449"/>
                      </a:lnTo>
                      <a:lnTo>
                        <a:pt x="447" y="439"/>
                      </a:lnTo>
                      <a:lnTo>
                        <a:pt x="465" y="428"/>
                      </a:lnTo>
                      <a:lnTo>
                        <a:pt x="469" y="424"/>
                      </a:lnTo>
                      <a:lnTo>
                        <a:pt x="472" y="420"/>
                      </a:lnTo>
                      <a:lnTo>
                        <a:pt x="472" y="414"/>
                      </a:lnTo>
                      <a:lnTo>
                        <a:pt x="469" y="4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" name="Freeform 254">
                  <a:extLst>
                    <a:ext uri="{FF2B5EF4-FFF2-40B4-BE49-F238E27FC236}">
                      <a16:creationId xmlns:a16="http://schemas.microsoft.com/office/drawing/2014/main" id="{F0B46118-B8B5-4967-AB45-EFEFA1D6F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44176" y="2092326"/>
                  <a:ext cx="15875" cy="14288"/>
                </a:xfrm>
                <a:custGeom>
                  <a:avLst/>
                  <a:gdLst>
                    <a:gd name="T0" fmla="*/ 25 w 29"/>
                    <a:gd name="T1" fmla="*/ 4 h 28"/>
                    <a:gd name="T2" fmla="*/ 19 w 29"/>
                    <a:gd name="T3" fmla="*/ 1 h 28"/>
                    <a:gd name="T4" fmla="*/ 14 w 29"/>
                    <a:gd name="T5" fmla="*/ 0 h 28"/>
                    <a:gd name="T6" fmla="*/ 10 w 29"/>
                    <a:gd name="T7" fmla="*/ 1 h 28"/>
                    <a:gd name="T8" fmla="*/ 4 w 29"/>
                    <a:gd name="T9" fmla="*/ 4 h 28"/>
                    <a:gd name="T10" fmla="*/ 4 w 29"/>
                    <a:gd name="T11" fmla="*/ 4 h 28"/>
                    <a:gd name="T12" fmla="*/ 1 w 29"/>
                    <a:gd name="T13" fmla="*/ 8 h 28"/>
                    <a:gd name="T14" fmla="*/ 0 w 29"/>
                    <a:gd name="T15" fmla="*/ 14 h 28"/>
                    <a:gd name="T16" fmla="*/ 1 w 29"/>
                    <a:gd name="T17" fmla="*/ 19 h 28"/>
                    <a:gd name="T18" fmla="*/ 4 w 29"/>
                    <a:gd name="T19" fmla="*/ 23 h 28"/>
                    <a:gd name="T20" fmla="*/ 9 w 29"/>
                    <a:gd name="T21" fmla="*/ 27 h 28"/>
                    <a:gd name="T22" fmla="*/ 14 w 29"/>
                    <a:gd name="T23" fmla="*/ 28 h 28"/>
                    <a:gd name="T24" fmla="*/ 19 w 29"/>
                    <a:gd name="T25" fmla="*/ 27 h 28"/>
                    <a:gd name="T26" fmla="*/ 24 w 29"/>
                    <a:gd name="T27" fmla="*/ 23 h 28"/>
                    <a:gd name="T28" fmla="*/ 25 w 29"/>
                    <a:gd name="T29" fmla="*/ 23 h 28"/>
                    <a:gd name="T30" fmla="*/ 28 w 29"/>
                    <a:gd name="T31" fmla="*/ 19 h 28"/>
                    <a:gd name="T32" fmla="*/ 29 w 29"/>
                    <a:gd name="T33" fmla="*/ 14 h 28"/>
                    <a:gd name="T34" fmla="*/ 28 w 29"/>
                    <a:gd name="T35" fmla="*/ 8 h 28"/>
                    <a:gd name="T36" fmla="*/ 25 w 29"/>
                    <a:gd name="T37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28">
                      <a:moveTo>
                        <a:pt x="25" y="4"/>
                      </a:move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3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19" y="27"/>
                      </a:lnTo>
                      <a:lnTo>
                        <a:pt x="24" y="23"/>
                      </a:lnTo>
                      <a:lnTo>
                        <a:pt x="25" y="23"/>
                      </a:lnTo>
                      <a:lnTo>
                        <a:pt x="28" y="19"/>
                      </a:lnTo>
                      <a:lnTo>
                        <a:pt x="29" y="14"/>
                      </a:lnTo>
                      <a:lnTo>
                        <a:pt x="28" y="8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" name="Freeform 255">
                  <a:extLst>
                    <a:ext uri="{FF2B5EF4-FFF2-40B4-BE49-F238E27FC236}">
                      <a16:creationId xmlns:a16="http://schemas.microsoft.com/office/drawing/2014/main" id="{785A816D-14C1-46DF-A51F-7A5EE22F4E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52089" y="1776413"/>
                  <a:ext cx="263525" cy="303213"/>
                </a:xfrm>
                <a:custGeom>
                  <a:avLst/>
                  <a:gdLst>
                    <a:gd name="T0" fmla="*/ 458 w 498"/>
                    <a:gd name="T1" fmla="*/ 230 h 574"/>
                    <a:gd name="T2" fmla="*/ 496 w 498"/>
                    <a:gd name="T3" fmla="*/ 190 h 574"/>
                    <a:gd name="T4" fmla="*/ 496 w 498"/>
                    <a:gd name="T5" fmla="*/ 158 h 574"/>
                    <a:gd name="T6" fmla="*/ 431 w 498"/>
                    <a:gd name="T7" fmla="*/ 89 h 574"/>
                    <a:gd name="T8" fmla="*/ 398 w 498"/>
                    <a:gd name="T9" fmla="*/ 83 h 574"/>
                    <a:gd name="T10" fmla="*/ 353 w 498"/>
                    <a:gd name="T11" fmla="*/ 118 h 574"/>
                    <a:gd name="T12" fmla="*/ 353 w 498"/>
                    <a:gd name="T13" fmla="*/ 137 h 574"/>
                    <a:gd name="T14" fmla="*/ 317 w 498"/>
                    <a:gd name="T15" fmla="*/ 144 h 574"/>
                    <a:gd name="T16" fmla="*/ 258 w 498"/>
                    <a:gd name="T17" fmla="*/ 119 h 574"/>
                    <a:gd name="T18" fmla="*/ 257 w 498"/>
                    <a:gd name="T19" fmla="*/ 88 h 574"/>
                    <a:gd name="T20" fmla="*/ 271 w 498"/>
                    <a:gd name="T21" fmla="*/ 74 h 574"/>
                    <a:gd name="T22" fmla="*/ 262 w 498"/>
                    <a:gd name="T23" fmla="*/ 1 h 574"/>
                    <a:gd name="T24" fmla="*/ 78 w 498"/>
                    <a:gd name="T25" fmla="*/ 3 h 574"/>
                    <a:gd name="T26" fmla="*/ 74 w 498"/>
                    <a:gd name="T27" fmla="*/ 80 h 574"/>
                    <a:gd name="T28" fmla="*/ 118 w 498"/>
                    <a:gd name="T29" fmla="*/ 88 h 574"/>
                    <a:gd name="T30" fmla="*/ 74 w 498"/>
                    <a:gd name="T31" fmla="*/ 123 h 574"/>
                    <a:gd name="T32" fmla="*/ 20 w 498"/>
                    <a:gd name="T33" fmla="*/ 149 h 574"/>
                    <a:gd name="T34" fmla="*/ 0 w 498"/>
                    <a:gd name="T35" fmla="*/ 171 h 574"/>
                    <a:gd name="T36" fmla="*/ 16 w 498"/>
                    <a:gd name="T37" fmla="*/ 182 h 574"/>
                    <a:gd name="T38" fmla="*/ 74 w 498"/>
                    <a:gd name="T39" fmla="*/ 152 h 574"/>
                    <a:gd name="T40" fmla="*/ 152 w 498"/>
                    <a:gd name="T41" fmla="*/ 135 h 574"/>
                    <a:gd name="T42" fmla="*/ 214 w 498"/>
                    <a:gd name="T43" fmla="*/ 138 h 574"/>
                    <a:gd name="T44" fmla="*/ 266 w 498"/>
                    <a:gd name="T45" fmla="*/ 151 h 574"/>
                    <a:gd name="T46" fmla="*/ 314 w 498"/>
                    <a:gd name="T47" fmla="*/ 175 h 574"/>
                    <a:gd name="T48" fmla="*/ 357 w 498"/>
                    <a:gd name="T49" fmla="*/ 206 h 574"/>
                    <a:gd name="T50" fmla="*/ 392 w 498"/>
                    <a:gd name="T51" fmla="*/ 245 h 574"/>
                    <a:gd name="T52" fmla="*/ 419 w 498"/>
                    <a:gd name="T53" fmla="*/ 290 h 574"/>
                    <a:gd name="T54" fmla="*/ 437 w 498"/>
                    <a:gd name="T55" fmla="*/ 340 h 574"/>
                    <a:gd name="T56" fmla="*/ 446 w 498"/>
                    <a:gd name="T57" fmla="*/ 395 h 574"/>
                    <a:gd name="T58" fmla="*/ 440 w 498"/>
                    <a:gd name="T59" fmla="*/ 466 h 574"/>
                    <a:gd name="T60" fmla="*/ 414 w 498"/>
                    <a:gd name="T61" fmla="*/ 537 h 574"/>
                    <a:gd name="T62" fmla="*/ 406 w 498"/>
                    <a:gd name="T63" fmla="*/ 569 h 574"/>
                    <a:gd name="T64" fmla="*/ 420 w 498"/>
                    <a:gd name="T65" fmla="*/ 574 h 574"/>
                    <a:gd name="T66" fmla="*/ 439 w 498"/>
                    <a:gd name="T67" fmla="*/ 550 h 574"/>
                    <a:gd name="T68" fmla="*/ 467 w 498"/>
                    <a:gd name="T69" fmla="*/ 471 h 574"/>
                    <a:gd name="T70" fmla="*/ 473 w 498"/>
                    <a:gd name="T71" fmla="*/ 385 h 574"/>
                    <a:gd name="T72" fmla="*/ 452 w 498"/>
                    <a:gd name="T73" fmla="*/ 297 h 574"/>
                    <a:gd name="T74" fmla="*/ 437 w 498"/>
                    <a:gd name="T75" fmla="*/ 221 h 574"/>
                    <a:gd name="T76" fmla="*/ 172 w 498"/>
                    <a:gd name="T77" fmla="*/ 107 h 574"/>
                    <a:gd name="T78" fmla="*/ 199 w 498"/>
                    <a:gd name="T79" fmla="*/ 88 h 574"/>
                    <a:gd name="T80" fmla="*/ 101 w 498"/>
                    <a:gd name="T81" fmla="*/ 27 h 574"/>
                    <a:gd name="T82" fmla="*/ 404 w 498"/>
                    <a:gd name="T83" fmla="*/ 215 h 574"/>
                    <a:gd name="T84" fmla="*/ 366 w 498"/>
                    <a:gd name="T85" fmla="*/ 178 h 574"/>
                    <a:gd name="T86" fmla="*/ 390 w 498"/>
                    <a:gd name="T87" fmla="*/ 134 h 574"/>
                    <a:gd name="T88" fmla="*/ 396 w 498"/>
                    <a:gd name="T89" fmla="*/ 114 h 574"/>
                    <a:gd name="T90" fmla="*/ 407 w 498"/>
                    <a:gd name="T91" fmla="*/ 110 h 574"/>
                    <a:gd name="T92" fmla="*/ 417 w 498"/>
                    <a:gd name="T93" fmla="*/ 115 h 574"/>
                    <a:gd name="T94" fmla="*/ 470 w 498"/>
                    <a:gd name="T95" fmla="*/ 172 h 574"/>
                    <a:gd name="T96" fmla="*/ 468 w 498"/>
                    <a:gd name="T97" fmla="*/ 182 h 574"/>
                    <a:gd name="T98" fmla="*/ 447 w 498"/>
                    <a:gd name="T99" fmla="*/ 191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98" h="574">
                      <a:moveTo>
                        <a:pt x="443" y="228"/>
                      </a:moveTo>
                      <a:lnTo>
                        <a:pt x="448" y="230"/>
                      </a:lnTo>
                      <a:lnTo>
                        <a:pt x="453" y="231"/>
                      </a:lnTo>
                      <a:lnTo>
                        <a:pt x="458" y="230"/>
                      </a:lnTo>
                      <a:lnTo>
                        <a:pt x="463" y="228"/>
                      </a:lnTo>
                      <a:lnTo>
                        <a:pt x="486" y="204"/>
                      </a:lnTo>
                      <a:lnTo>
                        <a:pt x="492" y="197"/>
                      </a:lnTo>
                      <a:lnTo>
                        <a:pt x="496" y="190"/>
                      </a:lnTo>
                      <a:lnTo>
                        <a:pt x="498" y="182"/>
                      </a:lnTo>
                      <a:lnTo>
                        <a:pt x="498" y="174"/>
                      </a:lnTo>
                      <a:lnTo>
                        <a:pt x="498" y="166"/>
                      </a:lnTo>
                      <a:lnTo>
                        <a:pt x="496" y="158"/>
                      </a:lnTo>
                      <a:lnTo>
                        <a:pt x="492" y="151"/>
                      </a:lnTo>
                      <a:lnTo>
                        <a:pt x="486" y="144"/>
                      </a:lnTo>
                      <a:lnTo>
                        <a:pt x="437" y="94"/>
                      </a:lnTo>
                      <a:lnTo>
                        <a:pt x="431" y="89"/>
                      </a:lnTo>
                      <a:lnTo>
                        <a:pt x="423" y="86"/>
                      </a:lnTo>
                      <a:lnTo>
                        <a:pt x="416" y="83"/>
                      </a:lnTo>
                      <a:lnTo>
                        <a:pt x="407" y="83"/>
                      </a:lnTo>
                      <a:lnTo>
                        <a:pt x="398" y="83"/>
                      </a:lnTo>
                      <a:lnTo>
                        <a:pt x="391" y="86"/>
                      </a:lnTo>
                      <a:lnTo>
                        <a:pt x="383" y="89"/>
                      </a:lnTo>
                      <a:lnTo>
                        <a:pt x="377" y="94"/>
                      </a:lnTo>
                      <a:lnTo>
                        <a:pt x="353" y="118"/>
                      </a:lnTo>
                      <a:lnTo>
                        <a:pt x="351" y="122"/>
                      </a:lnTo>
                      <a:lnTo>
                        <a:pt x="350" y="128"/>
                      </a:lnTo>
                      <a:lnTo>
                        <a:pt x="351" y="133"/>
                      </a:lnTo>
                      <a:lnTo>
                        <a:pt x="353" y="137"/>
                      </a:lnTo>
                      <a:lnTo>
                        <a:pt x="361" y="144"/>
                      </a:lnTo>
                      <a:lnTo>
                        <a:pt x="344" y="161"/>
                      </a:lnTo>
                      <a:lnTo>
                        <a:pt x="331" y="151"/>
                      </a:lnTo>
                      <a:lnTo>
                        <a:pt x="317" y="144"/>
                      </a:lnTo>
                      <a:lnTo>
                        <a:pt x="302" y="136"/>
                      </a:lnTo>
                      <a:lnTo>
                        <a:pt x="288" y="130"/>
                      </a:lnTo>
                      <a:lnTo>
                        <a:pt x="273" y="124"/>
                      </a:lnTo>
                      <a:lnTo>
                        <a:pt x="258" y="119"/>
                      </a:lnTo>
                      <a:lnTo>
                        <a:pt x="242" y="115"/>
                      </a:lnTo>
                      <a:lnTo>
                        <a:pt x="227" y="112"/>
                      </a:lnTo>
                      <a:lnTo>
                        <a:pt x="227" y="88"/>
                      </a:lnTo>
                      <a:lnTo>
                        <a:pt x="257" y="88"/>
                      </a:lnTo>
                      <a:lnTo>
                        <a:pt x="262" y="87"/>
                      </a:lnTo>
                      <a:lnTo>
                        <a:pt x="266" y="85"/>
                      </a:lnTo>
                      <a:lnTo>
                        <a:pt x="270" y="80"/>
                      </a:lnTo>
                      <a:lnTo>
                        <a:pt x="271" y="74"/>
                      </a:lnTo>
                      <a:lnTo>
                        <a:pt x="271" y="14"/>
                      </a:lnTo>
                      <a:lnTo>
                        <a:pt x="270" y="7"/>
                      </a:lnTo>
                      <a:lnTo>
                        <a:pt x="266" y="3"/>
                      </a:lnTo>
                      <a:lnTo>
                        <a:pt x="262" y="1"/>
                      </a:lnTo>
                      <a:lnTo>
                        <a:pt x="257" y="0"/>
                      </a:lnTo>
                      <a:lnTo>
                        <a:pt x="87" y="0"/>
                      </a:lnTo>
                      <a:lnTo>
                        <a:pt x="82" y="1"/>
                      </a:lnTo>
                      <a:lnTo>
                        <a:pt x="78" y="3"/>
                      </a:lnTo>
                      <a:lnTo>
                        <a:pt x="74" y="7"/>
                      </a:lnTo>
                      <a:lnTo>
                        <a:pt x="73" y="14"/>
                      </a:lnTo>
                      <a:lnTo>
                        <a:pt x="73" y="74"/>
                      </a:lnTo>
                      <a:lnTo>
                        <a:pt x="74" y="80"/>
                      </a:lnTo>
                      <a:lnTo>
                        <a:pt x="78" y="85"/>
                      </a:lnTo>
                      <a:lnTo>
                        <a:pt x="82" y="87"/>
                      </a:lnTo>
                      <a:lnTo>
                        <a:pt x="87" y="88"/>
                      </a:lnTo>
                      <a:lnTo>
                        <a:pt x="118" y="88"/>
                      </a:lnTo>
                      <a:lnTo>
                        <a:pt x="118" y="112"/>
                      </a:lnTo>
                      <a:lnTo>
                        <a:pt x="103" y="115"/>
                      </a:lnTo>
                      <a:lnTo>
                        <a:pt x="88" y="119"/>
                      </a:lnTo>
                      <a:lnTo>
                        <a:pt x="74" y="123"/>
                      </a:lnTo>
                      <a:lnTo>
                        <a:pt x="60" y="129"/>
                      </a:lnTo>
                      <a:lnTo>
                        <a:pt x="46" y="134"/>
                      </a:lnTo>
                      <a:lnTo>
                        <a:pt x="33" y="142"/>
                      </a:lnTo>
                      <a:lnTo>
                        <a:pt x="20" y="149"/>
                      </a:lnTo>
                      <a:lnTo>
                        <a:pt x="7" y="157"/>
                      </a:lnTo>
                      <a:lnTo>
                        <a:pt x="2" y="161"/>
                      </a:lnTo>
                      <a:lnTo>
                        <a:pt x="0" y="165"/>
                      </a:lnTo>
                      <a:lnTo>
                        <a:pt x="0" y="171"/>
                      </a:lnTo>
                      <a:lnTo>
                        <a:pt x="2" y="176"/>
                      </a:lnTo>
                      <a:lnTo>
                        <a:pt x="7" y="180"/>
                      </a:lnTo>
                      <a:lnTo>
                        <a:pt x="11" y="182"/>
                      </a:lnTo>
                      <a:lnTo>
                        <a:pt x="16" y="182"/>
                      </a:lnTo>
                      <a:lnTo>
                        <a:pt x="22" y="180"/>
                      </a:lnTo>
                      <a:lnTo>
                        <a:pt x="39" y="170"/>
                      </a:lnTo>
                      <a:lnTo>
                        <a:pt x="56" y="161"/>
                      </a:lnTo>
                      <a:lnTo>
                        <a:pt x="74" y="152"/>
                      </a:lnTo>
                      <a:lnTo>
                        <a:pt x="94" y="146"/>
                      </a:lnTo>
                      <a:lnTo>
                        <a:pt x="113" y="142"/>
                      </a:lnTo>
                      <a:lnTo>
                        <a:pt x="132" y="137"/>
                      </a:lnTo>
                      <a:lnTo>
                        <a:pt x="152" y="135"/>
                      </a:lnTo>
                      <a:lnTo>
                        <a:pt x="172" y="135"/>
                      </a:lnTo>
                      <a:lnTo>
                        <a:pt x="186" y="135"/>
                      </a:lnTo>
                      <a:lnTo>
                        <a:pt x="200" y="136"/>
                      </a:lnTo>
                      <a:lnTo>
                        <a:pt x="214" y="138"/>
                      </a:lnTo>
                      <a:lnTo>
                        <a:pt x="228" y="141"/>
                      </a:lnTo>
                      <a:lnTo>
                        <a:pt x="241" y="144"/>
                      </a:lnTo>
                      <a:lnTo>
                        <a:pt x="254" y="147"/>
                      </a:lnTo>
                      <a:lnTo>
                        <a:pt x="266" y="151"/>
                      </a:lnTo>
                      <a:lnTo>
                        <a:pt x="278" y="157"/>
                      </a:lnTo>
                      <a:lnTo>
                        <a:pt x="291" y="162"/>
                      </a:lnTo>
                      <a:lnTo>
                        <a:pt x="303" y="168"/>
                      </a:lnTo>
                      <a:lnTo>
                        <a:pt x="314" y="175"/>
                      </a:lnTo>
                      <a:lnTo>
                        <a:pt x="325" y="181"/>
                      </a:lnTo>
                      <a:lnTo>
                        <a:pt x="336" y="189"/>
                      </a:lnTo>
                      <a:lnTo>
                        <a:pt x="346" y="197"/>
                      </a:lnTo>
                      <a:lnTo>
                        <a:pt x="357" y="206"/>
                      </a:lnTo>
                      <a:lnTo>
                        <a:pt x="366" y="216"/>
                      </a:lnTo>
                      <a:lnTo>
                        <a:pt x="375" y="224"/>
                      </a:lnTo>
                      <a:lnTo>
                        <a:pt x="383" y="235"/>
                      </a:lnTo>
                      <a:lnTo>
                        <a:pt x="392" y="245"/>
                      </a:lnTo>
                      <a:lnTo>
                        <a:pt x="399" y="255"/>
                      </a:lnTo>
                      <a:lnTo>
                        <a:pt x="406" y="267"/>
                      </a:lnTo>
                      <a:lnTo>
                        <a:pt x="413" y="278"/>
                      </a:lnTo>
                      <a:lnTo>
                        <a:pt x="419" y="290"/>
                      </a:lnTo>
                      <a:lnTo>
                        <a:pt x="424" y="303"/>
                      </a:lnTo>
                      <a:lnTo>
                        <a:pt x="429" y="314"/>
                      </a:lnTo>
                      <a:lnTo>
                        <a:pt x="434" y="327"/>
                      </a:lnTo>
                      <a:lnTo>
                        <a:pt x="437" y="340"/>
                      </a:lnTo>
                      <a:lnTo>
                        <a:pt x="440" y="354"/>
                      </a:lnTo>
                      <a:lnTo>
                        <a:pt x="442" y="367"/>
                      </a:lnTo>
                      <a:lnTo>
                        <a:pt x="445" y="381"/>
                      </a:lnTo>
                      <a:lnTo>
                        <a:pt x="446" y="395"/>
                      </a:lnTo>
                      <a:lnTo>
                        <a:pt x="446" y="409"/>
                      </a:lnTo>
                      <a:lnTo>
                        <a:pt x="446" y="428"/>
                      </a:lnTo>
                      <a:lnTo>
                        <a:pt x="443" y="447"/>
                      </a:lnTo>
                      <a:lnTo>
                        <a:pt x="440" y="466"/>
                      </a:lnTo>
                      <a:lnTo>
                        <a:pt x="436" y="484"/>
                      </a:lnTo>
                      <a:lnTo>
                        <a:pt x="429" y="502"/>
                      </a:lnTo>
                      <a:lnTo>
                        <a:pt x="423" y="520"/>
                      </a:lnTo>
                      <a:lnTo>
                        <a:pt x="414" y="537"/>
                      </a:lnTo>
                      <a:lnTo>
                        <a:pt x="405" y="554"/>
                      </a:lnTo>
                      <a:lnTo>
                        <a:pt x="403" y="558"/>
                      </a:lnTo>
                      <a:lnTo>
                        <a:pt x="403" y="564"/>
                      </a:lnTo>
                      <a:lnTo>
                        <a:pt x="406" y="569"/>
                      </a:lnTo>
                      <a:lnTo>
                        <a:pt x="409" y="572"/>
                      </a:lnTo>
                      <a:lnTo>
                        <a:pt x="413" y="574"/>
                      </a:lnTo>
                      <a:lnTo>
                        <a:pt x="417" y="574"/>
                      </a:lnTo>
                      <a:lnTo>
                        <a:pt x="420" y="574"/>
                      </a:lnTo>
                      <a:lnTo>
                        <a:pt x="423" y="573"/>
                      </a:lnTo>
                      <a:lnTo>
                        <a:pt x="426" y="571"/>
                      </a:lnTo>
                      <a:lnTo>
                        <a:pt x="428" y="568"/>
                      </a:lnTo>
                      <a:lnTo>
                        <a:pt x="439" y="550"/>
                      </a:lnTo>
                      <a:lnTo>
                        <a:pt x="448" y="531"/>
                      </a:lnTo>
                      <a:lnTo>
                        <a:pt x="456" y="512"/>
                      </a:lnTo>
                      <a:lnTo>
                        <a:pt x="463" y="492"/>
                      </a:lnTo>
                      <a:lnTo>
                        <a:pt x="467" y="471"/>
                      </a:lnTo>
                      <a:lnTo>
                        <a:pt x="471" y="451"/>
                      </a:lnTo>
                      <a:lnTo>
                        <a:pt x="473" y="430"/>
                      </a:lnTo>
                      <a:lnTo>
                        <a:pt x="473" y="409"/>
                      </a:lnTo>
                      <a:lnTo>
                        <a:pt x="473" y="385"/>
                      </a:lnTo>
                      <a:lnTo>
                        <a:pt x="470" y="363"/>
                      </a:lnTo>
                      <a:lnTo>
                        <a:pt x="466" y="340"/>
                      </a:lnTo>
                      <a:lnTo>
                        <a:pt x="461" y="319"/>
                      </a:lnTo>
                      <a:lnTo>
                        <a:pt x="452" y="297"/>
                      </a:lnTo>
                      <a:lnTo>
                        <a:pt x="443" y="277"/>
                      </a:lnTo>
                      <a:lnTo>
                        <a:pt x="433" y="256"/>
                      </a:lnTo>
                      <a:lnTo>
                        <a:pt x="420" y="237"/>
                      </a:lnTo>
                      <a:lnTo>
                        <a:pt x="437" y="221"/>
                      </a:lnTo>
                      <a:lnTo>
                        <a:pt x="443" y="228"/>
                      </a:lnTo>
                      <a:close/>
                      <a:moveTo>
                        <a:pt x="199" y="108"/>
                      </a:moveTo>
                      <a:lnTo>
                        <a:pt x="186" y="107"/>
                      </a:lnTo>
                      <a:lnTo>
                        <a:pt x="172" y="107"/>
                      </a:lnTo>
                      <a:lnTo>
                        <a:pt x="159" y="107"/>
                      </a:lnTo>
                      <a:lnTo>
                        <a:pt x="146" y="108"/>
                      </a:lnTo>
                      <a:lnTo>
                        <a:pt x="146" y="88"/>
                      </a:lnTo>
                      <a:lnTo>
                        <a:pt x="199" y="88"/>
                      </a:lnTo>
                      <a:lnTo>
                        <a:pt x="199" y="108"/>
                      </a:lnTo>
                      <a:close/>
                      <a:moveTo>
                        <a:pt x="132" y="61"/>
                      </a:moveTo>
                      <a:lnTo>
                        <a:pt x="101" y="61"/>
                      </a:lnTo>
                      <a:lnTo>
                        <a:pt x="101" y="27"/>
                      </a:lnTo>
                      <a:lnTo>
                        <a:pt x="243" y="27"/>
                      </a:lnTo>
                      <a:lnTo>
                        <a:pt x="243" y="61"/>
                      </a:lnTo>
                      <a:lnTo>
                        <a:pt x="132" y="61"/>
                      </a:lnTo>
                      <a:close/>
                      <a:moveTo>
                        <a:pt x="404" y="215"/>
                      </a:moveTo>
                      <a:lnTo>
                        <a:pt x="394" y="205"/>
                      </a:lnTo>
                      <a:lnTo>
                        <a:pt x="386" y="195"/>
                      </a:lnTo>
                      <a:lnTo>
                        <a:pt x="376" y="187"/>
                      </a:lnTo>
                      <a:lnTo>
                        <a:pt x="366" y="178"/>
                      </a:lnTo>
                      <a:lnTo>
                        <a:pt x="380" y="163"/>
                      </a:lnTo>
                      <a:lnTo>
                        <a:pt x="418" y="201"/>
                      </a:lnTo>
                      <a:lnTo>
                        <a:pt x="404" y="215"/>
                      </a:lnTo>
                      <a:close/>
                      <a:moveTo>
                        <a:pt x="390" y="134"/>
                      </a:moveTo>
                      <a:lnTo>
                        <a:pt x="390" y="134"/>
                      </a:lnTo>
                      <a:lnTo>
                        <a:pt x="390" y="134"/>
                      </a:lnTo>
                      <a:lnTo>
                        <a:pt x="383" y="128"/>
                      </a:lnTo>
                      <a:lnTo>
                        <a:pt x="396" y="114"/>
                      </a:lnTo>
                      <a:lnTo>
                        <a:pt x="398" y="113"/>
                      </a:lnTo>
                      <a:lnTo>
                        <a:pt x="402" y="112"/>
                      </a:lnTo>
                      <a:lnTo>
                        <a:pt x="404" y="110"/>
                      </a:lnTo>
                      <a:lnTo>
                        <a:pt x="407" y="110"/>
                      </a:lnTo>
                      <a:lnTo>
                        <a:pt x="410" y="110"/>
                      </a:lnTo>
                      <a:lnTo>
                        <a:pt x="412" y="112"/>
                      </a:lnTo>
                      <a:lnTo>
                        <a:pt x="414" y="113"/>
                      </a:lnTo>
                      <a:lnTo>
                        <a:pt x="417" y="115"/>
                      </a:lnTo>
                      <a:lnTo>
                        <a:pt x="467" y="164"/>
                      </a:lnTo>
                      <a:lnTo>
                        <a:pt x="468" y="166"/>
                      </a:lnTo>
                      <a:lnTo>
                        <a:pt x="470" y="168"/>
                      </a:lnTo>
                      <a:lnTo>
                        <a:pt x="470" y="172"/>
                      </a:lnTo>
                      <a:lnTo>
                        <a:pt x="471" y="174"/>
                      </a:lnTo>
                      <a:lnTo>
                        <a:pt x="470" y="177"/>
                      </a:lnTo>
                      <a:lnTo>
                        <a:pt x="470" y="179"/>
                      </a:lnTo>
                      <a:lnTo>
                        <a:pt x="468" y="182"/>
                      </a:lnTo>
                      <a:lnTo>
                        <a:pt x="467" y="185"/>
                      </a:lnTo>
                      <a:lnTo>
                        <a:pt x="453" y="197"/>
                      </a:lnTo>
                      <a:lnTo>
                        <a:pt x="447" y="191"/>
                      </a:lnTo>
                      <a:lnTo>
                        <a:pt x="447" y="191"/>
                      </a:lnTo>
                      <a:lnTo>
                        <a:pt x="447" y="191"/>
                      </a:lnTo>
                      <a:lnTo>
                        <a:pt x="390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" name="Freeform 256">
                  <a:extLst>
                    <a:ext uri="{FF2B5EF4-FFF2-40B4-BE49-F238E27FC236}">
                      <a16:creationId xmlns:a16="http://schemas.microsoft.com/office/drawing/2014/main" id="{F7E4C556-1467-4254-986F-1DC5E2B10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6226" y="1887538"/>
                  <a:ext cx="14288" cy="31750"/>
                </a:xfrm>
                <a:custGeom>
                  <a:avLst/>
                  <a:gdLst>
                    <a:gd name="T0" fmla="*/ 14 w 28"/>
                    <a:gd name="T1" fmla="*/ 0 h 58"/>
                    <a:gd name="T2" fmla="*/ 9 w 28"/>
                    <a:gd name="T3" fmla="*/ 2 h 58"/>
                    <a:gd name="T4" fmla="*/ 4 w 28"/>
                    <a:gd name="T5" fmla="*/ 4 h 58"/>
                    <a:gd name="T6" fmla="*/ 1 w 28"/>
                    <a:gd name="T7" fmla="*/ 8 h 58"/>
                    <a:gd name="T8" fmla="*/ 0 w 28"/>
                    <a:gd name="T9" fmla="*/ 13 h 58"/>
                    <a:gd name="T10" fmla="*/ 0 w 28"/>
                    <a:gd name="T11" fmla="*/ 44 h 58"/>
                    <a:gd name="T12" fmla="*/ 1 w 28"/>
                    <a:gd name="T13" fmla="*/ 50 h 58"/>
                    <a:gd name="T14" fmla="*/ 4 w 28"/>
                    <a:gd name="T15" fmla="*/ 54 h 58"/>
                    <a:gd name="T16" fmla="*/ 9 w 28"/>
                    <a:gd name="T17" fmla="*/ 57 h 58"/>
                    <a:gd name="T18" fmla="*/ 14 w 28"/>
                    <a:gd name="T19" fmla="*/ 58 h 58"/>
                    <a:gd name="T20" fmla="*/ 19 w 28"/>
                    <a:gd name="T21" fmla="*/ 57 h 58"/>
                    <a:gd name="T22" fmla="*/ 24 w 28"/>
                    <a:gd name="T23" fmla="*/ 54 h 58"/>
                    <a:gd name="T24" fmla="*/ 27 w 28"/>
                    <a:gd name="T25" fmla="*/ 50 h 58"/>
                    <a:gd name="T26" fmla="*/ 28 w 28"/>
                    <a:gd name="T27" fmla="*/ 44 h 58"/>
                    <a:gd name="T28" fmla="*/ 28 w 28"/>
                    <a:gd name="T29" fmla="*/ 13 h 58"/>
                    <a:gd name="T30" fmla="*/ 27 w 28"/>
                    <a:gd name="T31" fmla="*/ 8 h 58"/>
                    <a:gd name="T32" fmla="*/ 24 w 28"/>
                    <a:gd name="T33" fmla="*/ 4 h 58"/>
                    <a:gd name="T34" fmla="*/ 19 w 28"/>
                    <a:gd name="T35" fmla="*/ 2 h 58"/>
                    <a:gd name="T36" fmla="*/ 14 w 28"/>
                    <a:gd name="T3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58">
                      <a:moveTo>
                        <a:pt x="14" y="0"/>
                      </a:move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44"/>
                      </a:lnTo>
                      <a:lnTo>
                        <a:pt x="1" y="50"/>
                      </a:lnTo>
                      <a:lnTo>
                        <a:pt x="4" y="54"/>
                      </a:lnTo>
                      <a:lnTo>
                        <a:pt x="9" y="57"/>
                      </a:lnTo>
                      <a:lnTo>
                        <a:pt x="14" y="58"/>
                      </a:lnTo>
                      <a:lnTo>
                        <a:pt x="19" y="57"/>
                      </a:lnTo>
                      <a:lnTo>
                        <a:pt x="24" y="54"/>
                      </a:lnTo>
                      <a:lnTo>
                        <a:pt x="27" y="50"/>
                      </a:lnTo>
                      <a:lnTo>
                        <a:pt x="28" y="44"/>
                      </a:lnTo>
                      <a:lnTo>
                        <a:pt x="28" y="13"/>
                      </a:lnTo>
                      <a:lnTo>
                        <a:pt x="27" y="8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" name="Freeform 257">
                  <a:extLst>
                    <a:ext uri="{FF2B5EF4-FFF2-40B4-BE49-F238E27FC236}">
                      <a16:creationId xmlns:a16="http://schemas.microsoft.com/office/drawing/2014/main" id="{0A64347A-E8AF-4126-ADAC-CEED4D48A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4489" y="1916113"/>
                  <a:ext cx="14288" cy="14288"/>
                </a:xfrm>
                <a:custGeom>
                  <a:avLst/>
                  <a:gdLst>
                    <a:gd name="T0" fmla="*/ 23 w 28"/>
                    <a:gd name="T1" fmla="*/ 4 h 28"/>
                    <a:gd name="T2" fmla="*/ 19 w 28"/>
                    <a:gd name="T3" fmla="*/ 1 h 28"/>
                    <a:gd name="T4" fmla="*/ 14 w 28"/>
                    <a:gd name="T5" fmla="*/ 0 h 28"/>
                    <a:gd name="T6" fmla="*/ 8 w 28"/>
                    <a:gd name="T7" fmla="*/ 1 h 28"/>
                    <a:gd name="T8" fmla="*/ 4 w 28"/>
                    <a:gd name="T9" fmla="*/ 4 h 28"/>
                    <a:gd name="T10" fmla="*/ 1 w 28"/>
                    <a:gd name="T11" fmla="*/ 9 h 28"/>
                    <a:gd name="T12" fmla="*/ 0 w 28"/>
                    <a:gd name="T13" fmla="*/ 14 h 28"/>
                    <a:gd name="T14" fmla="*/ 1 w 28"/>
                    <a:gd name="T15" fmla="*/ 19 h 28"/>
                    <a:gd name="T16" fmla="*/ 4 w 28"/>
                    <a:gd name="T17" fmla="*/ 25 h 28"/>
                    <a:gd name="T18" fmla="*/ 8 w 28"/>
                    <a:gd name="T19" fmla="*/ 27 h 28"/>
                    <a:gd name="T20" fmla="*/ 14 w 28"/>
                    <a:gd name="T21" fmla="*/ 28 h 28"/>
                    <a:gd name="T22" fmla="*/ 19 w 28"/>
                    <a:gd name="T23" fmla="*/ 27 h 28"/>
                    <a:gd name="T24" fmla="*/ 23 w 28"/>
                    <a:gd name="T25" fmla="*/ 25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9 h 28"/>
                    <a:gd name="T32" fmla="*/ 23 w 28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8">
                      <a:moveTo>
                        <a:pt x="23" y="4"/>
                      </a:move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4" y="28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" name="Freeform 258">
                  <a:extLst>
                    <a:ext uri="{FF2B5EF4-FFF2-40B4-BE49-F238E27FC236}">
                      <a16:creationId xmlns:a16="http://schemas.microsoft.com/office/drawing/2014/main" id="{ED1FDA6F-A1FD-4F5C-9E56-4482641A4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5601" y="1984376"/>
                  <a:ext cx="31750" cy="15875"/>
                </a:xfrm>
                <a:custGeom>
                  <a:avLst/>
                  <a:gdLst>
                    <a:gd name="T0" fmla="*/ 45 w 59"/>
                    <a:gd name="T1" fmla="*/ 0 h 28"/>
                    <a:gd name="T2" fmla="*/ 14 w 59"/>
                    <a:gd name="T3" fmla="*/ 0 h 28"/>
                    <a:gd name="T4" fmla="*/ 9 w 59"/>
                    <a:gd name="T5" fmla="*/ 1 h 28"/>
                    <a:gd name="T6" fmla="*/ 5 w 59"/>
                    <a:gd name="T7" fmla="*/ 4 h 28"/>
                    <a:gd name="T8" fmla="*/ 1 w 59"/>
                    <a:gd name="T9" fmla="*/ 9 h 28"/>
                    <a:gd name="T10" fmla="*/ 0 w 59"/>
                    <a:gd name="T11" fmla="*/ 14 h 28"/>
                    <a:gd name="T12" fmla="*/ 1 w 59"/>
                    <a:gd name="T13" fmla="*/ 19 h 28"/>
                    <a:gd name="T14" fmla="*/ 5 w 59"/>
                    <a:gd name="T15" fmla="*/ 24 h 28"/>
                    <a:gd name="T16" fmla="*/ 9 w 59"/>
                    <a:gd name="T17" fmla="*/ 27 h 28"/>
                    <a:gd name="T18" fmla="*/ 14 w 59"/>
                    <a:gd name="T19" fmla="*/ 28 h 28"/>
                    <a:gd name="T20" fmla="*/ 45 w 59"/>
                    <a:gd name="T21" fmla="*/ 28 h 28"/>
                    <a:gd name="T22" fmla="*/ 51 w 59"/>
                    <a:gd name="T23" fmla="*/ 27 h 28"/>
                    <a:gd name="T24" fmla="*/ 55 w 59"/>
                    <a:gd name="T25" fmla="*/ 24 h 28"/>
                    <a:gd name="T26" fmla="*/ 58 w 59"/>
                    <a:gd name="T27" fmla="*/ 19 h 28"/>
                    <a:gd name="T28" fmla="*/ 59 w 59"/>
                    <a:gd name="T29" fmla="*/ 14 h 28"/>
                    <a:gd name="T30" fmla="*/ 58 w 59"/>
                    <a:gd name="T31" fmla="*/ 9 h 28"/>
                    <a:gd name="T32" fmla="*/ 55 w 59"/>
                    <a:gd name="T33" fmla="*/ 4 h 28"/>
                    <a:gd name="T34" fmla="*/ 51 w 59"/>
                    <a:gd name="T35" fmla="*/ 1 h 28"/>
                    <a:gd name="T36" fmla="*/ 45 w 59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8">
                      <a:moveTo>
                        <a:pt x="45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45" y="28"/>
                      </a:lnTo>
                      <a:lnTo>
                        <a:pt x="51" y="27"/>
                      </a:lnTo>
                      <a:lnTo>
                        <a:pt x="55" y="24"/>
                      </a:lnTo>
                      <a:lnTo>
                        <a:pt x="58" y="19"/>
                      </a:lnTo>
                      <a:lnTo>
                        <a:pt x="59" y="14"/>
                      </a:lnTo>
                      <a:lnTo>
                        <a:pt x="58" y="9"/>
                      </a:lnTo>
                      <a:lnTo>
                        <a:pt x="55" y="4"/>
                      </a:lnTo>
                      <a:lnTo>
                        <a:pt x="51" y="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" name="Freeform 259">
                  <a:extLst>
                    <a:ext uri="{FF2B5EF4-FFF2-40B4-BE49-F238E27FC236}">
                      <a16:creationId xmlns:a16="http://schemas.microsoft.com/office/drawing/2014/main" id="{488EF35F-70FE-4AD4-950C-9A581E12C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4489" y="2054226"/>
                  <a:ext cx="14288" cy="14288"/>
                </a:xfrm>
                <a:custGeom>
                  <a:avLst/>
                  <a:gdLst>
                    <a:gd name="T0" fmla="*/ 23 w 28"/>
                    <a:gd name="T1" fmla="*/ 3 h 27"/>
                    <a:gd name="T2" fmla="*/ 19 w 28"/>
                    <a:gd name="T3" fmla="*/ 1 h 27"/>
                    <a:gd name="T4" fmla="*/ 14 w 28"/>
                    <a:gd name="T5" fmla="*/ 0 h 27"/>
                    <a:gd name="T6" fmla="*/ 8 w 28"/>
                    <a:gd name="T7" fmla="*/ 1 h 27"/>
                    <a:gd name="T8" fmla="*/ 4 w 28"/>
                    <a:gd name="T9" fmla="*/ 3 h 27"/>
                    <a:gd name="T10" fmla="*/ 1 w 28"/>
                    <a:gd name="T11" fmla="*/ 8 h 27"/>
                    <a:gd name="T12" fmla="*/ 0 w 28"/>
                    <a:gd name="T13" fmla="*/ 13 h 27"/>
                    <a:gd name="T14" fmla="*/ 1 w 28"/>
                    <a:gd name="T15" fmla="*/ 18 h 27"/>
                    <a:gd name="T16" fmla="*/ 4 w 28"/>
                    <a:gd name="T17" fmla="*/ 24 h 27"/>
                    <a:gd name="T18" fmla="*/ 8 w 28"/>
                    <a:gd name="T19" fmla="*/ 26 h 27"/>
                    <a:gd name="T20" fmla="*/ 14 w 28"/>
                    <a:gd name="T21" fmla="*/ 27 h 27"/>
                    <a:gd name="T22" fmla="*/ 19 w 28"/>
                    <a:gd name="T23" fmla="*/ 26 h 27"/>
                    <a:gd name="T24" fmla="*/ 23 w 28"/>
                    <a:gd name="T25" fmla="*/ 24 h 27"/>
                    <a:gd name="T26" fmla="*/ 27 w 28"/>
                    <a:gd name="T27" fmla="*/ 18 h 27"/>
                    <a:gd name="T28" fmla="*/ 28 w 28"/>
                    <a:gd name="T29" fmla="*/ 13 h 27"/>
                    <a:gd name="T30" fmla="*/ 27 w 28"/>
                    <a:gd name="T31" fmla="*/ 8 h 27"/>
                    <a:gd name="T32" fmla="*/ 23 w 28"/>
                    <a:gd name="T33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7">
                      <a:moveTo>
                        <a:pt x="23" y="3"/>
                      </a:move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4" y="24"/>
                      </a:lnTo>
                      <a:lnTo>
                        <a:pt x="8" y="26"/>
                      </a:lnTo>
                      <a:lnTo>
                        <a:pt x="14" y="27"/>
                      </a:lnTo>
                      <a:lnTo>
                        <a:pt x="19" y="26"/>
                      </a:lnTo>
                      <a:lnTo>
                        <a:pt x="23" y="24"/>
                      </a:lnTo>
                      <a:lnTo>
                        <a:pt x="27" y="18"/>
                      </a:lnTo>
                      <a:lnTo>
                        <a:pt x="28" y="13"/>
                      </a:lnTo>
                      <a:lnTo>
                        <a:pt x="27" y="8"/>
                      </a:lnTo>
                      <a:lnTo>
                        <a:pt x="2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" name="Freeform 260">
                  <a:extLst>
                    <a:ext uri="{FF2B5EF4-FFF2-40B4-BE49-F238E27FC236}">
                      <a16:creationId xmlns:a16="http://schemas.microsoft.com/office/drawing/2014/main" id="{A0BFB1B4-CFA6-4B4E-9486-841DCDF55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6226" y="2065338"/>
                  <a:ext cx="14288" cy="30163"/>
                </a:xfrm>
                <a:custGeom>
                  <a:avLst/>
                  <a:gdLst>
                    <a:gd name="T0" fmla="*/ 14 w 28"/>
                    <a:gd name="T1" fmla="*/ 0 h 58"/>
                    <a:gd name="T2" fmla="*/ 9 w 28"/>
                    <a:gd name="T3" fmla="*/ 2 h 58"/>
                    <a:gd name="T4" fmla="*/ 4 w 28"/>
                    <a:gd name="T5" fmla="*/ 5 h 58"/>
                    <a:gd name="T6" fmla="*/ 1 w 28"/>
                    <a:gd name="T7" fmla="*/ 9 h 58"/>
                    <a:gd name="T8" fmla="*/ 0 w 28"/>
                    <a:gd name="T9" fmla="*/ 14 h 58"/>
                    <a:gd name="T10" fmla="*/ 0 w 28"/>
                    <a:gd name="T11" fmla="*/ 44 h 58"/>
                    <a:gd name="T12" fmla="*/ 1 w 28"/>
                    <a:gd name="T13" fmla="*/ 50 h 58"/>
                    <a:gd name="T14" fmla="*/ 4 w 28"/>
                    <a:gd name="T15" fmla="*/ 55 h 58"/>
                    <a:gd name="T16" fmla="*/ 9 w 28"/>
                    <a:gd name="T17" fmla="*/ 57 h 58"/>
                    <a:gd name="T18" fmla="*/ 14 w 28"/>
                    <a:gd name="T19" fmla="*/ 58 h 58"/>
                    <a:gd name="T20" fmla="*/ 19 w 28"/>
                    <a:gd name="T21" fmla="*/ 57 h 58"/>
                    <a:gd name="T22" fmla="*/ 24 w 28"/>
                    <a:gd name="T23" fmla="*/ 55 h 58"/>
                    <a:gd name="T24" fmla="*/ 27 w 28"/>
                    <a:gd name="T25" fmla="*/ 50 h 58"/>
                    <a:gd name="T26" fmla="*/ 28 w 28"/>
                    <a:gd name="T27" fmla="*/ 44 h 58"/>
                    <a:gd name="T28" fmla="*/ 28 w 28"/>
                    <a:gd name="T29" fmla="*/ 14 h 58"/>
                    <a:gd name="T30" fmla="*/ 27 w 28"/>
                    <a:gd name="T31" fmla="*/ 9 h 58"/>
                    <a:gd name="T32" fmla="*/ 24 w 28"/>
                    <a:gd name="T33" fmla="*/ 5 h 58"/>
                    <a:gd name="T34" fmla="*/ 19 w 28"/>
                    <a:gd name="T35" fmla="*/ 2 h 58"/>
                    <a:gd name="T36" fmla="*/ 14 w 28"/>
                    <a:gd name="T3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58">
                      <a:moveTo>
                        <a:pt x="14" y="0"/>
                      </a:move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0" y="44"/>
                      </a:lnTo>
                      <a:lnTo>
                        <a:pt x="1" y="50"/>
                      </a:lnTo>
                      <a:lnTo>
                        <a:pt x="4" y="55"/>
                      </a:lnTo>
                      <a:lnTo>
                        <a:pt x="9" y="57"/>
                      </a:lnTo>
                      <a:lnTo>
                        <a:pt x="14" y="58"/>
                      </a:lnTo>
                      <a:lnTo>
                        <a:pt x="19" y="57"/>
                      </a:lnTo>
                      <a:lnTo>
                        <a:pt x="24" y="55"/>
                      </a:lnTo>
                      <a:lnTo>
                        <a:pt x="27" y="50"/>
                      </a:lnTo>
                      <a:lnTo>
                        <a:pt x="28" y="44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5"/>
                      </a:lnTo>
                      <a:lnTo>
                        <a:pt x="19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" name="Freeform 261">
                  <a:extLst>
                    <a:ext uri="{FF2B5EF4-FFF2-40B4-BE49-F238E27FC236}">
                      <a16:creationId xmlns:a16="http://schemas.microsoft.com/office/drawing/2014/main" id="{283AA170-6301-453A-B599-15E94413A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7964" y="2054226"/>
                  <a:ext cx="14288" cy="14288"/>
                </a:xfrm>
                <a:custGeom>
                  <a:avLst/>
                  <a:gdLst>
                    <a:gd name="T0" fmla="*/ 24 w 28"/>
                    <a:gd name="T1" fmla="*/ 3 h 27"/>
                    <a:gd name="T2" fmla="*/ 20 w 28"/>
                    <a:gd name="T3" fmla="*/ 1 h 27"/>
                    <a:gd name="T4" fmla="*/ 14 w 28"/>
                    <a:gd name="T5" fmla="*/ 0 h 27"/>
                    <a:gd name="T6" fmla="*/ 9 w 28"/>
                    <a:gd name="T7" fmla="*/ 1 h 27"/>
                    <a:gd name="T8" fmla="*/ 4 w 28"/>
                    <a:gd name="T9" fmla="*/ 3 h 27"/>
                    <a:gd name="T10" fmla="*/ 1 w 28"/>
                    <a:gd name="T11" fmla="*/ 8 h 27"/>
                    <a:gd name="T12" fmla="*/ 0 w 28"/>
                    <a:gd name="T13" fmla="*/ 13 h 27"/>
                    <a:gd name="T14" fmla="*/ 1 w 28"/>
                    <a:gd name="T15" fmla="*/ 18 h 27"/>
                    <a:gd name="T16" fmla="*/ 4 w 28"/>
                    <a:gd name="T17" fmla="*/ 24 h 27"/>
                    <a:gd name="T18" fmla="*/ 9 w 28"/>
                    <a:gd name="T19" fmla="*/ 26 h 27"/>
                    <a:gd name="T20" fmla="*/ 14 w 28"/>
                    <a:gd name="T21" fmla="*/ 27 h 27"/>
                    <a:gd name="T22" fmla="*/ 20 w 28"/>
                    <a:gd name="T23" fmla="*/ 26 h 27"/>
                    <a:gd name="T24" fmla="*/ 24 w 28"/>
                    <a:gd name="T25" fmla="*/ 24 h 27"/>
                    <a:gd name="T26" fmla="*/ 27 w 28"/>
                    <a:gd name="T27" fmla="*/ 18 h 27"/>
                    <a:gd name="T28" fmla="*/ 28 w 28"/>
                    <a:gd name="T29" fmla="*/ 13 h 27"/>
                    <a:gd name="T30" fmla="*/ 27 w 28"/>
                    <a:gd name="T31" fmla="*/ 8 h 27"/>
                    <a:gd name="T32" fmla="*/ 24 w 28"/>
                    <a:gd name="T33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7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4" y="24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20" y="26"/>
                      </a:lnTo>
                      <a:lnTo>
                        <a:pt x="24" y="24"/>
                      </a:lnTo>
                      <a:lnTo>
                        <a:pt x="27" y="18"/>
                      </a:lnTo>
                      <a:lnTo>
                        <a:pt x="28" y="13"/>
                      </a:lnTo>
                      <a:lnTo>
                        <a:pt x="27" y="8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" name="Freeform 262">
                  <a:extLst>
                    <a:ext uri="{FF2B5EF4-FFF2-40B4-BE49-F238E27FC236}">
                      <a16:creationId xmlns:a16="http://schemas.microsoft.com/office/drawing/2014/main" id="{2BA02D9D-3168-4F28-B140-5CD271DB7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39389" y="1984376"/>
                  <a:ext cx="30163" cy="15875"/>
                </a:xfrm>
                <a:custGeom>
                  <a:avLst/>
                  <a:gdLst>
                    <a:gd name="T0" fmla="*/ 44 w 58"/>
                    <a:gd name="T1" fmla="*/ 0 h 28"/>
                    <a:gd name="T2" fmla="*/ 14 w 58"/>
                    <a:gd name="T3" fmla="*/ 0 h 28"/>
                    <a:gd name="T4" fmla="*/ 8 w 58"/>
                    <a:gd name="T5" fmla="*/ 1 h 28"/>
                    <a:gd name="T6" fmla="*/ 4 w 58"/>
                    <a:gd name="T7" fmla="*/ 4 h 28"/>
                    <a:gd name="T8" fmla="*/ 1 w 58"/>
                    <a:gd name="T9" fmla="*/ 9 h 28"/>
                    <a:gd name="T10" fmla="*/ 0 w 58"/>
                    <a:gd name="T11" fmla="*/ 14 h 28"/>
                    <a:gd name="T12" fmla="*/ 1 w 58"/>
                    <a:gd name="T13" fmla="*/ 19 h 28"/>
                    <a:gd name="T14" fmla="*/ 4 w 58"/>
                    <a:gd name="T15" fmla="*/ 24 h 28"/>
                    <a:gd name="T16" fmla="*/ 8 w 58"/>
                    <a:gd name="T17" fmla="*/ 27 h 28"/>
                    <a:gd name="T18" fmla="*/ 14 w 58"/>
                    <a:gd name="T19" fmla="*/ 28 h 28"/>
                    <a:gd name="T20" fmla="*/ 44 w 58"/>
                    <a:gd name="T21" fmla="*/ 28 h 28"/>
                    <a:gd name="T22" fmla="*/ 49 w 58"/>
                    <a:gd name="T23" fmla="*/ 27 h 28"/>
                    <a:gd name="T24" fmla="*/ 53 w 58"/>
                    <a:gd name="T25" fmla="*/ 24 h 28"/>
                    <a:gd name="T26" fmla="*/ 57 w 58"/>
                    <a:gd name="T27" fmla="*/ 19 h 28"/>
                    <a:gd name="T28" fmla="*/ 58 w 58"/>
                    <a:gd name="T29" fmla="*/ 14 h 28"/>
                    <a:gd name="T30" fmla="*/ 57 w 58"/>
                    <a:gd name="T31" fmla="*/ 9 h 28"/>
                    <a:gd name="T32" fmla="*/ 53 w 58"/>
                    <a:gd name="T33" fmla="*/ 4 h 28"/>
                    <a:gd name="T34" fmla="*/ 49 w 58"/>
                    <a:gd name="T35" fmla="*/ 1 h 28"/>
                    <a:gd name="T36" fmla="*/ 44 w 58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28">
                      <a:moveTo>
                        <a:pt x="44" y="0"/>
                      </a:move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4"/>
                      </a:lnTo>
                      <a:lnTo>
                        <a:pt x="8" y="27"/>
                      </a:lnTo>
                      <a:lnTo>
                        <a:pt x="14" y="28"/>
                      </a:lnTo>
                      <a:lnTo>
                        <a:pt x="44" y="28"/>
                      </a:lnTo>
                      <a:lnTo>
                        <a:pt x="49" y="27"/>
                      </a:lnTo>
                      <a:lnTo>
                        <a:pt x="53" y="24"/>
                      </a:lnTo>
                      <a:lnTo>
                        <a:pt x="57" y="19"/>
                      </a:lnTo>
                      <a:lnTo>
                        <a:pt x="58" y="14"/>
                      </a:lnTo>
                      <a:lnTo>
                        <a:pt x="57" y="9"/>
                      </a:lnTo>
                      <a:lnTo>
                        <a:pt x="53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" name="Freeform 263">
                  <a:extLst>
                    <a:ext uri="{FF2B5EF4-FFF2-40B4-BE49-F238E27FC236}">
                      <a16:creationId xmlns:a16="http://schemas.microsoft.com/office/drawing/2014/main" id="{912E27F3-F546-4B51-A614-61EE5F9FD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7964" y="1916113"/>
                  <a:ext cx="14288" cy="14288"/>
                </a:xfrm>
                <a:custGeom>
                  <a:avLst/>
                  <a:gdLst>
                    <a:gd name="T0" fmla="*/ 24 w 28"/>
                    <a:gd name="T1" fmla="*/ 4 h 28"/>
                    <a:gd name="T2" fmla="*/ 20 w 28"/>
                    <a:gd name="T3" fmla="*/ 1 h 28"/>
                    <a:gd name="T4" fmla="*/ 14 w 28"/>
                    <a:gd name="T5" fmla="*/ 0 h 28"/>
                    <a:gd name="T6" fmla="*/ 9 w 28"/>
                    <a:gd name="T7" fmla="*/ 1 h 28"/>
                    <a:gd name="T8" fmla="*/ 4 w 28"/>
                    <a:gd name="T9" fmla="*/ 4 h 28"/>
                    <a:gd name="T10" fmla="*/ 1 w 28"/>
                    <a:gd name="T11" fmla="*/ 9 h 28"/>
                    <a:gd name="T12" fmla="*/ 0 w 28"/>
                    <a:gd name="T13" fmla="*/ 14 h 28"/>
                    <a:gd name="T14" fmla="*/ 1 w 28"/>
                    <a:gd name="T15" fmla="*/ 19 h 28"/>
                    <a:gd name="T16" fmla="*/ 4 w 28"/>
                    <a:gd name="T17" fmla="*/ 25 h 28"/>
                    <a:gd name="T18" fmla="*/ 9 w 28"/>
                    <a:gd name="T19" fmla="*/ 27 h 28"/>
                    <a:gd name="T20" fmla="*/ 14 w 28"/>
                    <a:gd name="T21" fmla="*/ 28 h 28"/>
                    <a:gd name="T22" fmla="*/ 20 w 28"/>
                    <a:gd name="T23" fmla="*/ 27 h 28"/>
                    <a:gd name="T24" fmla="*/ 24 w 28"/>
                    <a:gd name="T25" fmla="*/ 25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9 h 28"/>
                    <a:gd name="T32" fmla="*/ 24 w 28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8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5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20" y="27"/>
                      </a:lnTo>
                      <a:lnTo>
                        <a:pt x="24" y="25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" name="Freeform 264">
                  <a:extLst>
                    <a:ext uri="{FF2B5EF4-FFF2-40B4-BE49-F238E27FC236}">
                      <a16:creationId xmlns:a16="http://schemas.microsoft.com/office/drawing/2014/main" id="{EFAFB579-8042-4AED-8F45-769227B31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18764" y="1931988"/>
                  <a:ext cx="84138" cy="85725"/>
                </a:xfrm>
                <a:custGeom>
                  <a:avLst/>
                  <a:gdLst>
                    <a:gd name="T0" fmla="*/ 152 w 160"/>
                    <a:gd name="T1" fmla="*/ 1 h 160"/>
                    <a:gd name="T2" fmla="*/ 142 w 160"/>
                    <a:gd name="T3" fmla="*/ 0 h 160"/>
                    <a:gd name="T4" fmla="*/ 24 w 160"/>
                    <a:gd name="T5" fmla="*/ 72 h 160"/>
                    <a:gd name="T6" fmla="*/ 20 w 160"/>
                    <a:gd name="T7" fmla="*/ 74 h 160"/>
                    <a:gd name="T8" fmla="*/ 12 w 160"/>
                    <a:gd name="T9" fmla="*/ 82 h 160"/>
                    <a:gd name="T10" fmla="*/ 5 w 160"/>
                    <a:gd name="T11" fmla="*/ 91 h 160"/>
                    <a:gd name="T12" fmla="*/ 1 w 160"/>
                    <a:gd name="T13" fmla="*/ 101 h 160"/>
                    <a:gd name="T14" fmla="*/ 0 w 160"/>
                    <a:gd name="T15" fmla="*/ 113 h 160"/>
                    <a:gd name="T16" fmla="*/ 4 w 160"/>
                    <a:gd name="T17" fmla="*/ 131 h 160"/>
                    <a:gd name="T18" fmla="*/ 14 w 160"/>
                    <a:gd name="T19" fmla="*/ 146 h 160"/>
                    <a:gd name="T20" fmla="*/ 29 w 160"/>
                    <a:gd name="T21" fmla="*/ 156 h 160"/>
                    <a:gd name="T22" fmla="*/ 47 w 160"/>
                    <a:gd name="T23" fmla="*/ 160 h 160"/>
                    <a:gd name="T24" fmla="*/ 59 w 160"/>
                    <a:gd name="T25" fmla="*/ 159 h 160"/>
                    <a:gd name="T26" fmla="*/ 70 w 160"/>
                    <a:gd name="T27" fmla="*/ 155 h 160"/>
                    <a:gd name="T28" fmla="*/ 78 w 160"/>
                    <a:gd name="T29" fmla="*/ 148 h 160"/>
                    <a:gd name="T30" fmla="*/ 86 w 160"/>
                    <a:gd name="T31" fmla="*/ 141 h 160"/>
                    <a:gd name="T32" fmla="*/ 88 w 160"/>
                    <a:gd name="T33" fmla="*/ 137 h 160"/>
                    <a:gd name="T34" fmla="*/ 160 w 160"/>
                    <a:gd name="T35" fmla="*/ 17 h 160"/>
                    <a:gd name="T36" fmla="*/ 159 w 160"/>
                    <a:gd name="T37" fmla="*/ 8 h 160"/>
                    <a:gd name="T38" fmla="*/ 64 w 160"/>
                    <a:gd name="T39" fmla="*/ 122 h 160"/>
                    <a:gd name="T40" fmla="*/ 60 w 160"/>
                    <a:gd name="T41" fmla="*/ 127 h 160"/>
                    <a:gd name="T42" fmla="*/ 52 w 160"/>
                    <a:gd name="T43" fmla="*/ 132 h 160"/>
                    <a:gd name="T44" fmla="*/ 44 w 160"/>
                    <a:gd name="T45" fmla="*/ 132 h 160"/>
                    <a:gd name="T46" fmla="*/ 36 w 160"/>
                    <a:gd name="T47" fmla="*/ 129 h 160"/>
                    <a:gd name="T48" fmla="*/ 31 w 160"/>
                    <a:gd name="T49" fmla="*/ 124 h 160"/>
                    <a:gd name="T50" fmla="*/ 28 w 160"/>
                    <a:gd name="T51" fmla="*/ 117 h 160"/>
                    <a:gd name="T52" fmla="*/ 29 w 160"/>
                    <a:gd name="T53" fmla="*/ 108 h 160"/>
                    <a:gd name="T54" fmla="*/ 33 w 160"/>
                    <a:gd name="T55" fmla="*/ 100 h 160"/>
                    <a:gd name="T56" fmla="*/ 38 w 160"/>
                    <a:gd name="T57" fmla="*/ 96 h 160"/>
                    <a:gd name="T58" fmla="*/ 47 w 160"/>
                    <a:gd name="T59" fmla="*/ 94 h 160"/>
                    <a:gd name="T60" fmla="*/ 55 w 160"/>
                    <a:gd name="T61" fmla="*/ 95 h 160"/>
                    <a:gd name="T62" fmla="*/ 61 w 160"/>
                    <a:gd name="T63" fmla="*/ 99 h 160"/>
                    <a:gd name="T64" fmla="*/ 65 w 160"/>
                    <a:gd name="T65" fmla="*/ 105 h 160"/>
                    <a:gd name="T66" fmla="*/ 66 w 160"/>
                    <a:gd name="T67" fmla="*/ 113 h 160"/>
                    <a:gd name="T68" fmla="*/ 64 w 160"/>
                    <a:gd name="T69" fmla="*/ 122 h 160"/>
                    <a:gd name="T70" fmla="*/ 80 w 160"/>
                    <a:gd name="T71" fmla="*/ 80 h 160"/>
                    <a:gd name="T72" fmla="*/ 105 w 160"/>
                    <a:gd name="T73" fmla="*/ 5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0" h="160">
                      <a:moveTo>
                        <a:pt x="155" y="5"/>
                      </a:moveTo>
                      <a:lnTo>
                        <a:pt x="152" y="1"/>
                      </a:lnTo>
                      <a:lnTo>
                        <a:pt x="148" y="0"/>
                      </a:lnTo>
                      <a:lnTo>
                        <a:pt x="142" y="0"/>
                      </a:lnTo>
                      <a:lnTo>
                        <a:pt x="138" y="2"/>
                      </a:lnTo>
                      <a:lnTo>
                        <a:pt x="24" y="72"/>
                      </a:lnTo>
                      <a:lnTo>
                        <a:pt x="22" y="73"/>
                      </a:lnTo>
                      <a:lnTo>
                        <a:pt x="20" y="74"/>
                      </a:lnTo>
                      <a:lnTo>
                        <a:pt x="16" y="78"/>
                      </a:lnTo>
                      <a:lnTo>
                        <a:pt x="12" y="82"/>
                      </a:lnTo>
                      <a:lnTo>
                        <a:pt x="8" y="86"/>
                      </a:lnTo>
                      <a:lnTo>
                        <a:pt x="5" y="91"/>
                      </a:lnTo>
                      <a:lnTo>
                        <a:pt x="3" y="96"/>
                      </a:lnTo>
                      <a:lnTo>
                        <a:pt x="1" y="101"/>
                      </a:lnTo>
                      <a:lnTo>
                        <a:pt x="1" y="108"/>
                      </a:lnTo>
                      <a:lnTo>
                        <a:pt x="0" y="113"/>
                      </a:lnTo>
                      <a:lnTo>
                        <a:pt x="1" y="123"/>
                      </a:lnTo>
                      <a:lnTo>
                        <a:pt x="4" y="131"/>
                      </a:lnTo>
                      <a:lnTo>
                        <a:pt x="8" y="140"/>
                      </a:lnTo>
                      <a:lnTo>
                        <a:pt x="14" y="146"/>
                      </a:lnTo>
                      <a:lnTo>
                        <a:pt x="21" y="152"/>
                      </a:lnTo>
                      <a:lnTo>
                        <a:pt x="29" y="156"/>
                      </a:lnTo>
                      <a:lnTo>
                        <a:pt x="37" y="159"/>
                      </a:lnTo>
                      <a:lnTo>
                        <a:pt x="47" y="160"/>
                      </a:lnTo>
                      <a:lnTo>
                        <a:pt x="53" y="160"/>
                      </a:lnTo>
                      <a:lnTo>
                        <a:pt x="59" y="159"/>
                      </a:lnTo>
                      <a:lnTo>
                        <a:pt x="64" y="157"/>
                      </a:lnTo>
                      <a:lnTo>
                        <a:pt x="70" y="155"/>
                      </a:lnTo>
                      <a:lnTo>
                        <a:pt x="74" y="152"/>
                      </a:lnTo>
                      <a:lnTo>
                        <a:pt x="78" y="148"/>
                      </a:lnTo>
                      <a:lnTo>
                        <a:pt x="82" y="145"/>
                      </a:lnTo>
                      <a:lnTo>
                        <a:pt x="86" y="141"/>
                      </a:lnTo>
                      <a:lnTo>
                        <a:pt x="87" y="139"/>
                      </a:lnTo>
                      <a:lnTo>
                        <a:pt x="88" y="137"/>
                      </a:lnTo>
                      <a:lnTo>
                        <a:pt x="158" y="22"/>
                      </a:lnTo>
                      <a:lnTo>
                        <a:pt x="160" y="17"/>
                      </a:lnTo>
                      <a:lnTo>
                        <a:pt x="160" y="13"/>
                      </a:lnTo>
                      <a:lnTo>
                        <a:pt x="159" y="8"/>
                      </a:lnTo>
                      <a:lnTo>
                        <a:pt x="155" y="5"/>
                      </a:lnTo>
                      <a:close/>
                      <a:moveTo>
                        <a:pt x="64" y="122"/>
                      </a:moveTo>
                      <a:lnTo>
                        <a:pt x="63" y="124"/>
                      </a:lnTo>
                      <a:lnTo>
                        <a:pt x="60" y="127"/>
                      </a:lnTo>
                      <a:lnTo>
                        <a:pt x="57" y="130"/>
                      </a:lnTo>
                      <a:lnTo>
                        <a:pt x="52" y="132"/>
                      </a:lnTo>
                      <a:lnTo>
                        <a:pt x="47" y="132"/>
                      </a:lnTo>
                      <a:lnTo>
                        <a:pt x="44" y="132"/>
                      </a:lnTo>
                      <a:lnTo>
                        <a:pt x="39" y="131"/>
                      </a:lnTo>
                      <a:lnTo>
                        <a:pt x="36" y="129"/>
                      </a:lnTo>
                      <a:lnTo>
                        <a:pt x="33" y="127"/>
                      </a:lnTo>
                      <a:lnTo>
                        <a:pt x="31" y="124"/>
                      </a:lnTo>
                      <a:lnTo>
                        <a:pt x="29" y="120"/>
                      </a:lnTo>
                      <a:lnTo>
                        <a:pt x="28" y="117"/>
                      </a:lnTo>
                      <a:lnTo>
                        <a:pt x="28" y="113"/>
                      </a:lnTo>
                      <a:lnTo>
                        <a:pt x="29" y="108"/>
                      </a:lnTo>
                      <a:lnTo>
                        <a:pt x="30" y="103"/>
                      </a:lnTo>
                      <a:lnTo>
                        <a:pt x="33" y="100"/>
                      </a:lnTo>
                      <a:lnTo>
                        <a:pt x="36" y="97"/>
                      </a:lnTo>
                      <a:lnTo>
                        <a:pt x="38" y="96"/>
                      </a:lnTo>
                      <a:lnTo>
                        <a:pt x="43" y="94"/>
                      </a:lnTo>
                      <a:lnTo>
                        <a:pt x="47" y="94"/>
                      </a:lnTo>
                      <a:lnTo>
                        <a:pt x="51" y="94"/>
                      </a:lnTo>
                      <a:lnTo>
                        <a:pt x="55" y="95"/>
                      </a:lnTo>
                      <a:lnTo>
                        <a:pt x="58" y="97"/>
                      </a:lnTo>
                      <a:lnTo>
                        <a:pt x="61" y="99"/>
                      </a:lnTo>
                      <a:lnTo>
                        <a:pt x="63" y="102"/>
                      </a:lnTo>
                      <a:lnTo>
                        <a:pt x="65" y="105"/>
                      </a:lnTo>
                      <a:lnTo>
                        <a:pt x="66" y="109"/>
                      </a:lnTo>
                      <a:lnTo>
                        <a:pt x="66" y="113"/>
                      </a:lnTo>
                      <a:lnTo>
                        <a:pt x="66" y="117"/>
                      </a:lnTo>
                      <a:lnTo>
                        <a:pt x="64" y="122"/>
                      </a:lnTo>
                      <a:close/>
                      <a:moveTo>
                        <a:pt x="86" y="86"/>
                      </a:moveTo>
                      <a:lnTo>
                        <a:pt x="80" y="80"/>
                      </a:lnTo>
                      <a:lnTo>
                        <a:pt x="74" y="74"/>
                      </a:lnTo>
                      <a:lnTo>
                        <a:pt x="105" y="55"/>
                      </a:lnTo>
                      <a:lnTo>
                        <a:pt x="86" y="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" name="Freeform 265">
                  <a:extLst>
                    <a:ext uri="{FF2B5EF4-FFF2-40B4-BE49-F238E27FC236}">
                      <a16:creationId xmlns:a16="http://schemas.microsoft.com/office/drawing/2014/main" id="{59E5AFD3-D5B5-4C71-969C-EB580D7C98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15576" y="1865313"/>
                  <a:ext cx="254000" cy="254000"/>
                </a:xfrm>
                <a:custGeom>
                  <a:avLst/>
                  <a:gdLst>
                    <a:gd name="T0" fmla="*/ 204 w 480"/>
                    <a:gd name="T1" fmla="*/ 3 h 481"/>
                    <a:gd name="T2" fmla="*/ 157 w 480"/>
                    <a:gd name="T3" fmla="*/ 14 h 481"/>
                    <a:gd name="T4" fmla="*/ 116 w 480"/>
                    <a:gd name="T5" fmla="*/ 35 h 481"/>
                    <a:gd name="T6" fmla="*/ 79 w 480"/>
                    <a:gd name="T7" fmla="*/ 63 h 481"/>
                    <a:gd name="T8" fmla="*/ 48 w 480"/>
                    <a:gd name="T9" fmla="*/ 97 h 481"/>
                    <a:gd name="T10" fmla="*/ 23 w 480"/>
                    <a:gd name="T11" fmla="*/ 137 h 481"/>
                    <a:gd name="T12" fmla="*/ 7 w 480"/>
                    <a:gd name="T13" fmla="*/ 181 h 481"/>
                    <a:gd name="T14" fmla="*/ 0 w 480"/>
                    <a:gd name="T15" fmla="*/ 228 h 481"/>
                    <a:gd name="T16" fmla="*/ 3 w 480"/>
                    <a:gd name="T17" fmla="*/ 277 h 481"/>
                    <a:gd name="T18" fmla="*/ 15 w 480"/>
                    <a:gd name="T19" fmla="*/ 324 h 481"/>
                    <a:gd name="T20" fmla="*/ 35 w 480"/>
                    <a:gd name="T21" fmla="*/ 365 h 481"/>
                    <a:gd name="T22" fmla="*/ 62 w 480"/>
                    <a:gd name="T23" fmla="*/ 403 h 481"/>
                    <a:gd name="T24" fmla="*/ 96 w 480"/>
                    <a:gd name="T25" fmla="*/ 434 h 481"/>
                    <a:gd name="T26" fmla="*/ 136 w 480"/>
                    <a:gd name="T27" fmla="*/ 458 h 481"/>
                    <a:gd name="T28" fmla="*/ 180 w 480"/>
                    <a:gd name="T29" fmla="*/ 474 h 481"/>
                    <a:gd name="T30" fmla="*/ 228 w 480"/>
                    <a:gd name="T31" fmla="*/ 481 h 481"/>
                    <a:gd name="T32" fmla="*/ 276 w 480"/>
                    <a:gd name="T33" fmla="*/ 479 h 481"/>
                    <a:gd name="T34" fmla="*/ 323 w 480"/>
                    <a:gd name="T35" fmla="*/ 466 h 481"/>
                    <a:gd name="T36" fmla="*/ 364 w 480"/>
                    <a:gd name="T37" fmla="*/ 447 h 481"/>
                    <a:gd name="T38" fmla="*/ 402 w 480"/>
                    <a:gd name="T39" fmla="*/ 419 h 481"/>
                    <a:gd name="T40" fmla="*/ 433 w 480"/>
                    <a:gd name="T41" fmla="*/ 385 h 481"/>
                    <a:gd name="T42" fmla="*/ 457 w 480"/>
                    <a:gd name="T43" fmla="*/ 345 h 481"/>
                    <a:gd name="T44" fmla="*/ 473 w 480"/>
                    <a:gd name="T45" fmla="*/ 301 h 481"/>
                    <a:gd name="T46" fmla="*/ 480 w 480"/>
                    <a:gd name="T47" fmla="*/ 253 h 481"/>
                    <a:gd name="T48" fmla="*/ 478 w 480"/>
                    <a:gd name="T49" fmla="*/ 204 h 481"/>
                    <a:gd name="T50" fmla="*/ 466 w 480"/>
                    <a:gd name="T51" fmla="*/ 158 h 481"/>
                    <a:gd name="T52" fmla="*/ 446 w 480"/>
                    <a:gd name="T53" fmla="*/ 116 h 481"/>
                    <a:gd name="T54" fmla="*/ 418 w 480"/>
                    <a:gd name="T55" fmla="*/ 79 h 481"/>
                    <a:gd name="T56" fmla="*/ 384 w 480"/>
                    <a:gd name="T57" fmla="*/ 48 h 481"/>
                    <a:gd name="T58" fmla="*/ 344 w 480"/>
                    <a:gd name="T59" fmla="*/ 24 h 481"/>
                    <a:gd name="T60" fmla="*/ 300 w 480"/>
                    <a:gd name="T61" fmla="*/ 8 h 481"/>
                    <a:gd name="T62" fmla="*/ 253 w 480"/>
                    <a:gd name="T63" fmla="*/ 0 h 481"/>
                    <a:gd name="T64" fmla="*/ 219 w 480"/>
                    <a:gd name="T65" fmla="*/ 452 h 481"/>
                    <a:gd name="T66" fmla="*/ 157 w 480"/>
                    <a:gd name="T67" fmla="*/ 437 h 481"/>
                    <a:gd name="T68" fmla="*/ 90 w 480"/>
                    <a:gd name="T69" fmla="*/ 391 h 481"/>
                    <a:gd name="T70" fmla="*/ 45 w 480"/>
                    <a:gd name="T71" fmla="*/ 324 h 481"/>
                    <a:gd name="T72" fmla="*/ 29 w 480"/>
                    <a:gd name="T73" fmla="*/ 262 h 481"/>
                    <a:gd name="T74" fmla="*/ 29 w 480"/>
                    <a:gd name="T75" fmla="*/ 219 h 481"/>
                    <a:gd name="T76" fmla="*/ 45 w 480"/>
                    <a:gd name="T77" fmla="*/ 158 h 481"/>
                    <a:gd name="T78" fmla="*/ 90 w 480"/>
                    <a:gd name="T79" fmla="*/ 91 h 481"/>
                    <a:gd name="T80" fmla="*/ 157 w 480"/>
                    <a:gd name="T81" fmla="*/ 44 h 481"/>
                    <a:gd name="T82" fmla="*/ 219 w 480"/>
                    <a:gd name="T83" fmla="*/ 29 h 481"/>
                    <a:gd name="T84" fmla="*/ 261 w 480"/>
                    <a:gd name="T85" fmla="*/ 29 h 481"/>
                    <a:gd name="T86" fmla="*/ 323 w 480"/>
                    <a:gd name="T87" fmla="*/ 44 h 481"/>
                    <a:gd name="T88" fmla="*/ 390 w 480"/>
                    <a:gd name="T89" fmla="*/ 91 h 481"/>
                    <a:gd name="T90" fmla="*/ 436 w 480"/>
                    <a:gd name="T91" fmla="*/ 158 h 481"/>
                    <a:gd name="T92" fmla="*/ 451 w 480"/>
                    <a:gd name="T93" fmla="*/ 219 h 481"/>
                    <a:gd name="T94" fmla="*/ 451 w 480"/>
                    <a:gd name="T95" fmla="*/ 262 h 481"/>
                    <a:gd name="T96" fmla="*/ 436 w 480"/>
                    <a:gd name="T97" fmla="*/ 324 h 481"/>
                    <a:gd name="T98" fmla="*/ 390 w 480"/>
                    <a:gd name="T99" fmla="*/ 391 h 481"/>
                    <a:gd name="T100" fmla="*/ 323 w 480"/>
                    <a:gd name="T101" fmla="*/ 437 h 481"/>
                    <a:gd name="T102" fmla="*/ 261 w 480"/>
                    <a:gd name="T103" fmla="*/ 452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80" h="481">
                      <a:moveTo>
                        <a:pt x="240" y="0"/>
                      </a:moveTo>
                      <a:lnTo>
                        <a:pt x="228" y="0"/>
                      </a:lnTo>
                      <a:lnTo>
                        <a:pt x="215" y="2"/>
                      </a:lnTo>
                      <a:lnTo>
                        <a:pt x="204" y="3"/>
                      </a:lnTo>
                      <a:lnTo>
                        <a:pt x="192" y="5"/>
                      </a:lnTo>
                      <a:lnTo>
                        <a:pt x="180" y="8"/>
                      </a:lnTo>
                      <a:lnTo>
                        <a:pt x="169" y="11"/>
                      </a:lnTo>
                      <a:lnTo>
                        <a:pt x="157" y="14"/>
                      </a:lnTo>
                      <a:lnTo>
                        <a:pt x="147" y="19"/>
                      </a:lnTo>
                      <a:lnTo>
                        <a:pt x="136" y="24"/>
                      </a:lnTo>
                      <a:lnTo>
                        <a:pt x="125" y="29"/>
                      </a:lnTo>
                      <a:lnTo>
                        <a:pt x="116" y="35"/>
                      </a:lnTo>
                      <a:lnTo>
                        <a:pt x="106" y="41"/>
                      </a:lnTo>
                      <a:lnTo>
                        <a:pt x="96" y="48"/>
                      </a:lnTo>
                      <a:lnTo>
                        <a:pt x="88" y="55"/>
                      </a:lnTo>
                      <a:lnTo>
                        <a:pt x="79" y="63"/>
                      </a:lnTo>
                      <a:lnTo>
                        <a:pt x="70" y="71"/>
                      </a:lnTo>
                      <a:lnTo>
                        <a:pt x="62" y="79"/>
                      </a:lnTo>
                      <a:lnTo>
                        <a:pt x="54" y="87"/>
                      </a:lnTo>
                      <a:lnTo>
                        <a:pt x="48" y="97"/>
                      </a:lnTo>
                      <a:lnTo>
                        <a:pt x="40" y="107"/>
                      </a:lnTo>
                      <a:lnTo>
                        <a:pt x="35" y="116"/>
                      </a:lnTo>
                      <a:lnTo>
                        <a:pt x="29" y="126"/>
                      </a:lnTo>
                      <a:lnTo>
                        <a:pt x="23" y="137"/>
                      </a:lnTo>
                      <a:lnTo>
                        <a:pt x="19" y="148"/>
                      </a:lnTo>
                      <a:lnTo>
                        <a:pt x="15" y="158"/>
                      </a:lnTo>
                      <a:lnTo>
                        <a:pt x="10" y="169"/>
                      </a:lnTo>
                      <a:lnTo>
                        <a:pt x="7" y="181"/>
                      </a:lnTo>
                      <a:lnTo>
                        <a:pt x="5" y="193"/>
                      </a:lnTo>
                      <a:lnTo>
                        <a:pt x="3" y="204"/>
                      </a:lnTo>
                      <a:lnTo>
                        <a:pt x="1" y="216"/>
                      </a:lnTo>
                      <a:lnTo>
                        <a:pt x="0" y="228"/>
                      </a:lnTo>
                      <a:lnTo>
                        <a:pt x="0" y="241"/>
                      </a:lnTo>
                      <a:lnTo>
                        <a:pt x="0" y="253"/>
                      </a:lnTo>
                      <a:lnTo>
                        <a:pt x="1" y="266"/>
                      </a:lnTo>
                      <a:lnTo>
                        <a:pt x="3" y="277"/>
                      </a:lnTo>
                      <a:lnTo>
                        <a:pt x="5" y="289"/>
                      </a:lnTo>
                      <a:lnTo>
                        <a:pt x="7" y="301"/>
                      </a:lnTo>
                      <a:lnTo>
                        <a:pt x="10" y="313"/>
                      </a:lnTo>
                      <a:lnTo>
                        <a:pt x="15" y="324"/>
                      </a:lnTo>
                      <a:lnTo>
                        <a:pt x="19" y="334"/>
                      </a:lnTo>
                      <a:lnTo>
                        <a:pt x="23" y="345"/>
                      </a:lnTo>
                      <a:lnTo>
                        <a:pt x="29" y="356"/>
                      </a:lnTo>
                      <a:lnTo>
                        <a:pt x="35" y="365"/>
                      </a:lnTo>
                      <a:lnTo>
                        <a:pt x="40" y="375"/>
                      </a:lnTo>
                      <a:lnTo>
                        <a:pt x="48" y="385"/>
                      </a:lnTo>
                      <a:lnTo>
                        <a:pt x="54" y="393"/>
                      </a:lnTo>
                      <a:lnTo>
                        <a:pt x="62" y="403"/>
                      </a:lnTo>
                      <a:lnTo>
                        <a:pt x="70" y="411"/>
                      </a:lnTo>
                      <a:lnTo>
                        <a:pt x="79" y="419"/>
                      </a:lnTo>
                      <a:lnTo>
                        <a:pt x="88" y="427"/>
                      </a:lnTo>
                      <a:lnTo>
                        <a:pt x="96" y="434"/>
                      </a:lnTo>
                      <a:lnTo>
                        <a:pt x="106" y="441"/>
                      </a:lnTo>
                      <a:lnTo>
                        <a:pt x="116" y="447"/>
                      </a:lnTo>
                      <a:lnTo>
                        <a:pt x="125" y="452"/>
                      </a:lnTo>
                      <a:lnTo>
                        <a:pt x="136" y="458"/>
                      </a:lnTo>
                      <a:lnTo>
                        <a:pt x="147" y="462"/>
                      </a:lnTo>
                      <a:lnTo>
                        <a:pt x="157" y="466"/>
                      </a:lnTo>
                      <a:lnTo>
                        <a:pt x="169" y="471"/>
                      </a:lnTo>
                      <a:lnTo>
                        <a:pt x="180" y="474"/>
                      </a:lnTo>
                      <a:lnTo>
                        <a:pt x="192" y="477"/>
                      </a:lnTo>
                      <a:lnTo>
                        <a:pt x="204" y="479"/>
                      </a:lnTo>
                      <a:lnTo>
                        <a:pt x="215" y="480"/>
                      </a:lnTo>
                      <a:lnTo>
                        <a:pt x="228" y="481"/>
                      </a:lnTo>
                      <a:lnTo>
                        <a:pt x="240" y="481"/>
                      </a:lnTo>
                      <a:lnTo>
                        <a:pt x="253" y="481"/>
                      </a:lnTo>
                      <a:lnTo>
                        <a:pt x="265" y="480"/>
                      </a:lnTo>
                      <a:lnTo>
                        <a:pt x="276" y="479"/>
                      </a:lnTo>
                      <a:lnTo>
                        <a:pt x="288" y="477"/>
                      </a:lnTo>
                      <a:lnTo>
                        <a:pt x="300" y="474"/>
                      </a:lnTo>
                      <a:lnTo>
                        <a:pt x="312" y="471"/>
                      </a:lnTo>
                      <a:lnTo>
                        <a:pt x="323" y="466"/>
                      </a:lnTo>
                      <a:lnTo>
                        <a:pt x="333" y="462"/>
                      </a:lnTo>
                      <a:lnTo>
                        <a:pt x="344" y="458"/>
                      </a:lnTo>
                      <a:lnTo>
                        <a:pt x="355" y="452"/>
                      </a:lnTo>
                      <a:lnTo>
                        <a:pt x="364" y="447"/>
                      </a:lnTo>
                      <a:lnTo>
                        <a:pt x="374" y="441"/>
                      </a:lnTo>
                      <a:lnTo>
                        <a:pt x="384" y="434"/>
                      </a:lnTo>
                      <a:lnTo>
                        <a:pt x="393" y="427"/>
                      </a:lnTo>
                      <a:lnTo>
                        <a:pt x="402" y="419"/>
                      </a:lnTo>
                      <a:lnTo>
                        <a:pt x="411" y="411"/>
                      </a:lnTo>
                      <a:lnTo>
                        <a:pt x="418" y="403"/>
                      </a:lnTo>
                      <a:lnTo>
                        <a:pt x="426" y="393"/>
                      </a:lnTo>
                      <a:lnTo>
                        <a:pt x="433" y="385"/>
                      </a:lnTo>
                      <a:lnTo>
                        <a:pt x="440" y="375"/>
                      </a:lnTo>
                      <a:lnTo>
                        <a:pt x="446" y="365"/>
                      </a:lnTo>
                      <a:lnTo>
                        <a:pt x="451" y="356"/>
                      </a:lnTo>
                      <a:lnTo>
                        <a:pt x="457" y="345"/>
                      </a:lnTo>
                      <a:lnTo>
                        <a:pt x="462" y="334"/>
                      </a:lnTo>
                      <a:lnTo>
                        <a:pt x="466" y="324"/>
                      </a:lnTo>
                      <a:lnTo>
                        <a:pt x="470" y="313"/>
                      </a:lnTo>
                      <a:lnTo>
                        <a:pt x="473" y="301"/>
                      </a:lnTo>
                      <a:lnTo>
                        <a:pt x="476" y="289"/>
                      </a:lnTo>
                      <a:lnTo>
                        <a:pt x="478" y="277"/>
                      </a:lnTo>
                      <a:lnTo>
                        <a:pt x="479" y="266"/>
                      </a:lnTo>
                      <a:lnTo>
                        <a:pt x="480" y="253"/>
                      </a:lnTo>
                      <a:lnTo>
                        <a:pt x="480" y="241"/>
                      </a:lnTo>
                      <a:lnTo>
                        <a:pt x="480" y="228"/>
                      </a:lnTo>
                      <a:lnTo>
                        <a:pt x="479" y="216"/>
                      </a:lnTo>
                      <a:lnTo>
                        <a:pt x="478" y="204"/>
                      </a:lnTo>
                      <a:lnTo>
                        <a:pt x="476" y="193"/>
                      </a:lnTo>
                      <a:lnTo>
                        <a:pt x="473" y="181"/>
                      </a:lnTo>
                      <a:lnTo>
                        <a:pt x="470" y="169"/>
                      </a:lnTo>
                      <a:lnTo>
                        <a:pt x="466" y="158"/>
                      </a:lnTo>
                      <a:lnTo>
                        <a:pt x="462" y="148"/>
                      </a:lnTo>
                      <a:lnTo>
                        <a:pt x="457" y="137"/>
                      </a:lnTo>
                      <a:lnTo>
                        <a:pt x="451" y="126"/>
                      </a:lnTo>
                      <a:lnTo>
                        <a:pt x="446" y="116"/>
                      </a:lnTo>
                      <a:lnTo>
                        <a:pt x="440" y="107"/>
                      </a:lnTo>
                      <a:lnTo>
                        <a:pt x="433" y="97"/>
                      </a:lnTo>
                      <a:lnTo>
                        <a:pt x="426" y="87"/>
                      </a:lnTo>
                      <a:lnTo>
                        <a:pt x="418" y="79"/>
                      </a:lnTo>
                      <a:lnTo>
                        <a:pt x="411" y="71"/>
                      </a:lnTo>
                      <a:lnTo>
                        <a:pt x="402" y="63"/>
                      </a:lnTo>
                      <a:lnTo>
                        <a:pt x="393" y="55"/>
                      </a:lnTo>
                      <a:lnTo>
                        <a:pt x="384" y="48"/>
                      </a:lnTo>
                      <a:lnTo>
                        <a:pt x="374" y="41"/>
                      </a:lnTo>
                      <a:lnTo>
                        <a:pt x="364" y="35"/>
                      </a:lnTo>
                      <a:lnTo>
                        <a:pt x="355" y="29"/>
                      </a:lnTo>
                      <a:lnTo>
                        <a:pt x="344" y="24"/>
                      </a:lnTo>
                      <a:lnTo>
                        <a:pt x="333" y="19"/>
                      </a:lnTo>
                      <a:lnTo>
                        <a:pt x="323" y="14"/>
                      </a:lnTo>
                      <a:lnTo>
                        <a:pt x="312" y="11"/>
                      </a:lnTo>
                      <a:lnTo>
                        <a:pt x="300" y="8"/>
                      </a:lnTo>
                      <a:lnTo>
                        <a:pt x="288" y="5"/>
                      </a:lnTo>
                      <a:lnTo>
                        <a:pt x="276" y="3"/>
                      </a:lnTo>
                      <a:lnTo>
                        <a:pt x="265" y="2"/>
                      </a:lnTo>
                      <a:lnTo>
                        <a:pt x="253" y="0"/>
                      </a:lnTo>
                      <a:lnTo>
                        <a:pt x="240" y="0"/>
                      </a:lnTo>
                      <a:close/>
                      <a:moveTo>
                        <a:pt x="240" y="454"/>
                      </a:moveTo>
                      <a:lnTo>
                        <a:pt x="229" y="454"/>
                      </a:lnTo>
                      <a:lnTo>
                        <a:pt x="219" y="452"/>
                      </a:lnTo>
                      <a:lnTo>
                        <a:pt x="208" y="451"/>
                      </a:lnTo>
                      <a:lnTo>
                        <a:pt x="197" y="449"/>
                      </a:lnTo>
                      <a:lnTo>
                        <a:pt x="177" y="444"/>
                      </a:lnTo>
                      <a:lnTo>
                        <a:pt x="157" y="437"/>
                      </a:lnTo>
                      <a:lnTo>
                        <a:pt x="139" y="428"/>
                      </a:lnTo>
                      <a:lnTo>
                        <a:pt x="121" y="417"/>
                      </a:lnTo>
                      <a:lnTo>
                        <a:pt x="105" y="405"/>
                      </a:lnTo>
                      <a:lnTo>
                        <a:pt x="90" y="391"/>
                      </a:lnTo>
                      <a:lnTo>
                        <a:pt x="76" y="376"/>
                      </a:lnTo>
                      <a:lnTo>
                        <a:pt x="64" y="360"/>
                      </a:lnTo>
                      <a:lnTo>
                        <a:pt x="53" y="342"/>
                      </a:lnTo>
                      <a:lnTo>
                        <a:pt x="45" y="324"/>
                      </a:lnTo>
                      <a:lnTo>
                        <a:pt x="37" y="304"/>
                      </a:lnTo>
                      <a:lnTo>
                        <a:pt x="32" y="284"/>
                      </a:lnTo>
                      <a:lnTo>
                        <a:pt x="30" y="273"/>
                      </a:lnTo>
                      <a:lnTo>
                        <a:pt x="29" y="262"/>
                      </a:lnTo>
                      <a:lnTo>
                        <a:pt x="28" y="252"/>
                      </a:lnTo>
                      <a:lnTo>
                        <a:pt x="28" y="241"/>
                      </a:lnTo>
                      <a:lnTo>
                        <a:pt x="28" y="230"/>
                      </a:lnTo>
                      <a:lnTo>
                        <a:pt x="29" y="219"/>
                      </a:lnTo>
                      <a:lnTo>
                        <a:pt x="30" y="209"/>
                      </a:lnTo>
                      <a:lnTo>
                        <a:pt x="32" y="198"/>
                      </a:lnTo>
                      <a:lnTo>
                        <a:pt x="37" y="178"/>
                      </a:lnTo>
                      <a:lnTo>
                        <a:pt x="45" y="158"/>
                      </a:lnTo>
                      <a:lnTo>
                        <a:pt x="53" y="140"/>
                      </a:lnTo>
                      <a:lnTo>
                        <a:pt x="64" y="122"/>
                      </a:lnTo>
                      <a:lnTo>
                        <a:pt x="76" y="106"/>
                      </a:lnTo>
                      <a:lnTo>
                        <a:pt x="90" y="91"/>
                      </a:lnTo>
                      <a:lnTo>
                        <a:pt x="105" y="77"/>
                      </a:lnTo>
                      <a:lnTo>
                        <a:pt x="121" y="65"/>
                      </a:lnTo>
                      <a:lnTo>
                        <a:pt x="139" y="54"/>
                      </a:lnTo>
                      <a:lnTo>
                        <a:pt x="157" y="44"/>
                      </a:lnTo>
                      <a:lnTo>
                        <a:pt x="177" y="38"/>
                      </a:lnTo>
                      <a:lnTo>
                        <a:pt x="197" y="33"/>
                      </a:lnTo>
                      <a:lnTo>
                        <a:pt x="208" y="31"/>
                      </a:lnTo>
                      <a:lnTo>
                        <a:pt x="219" y="29"/>
                      </a:lnTo>
                      <a:lnTo>
                        <a:pt x="229" y="28"/>
                      </a:lnTo>
                      <a:lnTo>
                        <a:pt x="240" y="28"/>
                      </a:lnTo>
                      <a:lnTo>
                        <a:pt x="251" y="28"/>
                      </a:lnTo>
                      <a:lnTo>
                        <a:pt x="261" y="29"/>
                      </a:lnTo>
                      <a:lnTo>
                        <a:pt x="272" y="31"/>
                      </a:lnTo>
                      <a:lnTo>
                        <a:pt x="283" y="33"/>
                      </a:lnTo>
                      <a:lnTo>
                        <a:pt x="303" y="38"/>
                      </a:lnTo>
                      <a:lnTo>
                        <a:pt x="323" y="44"/>
                      </a:lnTo>
                      <a:lnTo>
                        <a:pt x="342" y="54"/>
                      </a:lnTo>
                      <a:lnTo>
                        <a:pt x="359" y="65"/>
                      </a:lnTo>
                      <a:lnTo>
                        <a:pt x="375" y="77"/>
                      </a:lnTo>
                      <a:lnTo>
                        <a:pt x="390" y="91"/>
                      </a:lnTo>
                      <a:lnTo>
                        <a:pt x="404" y="106"/>
                      </a:lnTo>
                      <a:lnTo>
                        <a:pt x="417" y="122"/>
                      </a:lnTo>
                      <a:lnTo>
                        <a:pt x="427" y="140"/>
                      </a:lnTo>
                      <a:lnTo>
                        <a:pt x="436" y="158"/>
                      </a:lnTo>
                      <a:lnTo>
                        <a:pt x="444" y="178"/>
                      </a:lnTo>
                      <a:lnTo>
                        <a:pt x="448" y="198"/>
                      </a:lnTo>
                      <a:lnTo>
                        <a:pt x="450" y="209"/>
                      </a:lnTo>
                      <a:lnTo>
                        <a:pt x="451" y="219"/>
                      </a:lnTo>
                      <a:lnTo>
                        <a:pt x="452" y="230"/>
                      </a:lnTo>
                      <a:lnTo>
                        <a:pt x="452" y="241"/>
                      </a:lnTo>
                      <a:lnTo>
                        <a:pt x="452" y="252"/>
                      </a:lnTo>
                      <a:lnTo>
                        <a:pt x="451" y="262"/>
                      </a:lnTo>
                      <a:lnTo>
                        <a:pt x="450" y="273"/>
                      </a:lnTo>
                      <a:lnTo>
                        <a:pt x="448" y="284"/>
                      </a:lnTo>
                      <a:lnTo>
                        <a:pt x="444" y="304"/>
                      </a:lnTo>
                      <a:lnTo>
                        <a:pt x="436" y="324"/>
                      </a:lnTo>
                      <a:lnTo>
                        <a:pt x="427" y="342"/>
                      </a:lnTo>
                      <a:lnTo>
                        <a:pt x="417" y="360"/>
                      </a:lnTo>
                      <a:lnTo>
                        <a:pt x="404" y="376"/>
                      </a:lnTo>
                      <a:lnTo>
                        <a:pt x="390" y="391"/>
                      </a:lnTo>
                      <a:lnTo>
                        <a:pt x="375" y="405"/>
                      </a:lnTo>
                      <a:lnTo>
                        <a:pt x="359" y="417"/>
                      </a:lnTo>
                      <a:lnTo>
                        <a:pt x="342" y="428"/>
                      </a:lnTo>
                      <a:lnTo>
                        <a:pt x="323" y="437"/>
                      </a:lnTo>
                      <a:lnTo>
                        <a:pt x="303" y="444"/>
                      </a:lnTo>
                      <a:lnTo>
                        <a:pt x="283" y="449"/>
                      </a:lnTo>
                      <a:lnTo>
                        <a:pt x="272" y="451"/>
                      </a:lnTo>
                      <a:lnTo>
                        <a:pt x="261" y="452"/>
                      </a:lnTo>
                      <a:lnTo>
                        <a:pt x="251" y="454"/>
                      </a:lnTo>
                      <a:lnTo>
                        <a:pt x="240" y="4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" name="Freeform 266">
                  <a:extLst>
                    <a:ext uri="{FF2B5EF4-FFF2-40B4-BE49-F238E27FC236}">
                      <a16:creationId xmlns:a16="http://schemas.microsoft.com/office/drawing/2014/main" id="{FD69A0B8-F61B-4760-9C29-FF8A81186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8276" y="1876426"/>
                  <a:ext cx="14288" cy="14288"/>
                </a:xfrm>
                <a:custGeom>
                  <a:avLst/>
                  <a:gdLst>
                    <a:gd name="T0" fmla="*/ 24 w 28"/>
                    <a:gd name="T1" fmla="*/ 3 h 27"/>
                    <a:gd name="T2" fmla="*/ 20 w 28"/>
                    <a:gd name="T3" fmla="*/ 1 h 27"/>
                    <a:gd name="T4" fmla="*/ 14 w 28"/>
                    <a:gd name="T5" fmla="*/ 0 h 27"/>
                    <a:gd name="T6" fmla="*/ 9 w 28"/>
                    <a:gd name="T7" fmla="*/ 1 h 27"/>
                    <a:gd name="T8" fmla="*/ 5 w 28"/>
                    <a:gd name="T9" fmla="*/ 3 h 27"/>
                    <a:gd name="T10" fmla="*/ 1 w 28"/>
                    <a:gd name="T11" fmla="*/ 9 h 27"/>
                    <a:gd name="T12" fmla="*/ 0 w 28"/>
                    <a:gd name="T13" fmla="*/ 14 h 27"/>
                    <a:gd name="T14" fmla="*/ 1 w 28"/>
                    <a:gd name="T15" fmla="*/ 18 h 27"/>
                    <a:gd name="T16" fmla="*/ 5 w 28"/>
                    <a:gd name="T17" fmla="*/ 24 h 27"/>
                    <a:gd name="T18" fmla="*/ 9 w 28"/>
                    <a:gd name="T19" fmla="*/ 26 h 27"/>
                    <a:gd name="T20" fmla="*/ 14 w 28"/>
                    <a:gd name="T21" fmla="*/ 27 h 27"/>
                    <a:gd name="T22" fmla="*/ 20 w 28"/>
                    <a:gd name="T23" fmla="*/ 26 h 27"/>
                    <a:gd name="T24" fmla="*/ 24 w 28"/>
                    <a:gd name="T25" fmla="*/ 24 h 27"/>
                    <a:gd name="T26" fmla="*/ 27 w 28"/>
                    <a:gd name="T27" fmla="*/ 18 h 27"/>
                    <a:gd name="T28" fmla="*/ 28 w 28"/>
                    <a:gd name="T29" fmla="*/ 14 h 27"/>
                    <a:gd name="T30" fmla="*/ 27 w 28"/>
                    <a:gd name="T31" fmla="*/ 9 h 27"/>
                    <a:gd name="T32" fmla="*/ 24 w 28"/>
                    <a:gd name="T33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7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3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5" y="24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20" y="26"/>
                      </a:lnTo>
                      <a:lnTo>
                        <a:pt x="24" y="24"/>
                      </a:lnTo>
                      <a:lnTo>
                        <a:pt x="27" y="18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2A20C8-FCA4-4F22-A43F-BC8F595A9EF2}"/>
              </a:ext>
            </a:extLst>
          </p:cNvPr>
          <p:cNvGrpSpPr/>
          <p:nvPr/>
        </p:nvGrpSpPr>
        <p:grpSpPr>
          <a:xfrm>
            <a:off x="6934838" y="3104590"/>
            <a:ext cx="912592" cy="1863080"/>
            <a:chOff x="6934838" y="3104590"/>
            <a:chExt cx="912592" cy="1863080"/>
          </a:xfrm>
        </p:grpSpPr>
        <p:sp>
          <p:nvSpPr>
            <p:cNvPr id="16" name="Chevron 67">
              <a:extLst>
                <a:ext uri="{FF2B5EF4-FFF2-40B4-BE49-F238E27FC236}">
                  <a16:creationId xmlns:a16="http://schemas.microsoft.com/office/drawing/2014/main" id="{912A3F2A-2E90-490C-A4FE-02350EEDBAF0}"/>
                </a:ext>
              </a:extLst>
            </p:cNvPr>
            <p:cNvSpPr/>
            <p:nvPr/>
          </p:nvSpPr>
          <p:spPr>
            <a:xfrm rot="20400000">
              <a:off x="6990215" y="3104590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3">
                    <a:lumMod val="75000"/>
                    <a:alpha val="0"/>
                  </a:schemeClr>
                </a:gs>
                <a:gs pos="0">
                  <a:schemeClr val="accent3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552911-C51A-4B55-96D5-BA2B1CEA0F25}"/>
                </a:ext>
              </a:extLst>
            </p:cNvPr>
            <p:cNvGrpSpPr/>
            <p:nvPr/>
          </p:nvGrpSpPr>
          <p:grpSpPr>
            <a:xfrm>
              <a:off x="6934838" y="3721519"/>
              <a:ext cx="719382" cy="719982"/>
              <a:chOff x="6934838" y="3721519"/>
              <a:chExt cx="719382" cy="71998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144276-80F3-4A04-85BF-8E75FECCC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34838" y="3721519"/>
                <a:ext cx="719382" cy="71998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6D0D1E6-506F-4134-87C7-C619132AA4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274" y="3770995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60966F-B0FD-47FD-9E71-5354061DA268}"/>
                  </a:ext>
                </a:extLst>
              </p:cNvPr>
              <p:cNvGrpSpPr/>
              <p:nvPr/>
            </p:nvGrpSpPr>
            <p:grpSpPr>
              <a:xfrm>
                <a:off x="7156471" y="3943452"/>
                <a:ext cx="276116" cy="276116"/>
                <a:chOff x="8326439" y="1042988"/>
                <a:chExt cx="376238" cy="376238"/>
              </a:xfrm>
              <a:solidFill>
                <a:schemeClr val="bg1"/>
              </a:solidFill>
            </p:grpSpPr>
            <p:sp>
              <p:nvSpPr>
                <p:cNvPr id="61" name="Freeform 315">
                  <a:extLst>
                    <a:ext uri="{FF2B5EF4-FFF2-40B4-BE49-F238E27FC236}">
                      <a16:creationId xmlns:a16="http://schemas.microsoft.com/office/drawing/2014/main" id="{3ABAF7E4-4239-4134-80FA-AFFE88D5F2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26439" y="1042988"/>
                  <a:ext cx="376238" cy="376238"/>
                </a:xfrm>
                <a:custGeom>
                  <a:avLst/>
                  <a:gdLst>
                    <a:gd name="T0" fmla="*/ 53 w 712"/>
                    <a:gd name="T1" fmla="*/ 0 h 712"/>
                    <a:gd name="T2" fmla="*/ 36 w 712"/>
                    <a:gd name="T3" fmla="*/ 4 h 712"/>
                    <a:gd name="T4" fmla="*/ 22 w 712"/>
                    <a:gd name="T5" fmla="*/ 13 h 712"/>
                    <a:gd name="T6" fmla="*/ 10 w 712"/>
                    <a:gd name="T7" fmla="*/ 26 h 712"/>
                    <a:gd name="T8" fmla="*/ 4 w 712"/>
                    <a:gd name="T9" fmla="*/ 41 h 712"/>
                    <a:gd name="T10" fmla="*/ 0 w 712"/>
                    <a:gd name="T11" fmla="*/ 58 h 712"/>
                    <a:gd name="T12" fmla="*/ 1 w 712"/>
                    <a:gd name="T13" fmla="*/ 528 h 712"/>
                    <a:gd name="T14" fmla="*/ 8 w 712"/>
                    <a:gd name="T15" fmla="*/ 544 h 712"/>
                    <a:gd name="T16" fmla="*/ 17 w 712"/>
                    <a:gd name="T17" fmla="*/ 558 h 712"/>
                    <a:gd name="T18" fmla="*/ 31 w 712"/>
                    <a:gd name="T19" fmla="*/ 568 h 712"/>
                    <a:gd name="T20" fmla="*/ 48 w 712"/>
                    <a:gd name="T21" fmla="*/ 573 h 712"/>
                    <a:gd name="T22" fmla="*/ 304 w 712"/>
                    <a:gd name="T23" fmla="*/ 575 h 712"/>
                    <a:gd name="T24" fmla="*/ 301 w 712"/>
                    <a:gd name="T25" fmla="*/ 627 h 712"/>
                    <a:gd name="T26" fmla="*/ 290 w 712"/>
                    <a:gd name="T27" fmla="*/ 653 h 712"/>
                    <a:gd name="T28" fmla="*/ 270 w 712"/>
                    <a:gd name="T29" fmla="*/ 672 h 712"/>
                    <a:gd name="T30" fmla="*/ 127 w 712"/>
                    <a:gd name="T31" fmla="*/ 685 h 712"/>
                    <a:gd name="T32" fmla="*/ 118 w 712"/>
                    <a:gd name="T33" fmla="*/ 698 h 712"/>
                    <a:gd name="T34" fmla="*/ 127 w 712"/>
                    <a:gd name="T35" fmla="*/ 710 h 712"/>
                    <a:gd name="T36" fmla="*/ 584 w 712"/>
                    <a:gd name="T37" fmla="*/ 710 h 712"/>
                    <a:gd name="T38" fmla="*/ 593 w 712"/>
                    <a:gd name="T39" fmla="*/ 698 h 712"/>
                    <a:gd name="T40" fmla="*/ 584 w 712"/>
                    <a:gd name="T41" fmla="*/ 685 h 712"/>
                    <a:gd name="T42" fmla="*/ 442 w 712"/>
                    <a:gd name="T43" fmla="*/ 672 h 712"/>
                    <a:gd name="T44" fmla="*/ 422 w 712"/>
                    <a:gd name="T45" fmla="*/ 653 h 712"/>
                    <a:gd name="T46" fmla="*/ 410 w 712"/>
                    <a:gd name="T47" fmla="*/ 627 h 712"/>
                    <a:gd name="T48" fmla="*/ 408 w 712"/>
                    <a:gd name="T49" fmla="*/ 575 h 712"/>
                    <a:gd name="T50" fmla="*/ 664 w 712"/>
                    <a:gd name="T51" fmla="*/ 573 h 712"/>
                    <a:gd name="T52" fmla="*/ 681 w 712"/>
                    <a:gd name="T53" fmla="*/ 568 h 712"/>
                    <a:gd name="T54" fmla="*/ 694 w 712"/>
                    <a:gd name="T55" fmla="*/ 558 h 712"/>
                    <a:gd name="T56" fmla="*/ 704 w 712"/>
                    <a:gd name="T57" fmla="*/ 544 h 712"/>
                    <a:gd name="T58" fmla="*/ 711 w 712"/>
                    <a:gd name="T59" fmla="*/ 528 h 712"/>
                    <a:gd name="T60" fmla="*/ 712 w 712"/>
                    <a:gd name="T61" fmla="*/ 58 h 712"/>
                    <a:gd name="T62" fmla="*/ 708 w 712"/>
                    <a:gd name="T63" fmla="*/ 41 h 712"/>
                    <a:gd name="T64" fmla="*/ 701 w 712"/>
                    <a:gd name="T65" fmla="*/ 26 h 712"/>
                    <a:gd name="T66" fmla="*/ 690 w 712"/>
                    <a:gd name="T67" fmla="*/ 13 h 712"/>
                    <a:gd name="T68" fmla="*/ 675 w 712"/>
                    <a:gd name="T69" fmla="*/ 4 h 712"/>
                    <a:gd name="T70" fmla="*/ 659 w 712"/>
                    <a:gd name="T71" fmla="*/ 0 h 712"/>
                    <a:gd name="T72" fmla="*/ 300 w 712"/>
                    <a:gd name="T73" fmla="*/ 684 h 712"/>
                    <a:gd name="T74" fmla="*/ 319 w 712"/>
                    <a:gd name="T75" fmla="*/ 659 h 712"/>
                    <a:gd name="T76" fmla="*/ 330 w 712"/>
                    <a:gd name="T77" fmla="*/ 629 h 712"/>
                    <a:gd name="T78" fmla="*/ 331 w 712"/>
                    <a:gd name="T79" fmla="*/ 575 h 712"/>
                    <a:gd name="T80" fmla="*/ 381 w 712"/>
                    <a:gd name="T81" fmla="*/ 619 h 712"/>
                    <a:gd name="T82" fmla="*/ 389 w 712"/>
                    <a:gd name="T83" fmla="*/ 650 h 712"/>
                    <a:gd name="T84" fmla="*/ 405 w 712"/>
                    <a:gd name="T85" fmla="*/ 675 h 712"/>
                    <a:gd name="T86" fmla="*/ 683 w 712"/>
                    <a:gd name="T87" fmla="*/ 523 h 712"/>
                    <a:gd name="T88" fmla="*/ 674 w 712"/>
                    <a:gd name="T89" fmla="*/ 538 h 712"/>
                    <a:gd name="T90" fmla="*/ 659 w 712"/>
                    <a:gd name="T91" fmla="*/ 546 h 712"/>
                    <a:gd name="T92" fmla="*/ 53 w 712"/>
                    <a:gd name="T93" fmla="*/ 546 h 712"/>
                    <a:gd name="T94" fmla="*/ 37 w 712"/>
                    <a:gd name="T95" fmla="*/ 538 h 712"/>
                    <a:gd name="T96" fmla="*/ 29 w 712"/>
                    <a:gd name="T97" fmla="*/ 523 h 712"/>
                    <a:gd name="T98" fmla="*/ 29 w 712"/>
                    <a:gd name="T99" fmla="*/ 53 h 712"/>
                    <a:gd name="T100" fmla="*/ 37 w 712"/>
                    <a:gd name="T101" fmla="*/ 37 h 712"/>
                    <a:gd name="T102" fmla="*/ 53 w 712"/>
                    <a:gd name="T103" fmla="*/ 28 h 712"/>
                    <a:gd name="T104" fmla="*/ 659 w 712"/>
                    <a:gd name="T105" fmla="*/ 28 h 712"/>
                    <a:gd name="T106" fmla="*/ 674 w 712"/>
                    <a:gd name="T107" fmla="*/ 37 h 712"/>
                    <a:gd name="T108" fmla="*/ 683 w 712"/>
                    <a:gd name="T109" fmla="*/ 53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12" h="712">
                      <a:moveTo>
                        <a:pt x="653" y="0"/>
                      </a:move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1" y="2"/>
                      </a:lnTo>
                      <a:lnTo>
                        <a:pt x="36" y="4"/>
                      </a:lnTo>
                      <a:lnTo>
                        <a:pt x="31" y="8"/>
                      </a:lnTo>
                      <a:lnTo>
                        <a:pt x="26" y="10"/>
                      </a:lnTo>
                      <a:lnTo>
                        <a:pt x="22" y="13"/>
                      </a:lnTo>
                      <a:lnTo>
                        <a:pt x="17" y="17"/>
                      </a:lnTo>
                      <a:lnTo>
                        <a:pt x="14" y="21"/>
                      </a:lnTo>
                      <a:lnTo>
                        <a:pt x="10" y="26"/>
                      </a:lnTo>
                      <a:lnTo>
                        <a:pt x="8" y="30"/>
                      </a:lnTo>
                      <a:lnTo>
                        <a:pt x="5" y="35"/>
                      </a:lnTo>
                      <a:lnTo>
                        <a:pt x="4" y="41"/>
                      </a:lnTo>
                      <a:lnTo>
                        <a:pt x="1" y="46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516"/>
                      </a:lnTo>
                      <a:lnTo>
                        <a:pt x="0" y="523"/>
                      </a:lnTo>
                      <a:lnTo>
                        <a:pt x="1" y="528"/>
                      </a:lnTo>
                      <a:lnTo>
                        <a:pt x="4" y="534"/>
                      </a:lnTo>
                      <a:lnTo>
                        <a:pt x="5" y="539"/>
                      </a:lnTo>
                      <a:lnTo>
                        <a:pt x="8" y="544"/>
                      </a:lnTo>
                      <a:lnTo>
                        <a:pt x="10" y="550"/>
                      </a:lnTo>
                      <a:lnTo>
                        <a:pt x="14" y="554"/>
                      </a:lnTo>
                      <a:lnTo>
                        <a:pt x="17" y="558"/>
                      </a:lnTo>
                      <a:lnTo>
                        <a:pt x="22" y="561"/>
                      </a:lnTo>
                      <a:lnTo>
                        <a:pt x="26" y="565"/>
                      </a:lnTo>
                      <a:lnTo>
                        <a:pt x="31" y="568"/>
                      </a:lnTo>
                      <a:lnTo>
                        <a:pt x="36" y="570"/>
                      </a:lnTo>
                      <a:lnTo>
                        <a:pt x="41" y="572"/>
                      </a:lnTo>
                      <a:lnTo>
                        <a:pt x="48" y="573"/>
                      </a:lnTo>
                      <a:lnTo>
                        <a:pt x="53" y="574"/>
                      </a:lnTo>
                      <a:lnTo>
                        <a:pt x="59" y="575"/>
                      </a:lnTo>
                      <a:lnTo>
                        <a:pt x="304" y="575"/>
                      </a:lnTo>
                      <a:lnTo>
                        <a:pt x="304" y="609"/>
                      </a:lnTo>
                      <a:lnTo>
                        <a:pt x="303" y="618"/>
                      </a:lnTo>
                      <a:lnTo>
                        <a:pt x="301" y="627"/>
                      </a:lnTo>
                      <a:lnTo>
                        <a:pt x="299" y="637"/>
                      </a:lnTo>
                      <a:lnTo>
                        <a:pt x="294" y="645"/>
                      </a:lnTo>
                      <a:lnTo>
                        <a:pt x="290" y="653"/>
                      </a:lnTo>
                      <a:lnTo>
                        <a:pt x="284" y="660"/>
                      </a:lnTo>
                      <a:lnTo>
                        <a:pt x="277" y="667"/>
                      </a:lnTo>
                      <a:lnTo>
                        <a:pt x="270" y="672"/>
                      </a:lnTo>
                      <a:lnTo>
                        <a:pt x="252" y="684"/>
                      </a:lnTo>
                      <a:lnTo>
                        <a:pt x="132" y="684"/>
                      </a:lnTo>
                      <a:lnTo>
                        <a:pt x="127" y="685"/>
                      </a:lnTo>
                      <a:lnTo>
                        <a:pt x="123" y="687"/>
                      </a:lnTo>
                      <a:lnTo>
                        <a:pt x="119" y="692"/>
                      </a:lnTo>
                      <a:lnTo>
                        <a:pt x="118" y="698"/>
                      </a:lnTo>
                      <a:lnTo>
                        <a:pt x="119" y="703"/>
                      </a:lnTo>
                      <a:lnTo>
                        <a:pt x="123" y="707"/>
                      </a:lnTo>
                      <a:lnTo>
                        <a:pt x="127" y="710"/>
                      </a:lnTo>
                      <a:lnTo>
                        <a:pt x="132" y="712"/>
                      </a:lnTo>
                      <a:lnTo>
                        <a:pt x="579" y="712"/>
                      </a:lnTo>
                      <a:lnTo>
                        <a:pt x="584" y="710"/>
                      </a:lnTo>
                      <a:lnTo>
                        <a:pt x="589" y="707"/>
                      </a:lnTo>
                      <a:lnTo>
                        <a:pt x="591" y="703"/>
                      </a:lnTo>
                      <a:lnTo>
                        <a:pt x="593" y="698"/>
                      </a:lnTo>
                      <a:lnTo>
                        <a:pt x="591" y="692"/>
                      </a:lnTo>
                      <a:lnTo>
                        <a:pt x="589" y="687"/>
                      </a:lnTo>
                      <a:lnTo>
                        <a:pt x="584" y="685"/>
                      </a:lnTo>
                      <a:lnTo>
                        <a:pt x="579" y="684"/>
                      </a:lnTo>
                      <a:lnTo>
                        <a:pt x="460" y="684"/>
                      </a:lnTo>
                      <a:lnTo>
                        <a:pt x="442" y="672"/>
                      </a:lnTo>
                      <a:lnTo>
                        <a:pt x="435" y="667"/>
                      </a:lnTo>
                      <a:lnTo>
                        <a:pt x="428" y="660"/>
                      </a:lnTo>
                      <a:lnTo>
                        <a:pt x="422" y="653"/>
                      </a:lnTo>
                      <a:lnTo>
                        <a:pt x="418" y="645"/>
                      </a:lnTo>
                      <a:lnTo>
                        <a:pt x="413" y="637"/>
                      </a:lnTo>
                      <a:lnTo>
                        <a:pt x="410" y="627"/>
                      </a:lnTo>
                      <a:lnTo>
                        <a:pt x="409" y="618"/>
                      </a:lnTo>
                      <a:lnTo>
                        <a:pt x="408" y="609"/>
                      </a:lnTo>
                      <a:lnTo>
                        <a:pt x="408" y="575"/>
                      </a:lnTo>
                      <a:lnTo>
                        <a:pt x="653" y="575"/>
                      </a:lnTo>
                      <a:lnTo>
                        <a:pt x="659" y="574"/>
                      </a:lnTo>
                      <a:lnTo>
                        <a:pt x="664" y="573"/>
                      </a:lnTo>
                      <a:lnTo>
                        <a:pt x="670" y="572"/>
                      </a:lnTo>
                      <a:lnTo>
                        <a:pt x="675" y="570"/>
                      </a:lnTo>
                      <a:lnTo>
                        <a:pt x="681" y="568"/>
                      </a:lnTo>
                      <a:lnTo>
                        <a:pt x="686" y="565"/>
                      </a:lnTo>
                      <a:lnTo>
                        <a:pt x="690" y="561"/>
                      </a:lnTo>
                      <a:lnTo>
                        <a:pt x="694" y="558"/>
                      </a:lnTo>
                      <a:lnTo>
                        <a:pt x="698" y="554"/>
                      </a:lnTo>
                      <a:lnTo>
                        <a:pt x="701" y="550"/>
                      </a:lnTo>
                      <a:lnTo>
                        <a:pt x="704" y="544"/>
                      </a:lnTo>
                      <a:lnTo>
                        <a:pt x="706" y="539"/>
                      </a:lnTo>
                      <a:lnTo>
                        <a:pt x="708" y="534"/>
                      </a:lnTo>
                      <a:lnTo>
                        <a:pt x="711" y="528"/>
                      </a:lnTo>
                      <a:lnTo>
                        <a:pt x="711" y="523"/>
                      </a:lnTo>
                      <a:lnTo>
                        <a:pt x="712" y="516"/>
                      </a:lnTo>
                      <a:lnTo>
                        <a:pt x="712" y="58"/>
                      </a:lnTo>
                      <a:lnTo>
                        <a:pt x="711" y="53"/>
                      </a:lnTo>
                      <a:lnTo>
                        <a:pt x="711" y="46"/>
                      </a:lnTo>
                      <a:lnTo>
                        <a:pt x="708" y="41"/>
                      </a:lnTo>
                      <a:lnTo>
                        <a:pt x="706" y="35"/>
                      </a:lnTo>
                      <a:lnTo>
                        <a:pt x="704" y="30"/>
                      </a:lnTo>
                      <a:lnTo>
                        <a:pt x="701" y="26"/>
                      </a:lnTo>
                      <a:lnTo>
                        <a:pt x="698" y="21"/>
                      </a:lnTo>
                      <a:lnTo>
                        <a:pt x="694" y="17"/>
                      </a:lnTo>
                      <a:lnTo>
                        <a:pt x="690" y="13"/>
                      </a:lnTo>
                      <a:lnTo>
                        <a:pt x="686" y="10"/>
                      </a:lnTo>
                      <a:lnTo>
                        <a:pt x="681" y="8"/>
                      </a:lnTo>
                      <a:lnTo>
                        <a:pt x="675" y="4"/>
                      </a:lnTo>
                      <a:lnTo>
                        <a:pt x="670" y="2"/>
                      </a:lnTo>
                      <a:lnTo>
                        <a:pt x="664" y="1"/>
                      </a:lnTo>
                      <a:lnTo>
                        <a:pt x="659" y="0"/>
                      </a:lnTo>
                      <a:lnTo>
                        <a:pt x="653" y="0"/>
                      </a:lnTo>
                      <a:close/>
                      <a:moveTo>
                        <a:pt x="412" y="684"/>
                      </a:moveTo>
                      <a:lnTo>
                        <a:pt x="300" y="684"/>
                      </a:lnTo>
                      <a:lnTo>
                        <a:pt x="307" y="675"/>
                      </a:lnTo>
                      <a:lnTo>
                        <a:pt x="313" y="668"/>
                      </a:lnTo>
                      <a:lnTo>
                        <a:pt x="319" y="659"/>
                      </a:lnTo>
                      <a:lnTo>
                        <a:pt x="323" y="650"/>
                      </a:lnTo>
                      <a:lnTo>
                        <a:pt x="326" y="640"/>
                      </a:lnTo>
                      <a:lnTo>
                        <a:pt x="330" y="629"/>
                      </a:lnTo>
                      <a:lnTo>
                        <a:pt x="331" y="619"/>
                      </a:lnTo>
                      <a:lnTo>
                        <a:pt x="331" y="609"/>
                      </a:lnTo>
                      <a:lnTo>
                        <a:pt x="331" y="575"/>
                      </a:lnTo>
                      <a:lnTo>
                        <a:pt x="380" y="575"/>
                      </a:lnTo>
                      <a:lnTo>
                        <a:pt x="380" y="609"/>
                      </a:lnTo>
                      <a:lnTo>
                        <a:pt x="381" y="619"/>
                      </a:lnTo>
                      <a:lnTo>
                        <a:pt x="382" y="629"/>
                      </a:lnTo>
                      <a:lnTo>
                        <a:pt x="385" y="640"/>
                      </a:lnTo>
                      <a:lnTo>
                        <a:pt x="389" y="650"/>
                      </a:lnTo>
                      <a:lnTo>
                        <a:pt x="393" y="659"/>
                      </a:lnTo>
                      <a:lnTo>
                        <a:pt x="398" y="668"/>
                      </a:lnTo>
                      <a:lnTo>
                        <a:pt x="405" y="675"/>
                      </a:lnTo>
                      <a:lnTo>
                        <a:pt x="412" y="684"/>
                      </a:lnTo>
                      <a:close/>
                      <a:moveTo>
                        <a:pt x="684" y="516"/>
                      </a:moveTo>
                      <a:lnTo>
                        <a:pt x="683" y="523"/>
                      </a:lnTo>
                      <a:lnTo>
                        <a:pt x="682" y="528"/>
                      </a:lnTo>
                      <a:lnTo>
                        <a:pt x="678" y="534"/>
                      </a:lnTo>
                      <a:lnTo>
                        <a:pt x="674" y="538"/>
                      </a:lnTo>
                      <a:lnTo>
                        <a:pt x="670" y="542"/>
                      </a:lnTo>
                      <a:lnTo>
                        <a:pt x="664" y="544"/>
                      </a:lnTo>
                      <a:lnTo>
                        <a:pt x="659" y="546"/>
                      </a:lnTo>
                      <a:lnTo>
                        <a:pt x="653" y="548"/>
                      </a:lnTo>
                      <a:lnTo>
                        <a:pt x="59" y="548"/>
                      </a:lnTo>
                      <a:lnTo>
                        <a:pt x="53" y="546"/>
                      </a:lnTo>
                      <a:lnTo>
                        <a:pt x="46" y="544"/>
                      </a:lnTo>
                      <a:lnTo>
                        <a:pt x="42" y="542"/>
                      </a:lnTo>
                      <a:lnTo>
                        <a:pt x="37" y="538"/>
                      </a:lnTo>
                      <a:lnTo>
                        <a:pt x="34" y="534"/>
                      </a:lnTo>
                      <a:lnTo>
                        <a:pt x="30" y="528"/>
                      </a:lnTo>
                      <a:lnTo>
                        <a:pt x="29" y="523"/>
                      </a:lnTo>
                      <a:lnTo>
                        <a:pt x="28" y="516"/>
                      </a:lnTo>
                      <a:lnTo>
                        <a:pt x="28" y="58"/>
                      </a:lnTo>
                      <a:lnTo>
                        <a:pt x="29" y="53"/>
                      </a:lnTo>
                      <a:lnTo>
                        <a:pt x="30" y="46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2" y="33"/>
                      </a:lnTo>
                      <a:lnTo>
                        <a:pt x="46" y="30"/>
                      </a:lnTo>
                      <a:lnTo>
                        <a:pt x="53" y="28"/>
                      </a:lnTo>
                      <a:lnTo>
                        <a:pt x="59" y="28"/>
                      </a:lnTo>
                      <a:lnTo>
                        <a:pt x="653" y="28"/>
                      </a:lnTo>
                      <a:lnTo>
                        <a:pt x="659" y="28"/>
                      </a:lnTo>
                      <a:lnTo>
                        <a:pt x="664" y="30"/>
                      </a:lnTo>
                      <a:lnTo>
                        <a:pt x="670" y="33"/>
                      </a:lnTo>
                      <a:lnTo>
                        <a:pt x="674" y="37"/>
                      </a:lnTo>
                      <a:lnTo>
                        <a:pt x="678" y="41"/>
                      </a:lnTo>
                      <a:lnTo>
                        <a:pt x="682" y="46"/>
                      </a:lnTo>
                      <a:lnTo>
                        <a:pt x="683" y="53"/>
                      </a:lnTo>
                      <a:lnTo>
                        <a:pt x="684" y="58"/>
                      </a:lnTo>
                      <a:lnTo>
                        <a:pt x="684" y="5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" name="Freeform 316">
                  <a:extLst>
                    <a:ext uri="{FF2B5EF4-FFF2-40B4-BE49-F238E27FC236}">
                      <a16:creationId xmlns:a16="http://schemas.microsoft.com/office/drawing/2014/main" id="{7BBDC8D7-2124-49F0-AE76-9405AA3C1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8189" y="1074738"/>
                  <a:ext cx="312738" cy="239713"/>
                </a:xfrm>
                <a:custGeom>
                  <a:avLst/>
                  <a:gdLst>
                    <a:gd name="T0" fmla="*/ 344 w 589"/>
                    <a:gd name="T1" fmla="*/ 0 h 453"/>
                    <a:gd name="T2" fmla="*/ 334 w 589"/>
                    <a:gd name="T3" fmla="*/ 4 h 453"/>
                    <a:gd name="T4" fmla="*/ 330 w 589"/>
                    <a:gd name="T5" fmla="*/ 14 h 453"/>
                    <a:gd name="T6" fmla="*/ 334 w 589"/>
                    <a:gd name="T7" fmla="*/ 24 h 453"/>
                    <a:gd name="T8" fmla="*/ 344 w 589"/>
                    <a:gd name="T9" fmla="*/ 28 h 453"/>
                    <a:gd name="T10" fmla="*/ 528 w 589"/>
                    <a:gd name="T11" fmla="*/ 29 h 453"/>
                    <a:gd name="T12" fmla="*/ 543 w 589"/>
                    <a:gd name="T13" fmla="*/ 35 h 453"/>
                    <a:gd name="T14" fmla="*/ 554 w 589"/>
                    <a:gd name="T15" fmla="*/ 46 h 453"/>
                    <a:gd name="T16" fmla="*/ 561 w 589"/>
                    <a:gd name="T17" fmla="*/ 61 h 453"/>
                    <a:gd name="T18" fmla="*/ 562 w 589"/>
                    <a:gd name="T19" fmla="*/ 383 h 453"/>
                    <a:gd name="T20" fmla="*/ 558 w 589"/>
                    <a:gd name="T21" fmla="*/ 400 h 453"/>
                    <a:gd name="T22" fmla="*/ 549 w 589"/>
                    <a:gd name="T23" fmla="*/ 412 h 453"/>
                    <a:gd name="T24" fmla="*/ 536 w 589"/>
                    <a:gd name="T25" fmla="*/ 422 h 453"/>
                    <a:gd name="T26" fmla="*/ 520 w 589"/>
                    <a:gd name="T27" fmla="*/ 425 h 453"/>
                    <a:gd name="T28" fmla="*/ 62 w 589"/>
                    <a:gd name="T29" fmla="*/ 424 h 453"/>
                    <a:gd name="T30" fmla="*/ 47 w 589"/>
                    <a:gd name="T31" fmla="*/ 418 h 453"/>
                    <a:gd name="T32" fmla="*/ 36 w 589"/>
                    <a:gd name="T33" fmla="*/ 407 h 453"/>
                    <a:gd name="T34" fmla="*/ 29 w 589"/>
                    <a:gd name="T35" fmla="*/ 392 h 453"/>
                    <a:gd name="T36" fmla="*/ 28 w 589"/>
                    <a:gd name="T37" fmla="*/ 70 h 453"/>
                    <a:gd name="T38" fmla="*/ 32 w 589"/>
                    <a:gd name="T39" fmla="*/ 54 h 453"/>
                    <a:gd name="T40" fmla="*/ 40 w 589"/>
                    <a:gd name="T41" fmla="*/ 40 h 453"/>
                    <a:gd name="T42" fmla="*/ 54 w 589"/>
                    <a:gd name="T43" fmla="*/ 31 h 453"/>
                    <a:gd name="T44" fmla="*/ 70 w 589"/>
                    <a:gd name="T45" fmla="*/ 28 h 453"/>
                    <a:gd name="T46" fmla="*/ 250 w 589"/>
                    <a:gd name="T47" fmla="*/ 27 h 453"/>
                    <a:gd name="T48" fmla="*/ 258 w 589"/>
                    <a:gd name="T49" fmla="*/ 20 h 453"/>
                    <a:gd name="T50" fmla="*/ 258 w 589"/>
                    <a:gd name="T51" fmla="*/ 9 h 453"/>
                    <a:gd name="T52" fmla="*/ 250 w 589"/>
                    <a:gd name="T53" fmla="*/ 1 h 453"/>
                    <a:gd name="T54" fmla="*/ 70 w 589"/>
                    <a:gd name="T55" fmla="*/ 0 h 453"/>
                    <a:gd name="T56" fmla="*/ 56 w 589"/>
                    <a:gd name="T57" fmla="*/ 1 h 453"/>
                    <a:gd name="T58" fmla="*/ 43 w 589"/>
                    <a:gd name="T59" fmla="*/ 6 h 453"/>
                    <a:gd name="T60" fmla="*/ 32 w 589"/>
                    <a:gd name="T61" fmla="*/ 12 h 453"/>
                    <a:gd name="T62" fmla="*/ 21 w 589"/>
                    <a:gd name="T63" fmla="*/ 21 h 453"/>
                    <a:gd name="T64" fmla="*/ 12 w 589"/>
                    <a:gd name="T65" fmla="*/ 30 h 453"/>
                    <a:gd name="T66" fmla="*/ 6 w 589"/>
                    <a:gd name="T67" fmla="*/ 42 h 453"/>
                    <a:gd name="T68" fmla="*/ 2 w 589"/>
                    <a:gd name="T69" fmla="*/ 56 h 453"/>
                    <a:gd name="T70" fmla="*/ 0 w 589"/>
                    <a:gd name="T71" fmla="*/ 70 h 453"/>
                    <a:gd name="T72" fmla="*/ 0 w 589"/>
                    <a:gd name="T73" fmla="*/ 391 h 453"/>
                    <a:gd name="T74" fmla="*/ 4 w 589"/>
                    <a:gd name="T75" fmla="*/ 404 h 453"/>
                    <a:gd name="T76" fmla="*/ 9 w 589"/>
                    <a:gd name="T77" fmla="*/ 417 h 453"/>
                    <a:gd name="T78" fmla="*/ 17 w 589"/>
                    <a:gd name="T79" fmla="*/ 427 h 453"/>
                    <a:gd name="T80" fmla="*/ 26 w 589"/>
                    <a:gd name="T81" fmla="*/ 437 h 453"/>
                    <a:gd name="T82" fmla="*/ 37 w 589"/>
                    <a:gd name="T83" fmla="*/ 445 h 453"/>
                    <a:gd name="T84" fmla="*/ 50 w 589"/>
                    <a:gd name="T85" fmla="*/ 450 h 453"/>
                    <a:gd name="T86" fmla="*/ 63 w 589"/>
                    <a:gd name="T87" fmla="*/ 452 h 453"/>
                    <a:gd name="T88" fmla="*/ 520 w 589"/>
                    <a:gd name="T89" fmla="*/ 453 h 453"/>
                    <a:gd name="T90" fmla="*/ 534 w 589"/>
                    <a:gd name="T91" fmla="*/ 451 h 453"/>
                    <a:gd name="T92" fmla="*/ 547 w 589"/>
                    <a:gd name="T93" fmla="*/ 448 h 453"/>
                    <a:gd name="T94" fmla="*/ 558 w 589"/>
                    <a:gd name="T95" fmla="*/ 441 h 453"/>
                    <a:gd name="T96" fmla="*/ 569 w 589"/>
                    <a:gd name="T97" fmla="*/ 433 h 453"/>
                    <a:gd name="T98" fmla="*/ 578 w 589"/>
                    <a:gd name="T99" fmla="*/ 422 h 453"/>
                    <a:gd name="T100" fmla="*/ 584 w 589"/>
                    <a:gd name="T101" fmla="*/ 410 h 453"/>
                    <a:gd name="T102" fmla="*/ 587 w 589"/>
                    <a:gd name="T103" fmla="*/ 397 h 453"/>
                    <a:gd name="T104" fmla="*/ 589 w 589"/>
                    <a:gd name="T105" fmla="*/ 383 h 453"/>
                    <a:gd name="T106" fmla="*/ 588 w 589"/>
                    <a:gd name="T107" fmla="*/ 62 h 453"/>
                    <a:gd name="T108" fmla="*/ 586 w 589"/>
                    <a:gd name="T109" fmla="*/ 49 h 453"/>
                    <a:gd name="T110" fmla="*/ 581 w 589"/>
                    <a:gd name="T111" fmla="*/ 37 h 453"/>
                    <a:gd name="T112" fmla="*/ 573 w 589"/>
                    <a:gd name="T113" fmla="*/ 25 h 453"/>
                    <a:gd name="T114" fmla="*/ 564 w 589"/>
                    <a:gd name="T115" fmla="*/ 16 h 453"/>
                    <a:gd name="T116" fmla="*/ 553 w 589"/>
                    <a:gd name="T117" fmla="*/ 9 h 453"/>
                    <a:gd name="T118" fmla="*/ 540 w 589"/>
                    <a:gd name="T119" fmla="*/ 3 h 453"/>
                    <a:gd name="T120" fmla="*/ 527 w 589"/>
                    <a:gd name="T121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89" h="453">
                      <a:moveTo>
                        <a:pt x="520" y="0"/>
                      </a:moveTo>
                      <a:lnTo>
                        <a:pt x="344" y="0"/>
                      </a:lnTo>
                      <a:lnTo>
                        <a:pt x="338" y="1"/>
                      </a:lnTo>
                      <a:lnTo>
                        <a:pt x="334" y="4"/>
                      </a:lnTo>
                      <a:lnTo>
                        <a:pt x="331" y="9"/>
                      </a:lnTo>
                      <a:lnTo>
                        <a:pt x="330" y="14"/>
                      </a:lnTo>
                      <a:lnTo>
                        <a:pt x="331" y="20"/>
                      </a:lnTo>
                      <a:lnTo>
                        <a:pt x="334" y="24"/>
                      </a:lnTo>
                      <a:lnTo>
                        <a:pt x="338" y="27"/>
                      </a:lnTo>
                      <a:lnTo>
                        <a:pt x="344" y="28"/>
                      </a:lnTo>
                      <a:lnTo>
                        <a:pt x="520" y="28"/>
                      </a:lnTo>
                      <a:lnTo>
                        <a:pt x="528" y="29"/>
                      </a:lnTo>
                      <a:lnTo>
                        <a:pt x="536" y="31"/>
                      </a:lnTo>
                      <a:lnTo>
                        <a:pt x="543" y="35"/>
                      </a:lnTo>
                      <a:lnTo>
                        <a:pt x="549" y="40"/>
                      </a:lnTo>
                      <a:lnTo>
                        <a:pt x="554" y="46"/>
                      </a:lnTo>
                      <a:lnTo>
                        <a:pt x="558" y="54"/>
                      </a:lnTo>
                      <a:lnTo>
                        <a:pt x="561" y="61"/>
                      </a:lnTo>
                      <a:lnTo>
                        <a:pt x="562" y="70"/>
                      </a:lnTo>
                      <a:lnTo>
                        <a:pt x="562" y="383"/>
                      </a:lnTo>
                      <a:lnTo>
                        <a:pt x="561" y="392"/>
                      </a:lnTo>
                      <a:lnTo>
                        <a:pt x="558" y="400"/>
                      </a:lnTo>
                      <a:lnTo>
                        <a:pt x="554" y="407"/>
                      </a:lnTo>
                      <a:lnTo>
                        <a:pt x="549" y="412"/>
                      </a:lnTo>
                      <a:lnTo>
                        <a:pt x="543" y="418"/>
                      </a:lnTo>
                      <a:lnTo>
                        <a:pt x="536" y="422"/>
                      </a:lnTo>
                      <a:lnTo>
                        <a:pt x="528" y="424"/>
                      </a:lnTo>
                      <a:lnTo>
                        <a:pt x="520" y="425"/>
                      </a:lnTo>
                      <a:lnTo>
                        <a:pt x="70" y="425"/>
                      </a:lnTo>
                      <a:lnTo>
                        <a:pt x="62" y="424"/>
                      </a:lnTo>
                      <a:lnTo>
                        <a:pt x="54" y="422"/>
                      </a:lnTo>
                      <a:lnTo>
                        <a:pt x="47" y="418"/>
                      </a:lnTo>
                      <a:lnTo>
                        <a:pt x="40" y="412"/>
                      </a:lnTo>
                      <a:lnTo>
                        <a:pt x="36" y="407"/>
                      </a:lnTo>
                      <a:lnTo>
                        <a:pt x="32" y="400"/>
                      </a:lnTo>
                      <a:lnTo>
                        <a:pt x="29" y="392"/>
                      </a:lnTo>
                      <a:lnTo>
                        <a:pt x="28" y="383"/>
                      </a:lnTo>
                      <a:lnTo>
                        <a:pt x="28" y="70"/>
                      </a:lnTo>
                      <a:lnTo>
                        <a:pt x="29" y="61"/>
                      </a:lnTo>
                      <a:lnTo>
                        <a:pt x="32" y="54"/>
                      </a:lnTo>
                      <a:lnTo>
                        <a:pt x="36" y="46"/>
                      </a:lnTo>
                      <a:lnTo>
                        <a:pt x="40" y="40"/>
                      </a:lnTo>
                      <a:lnTo>
                        <a:pt x="47" y="35"/>
                      </a:lnTo>
                      <a:lnTo>
                        <a:pt x="54" y="31"/>
                      </a:lnTo>
                      <a:lnTo>
                        <a:pt x="62" y="29"/>
                      </a:lnTo>
                      <a:lnTo>
                        <a:pt x="70" y="28"/>
                      </a:lnTo>
                      <a:lnTo>
                        <a:pt x="245" y="28"/>
                      </a:lnTo>
                      <a:lnTo>
                        <a:pt x="250" y="27"/>
                      </a:lnTo>
                      <a:lnTo>
                        <a:pt x="255" y="24"/>
                      </a:lnTo>
                      <a:lnTo>
                        <a:pt x="258" y="20"/>
                      </a:lnTo>
                      <a:lnTo>
                        <a:pt x="259" y="14"/>
                      </a:lnTo>
                      <a:lnTo>
                        <a:pt x="258" y="9"/>
                      </a:lnTo>
                      <a:lnTo>
                        <a:pt x="255" y="4"/>
                      </a:lnTo>
                      <a:lnTo>
                        <a:pt x="250" y="1"/>
                      </a:lnTo>
                      <a:lnTo>
                        <a:pt x="245" y="0"/>
                      </a:lnTo>
                      <a:lnTo>
                        <a:pt x="70" y="0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50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32" y="12"/>
                      </a:lnTo>
                      <a:lnTo>
                        <a:pt x="26" y="16"/>
                      </a:lnTo>
                      <a:lnTo>
                        <a:pt x="21" y="21"/>
                      </a:lnTo>
                      <a:lnTo>
                        <a:pt x="17" y="25"/>
                      </a:lnTo>
                      <a:lnTo>
                        <a:pt x="12" y="30"/>
                      </a:lnTo>
                      <a:lnTo>
                        <a:pt x="9" y="37"/>
                      </a:lnTo>
                      <a:lnTo>
                        <a:pt x="6" y="42"/>
                      </a:lnTo>
                      <a:lnTo>
                        <a:pt x="4" y="49"/>
                      </a:lnTo>
                      <a:lnTo>
                        <a:pt x="2" y="56"/>
                      </a:lnTo>
                      <a:lnTo>
                        <a:pt x="0" y="62"/>
                      </a:lnTo>
                      <a:lnTo>
                        <a:pt x="0" y="70"/>
                      </a:lnTo>
                      <a:lnTo>
                        <a:pt x="0" y="383"/>
                      </a:lnTo>
                      <a:lnTo>
                        <a:pt x="0" y="391"/>
                      </a:lnTo>
                      <a:lnTo>
                        <a:pt x="2" y="397"/>
                      </a:lnTo>
                      <a:lnTo>
                        <a:pt x="4" y="404"/>
                      </a:lnTo>
                      <a:lnTo>
                        <a:pt x="6" y="410"/>
                      </a:lnTo>
                      <a:lnTo>
                        <a:pt x="9" y="417"/>
                      </a:lnTo>
                      <a:lnTo>
                        <a:pt x="12" y="422"/>
                      </a:lnTo>
                      <a:lnTo>
                        <a:pt x="17" y="427"/>
                      </a:lnTo>
                      <a:lnTo>
                        <a:pt x="21" y="433"/>
                      </a:lnTo>
                      <a:lnTo>
                        <a:pt x="26" y="437"/>
                      </a:lnTo>
                      <a:lnTo>
                        <a:pt x="32" y="441"/>
                      </a:lnTo>
                      <a:lnTo>
                        <a:pt x="37" y="445"/>
                      </a:lnTo>
                      <a:lnTo>
                        <a:pt x="43" y="448"/>
                      </a:lnTo>
                      <a:lnTo>
                        <a:pt x="50" y="450"/>
                      </a:lnTo>
                      <a:lnTo>
                        <a:pt x="56" y="451"/>
                      </a:lnTo>
                      <a:lnTo>
                        <a:pt x="63" y="452"/>
                      </a:lnTo>
                      <a:lnTo>
                        <a:pt x="70" y="453"/>
                      </a:lnTo>
                      <a:lnTo>
                        <a:pt x="520" y="453"/>
                      </a:lnTo>
                      <a:lnTo>
                        <a:pt x="527" y="452"/>
                      </a:lnTo>
                      <a:lnTo>
                        <a:pt x="534" y="451"/>
                      </a:lnTo>
                      <a:lnTo>
                        <a:pt x="540" y="450"/>
                      </a:lnTo>
                      <a:lnTo>
                        <a:pt x="547" y="448"/>
                      </a:lnTo>
                      <a:lnTo>
                        <a:pt x="553" y="445"/>
                      </a:lnTo>
                      <a:lnTo>
                        <a:pt x="558" y="441"/>
                      </a:lnTo>
                      <a:lnTo>
                        <a:pt x="564" y="437"/>
                      </a:lnTo>
                      <a:lnTo>
                        <a:pt x="569" y="433"/>
                      </a:lnTo>
                      <a:lnTo>
                        <a:pt x="573" y="427"/>
                      </a:lnTo>
                      <a:lnTo>
                        <a:pt x="578" y="422"/>
                      </a:lnTo>
                      <a:lnTo>
                        <a:pt x="581" y="417"/>
                      </a:lnTo>
                      <a:lnTo>
                        <a:pt x="584" y="410"/>
                      </a:lnTo>
                      <a:lnTo>
                        <a:pt x="586" y="404"/>
                      </a:lnTo>
                      <a:lnTo>
                        <a:pt x="587" y="397"/>
                      </a:lnTo>
                      <a:lnTo>
                        <a:pt x="588" y="391"/>
                      </a:lnTo>
                      <a:lnTo>
                        <a:pt x="589" y="383"/>
                      </a:lnTo>
                      <a:lnTo>
                        <a:pt x="589" y="70"/>
                      </a:lnTo>
                      <a:lnTo>
                        <a:pt x="588" y="62"/>
                      </a:lnTo>
                      <a:lnTo>
                        <a:pt x="587" y="56"/>
                      </a:lnTo>
                      <a:lnTo>
                        <a:pt x="586" y="49"/>
                      </a:lnTo>
                      <a:lnTo>
                        <a:pt x="584" y="42"/>
                      </a:lnTo>
                      <a:lnTo>
                        <a:pt x="581" y="37"/>
                      </a:lnTo>
                      <a:lnTo>
                        <a:pt x="578" y="30"/>
                      </a:lnTo>
                      <a:lnTo>
                        <a:pt x="573" y="25"/>
                      </a:lnTo>
                      <a:lnTo>
                        <a:pt x="569" y="21"/>
                      </a:lnTo>
                      <a:lnTo>
                        <a:pt x="564" y="16"/>
                      </a:lnTo>
                      <a:lnTo>
                        <a:pt x="558" y="12"/>
                      </a:lnTo>
                      <a:lnTo>
                        <a:pt x="553" y="9"/>
                      </a:lnTo>
                      <a:lnTo>
                        <a:pt x="547" y="6"/>
                      </a:lnTo>
                      <a:lnTo>
                        <a:pt x="540" y="3"/>
                      </a:lnTo>
                      <a:lnTo>
                        <a:pt x="534" y="1"/>
                      </a:lnTo>
                      <a:lnTo>
                        <a:pt x="527" y="0"/>
                      </a:lnTo>
                      <a:lnTo>
                        <a:pt x="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" name="Freeform 317">
                  <a:extLst>
                    <a:ext uri="{FF2B5EF4-FFF2-40B4-BE49-F238E27FC236}">
                      <a16:creationId xmlns:a16="http://schemas.microsoft.com/office/drawing/2014/main" id="{AB0F921F-3168-453C-A96F-62BBF3B226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74076" y="1143001"/>
                  <a:ext cx="92075" cy="98425"/>
                </a:xfrm>
                <a:custGeom>
                  <a:avLst/>
                  <a:gdLst>
                    <a:gd name="T0" fmla="*/ 64 w 172"/>
                    <a:gd name="T1" fmla="*/ 5 h 186"/>
                    <a:gd name="T2" fmla="*/ 53 w 172"/>
                    <a:gd name="T3" fmla="*/ 1 h 186"/>
                    <a:gd name="T4" fmla="*/ 42 w 172"/>
                    <a:gd name="T5" fmla="*/ 0 h 186"/>
                    <a:gd name="T6" fmla="*/ 31 w 172"/>
                    <a:gd name="T7" fmla="*/ 1 h 186"/>
                    <a:gd name="T8" fmla="*/ 22 w 172"/>
                    <a:gd name="T9" fmla="*/ 5 h 186"/>
                    <a:gd name="T10" fmla="*/ 12 w 172"/>
                    <a:gd name="T11" fmla="*/ 13 h 186"/>
                    <a:gd name="T12" fmla="*/ 6 w 172"/>
                    <a:gd name="T13" fmla="*/ 21 h 186"/>
                    <a:gd name="T14" fmla="*/ 1 w 172"/>
                    <a:gd name="T15" fmla="*/ 31 h 186"/>
                    <a:gd name="T16" fmla="*/ 0 w 172"/>
                    <a:gd name="T17" fmla="*/ 42 h 186"/>
                    <a:gd name="T18" fmla="*/ 0 w 172"/>
                    <a:gd name="T19" fmla="*/ 149 h 186"/>
                    <a:gd name="T20" fmla="*/ 4 w 172"/>
                    <a:gd name="T21" fmla="*/ 160 h 186"/>
                    <a:gd name="T22" fmla="*/ 9 w 172"/>
                    <a:gd name="T23" fmla="*/ 169 h 186"/>
                    <a:gd name="T24" fmla="*/ 16 w 172"/>
                    <a:gd name="T25" fmla="*/ 177 h 186"/>
                    <a:gd name="T26" fmla="*/ 26 w 172"/>
                    <a:gd name="T27" fmla="*/ 182 h 186"/>
                    <a:gd name="T28" fmla="*/ 37 w 172"/>
                    <a:gd name="T29" fmla="*/ 186 h 186"/>
                    <a:gd name="T30" fmla="*/ 48 w 172"/>
                    <a:gd name="T31" fmla="*/ 186 h 186"/>
                    <a:gd name="T32" fmla="*/ 58 w 172"/>
                    <a:gd name="T33" fmla="*/ 182 h 186"/>
                    <a:gd name="T34" fmla="*/ 152 w 172"/>
                    <a:gd name="T35" fmla="*/ 130 h 186"/>
                    <a:gd name="T36" fmla="*/ 160 w 172"/>
                    <a:gd name="T37" fmla="*/ 122 h 186"/>
                    <a:gd name="T38" fmla="*/ 167 w 172"/>
                    <a:gd name="T39" fmla="*/ 114 h 186"/>
                    <a:gd name="T40" fmla="*/ 171 w 172"/>
                    <a:gd name="T41" fmla="*/ 104 h 186"/>
                    <a:gd name="T42" fmla="*/ 172 w 172"/>
                    <a:gd name="T43" fmla="*/ 93 h 186"/>
                    <a:gd name="T44" fmla="*/ 171 w 172"/>
                    <a:gd name="T45" fmla="*/ 81 h 186"/>
                    <a:gd name="T46" fmla="*/ 167 w 172"/>
                    <a:gd name="T47" fmla="*/ 72 h 186"/>
                    <a:gd name="T48" fmla="*/ 160 w 172"/>
                    <a:gd name="T49" fmla="*/ 63 h 186"/>
                    <a:gd name="T50" fmla="*/ 152 w 172"/>
                    <a:gd name="T51" fmla="*/ 57 h 186"/>
                    <a:gd name="T52" fmla="*/ 50 w 172"/>
                    <a:gd name="T53" fmla="*/ 157 h 186"/>
                    <a:gd name="T54" fmla="*/ 41 w 172"/>
                    <a:gd name="T55" fmla="*/ 158 h 186"/>
                    <a:gd name="T56" fmla="*/ 36 w 172"/>
                    <a:gd name="T57" fmla="*/ 157 h 186"/>
                    <a:gd name="T58" fmla="*/ 30 w 172"/>
                    <a:gd name="T59" fmla="*/ 152 h 186"/>
                    <a:gd name="T60" fmla="*/ 28 w 172"/>
                    <a:gd name="T61" fmla="*/ 144 h 186"/>
                    <a:gd name="T62" fmla="*/ 29 w 172"/>
                    <a:gd name="T63" fmla="*/ 37 h 186"/>
                    <a:gd name="T64" fmla="*/ 34 w 172"/>
                    <a:gd name="T65" fmla="*/ 31 h 186"/>
                    <a:gd name="T66" fmla="*/ 38 w 172"/>
                    <a:gd name="T67" fmla="*/ 29 h 186"/>
                    <a:gd name="T68" fmla="*/ 45 w 172"/>
                    <a:gd name="T69" fmla="*/ 28 h 186"/>
                    <a:gd name="T70" fmla="*/ 138 w 172"/>
                    <a:gd name="T71" fmla="*/ 80 h 186"/>
                    <a:gd name="T72" fmla="*/ 143 w 172"/>
                    <a:gd name="T73" fmla="*/ 87 h 186"/>
                    <a:gd name="T74" fmla="*/ 144 w 172"/>
                    <a:gd name="T75" fmla="*/ 93 h 186"/>
                    <a:gd name="T76" fmla="*/ 143 w 172"/>
                    <a:gd name="T77" fmla="*/ 99 h 186"/>
                    <a:gd name="T78" fmla="*/ 138 w 172"/>
                    <a:gd name="T79" fmla="*/ 10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2" h="186">
                      <a:moveTo>
                        <a:pt x="152" y="57"/>
                      </a:moveTo>
                      <a:lnTo>
                        <a:pt x="64" y="5"/>
                      </a:lnTo>
                      <a:lnTo>
                        <a:pt x="58" y="3"/>
                      </a:lnTo>
                      <a:lnTo>
                        <a:pt x="53" y="1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1" y="1"/>
                      </a:lnTo>
                      <a:lnTo>
                        <a:pt x="26" y="3"/>
                      </a:lnTo>
                      <a:lnTo>
                        <a:pt x="22" y="5"/>
                      </a:lnTo>
                      <a:lnTo>
                        <a:pt x="16" y="8"/>
                      </a:lnTo>
                      <a:lnTo>
                        <a:pt x="12" y="13"/>
                      </a:lnTo>
                      <a:lnTo>
                        <a:pt x="9" y="17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0" y="144"/>
                      </a:lnTo>
                      <a:lnTo>
                        <a:pt x="0" y="149"/>
                      </a:lnTo>
                      <a:lnTo>
                        <a:pt x="1" y="154"/>
                      </a:lnTo>
                      <a:lnTo>
                        <a:pt x="4" y="160"/>
                      </a:lnTo>
                      <a:lnTo>
                        <a:pt x="6" y="165"/>
                      </a:lnTo>
                      <a:lnTo>
                        <a:pt x="9" y="169"/>
                      </a:lnTo>
                      <a:lnTo>
                        <a:pt x="12" y="174"/>
                      </a:lnTo>
                      <a:lnTo>
                        <a:pt x="16" y="177"/>
                      </a:lnTo>
                      <a:lnTo>
                        <a:pt x="22" y="180"/>
                      </a:lnTo>
                      <a:lnTo>
                        <a:pt x="26" y="182"/>
                      </a:lnTo>
                      <a:lnTo>
                        <a:pt x="31" y="185"/>
                      </a:lnTo>
                      <a:lnTo>
                        <a:pt x="37" y="186"/>
                      </a:lnTo>
                      <a:lnTo>
                        <a:pt x="42" y="186"/>
                      </a:lnTo>
                      <a:lnTo>
                        <a:pt x="48" y="186"/>
                      </a:lnTo>
                      <a:lnTo>
                        <a:pt x="53" y="185"/>
                      </a:lnTo>
                      <a:lnTo>
                        <a:pt x="58" y="182"/>
                      </a:lnTo>
                      <a:lnTo>
                        <a:pt x="64" y="180"/>
                      </a:lnTo>
                      <a:lnTo>
                        <a:pt x="152" y="130"/>
                      </a:lnTo>
                      <a:lnTo>
                        <a:pt x="156" y="127"/>
                      </a:lnTo>
                      <a:lnTo>
                        <a:pt x="160" y="122"/>
                      </a:lnTo>
                      <a:lnTo>
                        <a:pt x="163" y="119"/>
                      </a:lnTo>
                      <a:lnTo>
                        <a:pt x="167" y="114"/>
                      </a:lnTo>
                      <a:lnTo>
                        <a:pt x="169" y="109"/>
                      </a:lnTo>
                      <a:lnTo>
                        <a:pt x="171" y="104"/>
                      </a:lnTo>
                      <a:lnTo>
                        <a:pt x="172" y="99"/>
                      </a:lnTo>
                      <a:lnTo>
                        <a:pt x="172" y="93"/>
                      </a:lnTo>
                      <a:lnTo>
                        <a:pt x="172" y="87"/>
                      </a:lnTo>
                      <a:lnTo>
                        <a:pt x="171" y="81"/>
                      </a:lnTo>
                      <a:lnTo>
                        <a:pt x="169" y="77"/>
                      </a:lnTo>
                      <a:lnTo>
                        <a:pt x="167" y="72"/>
                      </a:lnTo>
                      <a:lnTo>
                        <a:pt x="163" y="68"/>
                      </a:lnTo>
                      <a:lnTo>
                        <a:pt x="160" y="63"/>
                      </a:lnTo>
                      <a:lnTo>
                        <a:pt x="156" y="60"/>
                      </a:lnTo>
                      <a:lnTo>
                        <a:pt x="152" y="57"/>
                      </a:lnTo>
                      <a:close/>
                      <a:moveTo>
                        <a:pt x="138" y="105"/>
                      </a:moveTo>
                      <a:lnTo>
                        <a:pt x="50" y="157"/>
                      </a:lnTo>
                      <a:lnTo>
                        <a:pt x="45" y="158"/>
                      </a:lnTo>
                      <a:lnTo>
                        <a:pt x="41" y="158"/>
                      </a:lnTo>
                      <a:lnTo>
                        <a:pt x="38" y="158"/>
                      </a:lnTo>
                      <a:lnTo>
                        <a:pt x="36" y="157"/>
                      </a:lnTo>
                      <a:lnTo>
                        <a:pt x="34" y="154"/>
                      </a:lnTo>
                      <a:lnTo>
                        <a:pt x="30" y="152"/>
                      </a:lnTo>
                      <a:lnTo>
                        <a:pt x="29" y="149"/>
                      </a:lnTo>
                      <a:lnTo>
                        <a:pt x="28" y="144"/>
                      </a:lnTo>
                      <a:lnTo>
                        <a:pt x="28" y="42"/>
                      </a:lnTo>
                      <a:lnTo>
                        <a:pt x="29" y="37"/>
                      </a:lnTo>
                      <a:lnTo>
                        <a:pt x="30" y="33"/>
                      </a:lnTo>
                      <a:lnTo>
                        <a:pt x="34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42" y="28"/>
                      </a:lnTo>
                      <a:lnTo>
                        <a:pt x="45" y="28"/>
                      </a:lnTo>
                      <a:lnTo>
                        <a:pt x="50" y="30"/>
                      </a:lnTo>
                      <a:lnTo>
                        <a:pt x="138" y="80"/>
                      </a:lnTo>
                      <a:lnTo>
                        <a:pt x="141" y="84"/>
                      </a:lnTo>
                      <a:lnTo>
                        <a:pt x="143" y="87"/>
                      </a:lnTo>
                      <a:lnTo>
                        <a:pt x="144" y="90"/>
                      </a:lnTo>
                      <a:lnTo>
                        <a:pt x="144" y="93"/>
                      </a:lnTo>
                      <a:lnTo>
                        <a:pt x="144" y="95"/>
                      </a:lnTo>
                      <a:lnTo>
                        <a:pt x="143" y="99"/>
                      </a:lnTo>
                      <a:lnTo>
                        <a:pt x="141" y="102"/>
                      </a:lnTo>
                      <a:lnTo>
                        <a:pt x="138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" name="Freeform 318">
                  <a:extLst>
                    <a:ext uri="{FF2B5EF4-FFF2-40B4-BE49-F238E27FC236}">
                      <a16:creationId xmlns:a16="http://schemas.microsoft.com/office/drawing/2014/main" id="{34645287-20C4-4BE6-8AF7-CE120C9B3B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94701" y="1246188"/>
                  <a:ext cx="239713" cy="44450"/>
                </a:xfrm>
                <a:custGeom>
                  <a:avLst/>
                  <a:gdLst>
                    <a:gd name="T0" fmla="*/ 438 w 452"/>
                    <a:gd name="T1" fmla="*/ 28 h 84"/>
                    <a:gd name="T2" fmla="*/ 81 w 452"/>
                    <a:gd name="T3" fmla="*/ 28 h 84"/>
                    <a:gd name="T4" fmla="*/ 78 w 452"/>
                    <a:gd name="T5" fmla="*/ 23 h 84"/>
                    <a:gd name="T6" fmla="*/ 74 w 452"/>
                    <a:gd name="T7" fmla="*/ 18 h 84"/>
                    <a:gd name="T8" fmla="*/ 70 w 452"/>
                    <a:gd name="T9" fmla="*/ 12 h 84"/>
                    <a:gd name="T10" fmla="*/ 66 w 452"/>
                    <a:gd name="T11" fmla="*/ 9 h 84"/>
                    <a:gd name="T12" fmla="*/ 60 w 452"/>
                    <a:gd name="T13" fmla="*/ 6 h 84"/>
                    <a:gd name="T14" fmla="*/ 54 w 452"/>
                    <a:gd name="T15" fmla="*/ 2 h 84"/>
                    <a:gd name="T16" fmla="*/ 48 w 452"/>
                    <a:gd name="T17" fmla="*/ 1 h 84"/>
                    <a:gd name="T18" fmla="*/ 41 w 452"/>
                    <a:gd name="T19" fmla="*/ 0 h 84"/>
                    <a:gd name="T20" fmla="*/ 33 w 452"/>
                    <a:gd name="T21" fmla="*/ 1 h 84"/>
                    <a:gd name="T22" fmla="*/ 25 w 452"/>
                    <a:gd name="T23" fmla="*/ 4 h 84"/>
                    <a:gd name="T24" fmla="*/ 18 w 452"/>
                    <a:gd name="T25" fmla="*/ 8 h 84"/>
                    <a:gd name="T26" fmla="*/ 12 w 452"/>
                    <a:gd name="T27" fmla="*/ 13 h 84"/>
                    <a:gd name="T28" fmla="*/ 7 w 452"/>
                    <a:gd name="T29" fmla="*/ 20 h 84"/>
                    <a:gd name="T30" fmla="*/ 3 w 452"/>
                    <a:gd name="T31" fmla="*/ 26 h 84"/>
                    <a:gd name="T32" fmla="*/ 0 w 452"/>
                    <a:gd name="T33" fmla="*/ 34 h 84"/>
                    <a:gd name="T34" fmla="*/ 0 w 452"/>
                    <a:gd name="T35" fmla="*/ 42 h 84"/>
                    <a:gd name="T36" fmla="*/ 0 w 452"/>
                    <a:gd name="T37" fmla="*/ 51 h 84"/>
                    <a:gd name="T38" fmla="*/ 3 w 452"/>
                    <a:gd name="T39" fmla="*/ 58 h 84"/>
                    <a:gd name="T40" fmla="*/ 7 w 452"/>
                    <a:gd name="T41" fmla="*/ 66 h 84"/>
                    <a:gd name="T42" fmla="*/ 12 w 452"/>
                    <a:gd name="T43" fmla="*/ 72 h 84"/>
                    <a:gd name="T44" fmla="*/ 18 w 452"/>
                    <a:gd name="T45" fmla="*/ 77 h 84"/>
                    <a:gd name="T46" fmla="*/ 25 w 452"/>
                    <a:gd name="T47" fmla="*/ 81 h 84"/>
                    <a:gd name="T48" fmla="*/ 33 w 452"/>
                    <a:gd name="T49" fmla="*/ 83 h 84"/>
                    <a:gd name="T50" fmla="*/ 41 w 452"/>
                    <a:gd name="T51" fmla="*/ 84 h 84"/>
                    <a:gd name="T52" fmla="*/ 48 w 452"/>
                    <a:gd name="T53" fmla="*/ 84 h 84"/>
                    <a:gd name="T54" fmla="*/ 54 w 452"/>
                    <a:gd name="T55" fmla="*/ 82 h 84"/>
                    <a:gd name="T56" fmla="*/ 60 w 452"/>
                    <a:gd name="T57" fmla="*/ 80 h 84"/>
                    <a:gd name="T58" fmla="*/ 66 w 452"/>
                    <a:gd name="T59" fmla="*/ 77 h 84"/>
                    <a:gd name="T60" fmla="*/ 70 w 452"/>
                    <a:gd name="T61" fmla="*/ 72 h 84"/>
                    <a:gd name="T62" fmla="*/ 74 w 452"/>
                    <a:gd name="T63" fmla="*/ 68 h 84"/>
                    <a:gd name="T64" fmla="*/ 78 w 452"/>
                    <a:gd name="T65" fmla="*/ 63 h 84"/>
                    <a:gd name="T66" fmla="*/ 81 w 452"/>
                    <a:gd name="T67" fmla="*/ 56 h 84"/>
                    <a:gd name="T68" fmla="*/ 438 w 452"/>
                    <a:gd name="T69" fmla="*/ 56 h 84"/>
                    <a:gd name="T70" fmla="*/ 443 w 452"/>
                    <a:gd name="T71" fmla="*/ 55 h 84"/>
                    <a:gd name="T72" fmla="*/ 447 w 452"/>
                    <a:gd name="T73" fmla="*/ 52 h 84"/>
                    <a:gd name="T74" fmla="*/ 451 w 452"/>
                    <a:gd name="T75" fmla="*/ 48 h 84"/>
                    <a:gd name="T76" fmla="*/ 452 w 452"/>
                    <a:gd name="T77" fmla="*/ 42 h 84"/>
                    <a:gd name="T78" fmla="*/ 451 w 452"/>
                    <a:gd name="T79" fmla="*/ 37 h 84"/>
                    <a:gd name="T80" fmla="*/ 447 w 452"/>
                    <a:gd name="T81" fmla="*/ 33 h 84"/>
                    <a:gd name="T82" fmla="*/ 443 w 452"/>
                    <a:gd name="T83" fmla="*/ 29 h 84"/>
                    <a:gd name="T84" fmla="*/ 438 w 452"/>
                    <a:gd name="T85" fmla="*/ 28 h 84"/>
                    <a:gd name="T86" fmla="*/ 41 w 452"/>
                    <a:gd name="T87" fmla="*/ 56 h 84"/>
                    <a:gd name="T88" fmla="*/ 35 w 452"/>
                    <a:gd name="T89" fmla="*/ 55 h 84"/>
                    <a:gd name="T90" fmla="*/ 31 w 452"/>
                    <a:gd name="T91" fmla="*/ 52 h 84"/>
                    <a:gd name="T92" fmla="*/ 28 w 452"/>
                    <a:gd name="T93" fmla="*/ 48 h 84"/>
                    <a:gd name="T94" fmla="*/ 27 w 452"/>
                    <a:gd name="T95" fmla="*/ 42 h 84"/>
                    <a:gd name="T96" fmla="*/ 28 w 452"/>
                    <a:gd name="T97" fmla="*/ 37 h 84"/>
                    <a:gd name="T98" fmla="*/ 31 w 452"/>
                    <a:gd name="T99" fmla="*/ 33 h 84"/>
                    <a:gd name="T100" fmla="*/ 35 w 452"/>
                    <a:gd name="T101" fmla="*/ 29 h 84"/>
                    <a:gd name="T102" fmla="*/ 41 w 452"/>
                    <a:gd name="T103" fmla="*/ 28 h 84"/>
                    <a:gd name="T104" fmla="*/ 46 w 452"/>
                    <a:gd name="T105" fmla="*/ 29 h 84"/>
                    <a:gd name="T106" fmla="*/ 52 w 452"/>
                    <a:gd name="T107" fmla="*/ 33 h 84"/>
                    <a:gd name="T108" fmla="*/ 54 w 452"/>
                    <a:gd name="T109" fmla="*/ 37 h 84"/>
                    <a:gd name="T110" fmla="*/ 55 w 452"/>
                    <a:gd name="T111" fmla="*/ 42 h 84"/>
                    <a:gd name="T112" fmla="*/ 54 w 452"/>
                    <a:gd name="T113" fmla="*/ 48 h 84"/>
                    <a:gd name="T114" fmla="*/ 52 w 452"/>
                    <a:gd name="T115" fmla="*/ 52 h 84"/>
                    <a:gd name="T116" fmla="*/ 46 w 452"/>
                    <a:gd name="T117" fmla="*/ 55 h 84"/>
                    <a:gd name="T118" fmla="*/ 41 w 452"/>
                    <a:gd name="T119" fmla="*/ 5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52" h="84">
                      <a:moveTo>
                        <a:pt x="438" y="28"/>
                      </a:moveTo>
                      <a:lnTo>
                        <a:pt x="81" y="28"/>
                      </a:lnTo>
                      <a:lnTo>
                        <a:pt x="78" y="23"/>
                      </a:lnTo>
                      <a:lnTo>
                        <a:pt x="74" y="18"/>
                      </a:lnTo>
                      <a:lnTo>
                        <a:pt x="70" y="12"/>
                      </a:lnTo>
                      <a:lnTo>
                        <a:pt x="66" y="9"/>
                      </a:lnTo>
                      <a:lnTo>
                        <a:pt x="60" y="6"/>
                      </a:lnTo>
                      <a:lnTo>
                        <a:pt x="54" y="2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4"/>
                      </a:lnTo>
                      <a:lnTo>
                        <a:pt x="18" y="8"/>
                      </a:lnTo>
                      <a:lnTo>
                        <a:pt x="12" y="13"/>
                      </a:lnTo>
                      <a:lnTo>
                        <a:pt x="7" y="20"/>
                      </a:lnTo>
                      <a:lnTo>
                        <a:pt x="3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51"/>
                      </a:lnTo>
                      <a:lnTo>
                        <a:pt x="3" y="58"/>
                      </a:lnTo>
                      <a:lnTo>
                        <a:pt x="7" y="66"/>
                      </a:lnTo>
                      <a:lnTo>
                        <a:pt x="12" y="72"/>
                      </a:lnTo>
                      <a:lnTo>
                        <a:pt x="18" y="77"/>
                      </a:lnTo>
                      <a:lnTo>
                        <a:pt x="25" y="81"/>
                      </a:lnTo>
                      <a:lnTo>
                        <a:pt x="33" y="83"/>
                      </a:lnTo>
                      <a:lnTo>
                        <a:pt x="41" y="84"/>
                      </a:lnTo>
                      <a:lnTo>
                        <a:pt x="48" y="84"/>
                      </a:lnTo>
                      <a:lnTo>
                        <a:pt x="54" y="82"/>
                      </a:lnTo>
                      <a:lnTo>
                        <a:pt x="60" y="80"/>
                      </a:lnTo>
                      <a:lnTo>
                        <a:pt x="66" y="77"/>
                      </a:lnTo>
                      <a:lnTo>
                        <a:pt x="70" y="72"/>
                      </a:lnTo>
                      <a:lnTo>
                        <a:pt x="74" y="68"/>
                      </a:lnTo>
                      <a:lnTo>
                        <a:pt x="78" y="63"/>
                      </a:lnTo>
                      <a:lnTo>
                        <a:pt x="81" y="56"/>
                      </a:lnTo>
                      <a:lnTo>
                        <a:pt x="438" y="56"/>
                      </a:lnTo>
                      <a:lnTo>
                        <a:pt x="443" y="55"/>
                      </a:lnTo>
                      <a:lnTo>
                        <a:pt x="447" y="52"/>
                      </a:lnTo>
                      <a:lnTo>
                        <a:pt x="451" y="48"/>
                      </a:lnTo>
                      <a:lnTo>
                        <a:pt x="452" y="42"/>
                      </a:lnTo>
                      <a:lnTo>
                        <a:pt x="451" y="37"/>
                      </a:lnTo>
                      <a:lnTo>
                        <a:pt x="447" y="33"/>
                      </a:lnTo>
                      <a:lnTo>
                        <a:pt x="443" y="29"/>
                      </a:lnTo>
                      <a:lnTo>
                        <a:pt x="438" y="28"/>
                      </a:lnTo>
                      <a:close/>
                      <a:moveTo>
                        <a:pt x="41" y="56"/>
                      </a:moveTo>
                      <a:lnTo>
                        <a:pt x="35" y="55"/>
                      </a:lnTo>
                      <a:lnTo>
                        <a:pt x="31" y="52"/>
                      </a:lnTo>
                      <a:lnTo>
                        <a:pt x="28" y="48"/>
                      </a:lnTo>
                      <a:lnTo>
                        <a:pt x="27" y="42"/>
                      </a:lnTo>
                      <a:lnTo>
                        <a:pt x="28" y="37"/>
                      </a:lnTo>
                      <a:lnTo>
                        <a:pt x="31" y="33"/>
                      </a:lnTo>
                      <a:lnTo>
                        <a:pt x="35" y="29"/>
                      </a:lnTo>
                      <a:lnTo>
                        <a:pt x="41" y="28"/>
                      </a:lnTo>
                      <a:lnTo>
                        <a:pt x="46" y="29"/>
                      </a:lnTo>
                      <a:lnTo>
                        <a:pt x="52" y="33"/>
                      </a:lnTo>
                      <a:lnTo>
                        <a:pt x="54" y="37"/>
                      </a:lnTo>
                      <a:lnTo>
                        <a:pt x="55" y="42"/>
                      </a:lnTo>
                      <a:lnTo>
                        <a:pt x="54" y="48"/>
                      </a:lnTo>
                      <a:lnTo>
                        <a:pt x="52" y="52"/>
                      </a:lnTo>
                      <a:lnTo>
                        <a:pt x="46" y="55"/>
                      </a:lnTo>
                      <a:lnTo>
                        <a:pt x="41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" name="Freeform 319">
                  <a:extLst>
                    <a:ext uri="{FF2B5EF4-FFF2-40B4-BE49-F238E27FC236}">
                      <a16:creationId xmlns:a16="http://schemas.microsoft.com/office/drawing/2014/main" id="{259D09C1-0C96-4F19-A147-0CAF5B6E2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7414" y="1074738"/>
                  <a:ext cx="14288" cy="15875"/>
                </a:xfrm>
                <a:custGeom>
                  <a:avLst/>
                  <a:gdLst>
                    <a:gd name="T0" fmla="*/ 24 w 27"/>
                    <a:gd name="T1" fmla="*/ 4 h 28"/>
                    <a:gd name="T2" fmla="*/ 19 w 27"/>
                    <a:gd name="T3" fmla="*/ 1 h 28"/>
                    <a:gd name="T4" fmla="*/ 13 w 27"/>
                    <a:gd name="T5" fmla="*/ 0 h 28"/>
                    <a:gd name="T6" fmla="*/ 8 w 27"/>
                    <a:gd name="T7" fmla="*/ 1 h 28"/>
                    <a:gd name="T8" fmla="*/ 4 w 27"/>
                    <a:gd name="T9" fmla="*/ 4 h 28"/>
                    <a:gd name="T10" fmla="*/ 1 w 27"/>
                    <a:gd name="T11" fmla="*/ 9 h 28"/>
                    <a:gd name="T12" fmla="*/ 0 w 27"/>
                    <a:gd name="T13" fmla="*/ 14 h 28"/>
                    <a:gd name="T14" fmla="*/ 1 w 27"/>
                    <a:gd name="T15" fmla="*/ 20 h 28"/>
                    <a:gd name="T16" fmla="*/ 4 w 27"/>
                    <a:gd name="T17" fmla="*/ 24 h 28"/>
                    <a:gd name="T18" fmla="*/ 8 w 27"/>
                    <a:gd name="T19" fmla="*/ 27 h 28"/>
                    <a:gd name="T20" fmla="*/ 13 w 27"/>
                    <a:gd name="T21" fmla="*/ 28 h 28"/>
                    <a:gd name="T22" fmla="*/ 19 w 27"/>
                    <a:gd name="T23" fmla="*/ 27 h 28"/>
                    <a:gd name="T24" fmla="*/ 24 w 27"/>
                    <a:gd name="T25" fmla="*/ 24 h 28"/>
                    <a:gd name="T26" fmla="*/ 26 w 27"/>
                    <a:gd name="T27" fmla="*/ 20 h 28"/>
                    <a:gd name="T28" fmla="*/ 27 w 27"/>
                    <a:gd name="T29" fmla="*/ 14 h 28"/>
                    <a:gd name="T30" fmla="*/ 26 w 27"/>
                    <a:gd name="T31" fmla="*/ 9 h 28"/>
                    <a:gd name="T32" fmla="*/ 24 w 27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28">
                      <a:moveTo>
                        <a:pt x="24" y="4"/>
                      </a:move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4" y="24"/>
                      </a:lnTo>
                      <a:lnTo>
                        <a:pt x="8" y="27"/>
                      </a:lnTo>
                      <a:lnTo>
                        <a:pt x="13" y="28"/>
                      </a:lnTo>
                      <a:lnTo>
                        <a:pt x="19" y="27"/>
                      </a:lnTo>
                      <a:lnTo>
                        <a:pt x="24" y="24"/>
                      </a:lnTo>
                      <a:lnTo>
                        <a:pt x="26" y="20"/>
                      </a:lnTo>
                      <a:lnTo>
                        <a:pt x="27" y="14"/>
                      </a:lnTo>
                      <a:lnTo>
                        <a:pt x="26" y="9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7FF69C-885E-4695-8541-C777CBBFDC5E}"/>
              </a:ext>
            </a:extLst>
          </p:cNvPr>
          <p:cNvGrpSpPr/>
          <p:nvPr/>
        </p:nvGrpSpPr>
        <p:grpSpPr>
          <a:xfrm>
            <a:off x="4374916" y="3504149"/>
            <a:ext cx="915928" cy="1863080"/>
            <a:chOff x="4374916" y="3504149"/>
            <a:chExt cx="915928" cy="1863080"/>
          </a:xfrm>
        </p:grpSpPr>
        <p:sp>
          <p:nvSpPr>
            <p:cNvPr id="13" name="Chevron 63">
              <a:extLst>
                <a:ext uri="{FF2B5EF4-FFF2-40B4-BE49-F238E27FC236}">
                  <a16:creationId xmlns:a16="http://schemas.microsoft.com/office/drawing/2014/main" id="{56FF27E0-6E49-4CF5-98CF-D5DFD4A944EF}"/>
                </a:ext>
              </a:extLst>
            </p:cNvPr>
            <p:cNvSpPr/>
            <p:nvPr/>
          </p:nvSpPr>
          <p:spPr>
            <a:xfrm rot="21000000">
              <a:off x="4433629" y="3504149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2">
                    <a:lumMod val="75000"/>
                    <a:alpha val="0"/>
                  </a:schemeClr>
                </a:gs>
                <a:gs pos="0">
                  <a:schemeClr val="accent2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1CD721-C772-4143-A66F-19FAF04A9FE6}"/>
                </a:ext>
              </a:extLst>
            </p:cNvPr>
            <p:cNvGrpSpPr/>
            <p:nvPr/>
          </p:nvGrpSpPr>
          <p:grpSpPr>
            <a:xfrm>
              <a:off x="4374916" y="4085224"/>
              <a:ext cx="719382" cy="719982"/>
              <a:chOff x="4374916" y="4085224"/>
              <a:chExt cx="719382" cy="71998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E061F14-EED3-41C8-9C7D-0AAE44036F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4916" y="4085224"/>
                <a:ext cx="719382" cy="71998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1EA3E66-4841-4B8F-90E5-AB5A70DEA9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4352" y="4134700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A613E07-83FD-485E-8BA9-19A77AC6DE2A}"/>
                  </a:ext>
                </a:extLst>
              </p:cNvPr>
              <p:cNvGrpSpPr/>
              <p:nvPr/>
            </p:nvGrpSpPr>
            <p:grpSpPr>
              <a:xfrm>
                <a:off x="4596549" y="4307157"/>
                <a:ext cx="276116" cy="276116"/>
                <a:chOff x="6391276" y="1042988"/>
                <a:chExt cx="376238" cy="376238"/>
              </a:xfrm>
              <a:solidFill>
                <a:schemeClr val="bg1"/>
              </a:solidFill>
            </p:grpSpPr>
            <p:sp>
              <p:nvSpPr>
                <p:cNvPr id="67" name="Freeform 422">
                  <a:extLst>
                    <a:ext uri="{FF2B5EF4-FFF2-40B4-BE49-F238E27FC236}">
                      <a16:creationId xmlns:a16="http://schemas.microsoft.com/office/drawing/2014/main" id="{2E9D473C-D6B7-40F0-9107-B9B64E2FB8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91276" y="1106488"/>
                  <a:ext cx="376238" cy="312738"/>
                </a:xfrm>
                <a:custGeom>
                  <a:avLst/>
                  <a:gdLst>
                    <a:gd name="T0" fmla="*/ 594 w 710"/>
                    <a:gd name="T1" fmla="*/ 7 h 592"/>
                    <a:gd name="T2" fmla="*/ 589 w 710"/>
                    <a:gd name="T3" fmla="*/ 2 h 592"/>
                    <a:gd name="T4" fmla="*/ 583 w 710"/>
                    <a:gd name="T5" fmla="*/ 0 h 592"/>
                    <a:gd name="T6" fmla="*/ 124 w 710"/>
                    <a:gd name="T7" fmla="*/ 1 h 592"/>
                    <a:gd name="T8" fmla="*/ 119 w 710"/>
                    <a:gd name="T9" fmla="*/ 4 h 592"/>
                    <a:gd name="T10" fmla="*/ 2 w 710"/>
                    <a:gd name="T11" fmla="*/ 179 h 592"/>
                    <a:gd name="T12" fmla="*/ 1 w 710"/>
                    <a:gd name="T13" fmla="*/ 183 h 592"/>
                    <a:gd name="T14" fmla="*/ 0 w 710"/>
                    <a:gd name="T15" fmla="*/ 190 h 592"/>
                    <a:gd name="T16" fmla="*/ 3 w 710"/>
                    <a:gd name="T17" fmla="*/ 198 h 592"/>
                    <a:gd name="T18" fmla="*/ 65 w 710"/>
                    <a:gd name="T19" fmla="*/ 266 h 592"/>
                    <a:gd name="T20" fmla="*/ 76 w 710"/>
                    <a:gd name="T21" fmla="*/ 267 h 592"/>
                    <a:gd name="T22" fmla="*/ 84 w 710"/>
                    <a:gd name="T23" fmla="*/ 260 h 592"/>
                    <a:gd name="T24" fmla="*/ 85 w 710"/>
                    <a:gd name="T25" fmla="*/ 249 h 592"/>
                    <a:gd name="T26" fmla="*/ 44 w 710"/>
                    <a:gd name="T27" fmla="*/ 202 h 592"/>
                    <a:gd name="T28" fmla="*/ 325 w 710"/>
                    <a:gd name="T29" fmla="*/ 523 h 592"/>
                    <a:gd name="T30" fmla="*/ 215 w 710"/>
                    <a:gd name="T31" fmla="*/ 398 h 592"/>
                    <a:gd name="T32" fmla="*/ 204 w 710"/>
                    <a:gd name="T33" fmla="*/ 397 h 592"/>
                    <a:gd name="T34" fmla="*/ 196 w 710"/>
                    <a:gd name="T35" fmla="*/ 405 h 592"/>
                    <a:gd name="T36" fmla="*/ 195 w 710"/>
                    <a:gd name="T37" fmla="*/ 415 h 592"/>
                    <a:gd name="T38" fmla="*/ 344 w 710"/>
                    <a:gd name="T39" fmla="*/ 587 h 592"/>
                    <a:gd name="T40" fmla="*/ 350 w 710"/>
                    <a:gd name="T41" fmla="*/ 591 h 592"/>
                    <a:gd name="T42" fmla="*/ 355 w 710"/>
                    <a:gd name="T43" fmla="*/ 592 h 592"/>
                    <a:gd name="T44" fmla="*/ 360 w 710"/>
                    <a:gd name="T45" fmla="*/ 591 h 592"/>
                    <a:gd name="T46" fmla="*/ 366 w 710"/>
                    <a:gd name="T47" fmla="*/ 587 h 592"/>
                    <a:gd name="T48" fmla="*/ 525 w 710"/>
                    <a:gd name="T49" fmla="*/ 404 h 592"/>
                    <a:gd name="T50" fmla="*/ 525 w 710"/>
                    <a:gd name="T51" fmla="*/ 393 h 592"/>
                    <a:gd name="T52" fmla="*/ 516 w 710"/>
                    <a:gd name="T53" fmla="*/ 387 h 592"/>
                    <a:gd name="T54" fmla="*/ 505 w 710"/>
                    <a:gd name="T55" fmla="*/ 387 h 592"/>
                    <a:gd name="T56" fmla="*/ 385 w 710"/>
                    <a:gd name="T57" fmla="*/ 523 h 592"/>
                    <a:gd name="T58" fmla="*/ 666 w 710"/>
                    <a:gd name="T59" fmla="*/ 202 h 592"/>
                    <a:gd name="T60" fmla="*/ 577 w 710"/>
                    <a:gd name="T61" fmla="*/ 305 h 592"/>
                    <a:gd name="T62" fmla="*/ 577 w 710"/>
                    <a:gd name="T63" fmla="*/ 316 h 592"/>
                    <a:gd name="T64" fmla="*/ 586 w 710"/>
                    <a:gd name="T65" fmla="*/ 323 h 592"/>
                    <a:gd name="T66" fmla="*/ 593 w 710"/>
                    <a:gd name="T67" fmla="*/ 323 h 592"/>
                    <a:gd name="T68" fmla="*/ 599 w 710"/>
                    <a:gd name="T69" fmla="*/ 321 h 592"/>
                    <a:gd name="T70" fmla="*/ 707 w 710"/>
                    <a:gd name="T71" fmla="*/ 198 h 592"/>
                    <a:gd name="T72" fmla="*/ 710 w 710"/>
                    <a:gd name="T73" fmla="*/ 189 h 592"/>
                    <a:gd name="T74" fmla="*/ 708 w 710"/>
                    <a:gd name="T75" fmla="*/ 181 h 592"/>
                    <a:gd name="T76" fmla="*/ 128 w 710"/>
                    <a:gd name="T77" fmla="*/ 40 h 592"/>
                    <a:gd name="T78" fmla="*/ 40 w 710"/>
                    <a:gd name="T79" fmla="*/ 174 h 592"/>
                    <a:gd name="T80" fmla="*/ 329 w 710"/>
                    <a:gd name="T81" fmla="*/ 28 h 592"/>
                    <a:gd name="T82" fmla="*/ 153 w 710"/>
                    <a:gd name="T83" fmla="*/ 28 h 592"/>
                    <a:gd name="T84" fmla="*/ 443 w 710"/>
                    <a:gd name="T85" fmla="*/ 174 h 592"/>
                    <a:gd name="T86" fmla="*/ 355 w 710"/>
                    <a:gd name="T87" fmla="*/ 40 h 592"/>
                    <a:gd name="T88" fmla="*/ 260 w 710"/>
                    <a:gd name="T89" fmla="*/ 202 h 592"/>
                    <a:gd name="T90" fmla="*/ 355 w 710"/>
                    <a:gd name="T91" fmla="*/ 527 h 592"/>
                    <a:gd name="T92" fmla="*/ 381 w 710"/>
                    <a:gd name="T93" fmla="*/ 28 h 592"/>
                    <a:gd name="T94" fmla="*/ 469 w 710"/>
                    <a:gd name="T95" fmla="*/ 162 h 592"/>
                    <a:gd name="T96" fmla="*/ 583 w 710"/>
                    <a:gd name="T97" fmla="*/ 40 h 592"/>
                    <a:gd name="T98" fmla="*/ 495 w 710"/>
                    <a:gd name="T99" fmla="*/ 174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10" h="592">
                      <a:moveTo>
                        <a:pt x="708" y="181"/>
                      </a:moveTo>
                      <a:lnTo>
                        <a:pt x="594" y="7"/>
                      </a:lnTo>
                      <a:lnTo>
                        <a:pt x="592" y="4"/>
                      </a:lnTo>
                      <a:lnTo>
                        <a:pt x="589" y="2"/>
                      </a:lnTo>
                      <a:lnTo>
                        <a:pt x="587" y="1"/>
                      </a:lnTo>
                      <a:lnTo>
                        <a:pt x="583" y="0"/>
                      </a:lnTo>
                      <a:lnTo>
                        <a:pt x="128" y="0"/>
                      </a:lnTo>
                      <a:lnTo>
                        <a:pt x="124" y="1"/>
                      </a:lnTo>
                      <a:lnTo>
                        <a:pt x="121" y="2"/>
                      </a:lnTo>
                      <a:lnTo>
                        <a:pt x="119" y="4"/>
                      </a:lnTo>
                      <a:lnTo>
                        <a:pt x="117" y="7"/>
                      </a:lnTo>
                      <a:lnTo>
                        <a:pt x="2" y="179"/>
                      </a:lnTo>
                      <a:lnTo>
                        <a:pt x="2" y="182"/>
                      </a:lnTo>
                      <a:lnTo>
                        <a:pt x="1" y="183"/>
                      </a:lnTo>
                      <a:lnTo>
                        <a:pt x="0" y="186"/>
                      </a:lnTo>
                      <a:lnTo>
                        <a:pt x="0" y="190"/>
                      </a:lnTo>
                      <a:lnTo>
                        <a:pt x="1" y="193"/>
                      </a:lnTo>
                      <a:lnTo>
                        <a:pt x="3" y="198"/>
                      </a:lnTo>
                      <a:lnTo>
                        <a:pt x="61" y="263"/>
                      </a:lnTo>
                      <a:lnTo>
                        <a:pt x="65" y="266"/>
                      </a:lnTo>
                      <a:lnTo>
                        <a:pt x="71" y="267"/>
                      </a:lnTo>
                      <a:lnTo>
                        <a:pt x="76" y="267"/>
                      </a:lnTo>
                      <a:lnTo>
                        <a:pt x="80" y="264"/>
                      </a:lnTo>
                      <a:lnTo>
                        <a:pt x="84" y="260"/>
                      </a:lnTo>
                      <a:lnTo>
                        <a:pt x="86" y="255"/>
                      </a:lnTo>
                      <a:lnTo>
                        <a:pt x="85" y="249"/>
                      </a:lnTo>
                      <a:lnTo>
                        <a:pt x="82" y="245"/>
                      </a:lnTo>
                      <a:lnTo>
                        <a:pt x="44" y="202"/>
                      </a:lnTo>
                      <a:lnTo>
                        <a:pt x="231" y="202"/>
                      </a:lnTo>
                      <a:lnTo>
                        <a:pt x="325" y="523"/>
                      </a:lnTo>
                      <a:lnTo>
                        <a:pt x="219" y="402"/>
                      </a:lnTo>
                      <a:lnTo>
                        <a:pt x="215" y="398"/>
                      </a:lnTo>
                      <a:lnTo>
                        <a:pt x="209" y="396"/>
                      </a:lnTo>
                      <a:lnTo>
                        <a:pt x="204" y="397"/>
                      </a:lnTo>
                      <a:lnTo>
                        <a:pt x="200" y="401"/>
                      </a:lnTo>
                      <a:lnTo>
                        <a:pt x="196" y="405"/>
                      </a:lnTo>
                      <a:lnTo>
                        <a:pt x="194" y="409"/>
                      </a:lnTo>
                      <a:lnTo>
                        <a:pt x="195" y="415"/>
                      </a:lnTo>
                      <a:lnTo>
                        <a:pt x="198" y="420"/>
                      </a:lnTo>
                      <a:lnTo>
                        <a:pt x="344" y="587"/>
                      </a:lnTo>
                      <a:lnTo>
                        <a:pt x="347" y="590"/>
                      </a:lnTo>
                      <a:lnTo>
                        <a:pt x="350" y="591"/>
                      </a:lnTo>
                      <a:lnTo>
                        <a:pt x="352" y="592"/>
                      </a:lnTo>
                      <a:lnTo>
                        <a:pt x="355" y="592"/>
                      </a:lnTo>
                      <a:lnTo>
                        <a:pt x="358" y="592"/>
                      </a:lnTo>
                      <a:lnTo>
                        <a:pt x="360" y="591"/>
                      </a:lnTo>
                      <a:lnTo>
                        <a:pt x="364" y="590"/>
                      </a:lnTo>
                      <a:lnTo>
                        <a:pt x="366" y="587"/>
                      </a:lnTo>
                      <a:lnTo>
                        <a:pt x="522" y="409"/>
                      </a:lnTo>
                      <a:lnTo>
                        <a:pt x="525" y="404"/>
                      </a:lnTo>
                      <a:lnTo>
                        <a:pt x="526" y="398"/>
                      </a:lnTo>
                      <a:lnTo>
                        <a:pt x="525" y="393"/>
                      </a:lnTo>
                      <a:lnTo>
                        <a:pt x="520" y="389"/>
                      </a:lnTo>
                      <a:lnTo>
                        <a:pt x="516" y="387"/>
                      </a:lnTo>
                      <a:lnTo>
                        <a:pt x="511" y="386"/>
                      </a:lnTo>
                      <a:lnTo>
                        <a:pt x="505" y="387"/>
                      </a:lnTo>
                      <a:lnTo>
                        <a:pt x="501" y="391"/>
                      </a:lnTo>
                      <a:lnTo>
                        <a:pt x="385" y="523"/>
                      </a:lnTo>
                      <a:lnTo>
                        <a:pt x="480" y="202"/>
                      </a:lnTo>
                      <a:lnTo>
                        <a:pt x="666" y="202"/>
                      </a:lnTo>
                      <a:lnTo>
                        <a:pt x="579" y="301"/>
                      </a:lnTo>
                      <a:lnTo>
                        <a:pt x="577" y="305"/>
                      </a:lnTo>
                      <a:lnTo>
                        <a:pt x="576" y="310"/>
                      </a:lnTo>
                      <a:lnTo>
                        <a:pt x="577" y="316"/>
                      </a:lnTo>
                      <a:lnTo>
                        <a:pt x="581" y="320"/>
                      </a:lnTo>
                      <a:lnTo>
                        <a:pt x="586" y="323"/>
                      </a:lnTo>
                      <a:lnTo>
                        <a:pt x="590" y="323"/>
                      </a:lnTo>
                      <a:lnTo>
                        <a:pt x="593" y="323"/>
                      </a:lnTo>
                      <a:lnTo>
                        <a:pt x="595" y="322"/>
                      </a:lnTo>
                      <a:lnTo>
                        <a:pt x="599" y="321"/>
                      </a:lnTo>
                      <a:lnTo>
                        <a:pt x="601" y="319"/>
                      </a:lnTo>
                      <a:lnTo>
                        <a:pt x="707" y="198"/>
                      </a:lnTo>
                      <a:lnTo>
                        <a:pt x="709" y="193"/>
                      </a:lnTo>
                      <a:lnTo>
                        <a:pt x="710" y="189"/>
                      </a:lnTo>
                      <a:lnTo>
                        <a:pt x="710" y="185"/>
                      </a:lnTo>
                      <a:lnTo>
                        <a:pt x="708" y="181"/>
                      </a:lnTo>
                      <a:close/>
                      <a:moveTo>
                        <a:pt x="40" y="174"/>
                      </a:moveTo>
                      <a:lnTo>
                        <a:pt x="128" y="40"/>
                      </a:lnTo>
                      <a:lnTo>
                        <a:pt x="217" y="174"/>
                      </a:lnTo>
                      <a:lnTo>
                        <a:pt x="40" y="174"/>
                      </a:lnTo>
                      <a:close/>
                      <a:moveTo>
                        <a:pt x="153" y="28"/>
                      </a:moveTo>
                      <a:lnTo>
                        <a:pt x="329" y="28"/>
                      </a:lnTo>
                      <a:lnTo>
                        <a:pt x="241" y="162"/>
                      </a:lnTo>
                      <a:lnTo>
                        <a:pt x="153" y="28"/>
                      </a:lnTo>
                      <a:close/>
                      <a:moveTo>
                        <a:pt x="355" y="40"/>
                      </a:moveTo>
                      <a:lnTo>
                        <a:pt x="443" y="174"/>
                      </a:lnTo>
                      <a:lnTo>
                        <a:pt x="267" y="174"/>
                      </a:lnTo>
                      <a:lnTo>
                        <a:pt x="355" y="40"/>
                      </a:lnTo>
                      <a:close/>
                      <a:moveTo>
                        <a:pt x="355" y="527"/>
                      </a:moveTo>
                      <a:lnTo>
                        <a:pt x="260" y="202"/>
                      </a:lnTo>
                      <a:lnTo>
                        <a:pt x="451" y="202"/>
                      </a:lnTo>
                      <a:lnTo>
                        <a:pt x="355" y="527"/>
                      </a:lnTo>
                      <a:close/>
                      <a:moveTo>
                        <a:pt x="469" y="162"/>
                      </a:moveTo>
                      <a:lnTo>
                        <a:pt x="381" y="28"/>
                      </a:lnTo>
                      <a:lnTo>
                        <a:pt x="557" y="28"/>
                      </a:lnTo>
                      <a:lnTo>
                        <a:pt x="469" y="162"/>
                      </a:lnTo>
                      <a:close/>
                      <a:moveTo>
                        <a:pt x="495" y="174"/>
                      </a:moveTo>
                      <a:lnTo>
                        <a:pt x="583" y="40"/>
                      </a:lnTo>
                      <a:lnTo>
                        <a:pt x="671" y="174"/>
                      </a:lnTo>
                      <a:lnTo>
                        <a:pt x="495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" name="Freeform 423">
                  <a:extLst>
                    <a:ext uri="{FF2B5EF4-FFF2-40B4-BE49-F238E27FC236}">
                      <a16:creationId xmlns:a16="http://schemas.microsoft.com/office/drawing/2014/main" id="{C0B5D66C-7F03-417B-AE2B-17BA41CCE1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16676" y="1241426"/>
                  <a:ext cx="98425" cy="98425"/>
                </a:xfrm>
                <a:custGeom>
                  <a:avLst/>
                  <a:gdLst>
                    <a:gd name="T0" fmla="*/ 165 w 186"/>
                    <a:gd name="T1" fmla="*/ 78 h 184"/>
                    <a:gd name="T2" fmla="*/ 152 w 186"/>
                    <a:gd name="T3" fmla="*/ 75 h 184"/>
                    <a:gd name="T4" fmla="*/ 141 w 186"/>
                    <a:gd name="T5" fmla="*/ 71 h 184"/>
                    <a:gd name="T6" fmla="*/ 131 w 186"/>
                    <a:gd name="T7" fmla="*/ 63 h 184"/>
                    <a:gd name="T8" fmla="*/ 122 w 186"/>
                    <a:gd name="T9" fmla="*/ 55 h 184"/>
                    <a:gd name="T10" fmla="*/ 115 w 186"/>
                    <a:gd name="T11" fmla="*/ 44 h 184"/>
                    <a:gd name="T12" fmla="*/ 110 w 186"/>
                    <a:gd name="T13" fmla="*/ 33 h 184"/>
                    <a:gd name="T14" fmla="*/ 107 w 186"/>
                    <a:gd name="T15" fmla="*/ 20 h 184"/>
                    <a:gd name="T16" fmla="*/ 106 w 186"/>
                    <a:gd name="T17" fmla="*/ 8 h 184"/>
                    <a:gd name="T18" fmla="*/ 99 w 186"/>
                    <a:gd name="T19" fmla="*/ 1 h 184"/>
                    <a:gd name="T20" fmla="*/ 88 w 186"/>
                    <a:gd name="T21" fmla="*/ 1 h 184"/>
                    <a:gd name="T22" fmla="*/ 81 w 186"/>
                    <a:gd name="T23" fmla="*/ 8 h 184"/>
                    <a:gd name="T24" fmla="*/ 79 w 186"/>
                    <a:gd name="T25" fmla="*/ 20 h 184"/>
                    <a:gd name="T26" fmla="*/ 76 w 186"/>
                    <a:gd name="T27" fmla="*/ 33 h 184"/>
                    <a:gd name="T28" fmla="*/ 72 w 186"/>
                    <a:gd name="T29" fmla="*/ 44 h 184"/>
                    <a:gd name="T30" fmla="*/ 64 w 186"/>
                    <a:gd name="T31" fmla="*/ 55 h 184"/>
                    <a:gd name="T32" fmla="*/ 56 w 186"/>
                    <a:gd name="T33" fmla="*/ 63 h 184"/>
                    <a:gd name="T34" fmla="*/ 45 w 186"/>
                    <a:gd name="T35" fmla="*/ 71 h 184"/>
                    <a:gd name="T36" fmla="*/ 33 w 186"/>
                    <a:gd name="T37" fmla="*/ 75 h 184"/>
                    <a:gd name="T38" fmla="*/ 20 w 186"/>
                    <a:gd name="T39" fmla="*/ 78 h 184"/>
                    <a:gd name="T40" fmla="*/ 9 w 186"/>
                    <a:gd name="T41" fmla="*/ 79 h 184"/>
                    <a:gd name="T42" fmla="*/ 1 w 186"/>
                    <a:gd name="T43" fmla="*/ 87 h 184"/>
                    <a:gd name="T44" fmla="*/ 1 w 186"/>
                    <a:gd name="T45" fmla="*/ 97 h 184"/>
                    <a:gd name="T46" fmla="*/ 9 w 186"/>
                    <a:gd name="T47" fmla="*/ 105 h 184"/>
                    <a:gd name="T48" fmla="*/ 20 w 186"/>
                    <a:gd name="T49" fmla="*/ 106 h 184"/>
                    <a:gd name="T50" fmla="*/ 33 w 186"/>
                    <a:gd name="T51" fmla="*/ 109 h 184"/>
                    <a:gd name="T52" fmla="*/ 45 w 186"/>
                    <a:gd name="T53" fmla="*/ 114 h 184"/>
                    <a:gd name="T54" fmla="*/ 56 w 186"/>
                    <a:gd name="T55" fmla="*/ 121 h 184"/>
                    <a:gd name="T56" fmla="*/ 64 w 186"/>
                    <a:gd name="T57" fmla="*/ 130 h 184"/>
                    <a:gd name="T58" fmla="*/ 72 w 186"/>
                    <a:gd name="T59" fmla="*/ 140 h 184"/>
                    <a:gd name="T60" fmla="*/ 76 w 186"/>
                    <a:gd name="T61" fmla="*/ 152 h 184"/>
                    <a:gd name="T62" fmla="*/ 79 w 186"/>
                    <a:gd name="T63" fmla="*/ 164 h 184"/>
                    <a:gd name="T64" fmla="*/ 81 w 186"/>
                    <a:gd name="T65" fmla="*/ 177 h 184"/>
                    <a:gd name="T66" fmla="*/ 88 w 186"/>
                    <a:gd name="T67" fmla="*/ 183 h 184"/>
                    <a:gd name="T68" fmla="*/ 99 w 186"/>
                    <a:gd name="T69" fmla="*/ 183 h 184"/>
                    <a:gd name="T70" fmla="*/ 106 w 186"/>
                    <a:gd name="T71" fmla="*/ 177 h 184"/>
                    <a:gd name="T72" fmla="*/ 107 w 186"/>
                    <a:gd name="T73" fmla="*/ 164 h 184"/>
                    <a:gd name="T74" fmla="*/ 110 w 186"/>
                    <a:gd name="T75" fmla="*/ 152 h 184"/>
                    <a:gd name="T76" fmla="*/ 115 w 186"/>
                    <a:gd name="T77" fmla="*/ 140 h 184"/>
                    <a:gd name="T78" fmla="*/ 122 w 186"/>
                    <a:gd name="T79" fmla="*/ 130 h 184"/>
                    <a:gd name="T80" fmla="*/ 131 w 186"/>
                    <a:gd name="T81" fmla="*/ 121 h 184"/>
                    <a:gd name="T82" fmla="*/ 141 w 186"/>
                    <a:gd name="T83" fmla="*/ 114 h 184"/>
                    <a:gd name="T84" fmla="*/ 152 w 186"/>
                    <a:gd name="T85" fmla="*/ 109 h 184"/>
                    <a:gd name="T86" fmla="*/ 165 w 186"/>
                    <a:gd name="T87" fmla="*/ 106 h 184"/>
                    <a:gd name="T88" fmla="*/ 177 w 186"/>
                    <a:gd name="T89" fmla="*/ 105 h 184"/>
                    <a:gd name="T90" fmla="*/ 185 w 186"/>
                    <a:gd name="T91" fmla="*/ 97 h 184"/>
                    <a:gd name="T92" fmla="*/ 185 w 186"/>
                    <a:gd name="T93" fmla="*/ 87 h 184"/>
                    <a:gd name="T94" fmla="*/ 177 w 186"/>
                    <a:gd name="T95" fmla="*/ 79 h 184"/>
                    <a:gd name="T96" fmla="*/ 93 w 186"/>
                    <a:gd name="T97" fmla="*/ 122 h 184"/>
                    <a:gd name="T98" fmla="*/ 79 w 186"/>
                    <a:gd name="T99" fmla="*/ 105 h 184"/>
                    <a:gd name="T100" fmla="*/ 63 w 186"/>
                    <a:gd name="T101" fmla="*/ 92 h 184"/>
                    <a:gd name="T102" fmla="*/ 79 w 186"/>
                    <a:gd name="T103" fmla="*/ 79 h 184"/>
                    <a:gd name="T104" fmla="*/ 93 w 186"/>
                    <a:gd name="T105" fmla="*/ 62 h 184"/>
                    <a:gd name="T106" fmla="*/ 106 w 186"/>
                    <a:gd name="T107" fmla="*/ 79 h 184"/>
                    <a:gd name="T108" fmla="*/ 123 w 186"/>
                    <a:gd name="T109" fmla="*/ 92 h 184"/>
                    <a:gd name="T110" fmla="*/ 106 w 186"/>
                    <a:gd name="T111" fmla="*/ 105 h 184"/>
                    <a:gd name="T112" fmla="*/ 93 w 186"/>
                    <a:gd name="T113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6" h="184">
                      <a:moveTo>
                        <a:pt x="172" y="78"/>
                      </a:moveTo>
                      <a:lnTo>
                        <a:pt x="165" y="78"/>
                      </a:lnTo>
                      <a:lnTo>
                        <a:pt x="159" y="77"/>
                      </a:lnTo>
                      <a:lnTo>
                        <a:pt x="152" y="75"/>
                      </a:lnTo>
                      <a:lnTo>
                        <a:pt x="147" y="73"/>
                      </a:lnTo>
                      <a:lnTo>
                        <a:pt x="141" y="71"/>
                      </a:lnTo>
                      <a:lnTo>
                        <a:pt x="135" y="67"/>
                      </a:lnTo>
                      <a:lnTo>
                        <a:pt x="131" y="63"/>
                      </a:lnTo>
                      <a:lnTo>
                        <a:pt x="126" y="59"/>
                      </a:lnTo>
                      <a:lnTo>
                        <a:pt x="122" y="55"/>
                      </a:lnTo>
                      <a:lnTo>
                        <a:pt x="118" y="49"/>
                      </a:lnTo>
                      <a:lnTo>
                        <a:pt x="115" y="44"/>
                      </a:lnTo>
                      <a:lnTo>
                        <a:pt x="112" y="38"/>
                      </a:lnTo>
                      <a:lnTo>
                        <a:pt x="110" y="33"/>
                      </a:lnTo>
                      <a:lnTo>
                        <a:pt x="108" y="27"/>
                      </a:lnTo>
                      <a:lnTo>
                        <a:pt x="107" y="20"/>
                      </a:lnTo>
                      <a:lnTo>
                        <a:pt x="107" y="14"/>
                      </a:lnTo>
                      <a:lnTo>
                        <a:pt x="106" y="8"/>
                      </a:lnTo>
                      <a:lnTo>
                        <a:pt x="103" y="3"/>
                      </a:lnTo>
                      <a:lnTo>
                        <a:pt x="99" y="1"/>
                      </a:lnTo>
                      <a:lnTo>
                        <a:pt x="93" y="0"/>
                      </a:lnTo>
                      <a:lnTo>
                        <a:pt x="88" y="1"/>
                      </a:lnTo>
                      <a:lnTo>
                        <a:pt x="84" y="3"/>
                      </a:lnTo>
                      <a:lnTo>
                        <a:pt x="81" y="8"/>
                      </a:lnTo>
                      <a:lnTo>
                        <a:pt x="79" y="14"/>
                      </a:lnTo>
                      <a:lnTo>
                        <a:pt x="79" y="20"/>
                      </a:lnTo>
                      <a:lnTo>
                        <a:pt x="78" y="27"/>
                      </a:lnTo>
                      <a:lnTo>
                        <a:pt x="76" y="33"/>
                      </a:lnTo>
                      <a:lnTo>
                        <a:pt x="74" y="38"/>
                      </a:lnTo>
                      <a:lnTo>
                        <a:pt x="72" y="44"/>
                      </a:lnTo>
                      <a:lnTo>
                        <a:pt x="68" y="49"/>
                      </a:lnTo>
                      <a:lnTo>
                        <a:pt x="64" y="55"/>
                      </a:lnTo>
                      <a:lnTo>
                        <a:pt x="60" y="59"/>
                      </a:lnTo>
                      <a:lnTo>
                        <a:pt x="56" y="63"/>
                      </a:lnTo>
                      <a:lnTo>
                        <a:pt x="51" y="67"/>
                      </a:lnTo>
                      <a:lnTo>
                        <a:pt x="45" y="71"/>
                      </a:lnTo>
                      <a:lnTo>
                        <a:pt x="40" y="73"/>
                      </a:lnTo>
                      <a:lnTo>
                        <a:pt x="33" y="75"/>
                      </a:lnTo>
                      <a:lnTo>
                        <a:pt x="27" y="77"/>
                      </a:lnTo>
                      <a:lnTo>
                        <a:pt x="20" y="78"/>
                      </a:lnTo>
                      <a:lnTo>
                        <a:pt x="14" y="78"/>
                      </a:lnTo>
                      <a:lnTo>
                        <a:pt x="9" y="79"/>
                      </a:lnTo>
                      <a:lnTo>
                        <a:pt x="4" y="82"/>
                      </a:lnTo>
                      <a:lnTo>
                        <a:pt x="1" y="87"/>
                      </a:lnTo>
                      <a:lnTo>
                        <a:pt x="0" y="92"/>
                      </a:lnTo>
                      <a:lnTo>
                        <a:pt x="1" y="97"/>
                      </a:lnTo>
                      <a:lnTo>
                        <a:pt x="4" y="102"/>
                      </a:lnTo>
                      <a:lnTo>
                        <a:pt x="9" y="105"/>
                      </a:lnTo>
                      <a:lnTo>
                        <a:pt x="14" y="106"/>
                      </a:lnTo>
                      <a:lnTo>
                        <a:pt x="20" y="106"/>
                      </a:lnTo>
                      <a:lnTo>
                        <a:pt x="27" y="107"/>
                      </a:lnTo>
                      <a:lnTo>
                        <a:pt x="33" y="109"/>
                      </a:lnTo>
                      <a:lnTo>
                        <a:pt x="40" y="111"/>
                      </a:lnTo>
                      <a:lnTo>
                        <a:pt x="45" y="114"/>
                      </a:lnTo>
                      <a:lnTo>
                        <a:pt x="51" y="117"/>
                      </a:lnTo>
                      <a:lnTo>
                        <a:pt x="56" y="121"/>
                      </a:lnTo>
                      <a:lnTo>
                        <a:pt x="60" y="125"/>
                      </a:lnTo>
                      <a:lnTo>
                        <a:pt x="64" y="130"/>
                      </a:lnTo>
                      <a:lnTo>
                        <a:pt x="68" y="135"/>
                      </a:lnTo>
                      <a:lnTo>
                        <a:pt x="72" y="140"/>
                      </a:lnTo>
                      <a:lnTo>
                        <a:pt x="74" y="146"/>
                      </a:lnTo>
                      <a:lnTo>
                        <a:pt x="76" y="152"/>
                      </a:lnTo>
                      <a:lnTo>
                        <a:pt x="78" y="158"/>
                      </a:lnTo>
                      <a:lnTo>
                        <a:pt x="79" y="164"/>
                      </a:lnTo>
                      <a:lnTo>
                        <a:pt x="79" y="172"/>
                      </a:lnTo>
                      <a:lnTo>
                        <a:pt x="81" y="177"/>
                      </a:lnTo>
                      <a:lnTo>
                        <a:pt x="84" y="181"/>
                      </a:lnTo>
                      <a:lnTo>
                        <a:pt x="88" y="183"/>
                      </a:lnTo>
                      <a:lnTo>
                        <a:pt x="93" y="184"/>
                      </a:lnTo>
                      <a:lnTo>
                        <a:pt x="99" y="183"/>
                      </a:lnTo>
                      <a:lnTo>
                        <a:pt x="103" y="181"/>
                      </a:lnTo>
                      <a:lnTo>
                        <a:pt x="106" y="177"/>
                      </a:lnTo>
                      <a:lnTo>
                        <a:pt x="107" y="172"/>
                      </a:lnTo>
                      <a:lnTo>
                        <a:pt x="107" y="164"/>
                      </a:lnTo>
                      <a:lnTo>
                        <a:pt x="108" y="158"/>
                      </a:lnTo>
                      <a:lnTo>
                        <a:pt x="110" y="152"/>
                      </a:lnTo>
                      <a:lnTo>
                        <a:pt x="112" y="146"/>
                      </a:lnTo>
                      <a:lnTo>
                        <a:pt x="115" y="140"/>
                      </a:lnTo>
                      <a:lnTo>
                        <a:pt x="118" y="135"/>
                      </a:lnTo>
                      <a:lnTo>
                        <a:pt x="122" y="130"/>
                      </a:lnTo>
                      <a:lnTo>
                        <a:pt x="126" y="125"/>
                      </a:lnTo>
                      <a:lnTo>
                        <a:pt x="131" y="121"/>
                      </a:lnTo>
                      <a:lnTo>
                        <a:pt x="135" y="117"/>
                      </a:lnTo>
                      <a:lnTo>
                        <a:pt x="141" y="114"/>
                      </a:lnTo>
                      <a:lnTo>
                        <a:pt x="147" y="111"/>
                      </a:lnTo>
                      <a:lnTo>
                        <a:pt x="152" y="109"/>
                      </a:lnTo>
                      <a:lnTo>
                        <a:pt x="159" y="107"/>
                      </a:lnTo>
                      <a:lnTo>
                        <a:pt x="165" y="106"/>
                      </a:lnTo>
                      <a:lnTo>
                        <a:pt x="172" y="106"/>
                      </a:lnTo>
                      <a:lnTo>
                        <a:pt x="177" y="105"/>
                      </a:lnTo>
                      <a:lnTo>
                        <a:pt x="181" y="102"/>
                      </a:lnTo>
                      <a:lnTo>
                        <a:pt x="185" y="97"/>
                      </a:lnTo>
                      <a:lnTo>
                        <a:pt x="186" y="92"/>
                      </a:lnTo>
                      <a:lnTo>
                        <a:pt x="185" y="87"/>
                      </a:lnTo>
                      <a:lnTo>
                        <a:pt x="181" y="82"/>
                      </a:lnTo>
                      <a:lnTo>
                        <a:pt x="177" y="79"/>
                      </a:lnTo>
                      <a:lnTo>
                        <a:pt x="172" y="78"/>
                      </a:lnTo>
                      <a:close/>
                      <a:moveTo>
                        <a:pt x="93" y="122"/>
                      </a:moveTo>
                      <a:lnTo>
                        <a:pt x="87" y="114"/>
                      </a:lnTo>
                      <a:lnTo>
                        <a:pt x="79" y="105"/>
                      </a:lnTo>
                      <a:lnTo>
                        <a:pt x="72" y="99"/>
                      </a:lnTo>
                      <a:lnTo>
                        <a:pt x="63" y="92"/>
                      </a:lnTo>
                      <a:lnTo>
                        <a:pt x="72" y="86"/>
                      </a:lnTo>
                      <a:lnTo>
                        <a:pt x="79" y="79"/>
                      </a:lnTo>
                      <a:lnTo>
                        <a:pt x="87" y="71"/>
                      </a:lnTo>
                      <a:lnTo>
                        <a:pt x="93" y="62"/>
                      </a:lnTo>
                      <a:lnTo>
                        <a:pt x="100" y="71"/>
                      </a:lnTo>
                      <a:lnTo>
                        <a:pt x="106" y="79"/>
                      </a:lnTo>
                      <a:lnTo>
                        <a:pt x="115" y="86"/>
                      </a:lnTo>
                      <a:lnTo>
                        <a:pt x="123" y="92"/>
                      </a:lnTo>
                      <a:lnTo>
                        <a:pt x="115" y="99"/>
                      </a:lnTo>
                      <a:lnTo>
                        <a:pt x="106" y="105"/>
                      </a:lnTo>
                      <a:lnTo>
                        <a:pt x="100" y="114"/>
                      </a:lnTo>
                      <a:lnTo>
                        <a:pt x="93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" name="Freeform 424">
                  <a:extLst>
                    <a:ext uri="{FF2B5EF4-FFF2-40B4-BE49-F238E27FC236}">
                      <a16:creationId xmlns:a16="http://schemas.microsoft.com/office/drawing/2014/main" id="{AF533209-FAF1-4577-B5B9-A848364563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94488" y="1042988"/>
                  <a:ext cx="73025" cy="73025"/>
                </a:xfrm>
                <a:custGeom>
                  <a:avLst/>
                  <a:gdLst>
                    <a:gd name="T0" fmla="*/ 117 w 138"/>
                    <a:gd name="T1" fmla="*/ 55 h 138"/>
                    <a:gd name="T2" fmla="*/ 102 w 138"/>
                    <a:gd name="T3" fmla="*/ 48 h 138"/>
                    <a:gd name="T4" fmla="*/ 90 w 138"/>
                    <a:gd name="T5" fmla="*/ 38 h 138"/>
                    <a:gd name="T6" fmla="*/ 83 w 138"/>
                    <a:gd name="T7" fmla="*/ 23 h 138"/>
                    <a:gd name="T8" fmla="*/ 82 w 138"/>
                    <a:gd name="T9" fmla="*/ 9 h 138"/>
                    <a:gd name="T10" fmla="*/ 75 w 138"/>
                    <a:gd name="T11" fmla="*/ 1 h 138"/>
                    <a:gd name="T12" fmla="*/ 64 w 138"/>
                    <a:gd name="T13" fmla="*/ 1 h 138"/>
                    <a:gd name="T14" fmla="*/ 57 w 138"/>
                    <a:gd name="T15" fmla="*/ 9 h 138"/>
                    <a:gd name="T16" fmla="*/ 55 w 138"/>
                    <a:gd name="T17" fmla="*/ 23 h 138"/>
                    <a:gd name="T18" fmla="*/ 48 w 138"/>
                    <a:gd name="T19" fmla="*/ 38 h 138"/>
                    <a:gd name="T20" fmla="*/ 37 w 138"/>
                    <a:gd name="T21" fmla="*/ 48 h 138"/>
                    <a:gd name="T22" fmla="*/ 22 w 138"/>
                    <a:gd name="T23" fmla="*/ 55 h 138"/>
                    <a:gd name="T24" fmla="*/ 8 w 138"/>
                    <a:gd name="T25" fmla="*/ 57 h 138"/>
                    <a:gd name="T26" fmla="*/ 1 w 138"/>
                    <a:gd name="T27" fmla="*/ 64 h 138"/>
                    <a:gd name="T28" fmla="*/ 1 w 138"/>
                    <a:gd name="T29" fmla="*/ 75 h 138"/>
                    <a:gd name="T30" fmla="*/ 8 w 138"/>
                    <a:gd name="T31" fmla="*/ 83 h 138"/>
                    <a:gd name="T32" fmla="*/ 22 w 138"/>
                    <a:gd name="T33" fmla="*/ 84 h 138"/>
                    <a:gd name="T34" fmla="*/ 37 w 138"/>
                    <a:gd name="T35" fmla="*/ 90 h 138"/>
                    <a:gd name="T36" fmla="*/ 48 w 138"/>
                    <a:gd name="T37" fmla="*/ 102 h 138"/>
                    <a:gd name="T38" fmla="*/ 55 w 138"/>
                    <a:gd name="T39" fmla="*/ 117 h 138"/>
                    <a:gd name="T40" fmla="*/ 57 w 138"/>
                    <a:gd name="T41" fmla="*/ 131 h 138"/>
                    <a:gd name="T42" fmla="*/ 64 w 138"/>
                    <a:gd name="T43" fmla="*/ 137 h 138"/>
                    <a:gd name="T44" fmla="*/ 75 w 138"/>
                    <a:gd name="T45" fmla="*/ 137 h 138"/>
                    <a:gd name="T46" fmla="*/ 82 w 138"/>
                    <a:gd name="T47" fmla="*/ 131 h 138"/>
                    <a:gd name="T48" fmla="*/ 83 w 138"/>
                    <a:gd name="T49" fmla="*/ 117 h 138"/>
                    <a:gd name="T50" fmla="*/ 90 w 138"/>
                    <a:gd name="T51" fmla="*/ 102 h 138"/>
                    <a:gd name="T52" fmla="*/ 102 w 138"/>
                    <a:gd name="T53" fmla="*/ 90 h 138"/>
                    <a:gd name="T54" fmla="*/ 117 w 138"/>
                    <a:gd name="T55" fmla="*/ 84 h 138"/>
                    <a:gd name="T56" fmla="*/ 130 w 138"/>
                    <a:gd name="T57" fmla="*/ 83 h 138"/>
                    <a:gd name="T58" fmla="*/ 137 w 138"/>
                    <a:gd name="T59" fmla="*/ 75 h 138"/>
                    <a:gd name="T60" fmla="*/ 137 w 138"/>
                    <a:gd name="T61" fmla="*/ 64 h 138"/>
                    <a:gd name="T62" fmla="*/ 130 w 138"/>
                    <a:gd name="T63" fmla="*/ 57 h 138"/>
                    <a:gd name="T64" fmla="*/ 70 w 138"/>
                    <a:gd name="T65" fmla="*/ 84 h 138"/>
                    <a:gd name="T66" fmla="*/ 56 w 138"/>
                    <a:gd name="T67" fmla="*/ 70 h 138"/>
                    <a:gd name="T68" fmla="*/ 70 w 138"/>
                    <a:gd name="T69" fmla="*/ 56 h 138"/>
                    <a:gd name="T70" fmla="*/ 83 w 138"/>
                    <a:gd name="T71" fmla="*/ 70 h 138"/>
                    <a:gd name="T72" fmla="*/ 70 w 138"/>
                    <a:gd name="T73" fmla="*/ 8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8" h="138">
                      <a:moveTo>
                        <a:pt x="124" y="56"/>
                      </a:moveTo>
                      <a:lnTo>
                        <a:pt x="117" y="55"/>
                      </a:lnTo>
                      <a:lnTo>
                        <a:pt x="108" y="53"/>
                      </a:lnTo>
                      <a:lnTo>
                        <a:pt x="102" y="48"/>
                      </a:lnTo>
                      <a:lnTo>
                        <a:pt x="95" y="43"/>
                      </a:lnTo>
                      <a:lnTo>
                        <a:pt x="90" y="38"/>
                      </a:lnTo>
                      <a:lnTo>
                        <a:pt x="87" y="30"/>
                      </a:lnTo>
                      <a:lnTo>
                        <a:pt x="83" y="23"/>
                      </a:lnTo>
                      <a:lnTo>
                        <a:pt x="83" y="14"/>
                      </a:lnTo>
                      <a:lnTo>
                        <a:pt x="82" y="9"/>
                      </a:lnTo>
                      <a:lnTo>
                        <a:pt x="79" y="4"/>
                      </a:lnTo>
                      <a:lnTo>
                        <a:pt x="75" y="1"/>
                      </a:lnTo>
                      <a:lnTo>
                        <a:pt x="70" y="0"/>
                      </a:lnTo>
                      <a:lnTo>
                        <a:pt x="64" y="1"/>
                      </a:lnTo>
                      <a:lnTo>
                        <a:pt x="59" y="4"/>
                      </a:lnTo>
                      <a:lnTo>
                        <a:pt x="57" y="9"/>
                      </a:lnTo>
                      <a:lnTo>
                        <a:pt x="56" y="14"/>
                      </a:lnTo>
                      <a:lnTo>
                        <a:pt x="55" y="23"/>
                      </a:lnTo>
                      <a:lnTo>
                        <a:pt x="52" y="30"/>
                      </a:lnTo>
                      <a:lnTo>
                        <a:pt x="48" y="38"/>
                      </a:lnTo>
                      <a:lnTo>
                        <a:pt x="43" y="43"/>
                      </a:lnTo>
                      <a:lnTo>
                        <a:pt x="37" y="48"/>
                      </a:lnTo>
                      <a:lnTo>
                        <a:pt x="30" y="53"/>
                      </a:lnTo>
                      <a:lnTo>
                        <a:pt x="22" y="55"/>
                      </a:lnTo>
                      <a:lnTo>
                        <a:pt x="14" y="56"/>
                      </a:lnTo>
                      <a:lnTo>
                        <a:pt x="8" y="57"/>
                      </a:lnTo>
                      <a:lnTo>
                        <a:pt x="4" y="60"/>
                      </a:lnTo>
                      <a:lnTo>
                        <a:pt x="1" y="64"/>
                      </a:lnTo>
                      <a:lnTo>
                        <a:pt x="0" y="70"/>
                      </a:lnTo>
                      <a:lnTo>
                        <a:pt x="1" y="75"/>
                      </a:lnTo>
                      <a:lnTo>
                        <a:pt x="4" y="79"/>
                      </a:lnTo>
                      <a:lnTo>
                        <a:pt x="8" y="83"/>
                      </a:lnTo>
                      <a:lnTo>
                        <a:pt x="14" y="84"/>
                      </a:lnTo>
                      <a:lnTo>
                        <a:pt x="22" y="84"/>
                      </a:lnTo>
                      <a:lnTo>
                        <a:pt x="30" y="87"/>
                      </a:lnTo>
                      <a:lnTo>
                        <a:pt x="37" y="90"/>
                      </a:lnTo>
                      <a:lnTo>
                        <a:pt x="43" y="96"/>
                      </a:lnTo>
                      <a:lnTo>
                        <a:pt x="48" y="102"/>
                      </a:lnTo>
                      <a:lnTo>
                        <a:pt x="52" y="108"/>
                      </a:lnTo>
                      <a:lnTo>
                        <a:pt x="55" y="117"/>
                      </a:lnTo>
                      <a:lnTo>
                        <a:pt x="56" y="125"/>
                      </a:lnTo>
                      <a:lnTo>
                        <a:pt x="57" y="131"/>
                      </a:lnTo>
                      <a:lnTo>
                        <a:pt x="59" y="135"/>
                      </a:lnTo>
                      <a:lnTo>
                        <a:pt x="64" y="137"/>
                      </a:lnTo>
                      <a:lnTo>
                        <a:pt x="70" y="138"/>
                      </a:lnTo>
                      <a:lnTo>
                        <a:pt x="75" y="137"/>
                      </a:lnTo>
                      <a:lnTo>
                        <a:pt x="79" y="135"/>
                      </a:lnTo>
                      <a:lnTo>
                        <a:pt x="82" y="131"/>
                      </a:lnTo>
                      <a:lnTo>
                        <a:pt x="83" y="125"/>
                      </a:lnTo>
                      <a:lnTo>
                        <a:pt x="83" y="117"/>
                      </a:lnTo>
                      <a:lnTo>
                        <a:pt x="87" y="108"/>
                      </a:lnTo>
                      <a:lnTo>
                        <a:pt x="90" y="102"/>
                      </a:lnTo>
                      <a:lnTo>
                        <a:pt x="95" y="96"/>
                      </a:lnTo>
                      <a:lnTo>
                        <a:pt x="102" y="90"/>
                      </a:lnTo>
                      <a:lnTo>
                        <a:pt x="108" y="87"/>
                      </a:lnTo>
                      <a:lnTo>
                        <a:pt x="117" y="84"/>
                      </a:lnTo>
                      <a:lnTo>
                        <a:pt x="124" y="84"/>
                      </a:lnTo>
                      <a:lnTo>
                        <a:pt x="130" y="83"/>
                      </a:lnTo>
                      <a:lnTo>
                        <a:pt x="135" y="79"/>
                      </a:lnTo>
                      <a:lnTo>
                        <a:pt x="137" y="75"/>
                      </a:lnTo>
                      <a:lnTo>
                        <a:pt x="138" y="70"/>
                      </a:lnTo>
                      <a:lnTo>
                        <a:pt x="137" y="64"/>
                      </a:lnTo>
                      <a:lnTo>
                        <a:pt x="135" y="60"/>
                      </a:lnTo>
                      <a:lnTo>
                        <a:pt x="130" y="57"/>
                      </a:lnTo>
                      <a:lnTo>
                        <a:pt x="124" y="56"/>
                      </a:lnTo>
                      <a:close/>
                      <a:moveTo>
                        <a:pt x="70" y="84"/>
                      </a:moveTo>
                      <a:lnTo>
                        <a:pt x="63" y="76"/>
                      </a:lnTo>
                      <a:lnTo>
                        <a:pt x="56" y="70"/>
                      </a:lnTo>
                      <a:lnTo>
                        <a:pt x="63" y="63"/>
                      </a:lnTo>
                      <a:lnTo>
                        <a:pt x="70" y="56"/>
                      </a:lnTo>
                      <a:lnTo>
                        <a:pt x="76" y="63"/>
                      </a:lnTo>
                      <a:lnTo>
                        <a:pt x="83" y="70"/>
                      </a:lnTo>
                      <a:lnTo>
                        <a:pt x="76" y="76"/>
                      </a:lnTo>
                      <a:lnTo>
                        <a:pt x="7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" name="Freeform 425">
                  <a:extLst>
                    <a:ext uri="{FF2B5EF4-FFF2-40B4-BE49-F238E27FC236}">
                      <a16:creationId xmlns:a16="http://schemas.microsoft.com/office/drawing/2014/main" id="{B4668510-58ED-4D44-979A-D4188F0D7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438" y="1287463"/>
                  <a:ext cx="14288" cy="14288"/>
                </a:xfrm>
                <a:custGeom>
                  <a:avLst/>
                  <a:gdLst>
                    <a:gd name="T0" fmla="*/ 24 w 28"/>
                    <a:gd name="T1" fmla="*/ 4 h 28"/>
                    <a:gd name="T2" fmla="*/ 20 w 28"/>
                    <a:gd name="T3" fmla="*/ 1 h 28"/>
                    <a:gd name="T4" fmla="*/ 14 w 28"/>
                    <a:gd name="T5" fmla="*/ 0 h 28"/>
                    <a:gd name="T6" fmla="*/ 9 w 28"/>
                    <a:gd name="T7" fmla="*/ 1 h 28"/>
                    <a:gd name="T8" fmla="*/ 5 w 28"/>
                    <a:gd name="T9" fmla="*/ 4 h 28"/>
                    <a:gd name="T10" fmla="*/ 1 w 28"/>
                    <a:gd name="T11" fmla="*/ 8 h 28"/>
                    <a:gd name="T12" fmla="*/ 0 w 28"/>
                    <a:gd name="T13" fmla="*/ 14 h 28"/>
                    <a:gd name="T14" fmla="*/ 1 w 28"/>
                    <a:gd name="T15" fmla="*/ 19 h 28"/>
                    <a:gd name="T16" fmla="*/ 5 w 28"/>
                    <a:gd name="T17" fmla="*/ 23 h 28"/>
                    <a:gd name="T18" fmla="*/ 9 w 28"/>
                    <a:gd name="T19" fmla="*/ 26 h 28"/>
                    <a:gd name="T20" fmla="*/ 14 w 28"/>
                    <a:gd name="T21" fmla="*/ 28 h 28"/>
                    <a:gd name="T22" fmla="*/ 20 w 28"/>
                    <a:gd name="T23" fmla="*/ 26 h 28"/>
                    <a:gd name="T24" fmla="*/ 24 w 28"/>
                    <a:gd name="T25" fmla="*/ 23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8 h 28"/>
                    <a:gd name="T32" fmla="*/ 24 w 28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8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8"/>
                      </a:lnTo>
                      <a:lnTo>
                        <a:pt x="20" y="26"/>
                      </a:lnTo>
                      <a:lnTo>
                        <a:pt x="24" y="23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8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541D9A7-A6CE-40A2-9228-FA82EF27609E}"/>
              </a:ext>
            </a:extLst>
          </p:cNvPr>
          <p:cNvGrpSpPr/>
          <p:nvPr/>
        </p:nvGrpSpPr>
        <p:grpSpPr>
          <a:xfrm flipH="1">
            <a:off x="9666514" y="3689173"/>
            <a:ext cx="2525486" cy="3171649"/>
            <a:chOff x="-2861" y="5931257"/>
            <a:chExt cx="4014423" cy="504154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ABA0BE-EAD5-4B1E-9839-C1383ED153F5}"/>
                </a:ext>
              </a:extLst>
            </p:cNvPr>
            <p:cNvSpPr/>
            <p:nvPr userDrawn="1"/>
          </p:nvSpPr>
          <p:spPr>
            <a:xfrm>
              <a:off x="-2861" y="7093454"/>
              <a:ext cx="4014423" cy="3879346"/>
            </a:xfrm>
            <a:custGeom>
              <a:avLst/>
              <a:gdLst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76554"/>
                <a:gd name="connsiteY0" fmla="*/ 0 h 3981450"/>
                <a:gd name="connsiteX1" fmla="*/ 3409950 w 3876554"/>
                <a:gd name="connsiteY1" fmla="*/ 2076450 h 3981450"/>
                <a:gd name="connsiteX2" fmla="*/ 3657600 w 3876554"/>
                <a:gd name="connsiteY2" fmla="*/ 3981450 h 3981450"/>
                <a:gd name="connsiteX3" fmla="*/ 38100 w 3876554"/>
                <a:gd name="connsiteY3" fmla="*/ 3962400 h 3981450"/>
                <a:gd name="connsiteX4" fmla="*/ 0 w 3876554"/>
                <a:gd name="connsiteY4" fmla="*/ 0 h 3981450"/>
                <a:gd name="connsiteX0" fmla="*/ 0 w 3916378"/>
                <a:gd name="connsiteY0" fmla="*/ 0 h 3981450"/>
                <a:gd name="connsiteX1" fmla="*/ 3409950 w 3916378"/>
                <a:gd name="connsiteY1" fmla="*/ 2076450 h 3981450"/>
                <a:gd name="connsiteX2" fmla="*/ 3657600 w 3916378"/>
                <a:gd name="connsiteY2" fmla="*/ 3981450 h 3981450"/>
                <a:gd name="connsiteX3" fmla="*/ 38100 w 3916378"/>
                <a:gd name="connsiteY3" fmla="*/ 3962400 h 3981450"/>
                <a:gd name="connsiteX4" fmla="*/ 0 w 3916378"/>
                <a:gd name="connsiteY4" fmla="*/ 0 h 3981450"/>
                <a:gd name="connsiteX0" fmla="*/ 0 w 3873335"/>
                <a:gd name="connsiteY0" fmla="*/ 0 h 3981450"/>
                <a:gd name="connsiteX1" fmla="*/ 3409950 w 3873335"/>
                <a:gd name="connsiteY1" fmla="*/ 2076450 h 3981450"/>
                <a:gd name="connsiteX2" fmla="*/ 3657600 w 3873335"/>
                <a:gd name="connsiteY2" fmla="*/ 3981450 h 3981450"/>
                <a:gd name="connsiteX3" fmla="*/ 38100 w 3873335"/>
                <a:gd name="connsiteY3" fmla="*/ 3962400 h 3981450"/>
                <a:gd name="connsiteX4" fmla="*/ 0 w 3873335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38100 w 3786126"/>
                <a:gd name="connsiteY3" fmla="*/ 396240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4032226"/>
                <a:gd name="connsiteY0" fmla="*/ 0 h 4003693"/>
                <a:gd name="connsiteX1" fmla="*/ 3409950 w 4032226"/>
                <a:gd name="connsiteY1" fmla="*/ 2076450 h 4003693"/>
                <a:gd name="connsiteX2" fmla="*/ 3943350 w 4032226"/>
                <a:gd name="connsiteY2" fmla="*/ 4003693 h 4003693"/>
                <a:gd name="connsiteX3" fmla="*/ 0 w 4032226"/>
                <a:gd name="connsiteY3" fmla="*/ 3981450 h 4003693"/>
                <a:gd name="connsiteX4" fmla="*/ 0 w 4032226"/>
                <a:gd name="connsiteY4" fmla="*/ 0 h 4003693"/>
                <a:gd name="connsiteX0" fmla="*/ 0 w 3948509"/>
                <a:gd name="connsiteY0" fmla="*/ 0 h 4003693"/>
                <a:gd name="connsiteX1" fmla="*/ 3409950 w 3948509"/>
                <a:gd name="connsiteY1" fmla="*/ 2076450 h 4003693"/>
                <a:gd name="connsiteX2" fmla="*/ 3943350 w 3948509"/>
                <a:gd name="connsiteY2" fmla="*/ 4003693 h 4003693"/>
                <a:gd name="connsiteX3" fmla="*/ 0 w 3948509"/>
                <a:gd name="connsiteY3" fmla="*/ 3981450 h 4003693"/>
                <a:gd name="connsiteX4" fmla="*/ 0 w 3948509"/>
                <a:gd name="connsiteY4" fmla="*/ 0 h 4003693"/>
                <a:gd name="connsiteX0" fmla="*/ 0 w 3943350"/>
                <a:gd name="connsiteY0" fmla="*/ 0 h 4003693"/>
                <a:gd name="connsiteX1" fmla="*/ 3333750 w 3943350"/>
                <a:gd name="connsiteY1" fmla="*/ 1942994 h 4003693"/>
                <a:gd name="connsiteX2" fmla="*/ 3943350 w 3943350"/>
                <a:gd name="connsiteY2" fmla="*/ 4003693 h 4003693"/>
                <a:gd name="connsiteX3" fmla="*/ 0 w 3943350"/>
                <a:gd name="connsiteY3" fmla="*/ 3981450 h 4003693"/>
                <a:gd name="connsiteX4" fmla="*/ 0 w 3943350"/>
                <a:gd name="connsiteY4" fmla="*/ 0 h 4003693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2900" h="3981450">
                  <a:moveTo>
                    <a:pt x="0" y="0"/>
                  </a:moveTo>
                  <a:cubicBezTo>
                    <a:pt x="762000" y="1189072"/>
                    <a:pt x="2584450" y="1190447"/>
                    <a:pt x="3200400" y="1720566"/>
                  </a:cubicBezTo>
                  <a:cubicBezTo>
                    <a:pt x="3816350" y="2250685"/>
                    <a:pt x="3971925" y="2641175"/>
                    <a:pt x="4152900" y="398145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60000">
                  <a:schemeClr val="accent2">
                    <a:alpha val="44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C59E51-033C-470B-8C70-10BECB9A8170}"/>
                </a:ext>
              </a:extLst>
            </p:cNvPr>
            <p:cNvSpPr/>
            <p:nvPr userDrawn="1"/>
          </p:nvSpPr>
          <p:spPr>
            <a:xfrm>
              <a:off x="0" y="5931257"/>
              <a:ext cx="1189942" cy="2524513"/>
            </a:xfrm>
            <a:custGeom>
              <a:avLst/>
              <a:gdLst>
                <a:gd name="connsiteX0" fmla="*/ 0 w 1189942"/>
                <a:gd name="connsiteY0" fmla="*/ 0 h 2524513"/>
                <a:gd name="connsiteX1" fmla="*/ 175601 w 1189942"/>
                <a:gd name="connsiteY1" fmla="*/ 17702 h 2524513"/>
                <a:gd name="connsiteX2" fmla="*/ 1189942 w 1189942"/>
                <a:gd name="connsiteY2" fmla="*/ 1262256 h 2524513"/>
                <a:gd name="connsiteX3" fmla="*/ 175601 w 1189942"/>
                <a:gd name="connsiteY3" fmla="*/ 2506811 h 2524513"/>
                <a:gd name="connsiteX4" fmla="*/ 0 w 1189942"/>
                <a:gd name="connsiteY4" fmla="*/ 2524513 h 252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942" h="2524513">
                  <a:moveTo>
                    <a:pt x="0" y="0"/>
                  </a:moveTo>
                  <a:lnTo>
                    <a:pt x="175601" y="17702"/>
                  </a:lnTo>
                  <a:cubicBezTo>
                    <a:pt x="754484" y="136158"/>
                    <a:pt x="1189942" y="648354"/>
                    <a:pt x="1189942" y="1262256"/>
                  </a:cubicBezTo>
                  <a:cubicBezTo>
                    <a:pt x="1189942" y="1876159"/>
                    <a:pt x="754484" y="2388354"/>
                    <a:pt x="175601" y="2506811"/>
                  </a:cubicBezTo>
                  <a:lnTo>
                    <a:pt x="0" y="2524513"/>
                  </a:lnTo>
                  <a:close/>
                </a:path>
              </a:pathLst>
            </a:custGeom>
            <a:gradFill>
              <a:gsLst>
                <a:gs pos="2000">
                  <a:schemeClr val="accent1">
                    <a:alpha val="79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6223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3DEDAFAC-9CBA-47C0-A96C-71A377B551E8}"/>
              </a:ext>
            </a:extLst>
          </p:cNvPr>
          <p:cNvSpPr/>
          <p:nvPr/>
        </p:nvSpPr>
        <p:spPr>
          <a:xfrm>
            <a:off x="-752273" y="4544763"/>
            <a:ext cx="1352524" cy="1352524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B20052-94AF-48A4-AE49-E5CF25C26874}"/>
              </a:ext>
            </a:extLst>
          </p:cNvPr>
          <p:cNvSpPr/>
          <p:nvPr/>
        </p:nvSpPr>
        <p:spPr>
          <a:xfrm>
            <a:off x="555443" y="4173785"/>
            <a:ext cx="331901" cy="331901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F3A64D-0B55-4691-B2D6-713ADC6D83BE}"/>
              </a:ext>
            </a:extLst>
          </p:cNvPr>
          <p:cNvGrpSpPr/>
          <p:nvPr/>
        </p:nvGrpSpPr>
        <p:grpSpPr>
          <a:xfrm>
            <a:off x="5691809" y="2251163"/>
            <a:ext cx="3310018" cy="1056169"/>
            <a:chOff x="2256579" y="3098488"/>
            <a:chExt cx="3310018" cy="92179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4FAF126-2911-4181-8D3D-AC77FE5B732C}"/>
                </a:ext>
              </a:extLst>
            </p:cNvPr>
            <p:cNvSpPr/>
            <p:nvPr/>
          </p:nvSpPr>
          <p:spPr>
            <a:xfrm>
              <a:off x="3200524" y="3159253"/>
              <a:ext cx="2366073" cy="79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Sosyal ve Fen Bilimlerine yatkınlık ve yorumlama becerilerini ölçer.</a:t>
              </a:r>
              <a:endPara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22230B-A9F6-4356-B294-A6C58A69A57D}"/>
                </a:ext>
              </a:extLst>
            </p:cNvPr>
            <p:cNvSpPr/>
            <p:nvPr/>
          </p:nvSpPr>
          <p:spPr>
            <a:xfrm>
              <a:off x="2256579" y="3098488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03</a:t>
              </a:r>
            </a:p>
          </p:txBody>
        </p:sp>
      </p:grpSp>
      <p:sp>
        <p:nvSpPr>
          <p:cNvPr id="74" name="Yuvarlatılmış Dikdörtgen 73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4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ntr" presetSubtype="3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repeatCount="indefinite" accel="50000" decel="50000" autoRev="1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8.67362E-19 -2.59259E-6 L -8.67362E-19 0.02847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repeatCount="indefinite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4.58333E-6 1.11111E-6 L -4.58333E-6 0.02847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3" grpId="1"/>
          <p:bldP spid="76" grpId="0" animBg="1"/>
          <p:bldP spid="76" grpId="1" animBg="1"/>
          <p:bldP spid="77" grpId="0" animBg="1"/>
          <p:bldP spid="7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ntr" presetSubtype="3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repeatCount="indefinite" accel="50000" decel="50000" autoRev="1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8.67362E-19 -2.59259E-6 L -8.67362E-19 0.02847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repeatCount="indefinite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4.58333E-6 1.11111E-6 L -4.58333E-6 0.02847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3" grpId="1"/>
          <p:bldP spid="76" grpId="0" animBg="1"/>
          <p:bldP spid="76" grpId="1" animBg="1"/>
          <p:bldP spid="77" grpId="0" animBg="1"/>
          <p:bldP spid="77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91D4FE1-DBA8-443A-9A0D-BDA3DD6C4BD6}"/>
              </a:ext>
            </a:extLst>
          </p:cNvPr>
          <p:cNvSpPr/>
          <p:nvPr/>
        </p:nvSpPr>
        <p:spPr>
          <a:xfrm>
            <a:off x="864689" y="1374151"/>
            <a:ext cx="70152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TYT</a:t>
            </a:r>
            <a:r>
              <a:rPr lang="tr-TR" sz="4400" b="1" dirty="0" smtClean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 </a:t>
            </a:r>
            <a:r>
              <a:rPr lang="tr-TR" sz="3200" b="1" dirty="0" smtClean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Temel </a:t>
            </a:r>
            <a:r>
              <a:rPr lang="tr-TR" sz="32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Yeterlilik Testi Puanı</a:t>
            </a:r>
            <a:endParaRPr lang="en-US" sz="3200" b="1" dirty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B64D4F-DEE2-4301-BB1E-D32D76B01909}"/>
              </a:ext>
            </a:extLst>
          </p:cNvPr>
          <p:cNvGrpSpPr/>
          <p:nvPr/>
        </p:nvGrpSpPr>
        <p:grpSpPr>
          <a:xfrm>
            <a:off x="1662661" y="4864845"/>
            <a:ext cx="3495216" cy="1318502"/>
            <a:chOff x="2244838" y="3034349"/>
            <a:chExt cx="3495216" cy="131850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7CBD66-DACC-40B9-B00C-FBD04C5D6EAC}"/>
                </a:ext>
              </a:extLst>
            </p:cNvPr>
            <p:cNvSpPr/>
            <p:nvPr/>
          </p:nvSpPr>
          <p:spPr>
            <a:xfrm>
              <a:off x="3068307" y="3159960"/>
              <a:ext cx="2671747" cy="1192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Üniversiteye giriş için yapılan Temel Yeterlilik Testi sonucu oluşan puandır. </a:t>
              </a:r>
            </a:p>
            <a:p>
              <a:pPr>
                <a:lnSpc>
                  <a:spcPct val="130000"/>
                </a:lnSpc>
              </a:pPr>
              <a:r>
                <a:rPr lang="tr-TR" sz="1400" b="1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Tek puan türüdür.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76B1E7-E7ED-4BF5-8420-3BC611E4C1B7}"/>
                </a:ext>
              </a:extLst>
            </p:cNvPr>
            <p:cNvSpPr/>
            <p:nvPr/>
          </p:nvSpPr>
          <p:spPr>
            <a:xfrm>
              <a:off x="2244838" y="3034349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</a:t>
              </a:r>
              <a:r>
                <a:rPr lang="tr-TR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53D4E-7900-4818-A571-8D1CBBF6682B}"/>
              </a:ext>
            </a:extLst>
          </p:cNvPr>
          <p:cNvGrpSpPr/>
          <p:nvPr/>
        </p:nvGrpSpPr>
        <p:grpSpPr>
          <a:xfrm>
            <a:off x="5334183" y="4663953"/>
            <a:ext cx="3438539" cy="1013685"/>
            <a:chOff x="2285399" y="3059089"/>
            <a:chExt cx="3438539" cy="10136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C372F0-E716-421E-A810-E9F3BA9008C9}"/>
                </a:ext>
              </a:extLst>
            </p:cNvPr>
            <p:cNvSpPr/>
            <p:nvPr/>
          </p:nvSpPr>
          <p:spPr>
            <a:xfrm>
              <a:off x="3212022" y="3159960"/>
              <a:ext cx="2511916" cy="912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Ön Lisans , Açık öğretim Ön lisans tercihlerinde kullanılır.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B41423-A9B4-4C66-8715-E7F80CE45B9D}"/>
                </a:ext>
              </a:extLst>
            </p:cNvPr>
            <p:cNvSpPr/>
            <p:nvPr/>
          </p:nvSpPr>
          <p:spPr>
            <a:xfrm>
              <a:off x="2285399" y="3059089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06</a:t>
              </a:r>
              <a:endParaRPr lang="en-US" sz="4400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A06A63-9E13-4121-8074-57240CE2D139}"/>
              </a:ext>
            </a:extLst>
          </p:cNvPr>
          <p:cNvGrpSpPr/>
          <p:nvPr/>
        </p:nvGrpSpPr>
        <p:grpSpPr>
          <a:xfrm>
            <a:off x="2462509" y="3429587"/>
            <a:ext cx="939683" cy="1863080"/>
            <a:chOff x="1802170" y="3549659"/>
            <a:chExt cx="939683" cy="1863080"/>
          </a:xfrm>
        </p:grpSpPr>
        <p:sp>
          <p:nvSpPr>
            <p:cNvPr id="10" name="Chevron 42">
              <a:extLst>
                <a:ext uri="{FF2B5EF4-FFF2-40B4-BE49-F238E27FC236}">
                  <a16:creationId xmlns:a16="http://schemas.microsoft.com/office/drawing/2014/main" id="{7919DB06-1225-4AC9-A959-B3182EDF6A9B}"/>
                </a:ext>
              </a:extLst>
            </p:cNvPr>
            <p:cNvSpPr/>
            <p:nvPr/>
          </p:nvSpPr>
          <p:spPr>
            <a:xfrm>
              <a:off x="1884638" y="3549659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1">
                    <a:lumMod val="75000"/>
                    <a:alpha val="0"/>
                  </a:schemeClr>
                </a:gs>
                <a:gs pos="0">
                  <a:schemeClr val="accent1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999B6C-EFBE-424A-A413-DA0E849C9D28}"/>
                </a:ext>
              </a:extLst>
            </p:cNvPr>
            <p:cNvGrpSpPr/>
            <p:nvPr/>
          </p:nvGrpSpPr>
          <p:grpSpPr>
            <a:xfrm>
              <a:off x="1802170" y="4121199"/>
              <a:ext cx="719400" cy="720000"/>
              <a:chOff x="1802170" y="4121199"/>
              <a:chExt cx="719400" cy="720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1EC003C-3F83-4F17-A984-EDD2CAA9C5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2170" y="4121199"/>
                <a:ext cx="719400" cy="7200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B2D3B36-5E5C-4B54-9FC3-2514179015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1615" y="4170684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9AAFE9F-9690-46EE-8580-4D34FE31A640}"/>
                  </a:ext>
                </a:extLst>
              </p:cNvPr>
              <p:cNvGrpSpPr/>
              <p:nvPr/>
            </p:nvGrpSpPr>
            <p:grpSpPr>
              <a:xfrm>
                <a:off x="2023812" y="4354791"/>
                <a:ext cx="276116" cy="252816"/>
                <a:chOff x="4456113" y="1058863"/>
                <a:chExt cx="376238" cy="344488"/>
              </a:xfrm>
              <a:solidFill>
                <a:schemeClr val="bg1"/>
              </a:solidFill>
            </p:grpSpPr>
            <p:sp>
              <p:nvSpPr>
                <p:cNvPr id="35" name="Freeform 160">
                  <a:extLst>
                    <a:ext uri="{FF2B5EF4-FFF2-40B4-BE49-F238E27FC236}">
                      <a16:creationId xmlns:a16="http://schemas.microsoft.com/office/drawing/2014/main" id="{0F95E593-2712-40F7-AD7C-84487069E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3" y="1247776"/>
                  <a:ext cx="147638" cy="14288"/>
                </a:xfrm>
                <a:custGeom>
                  <a:avLst/>
                  <a:gdLst>
                    <a:gd name="T0" fmla="*/ 265 w 279"/>
                    <a:gd name="T1" fmla="*/ 0 h 28"/>
                    <a:gd name="T2" fmla="*/ 14 w 279"/>
                    <a:gd name="T3" fmla="*/ 0 h 28"/>
                    <a:gd name="T4" fmla="*/ 9 w 279"/>
                    <a:gd name="T5" fmla="*/ 2 h 28"/>
                    <a:gd name="T6" fmla="*/ 3 w 279"/>
                    <a:gd name="T7" fmla="*/ 5 h 28"/>
                    <a:gd name="T8" fmla="*/ 1 w 279"/>
                    <a:gd name="T9" fmla="*/ 9 h 28"/>
                    <a:gd name="T10" fmla="*/ 0 w 279"/>
                    <a:gd name="T11" fmla="*/ 14 h 28"/>
                    <a:gd name="T12" fmla="*/ 1 w 279"/>
                    <a:gd name="T13" fmla="*/ 20 h 28"/>
                    <a:gd name="T14" fmla="*/ 3 w 279"/>
                    <a:gd name="T15" fmla="*/ 24 h 28"/>
                    <a:gd name="T16" fmla="*/ 9 w 279"/>
                    <a:gd name="T17" fmla="*/ 27 h 28"/>
                    <a:gd name="T18" fmla="*/ 14 w 279"/>
                    <a:gd name="T19" fmla="*/ 28 h 28"/>
                    <a:gd name="T20" fmla="*/ 265 w 279"/>
                    <a:gd name="T21" fmla="*/ 28 h 28"/>
                    <a:gd name="T22" fmla="*/ 271 w 279"/>
                    <a:gd name="T23" fmla="*/ 27 h 28"/>
                    <a:gd name="T24" fmla="*/ 275 w 279"/>
                    <a:gd name="T25" fmla="*/ 24 h 28"/>
                    <a:gd name="T26" fmla="*/ 278 w 279"/>
                    <a:gd name="T27" fmla="*/ 20 h 28"/>
                    <a:gd name="T28" fmla="*/ 279 w 279"/>
                    <a:gd name="T29" fmla="*/ 14 h 28"/>
                    <a:gd name="T30" fmla="*/ 278 w 279"/>
                    <a:gd name="T31" fmla="*/ 9 h 28"/>
                    <a:gd name="T32" fmla="*/ 275 w 279"/>
                    <a:gd name="T33" fmla="*/ 5 h 28"/>
                    <a:gd name="T34" fmla="*/ 271 w 279"/>
                    <a:gd name="T35" fmla="*/ 2 h 28"/>
                    <a:gd name="T36" fmla="*/ 265 w 279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9" h="28">
                      <a:moveTo>
                        <a:pt x="265" y="0"/>
                      </a:move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3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265" y="28"/>
                      </a:lnTo>
                      <a:lnTo>
                        <a:pt x="271" y="27"/>
                      </a:lnTo>
                      <a:lnTo>
                        <a:pt x="275" y="24"/>
                      </a:lnTo>
                      <a:lnTo>
                        <a:pt x="278" y="20"/>
                      </a:lnTo>
                      <a:lnTo>
                        <a:pt x="279" y="14"/>
                      </a:lnTo>
                      <a:lnTo>
                        <a:pt x="278" y="9"/>
                      </a:lnTo>
                      <a:lnTo>
                        <a:pt x="275" y="5"/>
                      </a:lnTo>
                      <a:lnTo>
                        <a:pt x="271" y="2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" name="Freeform 161">
                  <a:extLst>
                    <a:ext uri="{FF2B5EF4-FFF2-40B4-BE49-F238E27FC236}">
                      <a16:creationId xmlns:a16="http://schemas.microsoft.com/office/drawing/2014/main" id="{C7588AF3-788E-42F8-9A62-1E6EA2452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3" y="1282701"/>
                  <a:ext cx="117475" cy="14288"/>
                </a:xfrm>
                <a:custGeom>
                  <a:avLst/>
                  <a:gdLst>
                    <a:gd name="T0" fmla="*/ 208 w 222"/>
                    <a:gd name="T1" fmla="*/ 0 h 28"/>
                    <a:gd name="T2" fmla="*/ 14 w 222"/>
                    <a:gd name="T3" fmla="*/ 0 h 28"/>
                    <a:gd name="T4" fmla="*/ 9 w 222"/>
                    <a:gd name="T5" fmla="*/ 1 h 28"/>
                    <a:gd name="T6" fmla="*/ 3 w 222"/>
                    <a:gd name="T7" fmla="*/ 4 h 28"/>
                    <a:gd name="T8" fmla="*/ 1 w 222"/>
                    <a:gd name="T9" fmla="*/ 9 h 28"/>
                    <a:gd name="T10" fmla="*/ 0 w 222"/>
                    <a:gd name="T11" fmla="*/ 14 h 28"/>
                    <a:gd name="T12" fmla="*/ 1 w 222"/>
                    <a:gd name="T13" fmla="*/ 19 h 28"/>
                    <a:gd name="T14" fmla="*/ 3 w 222"/>
                    <a:gd name="T15" fmla="*/ 24 h 28"/>
                    <a:gd name="T16" fmla="*/ 9 w 222"/>
                    <a:gd name="T17" fmla="*/ 27 h 28"/>
                    <a:gd name="T18" fmla="*/ 14 w 222"/>
                    <a:gd name="T19" fmla="*/ 28 h 28"/>
                    <a:gd name="T20" fmla="*/ 208 w 222"/>
                    <a:gd name="T21" fmla="*/ 28 h 28"/>
                    <a:gd name="T22" fmla="*/ 214 w 222"/>
                    <a:gd name="T23" fmla="*/ 27 h 28"/>
                    <a:gd name="T24" fmla="*/ 218 w 222"/>
                    <a:gd name="T25" fmla="*/ 24 h 28"/>
                    <a:gd name="T26" fmla="*/ 221 w 222"/>
                    <a:gd name="T27" fmla="*/ 19 h 28"/>
                    <a:gd name="T28" fmla="*/ 222 w 222"/>
                    <a:gd name="T29" fmla="*/ 14 h 28"/>
                    <a:gd name="T30" fmla="*/ 221 w 222"/>
                    <a:gd name="T31" fmla="*/ 9 h 28"/>
                    <a:gd name="T32" fmla="*/ 218 w 222"/>
                    <a:gd name="T33" fmla="*/ 4 h 28"/>
                    <a:gd name="T34" fmla="*/ 214 w 222"/>
                    <a:gd name="T35" fmla="*/ 1 h 28"/>
                    <a:gd name="T36" fmla="*/ 208 w 222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2" h="28">
                      <a:moveTo>
                        <a:pt x="208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3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208" y="28"/>
                      </a:lnTo>
                      <a:lnTo>
                        <a:pt x="214" y="27"/>
                      </a:lnTo>
                      <a:lnTo>
                        <a:pt x="218" y="24"/>
                      </a:lnTo>
                      <a:lnTo>
                        <a:pt x="221" y="19"/>
                      </a:lnTo>
                      <a:lnTo>
                        <a:pt x="222" y="14"/>
                      </a:lnTo>
                      <a:lnTo>
                        <a:pt x="221" y="9"/>
                      </a:lnTo>
                      <a:lnTo>
                        <a:pt x="218" y="4"/>
                      </a:lnTo>
                      <a:lnTo>
                        <a:pt x="214" y="1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" name="Freeform 162">
                  <a:extLst>
                    <a:ext uri="{FF2B5EF4-FFF2-40B4-BE49-F238E27FC236}">
                      <a16:creationId xmlns:a16="http://schemas.microsoft.com/office/drawing/2014/main" id="{189310F7-643F-4BF8-8826-74E980477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3763" y="1282701"/>
                  <a:ext cx="14288" cy="14288"/>
                </a:xfrm>
                <a:custGeom>
                  <a:avLst/>
                  <a:gdLst>
                    <a:gd name="T0" fmla="*/ 14 w 28"/>
                    <a:gd name="T1" fmla="*/ 0 h 28"/>
                    <a:gd name="T2" fmla="*/ 14 w 28"/>
                    <a:gd name="T3" fmla="*/ 0 h 28"/>
                    <a:gd name="T4" fmla="*/ 9 w 28"/>
                    <a:gd name="T5" fmla="*/ 1 h 28"/>
                    <a:gd name="T6" fmla="*/ 5 w 28"/>
                    <a:gd name="T7" fmla="*/ 4 h 28"/>
                    <a:gd name="T8" fmla="*/ 1 w 28"/>
                    <a:gd name="T9" fmla="*/ 9 h 28"/>
                    <a:gd name="T10" fmla="*/ 0 w 28"/>
                    <a:gd name="T11" fmla="*/ 14 h 28"/>
                    <a:gd name="T12" fmla="*/ 1 w 28"/>
                    <a:gd name="T13" fmla="*/ 19 h 28"/>
                    <a:gd name="T14" fmla="*/ 5 w 28"/>
                    <a:gd name="T15" fmla="*/ 24 h 28"/>
                    <a:gd name="T16" fmla="*/ 9 w 28"/>
                    <a:gd name="T17" fmla="*/ 27 h 28"/>
                    <a:gd name="T18" fmla="*/ 14 w 28"/>
                    <a:gd name="T19" fmla="*/ 28 h 28"/>
                    <a:gd name="T20" fmla="*/ 14 w 28"/>
                    <a:gd name="T21" fmla="*/ 28 h 28"/>
                    <a:gd name="T22" fmla="*/ 20 w 28"/>
                    <a:gd name="T23" fmla="*/ 27 h 28"/>
                    <a:gd name="T24" fmla="*/ 24 w 28"/>
                    <a:gd name="T25" fmla="*/ 24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9 h 28"/>
                    <a:gd name="T32" fmla="*/ 24 w 28"/>
                    <a:gd name="T33" fmla="*/ 4 h 28"/>
                    <a:gd name="T34" fmla="*/ 20 w 28"/>
                    <a:gd name="T35" fmla="*/ 1 h 28"/>
                    <a:gd name="T36" fmla="*/ 14 w 28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7"/>
                      </a:lnTo>
                      <a:lnTo>
                        <a:pt x="24" y="24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4"/>
                      </a:lnTo>
                      <a:lnTo>
                        <a:pt x="20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" name="Freeform 163">
                  <a:extLst>
                    <a:ext uri="{FF2B5EF4-FFF2-40B4-BE49-F238E27FC236}">
                      <a16:creationId xmlns:a16="http://schemas.microsoft.com/office/drawing/2014/main" id="{EBA80AE3-06DF-4C8D-8C13-A2DDA99B1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088" y="1211263"/>
                  <a:ext cx="14288" cy="14288"/>
                </a:xfrm>
                <a:custGeom>
                  <a:avLst/>
                  <a:gdLst>
                    <a:gd name="T0" fmla="*/ 14 w 28"/>
                    <a:gd name="T1" fmla="*/ 0 h 28"/>
                    <a:gd name="T2" fmla="*/ 14 w 28"/>
                    <a:gd name="T3" fmla="*/ 0 h 28"/>
                    <a:gd name="T4" fmla="*/ 8 w 28"/>
                    <a:gd name="T5" fmla="*/ 1 h 28"/>
                    <a:gd name="T6" fmla="*/ 4 w 28"/>
                    <a:gd name="T7" fmla="*/ 4 h 28"/>
                    <a:gd name="T8" fmla="*/ 1 w 28"/>
                    <a:gd name="T9" fmla="*/ 8 h 28"/>
                    <a:gd name="T10" fmla="*/ 0 w 28"/>
                    <a:gd name="T11" fmla="*/ 14 h 28"/>
                    <a:gd name="T12" fmla="*/ 1 w 28"/>
                    <a:gd name="T13" fmla="*/ 19 h 28"/>
                    <a:gd name="T14" fmla="*/ 4 w 28"/>
                    <a:gd name="T15" fmla="*/ 23 h 28"/>
                    <a:gd name="T16" fmla="*/ 8 w 28"/>
                    <a:gd name="T17" fmla="*/ 27 h 28"/>
                    <a:gd name="T18" fmla="*/ 14 w 28"/>
                    <a:gd name="T19" fmla="*/ 28 h 28"/>
                    <a:gd name="T20" fmla="*/ 14 w 28"/>
                    <a:gd name="T21" fmla="*/ 28 h 28"/>
                    <a:gd name="T22" fmla="*/ 19 w 28"/>
                    <a:gd name="T23" fmla="*/ 27 h 28"/>
                    <a:gd name="T24" fmla="*/ 23 w 28"/>
                    <a:gd name="T25" fmla="*/ 23 h 28"/>
                    <a:gd name="T26" fmla="*/ 26 w 28"/>
                    <a:gd name="T27" fmla="*/ 19 h 28"/>
                    <a:gd name="T28" fmla="*/ 28 w 28"/>
                    <a:gd name="T29" fmla="*/ 14 h 28"/>
                    <a:gd name="T30" fmla="*/ 26 w 28"/>
                    <a:gd name="T31" fmla="*/ 8 h 28"/>
                    <a:gd name="T32" fmla="*/ 23 w 28"/>
                    <a:gd name="T33" fmla="*/ 4 h 28"/>
                    <a:gd name="T34" fmla="*/ 19 w 28"/>
                    <a:gd name="T35" fmla="*/ 1 h 28"/>
                    <a:gd name="T36" fmla="*/ 14 w 28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3"/>
                      </a:lnTo>
                      <a:lnTo>
                        <a:pt x="8" y="27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9" y="27"/>
                      </a:lnTo>
                      <a:lnTo>
                        <a:pt x="23" y="23"/>
                      </a:lnTo>
                      <a:lnTo>
                        <a:pt x="26" y="19"/>
                      </a:lnTo>
                      <a:lnTo>
                        <a:pt x="28" y="14"/>
                      </a:lnTo>
                      <a:lnTo>
                        <a:pt x="26" y="8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" name="Freeform 164">
                  <a:extLst>
                    <a:ext uri="{FF2B5EF4-FFF2-40B4-BE49-F238E27FC236}">
                      <a16:creationId xmlns:a16="http://schemas.microsoft.com/office/drawing/2014/main" id="{5CF59936-95EA-461D-9CA1-061466789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138" y="1211263"/>
                  <a:ext cx="231775" cy="122238"/>
                </a:xfrm>
                <a:custGeom>
                  <a:avLst/>
                  <a:gdLst>
                    <a:gd name="T0" fmla="*/ 264 w 439"/>
                    <a:gd name="T1" fmla="*/ 0 h 233"/>
                    <a:gd name="T2" fmla="*/ 254 w 439"/>
                    <a:gd name="T3" fmla="*/ 4 h 233"/>
                    <a:gd name="T4" fmla="*/ 250 w 439"/>
                    <a:gd name="T5" fmla="*/ 14 h 233"/>
                    <a:gd name="T6" fmla="*/ 254 w 439"/>
                    <a:gd name="T7" fmla="*/ 23 h 233"/>
                    <a:gd name="T8" fmla="*/ 264 w 439"/>
                    <a:gd name="T9" fmla="*/ 28 h 233"/>
                    <a:gd name="T10" fmla="*/ 396 w 439"/>
                    <a:gd name="T11" fmla="*/ 28 h 233"/>
                    <a:gd name="T12" fmla="*/ 402 w 439"/>
                    <a:gd name="T13" fmla="*/ 31 h 233"/>
                    <a:gd name="T14" fmla="*/ 407 w 439"/>
                    <a:gd name="T15" fmla="*/ 36 h 233"/>
                    <a:gd name="T16" fmla="*/ 411 w 439"/>
                    <a:gd name="T17" fmla="*/ 43 h 233"/>
                    <a:gd name="T18" fmla="*/ 411 w 439"/>
                    <a:gd name="T19" fmla="*/ 185 h 233"/>
                    <a:gd name="T20" fmla="*/ 410 w 439"/>
                    <a:gd name="T21" fmla="*/ 194 h 233"/>
                    <a:gd name="T22" fmla="*/ 405 w 439"/>
                    <a:gd name="T23" fmla="*/ 199 h 233"/>
                    <a:gd name="T24" fmla="*/ 399 w 439"/>
                    <a:gd name="T25" fmla="*/ 204 h 233"/>
                    <a:gd name="T26" fmla="*/ 391 w 439"/>
                    <a:gd name="T27" fmla="*/ 206 h 233"/>
                    <a:gd name="T28" fmla="*/ 44 w 439"/>
                    <a:gd name="T29" fmla="*/ 205 h 233"/>
                    <a:gd name="T30" fmla="*/ 36 w 439"/>
                    <a:gd name="T31" fmla="*/ 202 h 233"/>
                    <a:gd name="T32" fmla="*/ 31 w 439"/>
                    <a:gd name="T33" fmla="*/ 197 h 233"/>
                    <a:gd name="T34" fmla="*/ 29 w 439"/>
                    <a:gd name="T35" fmla="*/ 190 h 233"/>
                    <a:gd name="T36" fmla="*/ 28 w 439"/>
                    <a:gd name="T37" fmla="*/ 47 h 233"/>
                    <a:gd name="T38" fmla="*/ 30 w 439"/>
                    <a:gd name="T39" fmla="*/ 39 h 233"/>
                    <a:gd name="T40" fmla="*/ 33 w 439"/>
                    <a:gd name="T41" fmla="*/ 33 h 233"/>
                    <a:gd name="T42" fmla="*/ 39 w 439"/>
                    <a:gd name="T43" fmla="*/ 29 h 233"/>
                    <a:gd name="T44" fmla="*/ 47 w 439"/>
                    <a:gd name="T45" fmla="*/ 28 h 233"/>
                    <a:gd name="T46" fmla="*/ 176 w 439"/>
                    <a:gd name="T47" fmla="*/ 27 h 233"/>
                    <a:gd name="T48" fmla="*/ 183 w 439"/>
                    <a:gd name="T49" fmla="*/ 19 h 233"/>
                    <a:gd name="T50" fmla="*/ 183 w 439"/>
                    <a:gd name="T51" fmla="*/ 8 h 233"/>
                    <a:gd name="T52" fmla="*/ 176 w 439"/>
                    <a:gd name="T53" fmla="*/ 1 h 233"/>
                    <a:gd name="T54" fmla="*/ 47 w 439"/>
                    <a:gd name="T55" fmla="*/ 0 h 233"/>
                    <a:gd name="T56" fmla="*/ 29 w 439"/>
                    <a:gd name="T57" fmla="*/ 4 h 233"/>
                    <a:gd name="T58" fmla="*/ 14 w 439"/>
                    <a:gd name="T59" fmla="*/ 14 h 233"/>
                    <a:gd name="T60" fmla="*/ 4 w 439"/>
                    <a:gd name="T61" fmla="*/ 29 h 233"/>
                    <a:gd name="T62" fmla="*/ 0 w 439"/>
                    <a:gd name="T63" fmla="*/ 47 h 233"/>
                    <a:gd name="T64" fmla="*/ 1 w 439"/>
                    <a:gd name="T65" fmla="*/ 195 h 233"/>
                    <a:gd name="T66" fmla="*/ 8 w 439"/>
                    <a:gd name="T67" fmla="*/ 212 h 233"/>
                    <a:gd name="T68" fmla="*/ 21 w 439"/>
                    <a:gd name="T69" fmla="*/ 225 h 233"/>
                    <a:gd name="T70" fmla="*/ 37 w 439"/>
                    <a:gd name="T71" fmla="*/ 233 h 233"/>
                    <a:gd name="T72" fmla="*/ 391 w 439"/>
                    <a:gd name="T73" fmla="*/ 233 h 233"/>
                    <a:gd name="T74" fmla="*/ 410 w 439"/>
                    <a:gd name="T75" fmla="*/ 229 h 233"/>
                    <a:gd name="T76" fmla="*/ 425 w 439"/>
                    <a:gd name="T77" fmla="*/ 220 h 233"/>
                    <a:gd name="T78" fmla="*/ 435 w 439"/>
                    <a:gd name="T79" fmla="*/ 205 h 233"/>
                    <a:gd name="T80" fmla="*/ 439 w 439"/>
                    <a:gd name="T81" fmla="*/ 185 h 233"/>
                    <a:gd name="T82" fmla="*/ 438 w 439"/>
                    <a:gd name="T83" fmla="*/ 37 h 233"/>
                    <a:gd name="T84" fmla="*/ 431 w 439"/>
                    <a:gd name="T85" fmla="*/ 20 h 233"/>
                    <a:gd name="T86" fmla="*/ 418 w 439"/>
                    <a:gd name="T87" fmla="*/ 8 h 233"/>
                    <a:gd name="T88" fmla="*/ 401 w 439"/>
                    <a:gd name="T89" fmla="*/ 1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39" h="233">
                      <a:moveTo>
                        <a:pt x="391" y="0"/>
                      </a:moveTo>
                      <a:lnTo>
                        <a:pt x="264" y="0"/>
                      </a:lnTo>
                      <a:lnTo>
                        <a:pt x="258" y="1"/>
                      </a:lnTo>
                      <a:lnTo>
                        <a:pt x="254" y="4"/>
                      </a:lnTo>
                      <a:lnTo>
                        <a:pt x="251" y="8"/>
                      </a:lnTo>
                      <a:lnTo>
                        <a:pt x="250" y="14"/>
                      </a:lnTo>
                      <a:lnTo>
                        <a:pt x="251" y="19"/>
                      </a:lnTo>
                      <a:lnTo>
                        <a:pt x="254" y="23"/>
                      </a:lnTo>
                      <a:lnTo>
                        <a:pt x="258" y="27"/>
                      </a:lnTo>
                      <a:lnTo>
                        <a:pt x="264" y="28"/>
                      </a:lnTo>
                      <a:lnTo>
                        <a:pt x="391" y="28"/>
                      </a:lnTo>
                      <a:lnTo>
                        <a:pt x="396" y="28"/>
                      </a:lnTo>
                      <a:lnTo>
                        <a:pt x="399" y="29"/>
                      </a:lnTo>
                      <a:lnTo>
                        <a:pt x="402" y="31"/>
                      </a:lnTo>
                      <a:lnTo>
                        <a:pt x="405" y="33"/>
                      </a:lnTo>
                      <a:lnTo>
                        <a:pt x="407" y="36"/>
                      </a:lnTo>
                      <a:lnTo>
                        <a:pt x="410" y="39"/>
                      </a:lnTo>
                      <a:lnTo>
                        <a:pt x="411" y="43"/>
                      </a:lnTo>
                      <a:lnTo>
                        <a:pt x="411" y="47"/>
                      </a:lnTo>
                      <a:lnTo>
                        <a:pt x="411" y="185"/>
                      </a:lnTo>
                      <a:lnTo>
                        <a:pt x="411" y="190"/>
                      </a:lnTo>
                      <a:lnTo>
                        <a:pt x="410" y="194"/>
                      </a:lnTo>
                      <a:lnTo>
                        <a:pt x="407" y="197"/>
                      </a:lnTo>
                      <a:lnTo>
                        <a:pt x="405" y="199"/>
                      </a:lnTo>
                      <a:lnTo>
                        <a:pt x="402" y="202"/>
                      </a:lnTo>
                      <a:lnTo>
                        <a:pt x="399" y="204"/>
                      </a:lnTo>
                      <a:lnTo>
                        <a:pt x="396" y="205"/>
                      </a:lnTo>
                      <a:lnTo>
                        <a:pt x="391" y="206"/>
                      </a:lnTo>
                      <a:lnTo>
                        <a:pt x="47" y="206"/>
                      </a:lnTo>
                      <a:lnTo>
                        <a:pt x="44" y="205"/>
                      </a:lnTo>
                      <a:lnTo>
                        <a:pt x="39" y="204"/>
                      </a:lnTo>
                      <a:lnTo>
                        <a:pt x="36" y="202"/>
                      </a:lnTo>
                      <a:lnTo>
                        <a:pt x="33" y="199"/>
                      </a:lnTo>
                      <a:lnTo>
                        <a:pt x="31" y="197"/>
                      </a:lnTo>
                      <a:lnTo>
                        <a:pt x="30" y="194"/>
                      </a:lnTo>
                      <a:lnTo>
                        <a:pt x="29" y="190"/>
                      </a:lnTo>
                      <a:lnTo>
                        <a:pt x="28" y="185"/>
                      </a:lnTo>
                      <a:lnTo>
                        <a:pt x="28" y="47"/>
                      </a:lnTo>
                      <a:lnTo>
                        <a:pt x="29" y="43"/>
                      </a:lnTo>
                      <a:lnTo>
                        <a:pt x="30" y="39"/>
                      </a:lnTo>
                      <a:lnTo>
                        <a:pt x="31" y="36"/>
                      </a:lnTo>
                      <a:lnTo>
                        <a:pt x="33" y="33"/>
                      </a:lnTo>
                      <a:lnTo>
                        <a:pt x="36" y="31"/>
                      </a:lnTo>
                      <a:lnTo>
                        <a:pt x="39" y="29"/>
                      </a:lnTo>
                      <a:lnTo>
                        <a:pt x="44" y="28"/>
                      </a:lnTo>
                      <a:lnTo>
                        <a:pt x="47" y="28"/>
                      </a:lnTo>
                      <a:lnTo>
                        <a:pt x="170" y="28"/>
                      </a:lnTo>
                      <a:lnTo>
                        <a:pt x="176" y="27"/>
                      </a:lnTo>
                      <a:lnTo>
                        <a:pt x="180" y="23"/>
                      </a:lnTo>
                      <a:lnTo>
                        <a:pt x="183" y="19"/>
                      </a:lnTo>
                      <a:lnTo>
                        <a:pt x="184" y="14"/>
                      </a:lnTo>
                      <a:lnTo>
                        <a:pt x="183" y="8"/>
                      </a:lnTo>
                      <a:lnTo>
                        <a:pt x="180" y="4"/>
                      </a:lnTo>
                      <a:lnTo>
                        <a:pt x="176" y="1"/>
                      </a:lnTo>
                      <a:lnTo>
                        <a:pt x="170" y="0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9" y="4"/>
                      </a:lnTo>
                      <a:lnTo>
                        <a:pt x="21" y="8"/>
                      </a:lnTo>
                      <a:lnTo>
                        <a:pt x="14" y="14"/>
                      </a:lnTo>
                      <a:lnTo>
                        <a:pt x="8" y="20"/>
                      </a:lnTo>
                      <a:lnTo>
                        <a:pt x="4" y="29"/>
                      </a:lnTo>
                      <a:lnTo>
                        <a:pt x="1" y="37"/>
                      </a:lnTo>
                      <a:lnTo>
                        <a:pt x="0" y="47"/>
                      </a:lnTo>
                      <a:lnTo>
                        <a:pt x="0" y="185"/>
                      </a:lnTo>
                      <a:lnTo>
                        <a:pt x="1" y="195"/>
                      </a:lnTo>
                      <a:lnTo>
                        <a:pt x="4" y="205"/>
                      </a:lnTo>
                      <a:lnTo>
                        <a:pt x="8" y="212"/>
                      </a:lnTo>
                      <a:lnTo>
                        <a:pt x="14" y="220"/>
                      </a:lnTo>
                      <a:lnTo>
                        <a:pt x="21" y="225"/>
                      </a:lnTo>
                      <a:lnTo>
                        <a:pt x="29" y="229"/>
                      </a:lnTo>
                      <a:lnTo>
                        <a:pt x="37" y="233"/>
                      </a:lnTo>
                      <a:lnTo>
                        <a:pt x="47" y="233"/>
                      </a:lnTo>
                      <a:lnTo>
                        <a:pt x="391" y="233"/>
                      </a:lnTo>
                      <a:lnTo>
                        <a:pt x="401" y="233"/>
                      </a:lnTo>
                      <a:lnTo>
                        <a:pt x="410" y="229"/>
                      </a:lnTo>
                      <a:lnTo>
                        <a:pt x="418" y="225"/>
                      </a:lnTo>
                      <a:lnTo>
                        <a:pt x="425" y="220"/>
                      </a:lnTo>
                      <a:lnTo>
                        <a:pt x="431" y="212"/>
                      </a:lnTo>
                      <a:lnTo>
                        <a:pt x="435" y="205"/>
                      </a:lnTo>
                      <a:lnTo>
                        <a:pt x="438" y="195"/>
                      </a:lnTo>
                      <a:lnTo>
                        <a:pt x="439" y="185"/>
                      </a:lnTo>
                      <a:lnTo>
                        <a:pt x="439" y="47"/>
                      </a:lnTo>
                      <a:lnTo>
                        <a:pt x="438" y="37"/>
                      </a:lnTo>
                      <a:lnTo>
                        <a:pt x="435" y="29"/>
                      </a:lnTo>
                      <a:lnTo>
                        <a:pt x="431" y="20"/>
                      </a:lnTo>
                      <a:lnTo>
                        <a:pt x="425" y="14"/>
                      </a:lnTo>
                      <a:lnTo>
                        <a:pt x="418" y="8"/>
                      </a:lnTo>
                      <a:lnTo>
                        <a:pt x="410" y="4"/>
                      </a:lnTo>
                      <a:lnTo>
                        <a:pt x="401" y="1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" name="Freeform 165">
                  <a:extLst>
                    <a:ext uri="{FF2B5EF4-FFF2-40B4-BE49-F238E27FC236}">
                      <a16:creationId xmlns:a16="http://schemas.microsoft.com/office/drawing/2014/main" id="{B932EA1C-72E9-4C0E-861A-E5AB9EEED9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6113" y="1058863"/>
                  <a:ext cx="376238" cy="344488"/>
                </a:xfrm>
                <a:custGeom>
                  <a:avLst/>
                  <a:gdLst>
                    <a:gd name="T0" fmla="*/ 606 w 711"/>
                    <a:gd name="T1" fmla="*/ 77 h 650"/>
                    <a:gd name="T2" fmla="*/ 569 w 711"/>
                    <a:gd name="T3" fmla="*/ 3 h 650"/>
                    <a:gd name="T4" fmla="*/ 554 w 711"/>
                    <a:gd name="T5" fmla="*/ 1 h 650"/>
                    <a:gd name="T6" fmla="*/ 381 w 711"/>
                    <a:gd name="T7" fmla="*/ 77 h 650"/>
                    <a:gd name="T8" fmla="*/ 214 w 711"/>
                    <a:gd name="T9" fmla="*/ 2 h 650"/>
                    <a:gd name="T10" fmla="*/ 206 w 711"/>
                    <a:gd name="T11" fmla="*/ 0 h 650"/>
                    <a:gd name="T12" fmla="*/ 47 w 711"/>
                    <a:gd name="T13" fmla="*/ 1 h 650"/>
                    <a:gd name="T14" fmla="*/ 31 w 711"/>
                    <a:gd name="T15" fmla="*/ 7 h 650"/>
                    <a:gd name="T16" fmla="*/ 17 w 711"/>
                    <a:gd name="T17" fmla="*/ 16 h 650"/>
                    <a:gd name="T18" fmla="*/ 7 w 711"/>
                    <a:gd name="T19" fmla="*/ 30 h 650"/>
                    <a:gd name="T20" fmla="*/ 2 w 711"/>
                    <a:gd name="T21" fmla="*/ 46 h 650"/>
                    <a:gd name="T22" fmla="*/ 0 w 711"/>
                    <a:gd name="T23" fmla="*/ 592 h 650"/>
                    <a:gd name="T24" fmla="*/ 3 w 711"/>
                    <a:gd name="T25" fmla="*/ 609 h 650"/>
                    <a:gd name="T26" fmla="*/ 10 w 711"/>
                    <a:gd name="T27" fmla="*/ 624 h 650"/>
                    <a:gd name="T28" fmla="*/ 21 w 711"/>
                    <a:gd name="T29" fmla="*/ 637 h 650"/>
                    <a:gd name="T30" fmla="*/ 36 w 711"/>
                    <a:gd name="T31" fmla="*/ 645 h 650"/>
                    <a:gd name="T32" fmla="*/ 52 w 711"/>
                    <a:gd name="T33" fmla="*/ 650 h 650"/>
                    <a:gd name="T34" fmla="*/ 658 w 711"/>
                    <a:gd name="T35" fmla="*/ 650 h 650"/>
                    <a:gd name="T36" fmla="*/ 675 w 711"/>
                    <a:gd name="T37" fmla="*/ 645 h 650"/>
                    <a:gd name="T38" fmla="*/ 689 w 711"/>
                    <a:gd name="T39" fmla="*/ 637 h 650"/>
                    <a:gd name="T40" fmla="*/ 701 w 711"/>
                    <a:gd name="T41" fmla="*/ 624 h 650"/>
                    <a:gd name="T42" fmla="*/ 709 w 711"/>
                    <a:gd name="T43" fmla="*/ 609 h 650"/>
                    <a:gd name="T44" fmla="*/ 711 w 711"/>
                    <a:gd name="T45" fmla="*/ 592 h 650"/>
                    <a:gd name="T46" fmla="*/ 710 w 711"/>
                    <a:gd name="T47" fmla="*/ 125 h 650"/>
                    <a:gd name="T48" fmla="*/ 703 w 711"/>
                    <a:gd name="T49" fmla="*/ 109 h 650"/>
                    <a:gd name="T50" fmla="*/ 694 w 711"/>
                    <a:gd name="T51" fmla="*/ 95 h 650"/>
                    <a:gd name="T52" fmla="*/ 681 w 711"/>
                    <a:gd name="T53" fmla="*/ 85 h 650"/>
                    <a:gd name="T54" fmla="*/ 665 w 711"/>
                    <a:gd name="T55" fmla="*/ 80 h 650"/>
                    <a:gd name="T56" fmla="*/ 553 w 711"/>
                    <a:gd name="T57" fmla="*/ 32 h 650"/>
                    <a:gd name="T58" fmla="*/ 553 w 711"/>
                    <a:gd name="T59" fmla="*/ 32 h 650"/>
                    <a:gd name="T60" fmla="*/ 31 w 711"/>
                    <a:gd name="T61" fmla="*/ 46 h 650"/>
                    <a:gd name="T62" fmla="*/ 41 w 711"/>
                    <a:gd name="T63" fmla="*/ 32 h 650"/>
                    <a:gd name="T64" fmla="*/ 59 w 711"/>
                    <a:gd name="T65" fmla="*/ 27 h 650"/>
                    <a:gd name="T66" fmla="*/ 266 w 711"/>
                    <a:gd name="T67" fmla="*/ 103 h 650"/>
                    <a:gd name="T68" fmla="*/ 273 w 711"/>
                    <a:gd name="T69" fmla="*/ 105 h 650"/>
                    <a:gd name="T70" fmla="*/ 59 w 711"/>
                    <a:gd name="T71" fmla="*/ 155 h 650"/>
                    <a:gd name="T72" fmla="*/ 35 w 711"/>
                    <a:gd name="T73" fmla="*/ 160 h 650"/>
                    <a:gd name="T74" fmla="*/ 683 w 711"/>
                    <a:gd name="T75" fmla="*/ 244 h 650"/>
                    <a:gd name="T76" fmla="*/ 681 w 711"/>
                    <a:gd name="T77" fmla="*/ 603 h 650"/>
                    <a:gd name="T78" fmla="*/ 670 w 711"/>
                    <a:gd name="T79" fmla="*/ 616 h 650"/>
                    <a:gd name="T80" fmla="*/ 653 w 711"/>
                    <a:gd name="T81" fmla="*/ 622 h 650"/>
                    <a:gd name="T82" fmla="*/ 47 w 711"/>
                    <a:gd name="T83" fmla="*/ 620 h 650"/>
                    <a:gd name="T84" fmla="*/ 33 w 711"/>
                    <a:gd name="T85" fmla="*/ 609 h 650"/>
                    <a:gd name="T86" fmla="*/ 27 w 711"/>
                    <a:gd name="T87" fmla="*/ 592 h 650"/>
                    <a:gd name="T88" fmla="*/ 31 w 711"/>
                    <a:gd name="T89" fmla="*/ 202 h 650"/>
                    <a:gd name="T90" fmla="*/ 41 w 711"/>
                    <a:gd name="T91" fmla="*/ 188 h 650"/>
                    <a:gd name="T92" fmla="*/ 59 w 711"/>
                    <a:gd name="T93" fmla="*/ 183 h 650"/>
                    <a:gd name="T94" fmla="*/ 219 w 711"/>
                    <a:gd name="T95" fmla="*/ 183 h 650"/>
                    <a:gd name="T96" fmla="*/ 653 w 711"/>
                    <a:gd name="T97" fmla="*/ 183 h 650"/>
                    <a:gd name="T98" fmla="*/ 670 w 711"/>
                    <a:gd name="T99" fmla="*/ 188 h 650"/>
                    <a:gd name="T100" fmla="*/ 681 w 711"/>
                    <a:gd name="T101" fmla="*/ 202 h 650"/>
                    <a:gd name="T102" fmla="*/ 683 w 711"/>
                    <a:gd name="T103" fmla="*/ 244 h 650"/>
                    <a:gd name="T104" fmla="*/ 669 w 711"/>
                    <a:gd name="T105" fmla="*/ 158 h 650"/>
                    <a:gd name="T106" fmla="*/ 640 w 711"/>
                    <a:gd name="T107" fmla="*/ 155 h 650"/>
                    <a:gd name="T108" fmla="*/ 658 w 711"/>
                    <a:gd name="T109" fmla="*/ 106 h 650"/>
                    <a:gd name="T110" fmla="*/ 674 w 711"/>
                    <a:gd name="T111" fmla="*/ 115 h 650"/>
                    <a:gd name="T112" fmla="*/ 683 w 711"/>
                    <a:gd name="T113" fmla="*/ 13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11" h="650">
                      <a:moveTo>
                        <a:pt x="653" y="77"/>
                      </a:moveTo>
                      <a:lnTo>
                        <a:pt x="607" y="77"/>
                      </a:lnTo>
                      <a:lnTo>
                        <a:pt x="606" y="77"/>
                      </a:lnTo>
                      <a:lnTo>
                        <a:pt x="605" y="79"/>
                      </a:lnTo>
                      <a:lnTo>
                        <a:pt x="572" y="8"/>
                      </a:lnTo>
                      <a:lnTo>
                        <a:pt x="569" y="3"/>
                      </a:lnTo>
                      <a:lnTo>
                        <a:pt x="565" y="1"/>
                      </a:lnTo>
                      <a:lnTo>
                        <a:pt x="560" y="0"/>
                      </a:lnTo>
                      <a:lnTo>
                        <a:pt x="554" y="1"/>
                      </a:lnTo>
                      <a:lnTo>
                        <a:pt x="385" y="79"/>
                      </a:lnTo>
                      <a:lnTo>
                        <a:pt x="384" y="79"/>
                      </a:lnTo>
                      <a:lnTo>
                        <a:pt x="381" y="77"/>
                      </a:lnTo>
                      <a:lnTo>
                        <a:pt x="280" y="77"/>
                      </a:lnTo>
                      <a:lnTo>
                        <a:pt x="216" y="4"/>
                      </a:lnTo>
                      <a:lnTo>
                        <a:pt x="214" y="2"/>
                      </a:lnTo>
                      <a:lnTo>
                        <a:pt x="212" y="1"/>
                      </a:lnTo>
                      <a:lnTo>
                        <a:pt x="209" y="0"/>
                      </a:lnTo>
                      <a:lnTo>
                        <a:pt x="206" y="0"/>
                      </a:lnTo>
                      <a:lnTo>
                        <a:pt x="59" y="0"/>
                      </a:lnTo>
                      <a:lnTo>
                        <a:pt x="52" y="0"/>
                      </a:lnTo>
                      <a:lnTo>
                        <a:pt x="47" y="1"/>
                      </a:lnTo>
                      <a:lnTo>
                        <a:pt x="41" y="2"/>
                      </a:lnTo>
                      <a:lnTo>
                        <a:pt x="36" y="4"/>
                      </a:lnTo>
                      <a:lnTo>
                        <a:pt x="31" y="7"/>
                      </a:lnTo>
                      <a:lnTo>
                        <a:pt x="25" y="10"/>
                      </a:lnTo>
                      <a:lnTo>
                        <a:pt x="21" y="13"/>
                      </a:lnTo>
                      <a:lnTo>
                        <a:pt x="17" y="16"/>
                      </a:lnTo>
                      <a:lnTo>
                        <a:pt x="13" y="21"/>
                      </a:lnTo>
                      <a:lnTo>
                        <a:pt x="10" y="26"/>
                      </a:lnTo>
                      <a:lnTo>
                        <a:pt x="7" y="30"/>
                      </a:lnTo>
                      <a:lnTo>
                        <a:pt x="5" y="36"/>
                      </a:lnTo>
                      <a:lnTo>
                        <a:pt x="3" y="41"/>
                      </a:lnTo>
                      <a:lnTo>
                        <a:pt x="2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592"/>
                      </a:lnTo>
                      <a:lnTo>
                        <a:pt x="1" y="597"/>
                      </a:lnTo>
                      <a:lnTo>
                        <a:pt x="2" y="603"/>
                      </a:lnTo>
                      <a:lnTo>
                        <a:pt x="3" y="609"/>
                      </a:lnTo>
                      <a:lnTo>
                        <a:pt x="5" y="614"/>
                      </a:lnTo>
                      <a:lnTo>
                        <a:pt x="7" y="620"/>
                      </a:lnTo>
                      <a:lnTo>
                        <a:pt x="10" y="624"/>
                      </a:lnTo>
                      <a:lnTo>
                        <a:pt x="13" y="628"/>
                      </a:lnTo>
                      <a:lnTo>
                        <a:pt x="17" y="632"/>
                      </a:lnTo>
                      <a:lnTo>
                        <a:pt x="21" y="637"/>
                      </a:lnTo>
                      <a:lnTo>
                        <a:pt x="25" y="640"/>
                      </a:lnTo>
                      <a:lnTo>
                        <a:pt x="31" y="643"/>
                      </a:lnTo>
                      <a:lnTo>
                        <a:pt x="36" y="645"/>
                      </a:lnTo>
                      <a:lnTo>
                        <a:pt x="41" y="647"/>
                      </a:lnTo>
                      <a:lnTo>
                        <a:pt x="47" y="649"/>
                      </a:lnTo>
                      <a:lnTo>
                        <a:pt x="52" y="650"/>
                      </a:lnTo>
                      <a:lnTo>
                        <a:pt x="59" y="650"/>
                      </a:lnTo>
                      <a:lnTo>
                        <a:pt x="653" y="650"/>
                      </a:lnTo>
                      <a:lnTo>
                        <a:pt x="658" y="650"/>
                      </a:lnTo>
                      <a:lnTo>
                        <a:pt x="665" y="649"/>
                      </a:lnTo>
                      <a:lnTo>
                        <a:pt x="670" y="647"/>
                      </a:lnTo>
                      <a:lnTo>
                        <a:pt x="675" y="645"/>
                      </a:lnTo>
                      <a:lnTo>
                        <a:pt x="681" y="643"/>
                      </a:lnTo>
                      <a:lnTo>
                        <a:pt x="685" y="640"/>
                      </a:lnTo>
                      <a:lnTo>
                        <a:pt x="689" y="637"/>
                      </a:lnTo>
                      <a:lnTo>
                        <a:pt x="694" y="632"/>
                      </a:lnTo>
                      <a:lnTo>
                        <a:pt x="698" y="628"/>
                      </a:lnTo>
                      <a:lnTo>
                        <a:pt x="701" y="624"/>
                      </a:lnTo>
                      <a:lnTo>
                        <a:pt x="703" y="620"/>
                      </a:lnTo>
                      <a:lnTo>
                        <a:pt x="707" y="614"/>
                      </a:lnTo>
                      <a:lnTo>
                        <a:pt x="709" y="609"/>
                      </a:lnTo>
                      <a:lnTo>
                        <a:pt x="710" y="603"/>
                      </a:lnTo>
                      <a:lnTo>
                        <a:pt x="711" y="597"/>
                      </a:lnTo>
                      <a:lnTo>
                        <a:pt x="711" y="592"/>
                      </a:lnTo>
                      <a:lnTo>
                        <a:pt x="711" y="136"/>
                      </a:lnTo>
                      <a:lnTo>
                        <a:pt x="711" y="130"/>
                      </a:lnTo>
                      <a:lnTo>
                        <a:pt x="710" y="125"/>
                      </a:lnTo>
                      <a:lnTo>
                        <a:pt x="709" y="119"/>
                      </a:lnTo>
                      <a:lnTo>
                        <a:pt x="707" y="114"/>
                      </a:lnTo>
                      <a:lnTo>
                        <a:pt x="703" y="109"/>
                      </a:lnTo>
                      <a:lnTo>
                        <a:pt x="701" y="103"/>
                      </a:lnTo>
                      <a:lnTo>
                        <a:pt x="698" y="99"/>
                      </a:lnTo>
                      <a:lnTo>
                        <a:pt x="694" y="95"/>
                      </a:lnTo>
                      <a:lnTo>
                        <a:pt x="689" y="91"/>
                      </a:lnTo>
                      <a:lnTo>
                        <a:pt x="685" y="88"/>
                      </a:lnTo>
                      <a:lnTo>
                        <a:pt x="681" y="85"/>
                      </a:lnTo>
                      <a:lnTo>
                        <a:pt x="675" y="83"/>
                      </a:lnTo>
                      <a:lnTo>
                        <a:pt x="670" y="81"/>
                      </a:lnTo>
                      <a:lnTo>
                        <a:pt x="665" y="80"/>
                      </a:lnTo>
                      <a:lnTo>
                        <a:pt x="658" y="79"/>
                      </a:lnTo>
                      <a:lnTo>
                        <a:pt x="653" y="77"/>
                      </a:lnTo>
                      <a:close/>
                      <a:moveTo>
                        <a:pt x="553" y="32"/>
                      </a:moveTo>
                      <a:lnTo>
                        <a:pt x="609" y="155"/>
                      </a:lnTo>
                      <a:lnTo>
                        <a:pt x="284" y="155"/>
                      </a:lnTo>
                      <a:lnTo>
                        <a:pt x="553" y="32"/>
                      </a:lnTo>
                      <a:close/>
                      <a:moveTo>
                        <a:pt x="27" y="58"/>
                      </a:moveTo>
                      <a:lnTo>
                        <a:pt x="29" y="52"/>
                      </a:lnTo>
                      <a:lnTo>
                        <a:pt x="31" y="46"/>
                      </a:lnTo>
                      <a:lnTo>
                        <a:pt x="33" y="41"/>
                      </a:lnTo>
                      <a:lnTo>
                        <a:pt x="37" y="37"/>
                      </a:lnTo>
                      <a:lnTo>
                        <a:pt x="41" y="32"/>
                      </a:lnTo>
                      <a:lnTo>
                        <a:pt x="47" y="30"/>
                      </a:lnTo>
                      <a:lnTo>
                        <a:pt x="52" y="28"/>
                      </a:lnTo>
                      <a:lnTo>
                        <a:pt x="59" y="27"/>
                      </a:lnTo>
                      <a:lnTo>
                        <a:pt x="200" y="27"/>
                      </a:lnTo>
                      <a:lnTo>
                        <a:pt x="263" y="101"/>
                      </a:lnTo>
                      <a:lnTo>
                        <a:pt x="266" y="103"/>
                      </a:lnTo>
                      <a:lnTo>
                        <a:pt x="268" y="104"/>
                      </a:lnTo>
                      <a:lnTo>
                        <a:pt x="271" y="105"/>
                      </a:lnTo>
                      <a:lnTo>
                        <a:pt x="273" y="105"/>
                      </a:lnTo>
                      <a:lnTo>
                        <a:pt x="326" y="105"/>
                      </a:lnTo>
                      <a:lnTo>
                        <a:pt x="217" y="155"/>
                      </a:lnTo>
                      <a:lnTo>
                        <a:pt x="59" y="155"/>
                      </a:lnTo>
                      <a:lnTo>
                        <a:pt x="50" y="156"/>
                      </a:lnTo>
                      <a:lnTo>
                        <a:pt x="42" y="158"/>
                      </a:lnTo>
                      <a:lnTo>
                        <a:pt x="35" y="160"/>
                      </a:lnTo>
                      <a:lnTo>
                        <a:pt x="27" y="164"/>
                      </a:lnTo>
                      <a:lnTo>
                        <a:pt x="27" y="58"/>
                      </a:lnTo>
                      <a:close/>
                      <a:moveTo>
                        <a:pt x="683" y="244"/>
                      </a:moveTo>
                      <a:lnTo>
                        <a:pt x="683" y="592"/>
                      </a:lnTo>
                      <a:lnTo>
                        <a:pt x="683" y="597"/>
                      </a:lnTo>
                      <a:lnTo>
                        <a:pt x="681" y="603"/>
                      </a:lnTo>
                      <a:lnTo>
                        <a:pt x="678" y="609"/>
                      </a:lnTo>
                      <a:lnTo>
                        <a:pt x="674" y="613"/>
                      </a:lnTo>
                      <a:lnTo>
                        <a:pt x="670" y="616"/>
                      </a:lnTo>
                      <a:lnTo>
                        <a:pt x="665" y="620"/>
                      </a:lnTo>
                      <a:lnTo>
                        <a:pt x="658" y="622"/>
                      </a:lnTo>
                      <a:lnTo>
                        <a:pt x="653" y="622"/>
                      </a:lnTo>
                      <a:lnTo>
                        <a:pt x="59" y="622"/>
                      </a:lnTo>
                      <a:lnTo>
                        <a:pt x="52" y="622"/>
                      </a:lnTo>
                      <a:lnTo>
                        <a:pt x="47" y="620"/>
                      </a:lnTo>
                      <a:lnTo>
                        <a:pt x="41" y="616"/>
                      </a:lnTo>
                      <a:lnTo>
                        <a:pt x="37" y="613"/>
                      </a:lnTo>
                      <a:lnTo>
                        <a:pt x="33" y="609"/>
                      </a:lnTo>
                      <a:lnTo>
                        <a:pt x="31" y="603"/>
                      </a:lnTo>
                      <a:lnTo>
                        <a:pt x="29" y="597"/>
                      </a:lnTo>
                      <a:lnTo>
                        <a:pt x="27" y="592"/>
                      </a:lnTo>
                      <a:lnTo>
                        <a:pt x="27" y="214"/>
                      </a:lnTo>
                      <a:lnTo>
                        <a:pt x="29" y="207"/>
                      </a:lnTo>
                      <a:lnTo>
                        <a:pt x="31" y="202"/>
                      </a:lnTo>
                      <a:lnTo>
                        <a:pt x="33" y="197"/>
                      </a:lnTo>
                      <a:lnTo>
                        <a:pt x="37" y="192"/>
                      </a:lnTo>
                      <a:lnTo>
                        <a:pt x="41" y="188"/>
                      </a:lnTo>
                      <a:lnTo>
                        <a:pt x="47" y="186"/>
                      </a:lnTo>
                      <a:lnTo>
                        <a:pt x="52" y="184"/>
                      </a:lnTo>
                      <a:lnTo>
                        <a:pt x="59" y="183"/>
                      </a:lnTo>
                      <a:lnTo>
                        <a:pt x="219" y="183"/>
                      </a:lnTo>
                      <a:lnTo>
                        <a:pt x="219" y="183"/>
                      </a:lnTo>
                      <a:lnTo>
                        <a:pt x="219" y="183"/>
                      </a:lnTo>
                      <a:lnTo>
                        <a:pt x="221" y="183"/>
                      </a:lnTo>
                      <a:lnTo>
                        <a:pt x="221" y="183"/>
                      </a:lnTo>
                      <a:lnTo>
                        <a:pt x="653" y="183"/>
                      </a:lnTo>
                      <a:lnTo>
                        <a:pt x="658" y="184"/>
                      </a:lnTo>
                      <a:lnTo>
                        <a:pt x="665" y="186"/>
                      </a:lnTo>
                      <a:lnTo>
                        <a:pt x="670" y="188"/>
                      </a:lnTo>
                      <a:lnTo>
                        <a:pt x="674" y="192"/>
                      </a:lnTo>
                      <a:lnTo>
                        <a:pt x="678" y="197"/>
                      </a:lnTo>
                      <a:lnTo>
                        <a:pt x="681" y="202"/>
                      </a:lnTo>
                      <a:lnTo>
                        <a:pt x="683" y="207"/>
                      </a:lnTo>
                      <a:lnTo>
                        <a:pt x="683" y="214"/>
                      </a:lnTo>
                      <a:lnTo>
                        <a:pt x="683" y="244"/>
                      </a:lnTo>
                      <a:close/>
                      <a:moveTo>
                        <a:pt x="683" y="164"/>
                      </a:moveTo>
                      <a:lnTo>
                        <a:pt x="677" y="160"/>
                      </a:lnTo>
                      <a:lnTo>
                        <a:pt x="669" y="158"/>
                      </a:lnTo>
                      <a:lnTo>
                        <a:pt x="660" y="156"/>
                      </a:lnTo>
                      <a:lnTo>
                        <a:pt x="653" y="155"/>
                      </a:lnTo>
                      <a:lnTo>
                        <a:pt x="640" y="155"/>
                      </a:lnTo>
                      <a:lnTo>
                        <a:pt x="618" y="105"/>
                      </a:lnTo>
                      <a:lnTo>
                        <a:pt x="653" y="105"/>
                      </a:lnTo>
                      <a:lnTo>
                        <a:pt x="658" y="106"/>
                      </a:lnTo>
                      <a:lnTo>
                        <a:pt x="665" y="109"/>
                      </a:lnTo>
                      <a:lnTo>
                        <a:pt x="670" y="111"/>
                      </a:lnTo>
                      <a:lnTo>
                        <a:pt x="674" y="115"/>
                      </a:lnTo>
                      <a:lnTo>
                        <a:pt x="678" y="119"/>
                      </a:lnTo>
                      <a:lnTo>
                        <a:pt x="681" y="125"/>
                      </a:lnTo>
                      <a:lnTo>
                        <a:pt x="683" y="130"/>
                      </a:lnTo>
                      <a:lnTo>
                        <a:pt x="683" y="136"/>
                      </a:lnTo>
                      <a:lnTo>
                        <a:pt x="683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2A20C8-FCA4-4F22-A43F-BC8F595A9EF2}"/>
              </a:ext>
            </a:extLst>
          </p:cNvPr>
          <p:cNvGrpSpPr/>
          <p:nvPr/>
        </p:nvGrpSpPr>
        <p:grpSpPr>
          <a:xfrm>
            <a:off x="7816136" y="2984518"/>
            <a:ext cx="912592" cy="1863080"/>
            <a:chOff x="6934838" y="3104590"/>
            <a:chExt cx="912592" cy="1863080"/>
          </a:xfrm>
        </p:grpSpPr>
        <p:sp>
          <p:nvSpPr>
            <p:cNvPr id="16" name="Chevron 67">
              <a:extLst>
                <a:ext uri="{FF2B5EF4-FFF2-40B4-BE49-F238E27FC236}">
                  <a16:creationId xmlns:a16="http://schemas.microsoft.com/office/drawing/2014/main" id="{912A3F2A-2E90-490C-A4FE-02350EEDBAF0}"/>
                </a:ext>
              </a:extLst>
            </p:cNvPr>
            <p:cNvSpPr/>
            <p:nvPr/>
          </p:nvSpPr>
          <p:spPr>
            <a:xfrm rot="20400000">
              <a:off x="6990215" y="3104590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3">
                    <a:lumMod val="75000"/>
                    <a:alpha val="0"/>
                  </a:schemeClr>
                </a:gs>
                <a:gs pos="0">
                  <a:schemeClr val="accent3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552911-C51A-4B55-96D5-BA2B1CEA0F25}"/>
                </a:ext>
              </a:extLst>
            </p:cNvPr>
            <p:cNvGrpSpPr/>
            <p:nvPr/>
          </p:nvGrpSpPr>
          <p:grpSpPr>
            <a:xfrm>
              <a:off x="6934838" y="3721519"/>
              <a:ext cx="719382" cy="719982"/>
              <a:chOff x="6934838" y="3721519"/>
              <a:chExt cx="719382" cy="71998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144276-80F3-4A04-85BF-8E75FECCC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34838" y="3721519"/>
                <a:ext cx="719382" cy="71998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6D0D1E6-506F-4134-87C7-C619132AA4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274" y="3770995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60966F-B0FD-47FD-9E71-5354061DA268}"/>
                  </a:ext>
                </a:extLst>
              </p:cNvPr>
              <p:cNvGrpSpPr/>
              <p:nvPr/>
            </p:nvGrpSpPr>
            <p:grpSpPr>
              <a:xfrm>
                <a:off x="7156471" y="3943452"/>
                <a:ext cx="276116" cy="276116"/>
                <a:chOff x="8326439" y="1042988"/>
                <a:chExt cx="376238" cy="376238"/>
              </a:xfrm>
              <a:solidFill>
                <a:schemeClr val="bg1"/>
              </a:solidFill>
            </p:grpSpPr>
            <p:sp>
              <p:nvSpPr>
                <p:cNvPr id="61" name="Freeform 315">
                  <a:extLst>
                    <a:ext uri="{FF2B5EF4-FFF2-40B4-BE49-F238E27FC236}">
                      <a16:creationId xmlns:a16="http://schemas.microsoft.com/office/drawing/2014/main" id="{3ABAF7E4-4239-4134-80FA-AFFE88D5F2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26439" y="1042988"/>
                  <a:ext cx="376238" cy="376238"/>
                </a:xfrm>
                <a:custGeom>
                  <a:avLst/>
                  <a:gdLst>
                    <a:gd name="T0" fmla="*/ 53 w 712"/>
                    <a:gd name="T1" fmla="*/ 0 h 712"/>
                    <a:gd name="T2" fmla="*/ 36 w 712"/>
                    <a:gd name="T3" fmla="*/ 4 h 712"/>
                    <a:gd name="T4" fmla="*/ 22 w 712"/>
                    <a:gd name="T5" fmla="*/ 13 h 712"/>
                    <a:gd name="T6" fmla="*/ 10 w 712"/>
                    <a:gd name="T7" fmla="*/ 26 h 712"/>
                    <a:gd name="T8" fmla="*/ 4 w 712"/>
                    <a:gd name="T9" fmla="*/ 41 h 712"/>
                    <a:gd name="T10" fmla="*/ 0 w 712"/>
                    <a:gd name="T11" fmla="*/ 58 h 712"/>
                    <a:gd name="T12" fmla="*/ 1 w 712"/>
                    <a:gd name="T13" fmla="*/ 528 h 712"/>
                    <a:gd name="T14" fmla="*/ 8 w 712"/>
                    <a:gd name="T15" fmla="*/ 544 h 712"/>
                    <a:gd name="T16" fmla="*/ 17 w 712"/>
                    <a:gd name="T17" fmla="*/ 558 h 712"/>
                    <a:gd name="T18" fmla="*/ 31 w 712"/>
                    <a:gd name="T19" fmla="*/ 568 h 712"/>
                    <a:gd name="T20" fmla="*/ 48 w 712"/>
                    <a:gd name="T21" fmla="*/ 573 h 712"/>
                    <a:gd name="T22" fmla="*/ 304 w 712"/>
                    <a:gd name="T23" fmla="*/ 575 h 712"/>
                    <a:gd name="T24" fmla="*/ 301 w 712"/>
                    <a:gd name="T25" fmla="*/ 627 h 712"/>
                    <a:gd name="T26" fmla="*/ 290 w 712"/>
                    <a:gd name="T27" fmla="*/ 653 h 712"/>
                    <a:gd name="T28" fmla="*/ 270 w 712"/>
                    <a:gd name="T29" fmla="*/ 672 h 712"/>
                    <a:gd name="T30" fmla="*/ 127 w 712"/>
                    <a:gd name="T31" fmla="*/ 685 h 712"/>
                    <a:gd name="T32" fmla="*/ 118 w 712"/>
                    <a:gd name="T33" fmla="*/ 698 h 712"/>
                    <a:gd name="T34" fmla="*/ 127 w 712"/>
                    <a:gd name="T35" fmla="*/ 710 h 712"/>
                    <a:gd name="T36" fmla="*/ 584 w 712"/>
                    <a:gd name="T37" fmla="*/ 710 h 712"/>
                    <a:gd name="T38" fmla="*/ 593 w 712"/>
                    <a:gd name="T39" fmla="*/ 698 h 712"/>
                    <a:gd name="T40" fmla="*/ 584 w 712"/>
                    <a:gd name="T41" fmla="*/ 685 h 712"/>
                    <a:gd name="T42" fmla="*/ 442 w 712"/>
                    <a:gd name="T43" fmla="*/ 672 h 712"/>
                    <a:gd name="T44" fmla="*/ 422 w 712"/>
                    <a:gd name="T45" fmla="*/ 653 h 712"/>
                    <a:gd name="T46" fmla="*/ 410 w 712"/>
                    <a:gd name="T47" fmla="*/ 627 h 712"/>
                    <a:gd name="T48" fmla="*/ 408 w 712"/>
                    <a:gd name="T49" fmla="*/ 575 h 712"/>
                    <a:gd name="T50" fmla="*/ 664 w 712"/>
                    <a:gd name="T51" fmla="*/ 573 h 712"/>
                    <a:gd name="T52" fmla="*/ 681 w 712"/>
                    <a:gd name="T53" fmla="*/ 568 h 712"/>
                    <a:gd name="T54" fmla="*/ 694 w 712"/>
                    <a:gd name="T55" fmla="*/ 558 h 712"/>
                    <a:gd name="T56" fmla="*/ 704 w 712"/>
                    <a:gd name="T57" fmla="*/ 544 h 712"/>
                    <a:gd name="T58" fmla="*/ 711 w 712"/>
                    <a:gd name="T59" fmla="*/ 528 h 712"/>
                    <a:gd name="T60" fmla="*/ 712 w 712"/>
                    <a:gd name="T61" fmla="*/ 58 h 712"/>
                    <a:gd name="T62" fmla="*/ 708 w 712"/>
                    <a:gd name="T63" fmla="*/ 41 h 712"/>
                    <a:gd name="T64" fmla="*/ 701 w 712"/>
                    <a:gd name="T65" fmla="*/ 26 h 712"/>
                    <a:gd name="T66" fmla="*/ 690 w 712"/>
                    <a:gd name="T67" fmla="*/ 13 h 712"/>
                    <a:gd name="T68" fmla="*/ 675 w 712"/>
                    <a:gd name="T69" fmla="*/ 4 h 712"/>
                    <a:gd name="T70" fmla="*/ 659 w 712"/>
                    <a:gd name="T71" fmla="*/ 0 h 712"/>
                    <a:gd name="T72" fmla="*/ 300 w 712"/>
                    <a:gd name="T73" fmla="*/ 684 h 712"/>
                    <a:gd name="T74" fmla="*/ 319 w 712"/>
                    <a:gd name="T75" fmla="*/ 659 h 712"/>
                    <a:gd name="T76" fmla="*/ 330 w 712"/>
                    <a:gd name="T77" fmla="*/ 629 h 712"/>
                    <a:gd name="T78" fmla="*/ 331 w 712"/>
                    <a:gd name="T79" fmla="*/ 575 h 712"/>
                    <a:gd name="T80" fmla="*/ 381 w 712"/>
                    <a:gd name="T81" fmla="*/ 619 h 712"/>
                    <a:gd name="T82" fmla="*/ 389 w 712"/>
                    <a:gd name="T83" fmla="*/ 650 h 712"/>
                    <a:gd name="T84" fmla="*/ 405 w 712"/>
                    <a:gd name="T85" fmla="*/ 675 h 712"/>
                    <a:gd name="T86" fmla="*/ 683 w 712"/>
                    <a:gd name="T87" fmla="*/ 523 h 712"/>
                    <a:gd name="T88" fmla="*/ 674 w 712"/>
                    <a:gd name="T89" fmla="*/ 538 h 712"/>
                    <a:gd name="T90" fmla="*/ 659 w 712"/>
                    <a:gd name="T91" fmla="*/ 546 h 712"/>
                    <a:gd name="T92" fmla="*/ 53 w 712"/>
                    <a:gd name="T93" fmla="*/ 546 h 712"/>
                    <a:gd name="T94" fmla="*/ 37 w 712"/>
                    <a:gd name="T95" fmla="*/ 538 h 712"/>
                    <a:gd name="T96" fmla="*/ 29 w 712"/>
                    <a:gd name="T97" fmla="*/ 523 h 712"/>
                    <a:gd name="T98" fmla="*/ 29 w 712"/>
                    <a:gd name="T99" fmla="*/ 53 h 712"/>
                    <a:gd name="T100" fmla="*/ 37 w 712"/>
                    <a:gd name="T101" fmla="*/ 37 h 712"/>
                    <a:gd name="T102" fmla="*/ 53 w 712"/>
                    <a:gd name="T103" fmla="*/ 28 h 712"/>
                    <a:gd name="T104" fmla="*/ 659 w 712"/>
                    <a:gd name="T105" fmla="*/ 28 h 712"/>
                    <a:gd name="T106" fmla="*/ 674 w 712"/>
                    <a:gd name="T107" fmla="*/ 37 h 712"/>
                    <a:gd name="T108" fmla="*/ 683 w 712"/>
                    <a:gd name="T109" fmla="*/ 53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12" h="712">
                      <a:moveTo>
                        <a:pt x="653" y="0"/>
                      </a:move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1" y="2"/>
                      </a:lnTo>
                      <a:lnTo>
                        <a:pt x="36" y="4"/>
                      </a:lnTo>
                      <a:lnTo>
                        <a:pt x="31" y="8"/>
                      </a:lnTo>
                      <a:lnTo>
                        <a:pt x="26" y="10"/>
                      </a:lnTo>
                      <a:lnTo>
                        <a:pt x="22" y="13"/>
                      </a:lnTo>
                      <a:lnTo>
                        <a:pt x="17" y="17"/>
                      </a:lnTo>
                      <a:lnTo>
                        <a:pt x="14" y="21"/>
                      </a:lnTo>
                      <a:lnTo>
                        <a:pt x="10" y="26"/>
                      </a:lnTo>
                      <a:lnTo>
                        <a:pt x="8" y="30"/>
                      </a:lnTo>
                      <a:lnTo>
                        <a:pt x="5" y="35"/>
                      </a:lnTo>
                      <a:lnTo>
                        <a:pt x="4" y="41"/>
                      </a:lnTo>
                      <a:lnTo>
                        <a:pt x="1" y="46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516"/>
                      </a:lnTo>
                      <a:lnTo>
                        <a:pt x="0" y="523"/>
                      </a:lnTo>
                      <a:lnTo>
                        <a:pt x="1" y="528"/>
                      </a:lnTo>
                      <a:lnTo>
                        <a:pt x="4" y="534"/>
                      </a:lnTo>
                      <a:lnTo>
                        <a:pt x="5" y="539"/>
                      </a:lnTo>
                      <a:lnTo>
                        <a:pt x="8" y="544"/>
                      </a:lnTo>
                      <a:lnTo>
                        <a:pt x="10" y="550"/>
                      </a:lnTo>
                      <a:lnTo>
                        <a:pt x="14" y="554"/>
                      </a:lnTo>
                      <a:lnTo>
                        <a:pt x="17" y="558"/>
                      </a:lnTo>
                      <a:lnTo>
                        <a:pt x="22" y="561"/>
                      </a:lnTo>
                      <a:lnTo>
                        <a:pt x="26" y="565"/>
                      </a:lnTo>
                      <a:lnTo>
                        <a:pt x="31" y="568"/>
                      </a:lnTo>
                      <a:lnTo>
                        <a:pt x="36" y="570"/>
                      </a:lnTo>
                      <a:lnTo>
                        <a:pt x="41" y="572"/>
                      </a:lnTo>
                      <a:lnTo>
                        <a:pt x="48" y="573"/>
                      </a:lnTo>
                      <a:lnTo>
                        <a:pt x="53" y="574"/>
                      </a:lnTo>
                      <a:lnTo>
                        <a:pt x="59" y="575"/>
                      </a:lnTo>
                      <a:lnTo>
                        <a:pt x="304" y="575"/>
                      </a:lnTo>
                      <a:lnTo>
                        <a:pt x="304" y="609"/>
                      </a:lnTo>
                      <a:lnTo>
                        <a:pt x="303" y="618"/>
                      </a:lnTo>
                      <a:lnTo>
                        <a:pt x="301" y="627"/>
                      </a:lnTo>
                      <a:lnTo>
                        <a:pt x="299" y="637"/>
                      </a:lnTo>
                      <a:lnTo>
                        <a:pt x="294" y="645"/>
                      </a:lnTo>
                      <a:lnTo>
                        <a:pt x="290" y="653"/>
                      </a:lnTo>
                      <a:lnTo>
                        <a:pt x="284" y="660"/>
                      </a:lnTo>
                      <a:lnTo>
                        <a:pt x="277" y="667"/>
                      </a:lnTo>
                      <a:lnTo>
                        <a:pt x="270" y="672"/>
                      </a:lnTo>
                      <a:lnTo>
                        <a:pt x="252" y="684"/>
                      </a:lnTo>
                      <a:lnTo>
                        <a:pt x="132" y="684"/>
                      </a:lnTo>
                      <a:lnTo>
                        <a:pt x="127" y="685"/>
                      </a:lnTo>
                      <a:lnTo>
                        <a:pt x="123" y="687"/>
                      </a:lnTo>
                      <a:lnTo>
                        <a:pt x="119" y="692"/>
                      </a:lnTo>
                      <a:lnTo>
                        <a:pt x="118" y="698"/>
                      </a:lnTo>
                      <a:lnTo>
                        <a:pt x="119" y="703"/>
                      </a:lnTo>
                      <a:lnTo>
                        <a:pt x="123" y="707"/>
                      </a:lnTo>
                      <a:lnTo>
                        <a:pt x="127" y="710"/>
                      </a:lnTo>
                      <a:lnTo>
                        <a:pt x="132" y="712"/>
                      </a:lnTo>
                      <a:lnTo>
                        <a:pt x="579" y="712"/>
                      </a:lnTo>
                      <a:lnTo>
                        <a:pt x="584" y="710"/>
                      </a:lnTo>
                      <a:lnTo>
                        <a:pt x="589" y="707"/>
                      </a:lnTo>
                      <a:lnTo>
                        <a:pt x="591" y="703"/>
                      </a:lnTo>
                      <a:lnTo>
                        <a:pt x="593" y="698"/>
                      </a:lnTo>
                      <a:lnTo>
                        <a:pt x="591" y="692"/>
                      </a:lnTo>
                      <a:lnTo>
                        <a:pt x="589" y="687"/>
                      </a:lnTo>
                      <a:lnTo>
                        <a:pt x="584" y="685"/>
                      </a:lnTo>
                      <a:lnTo>
                        <a:pt x="579" y="684"/>
                      </a:lnTo>
                      <a:lnTo>
                        <a:pt x="460" y="684"/>
                      </a:lnTo>
                      <a:lnTo>
                        <a:pt x="442" y="672"/>
                      </a:lnTo>
                      <a:lnTo>
                        <a:pt x="435" y="667"/>
                      </a:lnTo>
                      <a:lnTo>
                        <a:pt x="428" y="660"/>
                      </a:lnTo>
                      <a:lnTo>
                        <a:pt x="422" y="653"/>
                      </a:lnTo>
                      <a:lnTo>
                        <a:pt x="418" y="645"/>
                      </a:lnTo>
                      <a:lnTo>
                        <a:pt x="413" y="637"/>
                      </a:lnTo>
                      <a:lnTo>
                        <a:pt x="410" y="627"/>
                      </a:lnTo>
                      <a:lnTo>
                        <a:pt x="409" y="618"/>
                      </a:lnTo>
                      <a:lnTo>
                        <a:pt x="408" y="609"/>
                      </a:lnTo>
                      <a:lnTo>
                        <a:pt x="408" y="575"/>
                      </a:lnTo>
                      <a:lnTo>
                        <a:pt x="653" y="575"/>
                      </a:lnTo>
                      <a:lnTo>
                        <a:pt x="659" y="574"/>
                      </a:lnTo>
                      <a:lnTo>
                        <a:pt x="664" y="573"/>
                      </a:lnTo>
                      <a:lnTo>
                        <a:pt x="670" y="572"/>
                      </a:lnTo>
                      <a:lnTo>
                        <a:pt x="675" y="570"/>
                      </a:lnTo>
                      <a:lnTo>
                        <a:pt x="681" y="568"/>
                      </a:lnTo>
                      <a:lnTo>
                        <a:pt x="686" y="565"/>
                      </a:lnTo>
                      <a:lnTo>
                        <a:pt x="690" y="561"/>
                      </a:lnTo>
                      <a:lnTo>
                        <a:pt x="694" y="558"/>
                      </a:lnTo>
                      <a:lnTo>
                        <a:pt x="698" y="554"/>
                      </a:lnTo>
                      <a:lnTo>
                        <a:pt x="701" y="550"/>
                      </a:lnTo>
                      <a:lnTo>
                        <a:pt x="704" y="544"/>
                      </a:lnTo>
                      <a:lnTo>
                        <a:pt x="706" y="539"/>
                      </a:lnTo>
                      <a:lnTo>
                        <a:pt x="708" y="534"/>
                      </a:lnTo>
                      <a:lnTo>
                        <a:pt x="711" y="528"/>
                      </a:lnTo>
                      <a:lnTo>
                        <a:pt x="711" y="523"/>
                      </a:lnTo>
                      <a:lnTo>
                        <a:pt x="712" y="516"/>
                      </a:lnTo>
                      <a:lnTo>
                        <a:pt x="712" y="58"/>
                      </a:lnTo>
                      <a:lnTo>
                        <a:pt x="711" y="53"/>
                      </a:lnTo>
                      <a:lnTo>
                        <a:pt x="711" y="46"/>
                      </a:lnTo>
                      <a:lnTo>
                        <a:pt x="708" y="41"/>
                      </a:lnTo>
                      <a:lnTo>
                        <a:pt x="706" y="35"/>
                      </a:lnTo>
                      <a:lnTo>
                        <a:pt x="704" y="30"/>
                      </a:lnTo>
                      <a:lnTo>
                        <a:pt x="701" y="26"/>
                      </a:lnTo>
                      <a:lnTo>
                        <a:pt x="698" y="21"/>
                      </a:lnTo>
                      <a:lnTo>
                        <a:pt x="694" y="17"/>
                      </a:lnTo>
                      <a:lnTo>
                        <a:pt x="690" y="13"/>
                      </a:lnTo>
                      <a:lnTo>
                        <a:pt x="686" y="10"/>
                      </a:lnTo>
                      <a:lnTo>
                        <a:pt x="681" y="8"/>
                      </a:lnTo>
                      <a:lnTo>
                        <a:pt x="675" y="4"/>
                      </a:lnTo>
                      <a:lnTo>
                        <a:pt x="670" y="2"/>
                      </a:lnTo>
                      <a:lnTo>
                        <a:pt x="664" y="1"/>
                      </a:lnTo>
                      <a:lnTo>
                        <a:pt x="659" y="0"/>
                      </a:lnTo>
                      <a:lnTo>
                        <a:pt x="653" y="0"/>
                      </a:lnTo>
                      <a:close/>
                      <a:moveTo>
                        <a:pt x="412" y="684"/>
                      </a:moveTo>
                      <a:lnTo>
                        <a:pt x="300" y="684"/>
                      </a:lnTo>
                      <a:lnTo>
                        <a:pt x="307" y="675"/>
                      </a:lnTo>
                      <a:lnTo>
                        <a:pt x="313" y="668"/>
                      </a:lnTo>
                      <a:lnTo>
                        <a:pt x="319" y="659"/>
                      </a:lnTo>
                      <a:lnTo>
                        <a:pt x="323" y="650"/>
                      </a:lnTo>
                      <a:lnTo>
                        <a:pt x="326" y="640"/>
                      </a:lnTo>
                      <a:lnTo>
                        <a:pt x="330" y="629"/>
                      </a:lnTo>
                      <a:lnTo>
                        <a:pt x="331" y="619"/>
                      </a:lnTo>
                      <a:lnTo>
                        <a:pt x="331" y="609"/>
                      </a:lnTo>
                      <a:lnTo>
                        <a:pt x="331" y="575"/>
                      </a:lnTo>
                      <a:lnTo>
                        <a:pt x="380" y="575"/>
                      </a:lnTo>
                      <a:lnTo>
                        <a:pt x="380" y="609"/>
                      </a:lnTo>
                      <a:lnTo>
                        <a:pt x="381" y="619"/>
                      </a:lnTo>
                      <a:lnTo>
                        <a:pt x="382" y="629"/>
                      </a:lnTo>
                      <a:lnTo>
                        <a:pt x="385" y="640"/>
                      </a:lnTo>
                      <a:lnTo>
                        <a:pt x="389" y="650"/>
                      </a:lnTo>
                      <a:lnTo>
                        <a:pt x="393" y="659"/>
                      </a:lnTo>
                      <a:lnTo>
                        <a:pt x="398" y="668"/>
                      </a:lnTo>
                      <a:lnTo>
                        <a:pt x="405" y="675"/>
                      </a:lnTo>
                      <a:lnTo>
                        <a:pt x="412" y="684"/>
                      </a:lnTo>
                      <a:close/>
                      <a:moveTo>
                        <a:pt x="684" y="516"/>
                      </a:moveTo>
                      <a:lnTo>
                        <a:pt x="683" y="523"/>
                      </a:lnTo>
                      <a:lnTo>
                        <a:pt x="682" y="528"/>
                      </a:lnTo>
                      <a:lnTo>
                        <a:pt x="678" y="534"/>
                      </a:lnTo>
                      <a:lnTo>
                        <a:pt x="674" y="538"/>
                      </a:lnTo>
                      <a:lnTo>
                        <a:pt x="670" y="542"/>
                      </a:lnTo>
                      <a:lnTo>
                        <a:pt x="664" y="544"/>
                      </a:lnTo>
                      <a:lnTo>
                        <a:pt x="659" y="546"/>
                      </a:lnTo>
                      <a:lnTo>
                        <a:pt x="653" y="548"/>
                      </a:lnTo>
                      <a:lnTo>
                        <a:pt x="59" y="548"/>
                      </a:lnTo>
                      <a:lnTo>
                        <a:pt x="53" y="546"/>
                      </a:lnTo>
                      <a:lnTo>
                        <a:pt x="46" y="544"/>
                      </a:lnTo>
                      <a:lnTo>
                        <a:pt x="42" y="542"/>
                      </a:lnTo>
                      <a:lnTo>
                        <a:pt x="37" y="538"/>
                      </a:lnTo>
                      <a:lnTo>
                        <a:pt x="34" y="534"/>
                      </a:lnTo>
                      <a:lnTo>
                        <a:pt x="30" y="528"/>
                      </a:lnTo>
                      <a:lnTo>
                        <a:pt x="29" y="523"/>
                      </a:lnTo>
                      <a:lnTo>
                        <a:pt x="28" y="516"/>
                      </a:lnTo>
                      <a:lnTo>
                        <a:pt x="28" y="58"/>
                      </a:lnTo>
                      <a:lnTo>
                        <a:pt x="29" y="53"/>
                      </a:lnTo>
                      <a:lnTo>
                        <a:pt x="30" y="46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2" y="33"/>
                      </a:lnTo>
                      <a:lnTo>
                        <a:pt x="46" y="30"/>
                      </a:lnTo>
                      <a:lnTo>
                        <a:pt x="53" y="28"/>
                      </a:lnTo>
                      <a:lnTo>
                        <a:pt x="59" y="28"/>
                      </a:lnTo>
                      <a:lnTo>
                        <a:pt x="653" y="28"/>
                      </a:lnTo>
                      <a:lnTo>
                        <a:pt x="659" y="28"/>
                      </a:lnTo>
                      <a:lnTo>
                        <a:pt x="664" y="30"/>
                      </a:lnTo>
                      <a:lnTo>
                        <a:pt x="670" y="33"/>
                      </a:lnTo>
                      <a:lnTo>
                        <a:pt x="674" y="37"/>
                      </a:lnTo>
                      <a:lnTo>
                        <a:pt x="678" y="41"/>
                      </a:lnTo>
                      <a:lnTo>
                        <a:pt x="682" y="46"/>
                      </a:lnTo>
                      <a:lnTo>
                        <a:pt x="683" y="53"/>
                      </a:lnTo>
                      <a:lnTo>
                        <a:pt x="684" y="58"/>
                      </a:lnTo>
                      <a:lnTo>
                        <a:pt x="684" y="5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" name="Freeform 316">
                  <a:extLst>
                    <a:ext uri="{FF2B5EF4-FFF2-40B4-BE49-F238E27FC236}">
                      <a16:creationId xmlns:a16="http://schemas.microsoft.com/office/drawing/2014/main" id="{7BBDC8D7-2124-49F0-AE76-9405AA3C1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8189" y="1074738"/>
                  <a:ext cx="312738" cy="239713"/>
                </a:xfrm>
                <a:custGeom>
                  <a:avLst/>
                  <a:gdLst>
                    <a:gd name="T0" fmla="*/ 344 w 589"/>
                    <a:gd name="T1" fmla="*/ 0 h 453"/>
                    <a:gd name="T2" fmla="*/ 334 w 589"/>
                    <a:gd name="T3" fmla="*/ 4 h 453"/>
                    <a:gd name="T4" fmla="*/ 330 w 589"/>
                    <a:gd name="T5" fmla="*/ 14 h 453"/>
                    <a:gd name="T6" fmla="*/ 334 w 589"/>
                    <a:gd name="T7" fmla="*/ 24 h 453"/>
                    <a:gd name="T8" fmla="*/ 344 w 589"/>
                    <a:gd name="T9" fmla="*/ 28 h 453"/>
                    <a:gd name="T10" fmla="*/ 528 w 589"/>
                    <a:gd name="T11" fmla="*/ 29 h 453"/>
                    <a:gd name="T12" fmla="*/ 543 w 589"/>
                    <a:gd name="T13" fmla="*/ 35 h 453"/>
                    <a:gd name="T14" fmla="*/ 554 w 589"/>
                    <a:gd name="T15" fmla="*/ 46 h 453"/>
                    <a:gd name="T16" fmla="*/ 561 w 589"/>
                    <a:gd name="T17" fmla="*/ 61 h 453"/>
                    <a:gd name="T18" fmla="*/ 562 w 589"/>
                    <a:gd name="T19" fmla="*/ 383 h 453"/>
                    <a:gd name="T20" fmla="*/ 558 w 589"/>
                    <a:gd name="T21" fmla="*/ 400 h 453"/>
                    <a:gd name="T22" fmla="*/ 549 w 589"/>
                    <a:gd name="T23" fmla="*/ 412 h 453"/>
                    <a:gd name="T24" fmla="*/ 536 w 589"/>
                    <a:gd name="T25" fmla="*/ 422 h 453"/>
                    <a:gd name="T26" fmla="*/ 520 w 589"/>
                    <a:gd name="T27" fmla="*/ 425 h 453"/>
                    <a:gd name="T28" fmla="*/ 62 w 589"/>
                    <a:gd name="T29" fmla="*/ 424 h 453"/>
                    <a:gd name="T30" fmla="*/ 47 w 589"/>
                    <a:gd name="T31" fmla="*/ 418 h 453"/>
                    <a:gd name="T32" fmla="*/ 36 w 589"/>
                    <a:gd name="T33" fmla="*/ 407 h 453"/>
                    <a:gd name="T34" fmla="*/ 29 w 589"/>
                    <a:gd name="T35" fmla="*/ 392 h 453"/>
                    <a:gd name="T36" fmla="*/ 28 w 589"/>
                    <a:gd name="T37" fmla="*/ 70 h 453"/>
                    <a:gd name="T38" fmla="*/ 32 w 589"/>
                    <a:gd name="T39" fmla="*/ 54 h 453"/>
                    <a:gd name="T40" fmla="*/ 40 w 589"/>
                    <a:gd name="T41" fmla="*/ 40 h 453"/>
                    <a:gd name="T42" fmla="*/ 54 w 589"/>
                    <a:gd name="T43" fmla="*/ 31 h 453"/>
                    <a:gd name="T44" fmla="*/ 70 w 589"/>
                    <a:gd name="T45" fmla="*/ 28 h 453"/>
                    <a:gd name="T46" fmla="*/ 250 w 589"/>
                    <a:gd name="T47" fmla="*/ 27 h 453"/>
                    <a:gd name="T48" fmla="*/ 258 w 589"/>
                    <a:gd name="T49" fmla="*/ 20 h 453"/>
                    <a:gd name="T50" fmla="*/ 258 w 589"/>
                    <a:gd name="T51" fmla="*/ 9 h 453"/>
                    <a:gd name="T52" fmla="*/ 250 w 589"/>
                    <a:gd name="T53" fmla="*/ 1 h 453"/>
                    <a:gd name="T54" fmla="*/ 70 w 589"/>
                    <a:gd name="T55" fmla="*/ 0 h 453"/>
                    <a:gd name="T56" fmla="*/ 56 w 589"/>
                    <a:gd name="T57" fmla="*/ 1 h 453"/>
                    <a:gd name="T58" fmla="*/ 43 w 589"/>
                    <a:gd name="T59" fmla="*/ 6 h 453"/>
                    <a:gd name="T60" fmla="*/ 32 w 589"/>
                    <a:gd name="T61" fmla="*/ 12 h 453"/>
                    <a:gd name="T62" fmla="*/ 21 w 589"/>
                    <a:gd name="T63" fmla="*/ 21 h 453"/>
                    <a:gd name="T64" fmla="*/ 12 w 589"/>
                    <a:gd name="T65" fmla="*/ 30 h 453"/>
                    <a:gd name="T66" fmla="*/ 6 w 589"/>
                    <a:gd name="T67" fmla="*/ 42 h 453"/>
                    <a:gd name="T68" fmla="*/ 2 w 589"/>
                    <a:gd name="T69" fmla="*/ 56 h 453"/>
                    <a:gd name="T70" fmla="*/ 0 w 589"/>
                    <a:gd name="T71" fmla="*/ 70 h 453"/>
                    <a:gd name="T72" fmla="*/ 0 w 589"/>
                    <a:gd name="T73" fmla="*/ 391 h 453"/>
                    <a:gd name="T74" fmla="*/ 4 w 589"/>
                    <a:gd name="T75" fmla="*/ 404 h 453"/>
                    <a:gd name="T76" fmla="*/ 9 w 589"/>
                    <a:gd name="T77" fmla="*/ 417 h 453"/>
                    <a:gd name="T78" fmla="*/ 17 w 589"/>
                    <a:gd name="T79" fmla="*/ 427 h 453"/>
                    <a:gd name="T80" fmla="*/ 26 w 589"/>
                    <a:gd name="T81" fmla="*/ 437 h 453"/>
                    <a:gd name="T82" fmla="*/ 37 w 589"/>
                    <a:gd name="T83" fmla="*/ 445 h 453"/>
                    <a:gd name="T84" fmla="*/ 50 w 589"/>
                    <a:gd name="T85" fmla="*/ 450 h 453"/>
                    <a:gd name="T86" fmla="*/ 63 w 589"/>
                    <a:gd name="T87" fmla="*/ 452 h 453"/>
                    <a:gd name="T88" fmla="*/ 520 w 589"/>
                    <a:gd name="T89" fmla="*/ 453 h 453"/>
                    <a:gd name="T90" fmla="*/ 534 w 589"/>
                    <a:gd name="T91" fmla="*/ 451 h 453"/>
                    <a:gd name="T92" fmla="*/ 547 w 589"/>
                    <a:gd name="T93" fmla="*/ 448 h 453"/>
                    <a:gd name="T94" fmla="*/ 558 w 589"/>
                    <a:gd name="T95" fmla="*/ 441 h 453"/>
                    <a:gd name="T96" fmla="*/ 569 w 589"/>
                    <a:gd name="T97" fmla="*/ 433 h 453"/>
                    <a:gd name="T98" fmla="*/ 578 w 589"/>
                    <a:gd name="T99" fmla="*/ 422 h 453"/>
                    <a:gd name="T100" fmla="*/ 584 w 589"/>
                    <a:gd name="T101" fmla="*/ 410 h 453"/>
                    <a:gd name="T102" fmla="*/ 587 w 589"/>
                    <a:gd name="T103" fmla="*/ 397 h 453"/>
                    <a:gd name="T104" fmla="*/ 589 w 589"/>
                    <a:gd name="T105" fmla="*/ 383 h 453"/>
                    <a:gd name="T106" fmla="*/ 588 w 589"/>
                    <a:gd name="T107" fmla="*/ 62 h 453"/>
                    <a:gd name="T108" fmla="*/ 586 w 589"/>
                    <a:gd name="T109" fmla="*/ 49 h 453"/>
                    <a:gd name="T110" fmla="*/ 581 w 589"/>
                    <a:gd name="T111" fmla="*/ 37 h 453"/>
                    <a:gd name="T112" fmla="*/ 573 w 589"/>
                    <a:gd name="T113" fmla="*/ 25 h 453"/>
                    <a:gd name="T114" fmla="*/ 564 w 589"/>
                    <a:gd name="T115" fmla="*/ 16 h 453"/>
                    <a:gd name="T116" fmla="*/ 553 w 589"/>
                    <a:gd name="T117" fmla="*/ 9 h 453"/>
                    <a:gd name="T118" fmla="*/ 540 w 589"/>
                    <a:gd name="T119" fmla="*/ 3 h 453"/>
                    <a:gd name="T120" fmla="*/ 527 w 589"/>
                    <a:gd name="T121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89" h="453">
                      <a:moveTo>
                        <a:pt x="520" y="0"/>
                      </a:moveTo>
                      <a:lnTo>
                        <a:pt x="344" y="0"/>
                      </a:lnTo>
                      <a:lnTo>
                        <a:pt x="338" y="1"/>
                      </a:lnTo>
                      <a:lnTo>
                        <a:pt x="334" y="4"/>
                      </a:lnTo>
                      <a:lnTo>
                        <a:pt x="331" y="9"/>
                      </a:lnTo>
                      <a:lnTo>
                        <a:pt x="330" y="14"/>
                      </a:lnTo>
                      <a:lnTo>
                        <a:pt x="331" y="20"/>
                      </a:lnTo>
                      <a:lnTo>
                        <a:pt x="334" y="24"/>
                      </a:lnTo>
                      <a:lnTo>
                        <a:pt x="338" y="27"/>
                      </a:lnTo>
                      <a:lnTo>
                        <a:pt x="344" y="28"/>
                      </a:lnTo>
                      <a:lnTo>
                        <a:pt x="520" y="28"/>
                      </a:lnTo>
                      <a:lnTo>
                        <a:pt x="528" y="29"/>
                      </a:lnTo>
                      <a:lnTo>
                        <a:pt x="536" y="31"/>
                      </a:lnTo>
                      <a:lnTo>
                        <a:pt x="543" y="35"/>
                      </a:lnTo>
                      <a:lnTo>
                        <a:pt x="549" y="40"/>
                      </a:lnTo>
                      <a:lnTo>
                        <a:pt x="554" y="46"/>
                      </a:lnTo>
                      <a:lnTo>
                        <a:pt x="558" y="54"/>
                      </a:lnTo>
                      <a:lnTo>
                        <a:pt x="561" y="61"/>
                      </a:lnTo>
                      <a:lnTo>
                        <a:pt x="562" y="70"/>
                      </a:lnTo>
                      <a:lnTo>
                        <a:pt x="562" y="383"/>
                      </a:lnTo>
                      <a:lnTo>
                        <a:pt x="561" y="392"/>
                      </a:lnTo>
                      <a:lnTo>
                        <a:pt x="558" y="400"/>
                      </a:lnTo>
                      <a:lnTo>
                        <a:pt x="554" y="407"/>
                      </a:lnTo>
                      <a:lnTo>
                        <a:pt x="549" y="412"/>
                      </a:lnTo>
                      <a:lnTo>
                        <a:pt x="543" y="418"/>
                      </a:lnTo>
                      <a:lnTo>
                        <a:pt x="536" y="422"/>
                      </a:lnTo>
                      <a:lnTo>
                        <a:pt x="528" y="424"/>
                      </a:lnTo>
                      <a:lnTo>
                        <a:pt x="520" y="425"/>
                      </a:lnTo>
                      <a:lnTo>
                        <a:pt x="70" y="425"/>
                      </a:lnTo>
                      <a:lnTo>
                        <a:pt x="62" y="424"/>
                      </a:lnTo>
                      <a:lnTo>
                        <a:pt x="54" y="422"/>
                      </a:lnTo>
                      <a:lnTo>
                        <a:pt x="47" y="418"/>
                      </a:lnTo>
                      <a:lnTo>
                        <a:pt x="40" y="412"/>
                      </a:lnTo>
                      <a:lnTo>
                        <a:pt x="36" y="407"/>
                      </a:lnTo>
                      <a:lnTo>
                        <a:pt x="32" y="400"/>
                      </a:lnTo>
                      <a:lnTo>
                        <a:pt x="29" y="392"/>
                      </a:lnTo>
                      <a:lnTo>
                        <a:pt x="28" y="383"/>
                      </a:lnTo>
                      <a:lnTo>
                        <a:pt x="28" y="70"/>
                      </a:lnTo>
                      <a:lnTo>
                        <a:pt x="29" y="61"/>
                      </a:lnTo>
                      <a:lnTo>
                        <a:pt x="32" y="54"/>
                      </a:lnTo>
                      <a:lnTo>
                        <a:pt x="36" y="46"/>
                      </a:lnTo>
                      <a:lnTo>
                        <a:pt x="40" y="40"/>
                      </a:lnTo>
                      <a:lnTo>
                        <a:pt x="47" y="35"/>
                      </a:lnTo>
                      <a:lnTo>
                        <a:pt x="54" y="31"/>
                      </a:lnTo>
                      <a:lnTo>
                        <a:pt x="62" y="29"/>
                      </a:lnTo>
                      <a:lnTo>
                        <a:pt x="70" y="28"/>
                      </a:lnTo>
                      <a:lnTo>
                        <a:pt x="245" y="28"/>
                      </a:lnTo>
                      <a:lnTo>
                        <a:pt x="250" y="27"/>
                      </a:lnTo>
                      <a:lnTo>
                        <a:pt x="255" y="24"/>
                      </a:lnTo>
                      <a:lnTo>
                        <a:pt x="258" y="20"/>
                      </a:lnTo>
                      <a:lnTo>
                        <a:pt x="259" y="14"/>
                      </a:lnTo>
                      <a:lnTo>
                        <a:pt x="258" y="9"/>
                      </a:lnTo>
                      <a:lnTo>
                        <a:pt x="255" y="4"/>
                      </a:lnTo>
                      <a:lnTo>
                        <a:pt x="250" y="1"/>
                      </a:lnTo>
                      <a:lnTo>
                        <a:pt x="245" y="0"/>
                      </a:lnTo>
                      <a:lnTo>
                        <a:pt x="70" y="0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50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32" y="12"/>
                      </a:lnTo>
                      <a:lnTo>
                        <a:pt x="26" y="16"/>
                      </a:lnTo>
                      <a:lnTo>
                        <a:pt x="21" y="21"/>
                      </a:lnTo>
                      <a:lnTo>
                        <a:pt x="17" y="25"/>
                      </a:lnTo>
                      <a:lnTo>
                        <a:pt x="12" y="30"/>
                      </a:lnTo>
                      <a:lnTo>
                        <a:pt x="9" y="37"/>
                      </a:lnTo>
                      <a:lnTo>
                        <a:pt x="6" y="42"/>
                      </a:lnTo>
                      <a:lnTo>
                        <a:pt x="4" y="49"/>
                      </a:lnTo>
                      <a:lnTo>
                        <a:pt x="2" y="56"/>
                      </a:lnTo>
                      <a:lnTo>
                        <a:pt x="0" y="62"/>
                      </a:lnTo>
                      <a:lnTo>
                        <a:pt x="0" y="70"/>
                      </a:lnTo>
                      <a:lnTo>
                        <a:pt x="0" y="383"/>
                      </a:lnTo>
                      <a:lnTo>
                        <a:pt x="0" y="391"/>
                      </a:lnTo>
                      <a:lnTo>
                        <a:pt x="2" y="397"/>
                      </a:lnTo>
                      <a:lnTo>
                        <a:pt x="4" y="404"/>
                      </a:lnTo>
                      <a:lnTo>
                        <a:pt x="6" y="410"/>
                      </a:lnTo>
                      <a:lnTo>
                        <a:pt x="9" y="417"/>
                      </a:lnTo>
                      <a:lnTo>
                        <a:pt x="12" y="422"/>
                      </a:lnTo>
                      <a:lnTo>
                        <a:pt x="17" y="427"/>
                      </a:lnTo>
                      <a:lnTo>
                        <a:pt x="21" y="433"/>
                      </a:lnTo>
                      <a:lnTo>
                        <a:pt x="26" y="437"/>
                      </a:lnTo>
                      <a:lnTo>
                        <a:pt x="32" y="441"/>
                      </a:lnTo>
                      <a:lnTo>
                        <a:pt x="37" y="445"/>
                      </a:lnTo>
                      <a:lnTo>
                        <a:pt x="43" y="448"/>
                      </a:lnTo>
                      <a:lnTo>
                        <a:pt x="50" y="450"/>
                      </a:lnTo>
                      <a:lnTo>
                        <a:pt x="56" y="451"/>
                      </a:lnTo>
                      <a:lnTo>
                        <a:pt x="63" y="452"/>
                      </a:lnTo>
                      <a:lnTo>
                        <a:pt x="70" y="453"/>
                      </a:lnTo>
                      <a:lnTo>
                        <a:pt x="520" y="453"/>
                      </a:lnTo>
                      <a:lnTo>
                        <a:pt x="527" y="452"/>
                      </a:lnTo>
                      <a:lnTo>
                        <a:pt x="534" y="451"/>
                      </a:lnTo>
                      <a:lnTo>
                        <a:pt x="540" y="450"/>
                      </a:lnTo>
                      <a:lnTo>
                        <a:pt x="547" y="448"/>
                      </a:lnTo>
                      <a:lnTo>
                        <a:pt x="553" y="445"/>
                      </a:lnTo>
                      <a:lnTo>
                        <a:pt x="558" y="441"/>
                      </a:lnTo>
                      <a:lnTo>
                        <a:pt x="564" y="437"/>
                      </a:lnTo>
                      <a:lnTo>
                        <a:pt x="569" y="433"/>
                      </a:lnTo>
                      <a:lnTo>
                        <a:pt x="573" y="427"/>
                      </a:lnTo>
                      <a:lnTo>
                        <a:pt x="578" y="422"/>
                      </a:lnTo>
                      <a:lnTo>
                        <a:pt x="581" y="417"/>
                      </a:lnTo>
                      <a:lnTo>
                        <a:pt x="584" y="410"/>
                      </a:lnTo>
                      <a:lnTo>
                        <a:pt x="586" y="404"/>
                      </a:lnTo>
                      <a:lnTo>
                        <a:pt x="587" y="397"/>
                      </a:lnTo>
                      <a:lnTo>
                        <a:pt x="588" y="391"/>
                      </a:lnTo>
                      <a:lnTo>
                        <a:pt x="589" y="383"/>
                      </a:lnTo>
                      <a:lnTo>
                        <a:pt x="589" y="70"/>
                      </a:lnTo>
                      <a:lnTo>
                        <a:pt x="588" y="62"/>
                      </a:lnTo>
                      <a:lnTo>
                        <a:pt x="587" y="56"/>
                      </a:lnTo>
                      <a:lnTo>
                        <a:pt x="586" y="49"/>
                      </a:lnTo>
                      <a:lnTo>
                        <a:pt x="584" y="42"/>
                      </a:lnTo>
                      <a:lnTo>
                        <a:pt x="581" y="37"/>
                      </a:lnTo>
                      <a:lnTo>
                        <a:pt x="578" y="30"/>
                      </a:lnTo>
                      <a:lnTo>
                        <a:pt x="573" y="25"/>
                      </a:lnTo>
                      <a:lnTo>
                        <a:pt x="569" y="21"/>
                      </a:lnTo>
                      <a:lnTo>
                        <a:pt x="564" y="16"/>
                      </a:lnTo>
                      <a:lnTo>
                        <a:pt x="558" y="12"/>
                      </a:lnTo>
                      <a:lnTo>
                        <a:pt x="553" y="9"/>
                      </a:lnTo>
                      <a:lnTo>
                        <a:pt x="547" y="6"/>
                      </a:lnTo>
                      <a:lnTo>
                        <a:pt x="540" y="3"/>
                      </a:lnTo>
                      <a:lnTo>
                        <a:pt x="534" y="1"/>
                      </a:lnTo>
                      <a:lnTo>
                        <a:pt x="527" y="0"/>
                      </a:lnTo>
                      <a:lnTo>
                        <a:pt x="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" name="Freeform 317">
                  <a:extLst>
                    <a:ext uri="{FF2B5EF4-FFF2-40B4-BE49-F238E27FC236}">
                      <a16:creationId xmlns:a16="http://schemas.microsoft.com/office/drawing/2014/main" id="{AB0F921F-3168-453C-A96F-62BBF3B226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74076" y="1143001"/>
                  <a:ext cx="92075" cy="98425"/>
                </a:xfrm>
                <a:custGeom>
                  <a:avLst/>
                  <a:gdLst>
                    <a:gd name="T0" fmla="*/ 64 w 172"/>
                    <a:gd name="T1" fmla="*/ 5 h 186"/>
                    <a:gd name="T2" fmla="*/ 53 w 172"/>
                    <a:gd name="T3" fmla="*/ 1 h 186"/>
                    <a:gd name="T4" fmla="*/ 42 w 172"/>
                    <a:gd name="T5" fmla="*/ 0 h 186"/>
                    <a:gd name="T6" fmla="*/ 31 w 172"/>
                    <a:gd name="T7" fmla="*/ 1 h 186"/>
                    <a:gd name="T8" fmla="*/ 22 w 172"/>
                    <a:gd name="T9" fmla="*/ 5 h 186"/>
                    <a:gd name="T10" fmla="*/ 12 w 172"/>
                    <a:gd name="T11" fmla="*/ 13 h 186"/>
                    <a:gd name="T12" fmla="*/ 6 w 172"/>
                    <a:gd name="T13" fmla="*/ 21 h 186"/>
                    <a:gd name="T14" fmla="*/ 1 w 172"/>
                    <a:gd name="T15" fmla="*/ 31 h 186"/>
                    <a:gd name="T16" fmla="*/ 0 w 172"/>
                    <a:gd name="T17" fmla="*/ 42 h 186"/>
                    <a:gd name="T18" fmla="*/ 0 w 172"/>
                    <a:gd name="T19" fmla="*/ 149 h 186"/>
                    <a:gd name="T20" fmla="*/ 4 w 172"/>
                    <a:gd name="T21" fmla="*/ 160 h 186"/>
                    <a:gd name="T22" fmla="*/ 9 w 172"/>
                    <a:gd name="T23" fmla="*/ 169 h 186"/>
                    <a:gd name="T24" fmla="*/ 16 w 172"/>
                    <a:gd name="T25" fmla="*/ 177 h 186"/>
                    <a:gd name="T26" fmla="*/ 26 w 172"/>
                    <a:gd name="T27" fmla="*/ 182 h 186"/>
                    <a:gd name="T28" fmla="*/ 37 w 172"/>
                    <a:gd name="T29" fmla="*/ 186 h 186"/>
                    <a:gd name="T30" fmla="*/ 48 w 172"/>
                    <a:gd name="T31" fmla="*/ 186 h 186"/>
                    <a:gd name="T32" fmla="*/ 58 w 172"/>
                    <a:gd name="T33" fmla="*/ 182 h 186"/>
                    <a:gd name="T34" fmla="*/ 152 w 172"/>
                    <a:gd name="T35" fmla="*/ 130 h 186"/>
                    <a:gd name="T36" fmla="*/ 160 w 172"/>
                    <a:gd name="T37" fmla="*/ 122 h 186"/>
                    <a:gd name="T38" fmla="*/ 167 w 172"/>
                    <a:gd name="T39" fmla="*/ 114 h 186"/>
                    <a:gd name="T40" fmla="*/ 171 w 172"/>
                    <a:gd name="T41" fmla="*/ 104 h 186"/>
                    <a:gd name="T42" fmla="*/ 172 w 172"/>
                    <a:gd name="T43" fmla="*/ 93 h 186"/>
                    <a:gd name="T44" fmla="*/ 171 w 172"/>
                    <a:gd name="T45" fmla="*/ 81 h 186"/>
                    <a:gd name="T46" fmla="*/ 167 w 172"/>
                    <a:gd name="T47" fmla="*/ 72 h 186"/>
                    <a:gd name="T48" fmla="*/ 160 w 172"/>
                    <a:gd name="T49" fmla="*/ 63 h 186"/>
                    <a:gd name="T50" fmla="*/ 152 w 172"/>
                    <a:gd name="T51" fmla="*/ 57 h 186"/>
                    <a:gd name="T52" fmla="*/ 50 w 172"/>
                    <a:gd name="T53" fmla="*/ 157 h 186"/>
                    <a:gd name="T54" fmla="*/ 41 w 172"/>
                    <a:gd name="T55" fmla="*/ 158 h 186"/>
                    <a:gd name="T56" fmla="*/ 36 w 172"/>
                    <a:gd name="T57" fmla="*/ 157 h 186"/>
                    <a:gd name="T58" fmla="*/ 30 w 172"/>
                    <a:gd name="T59" fmla="*/ 152 h 186"/>
                    <a:gd name="T60" fmla="*/ 28 w 172"/>
                    <a:gd name="T61" fmla="*/ 144 h 186"/>
                    <a:gd name="T62" fmla="*/ 29 w 172"/>
                    <a:gd name="T63" fmla="*/ 37 h 186"/>
                    <a:gd name="T64" fmla="*/ 34 w 172"/>
                    <a:gd name="T65" fmla="*/ 31 h 186"/>
                    <a:gd name="T66" fmla="*/ 38 w 172"/>
                    <a:gd name="T67" fmla="*/ 29 h 186"/>
                    <a:gd name="T68" fmla="*/ 45 w 172"/>
                    <a:gd name="T69" fmla="*/ 28 h 186"/>
                    <a:gd name="T70" fmla="*/ 138 w 172"/>
                    <a:gd name="T71" fmla="*/ 80 h 186"/>
                    <a:gd name="T72" fmla="*/ 143 w 172"/>
                    <a:gd name="T73" fmla="*/ 87 h 186"/>
                    <a:gd name="T74" fmla="*/ 144 w 172"/>
                    <a:gd name="T75" fmla="*/ 93 h 186"/>
                    <a:gd name="T76" fmla="*/ 143 w 172"/>
                    <a:gd name="T77" fmla="*/ 99 h 186"/>
                    <a:gd name="T78" fmla="*/ 138 w 172"/>
                    <a:gd name="T79" fmla="*/ 10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2" h="186">
                      <a:moveTo>
                        <a:pt x="152" y="57"/>
                      </a:moveTo>
                      <a:lnTo>
                        <a:pt x="64" y="5"/>
                      </a:lnTo>
                      <a:lnTo>
                        <a:pt x="58" y="3"/>
                      </a:lnTo>
                      <a:lnTo>
                        <a:pt x="53" y="1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1" y="1"/>
                      </a:lnTo>
                      <a:lnTo>
                        <a:pt x="26" y="3"/>
                      </a:lnTo>
                      <a:lnTo>
                        <a:pt x="22" y="5"/>
                      </a:lnTo>
                      <a:lnTo>
                        <a:pt x="16" y="8"/>
                      </a:lnTo>
                      <a:lnTo>
                        <a:pt x="12" y="13"/>
                      </a:lnTo>
                      <a:lnTo>
                        <a:pt x="9" y="17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0" y="144"/>
                      </a:lnTo>
                      <a:lnTo>
                        <a:pt x="0" y="149"/>
                      </a:lnTo>
                      <a:lnTo>
                        <a:pt x="1" y="154"/>
                      </a:lnTo>
                      <a:lnTo>
                        <a:pt x="4" y="160"/>
                      </a:lnTo>
                      <a:lnTo>
                        <a:pt x="6" y="165"/>
                      </a:lnTo>
                      <a:lnTo>
                        <a:pt x="9" y="169"/>
                      </a:lnTo>
                      <a:lnTo>
                        <a:pt x="12" y="174"/>
                      </a:lnTo>
                      <a:lnTo>
                        <a:pt x="16" y="177"/>
                      </a:lnTo>
                      <a:lnTo>
                        <a:pt x="22" y="180"/>
                      </a:lnTo>
                      <a:lnTo>
                        <a:pt x="26" y="182"/>
                      </a:lnTo>
                      <a:lnTo>
                        <a:pt x="31" y="185"/>
                      </a:lnTo>
                      <a:lnTo>
                        <a:pt x="37" y="186"/>
                      </a:lnTo>
                      <a:lnTo>
                        <a:pt x="42" y="186"/>
                      </a:lnTo>
                      <a:lnTo>
                        <a:pt x="48" y="186"/>
                      </a:lnTo>
                      <a:lnTo>
                        <a:pt x="53" y="185"/>
                      </a:lnTo>
                      <a:lnTo>
                        <a:pt x="58" y="182"/>
                      </a:lnTo>
                      <a:lnTo>
                        <a:pt x="64" y="180"/>
                      </a:lnTo>
                      <a:lnTo>
                        <a:pt x="152" y="130"/>
                      </a:lnTo>
                      <a:lnTo>
                        <a:pt x="156" y="127"/>
                      </a:lnTo>
                      <a:lnTo>
                        <a:pt x="160" y="122"/>
                      </a:lnTo>
                      <a:lnTo>
                        <a:pt x="163" y="119"/>
                      </a:lnTo>
                      <a:lnTo>
                        <a:pt x="167" y="114"/>
                      </a:lnTo>
                      <a:lnTo>
                        <a:pt x="169" y="109"/>
                      </a:lnTo>
                      <a:lnTo>
                        <a:pt x="171" y="104"/>
                      </a:lnTo>
                      <a:lnTo>
                        <a:pt x="172" y="99"/>
                      </a:lnTo>
                      <a:lnTo>
                        <a:pt x="172" y="93"/>
                      </a:lnTo>
                      <a:lnTo>
                        <a:pt x="172" y="87"/>
                      </a:lnTo>
                      <a:lnTo>
                        <a:pt x="171" y="81"/>
                      </a:lnTo>
                      <a:lnTo>
                        <a:pt x="169" y="77"/>
                      </a:lnTo>
                      <a:lnTo>
                        <a:pt x="167" y="72"/>
                      </a:lnTo>
                      <a:lnTo>
                        <a:pt x="163" y="68"/>
                      </a:lnTo>
                      <a:lnTo>
                        <a:pt x="160" y="63"/>
                      </a:lnTo>
                      <a:lnTo>
                        <a:pt x="156" y="60"/>
                      </a:lnTo>
                      <a:lnTo>
                        <a:pt x="152" y="57"/>
                      </a:lnTo>
                      <a:close/>
                      <a:moveTo>
                        <a:pt x="138" y="105"/>
                      </a:moveTo>
                      <a:lnTo>
                        <a:pt x="50" y="157"/>
                      </a:lnTo>
                      <a:lnTo>
                        <a:pt x="45" y="158"/>
                      </a:lnTo>
                      <a:lnTo>
                        <a:pt x="41" y="158"/>
                      </a:lnTo>
                      <a:lnTo>
                        <a:pt x="38" y="158"/>
                      </a:lnTo>
                      <a:lnTo>
                        <a:pt x="36" y="157"/>
                      </a:lnTo>
                      <a:lnTo>
                        <a:pt x="34" y="154"/>
                      </a:lnTo>
                      <a:lnTo>
                        <a:pt x="30" y="152"/>
                      </a:lnTo>
                      <a:lnTo>
                        <a:pt x="29" y="149"/>
                      </a:lnTo>
                      <a:lnTo>
                        <a:pt x="28" y="144"/>
                      </a:lnTo>
                      <a:lnTo>
                        <a:pt x="28" y="42"/>
                      </a:lnTo>
                      <a:lnTo>
                        <a:pt x="29" y="37"/>
                      </a:lnTo>
                      <a:lnTo>
                        <a:pt x="30" y="33"/>
                      </a:lnTo>
                      <a:lnTo>
                        <a:pt x="34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42" y="28"/>
                      </a:lnTo>
                      <a:lnTo>
                        <a:pt x="45" y="28"/>
                      </a:lnTo>
                      <a:lnTo>
                        <a:pt x="50" y="30"/>
                      </a:lnTo>
                      <a:lnTo>
                        <a:pt x="138" y="80"/>
                      </a:lnTo>
                      <a:lnTo>
                        <a:pt x="141" y="84"/>
                      </a:lnTo>
                      <a:lnTo>
                        <a:pt x="143" y="87"/>
                      </a:lnTo>
                      <a:lnTo>
                        <a:pt x="144" y="90"/>
                      </a:lnTo>
                      <a:lnTo>
                        <a:pt x="144" y="93"/>
                      </a:lnTo>
                      <a:lnTo>
                        <a:pt x="144" y="95"/>
                      </a:lnTo>
                      <a:lnTo>
                        <a:pt x="143" y="99"/>
                      </a:lnTo>
                      <a:lnTo>
                        <a:pt x="141" y="102"/>
                      </a:lnTo>
                      <a:lnTo>
                        <a:pt x="138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" name="Freeform 318">
                  <a:extLst>
                    <a:ext uri="{FF2B5EF4-FFF2-40B4-BE49-F238E27FC236}">
                      <a16:creationId xmlns:a16="http://schemas.microsoft.com/office/drawing/2014/main" id="{34645287-20C4-4BE6-8AF7-CE120C9B3B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94701" y="1246188"/>
                  <a:ext cx="239713" cy="44450"/>
                </a:xfrm>
                <a:custGeom>
                  <a:avLst/>
                  <a:gdLst>
                    <a:gd name="T0" fmla="*/ 438 w 452"/>
                    <a:gd name="T1" fmla="*/ 28 h 84"/>
                    <a:gd name="T2" fmla="*/ 81 w 452"/>
                    <a:gd name="T3" fmla="*/ 28 h 84"/>
                    <a:gd name="T4" fmla="*/ 78 w 452"/>
                    <a:gd name="T5" fmla="*/ 23 h 84"/>
                    <a:gd name="T6" fmla="*/ 74 w 452"/>
                    <a:gd name="T7" fmla="*/ 18 h 84"/>
                    <a:gd name="T8" fmla="*/ 70 w 452"/>
                    <a:gd name="T9" fmla="*/ 12 h 84"/>
                    <a:gd name="T10" fmla="*/ 66 w 452"/>
                    <a:gd name="T11" fmla="*/ 9 h 84"/>
                    <a:gd name="T12" fmla="*/ 60 w 452"/>
                    <a:gd name="T13" fmla="*/ 6 h 84"/>
                    <a:gd name="T14" fmla="*/ 54 w 452"/>
                    <a:gd name="T15" fmla="*/ 2 h 84"/>
                    <a:gd name="T16" fmla="*/ 48 w 452"/>
                    <a:gd name="T17" fmla="*/ 1 h 84"/>
                    <a:gd name="T18" fmla="*/ 41 w 452"/>
                    <a:gd name="T19" fmla="*/ 0 h 84"/>
                    <a:gd name="T20" fmla="*/ 33 w 452"/>
                    <a:gd name="T21" fmla="*/ 1 h 84"/>
                    <a:gd name="T22" fmla="*/ 25 w 452"/>
                    <a:gd name="T23" fmla="*/ 4 h 84"/>
                    <a:gd name="T24" fmla="*/ 18 w 452"/>
                    <a:gd name="T25" fmla="*/ 8 h 84"/>
                    <a:gd name="T26" fmla="*/ 12 w 452"/>
                    <a:gd name="T27" fmla="*/ 13 h 84"/>
                    <a:gd name="T28" fmla="*/ 7 w 452"/>
                    <a:gd name="T29" fmla="*/ 20 h 84"/>
                    <a:gd name="T30" fmla="*/ 3 w 452"/>
                    <a:gd name="T31" fmla="*/ 26 h 84"/>
                    <a:gd name="T32" fmla="*/ 0 w 452"/>
                    <a:gd name="T33" fmla="*/ 34 h 84"/>
                    <a:gd name="T34" fmla="*/ 0 w 452"/>
                    <a:gd name="T35" fmla="*/ 42 h 84"/>
                    <a:gd name="T36" fmla="*/ 0 w 452"/>
                    <a:gd name="T37" fmla="*/ 51 h 84"/>
                    <a:gd name="T38" fmla="*/ 3 w 452"/>
                    <a:gd name="T39" fmla="*/ 58 h 84"/>
                    <a:gd name="T40" fmla="*/ 7 w 452"/>
                    <a:gd name="T41" fmla="*/ 66 h 84"/>
                    <a:gd name="T42" fmla="*/ 12 w 452"/>
                    <a:gd name="T43" fmla="*/ 72 h 84"/>
                    <a:gd name="T44" fmla="*/ 18 w 452"/>
                    <a:gd name="T45" fmla="*/ 77 h 84"/>
                    <a:gd name="T46" fmla="*/ 25 w 452"/>
                    <a:gd name="T47" fmla="*/ 81 h 84"/>
                    <a:gd name="T48" fmla="*/ 33 w 452"/>
                    <a:gd name="T49" fmla="*/ 83 h 84"/>
                    <a:gd name="T50" fmla="*/ 41 w 452"/>
                    <a:gd name="T51" fmla="*/ 84 h 84"/>
                    <a:gd name="T52" fmla="*/ 48 w 452"/>
                    <a:gd name="T53" fmla="*/ 84 h 84"/>
                    <a:gd name="T54" fmla="*/ 54 w 452"/>
                    <a:gd name="T55" fmla="*/ 82 h 84"/>
                    <a:gd name="T56" fmla="*/ 60 w 452"/>
                    <a:gd name="T57" fmla="*/ 80 h 84"/>
                    <a:gd name="T58" fmla="*/ 66 w 452"/>
                    <a:gd name="T59" fmla="*/ 77 h 84"/>
                    <a:gd name="T60" fmla="*/ 70 w 452"/>
                    <a:gd name="T61" fmla="*/ 72 h 84"/>
                    <a:gd name="T62" fmla="*/ 74 w 452"/>
                    <a:gd name="T63" fmla="*/ 68 h 84"/>
                    <a:gd name="T64" fmla="*/ 78 w 452"/>
                    <a:gd name="T65" fmla="*/ 63 h 84"/>
                    <a:gd name="T66" fmla="*/ 81 w 452"/>
                    <a:gd name="T67" fmla="*/ 56 h 84"/>
                    <a:gd name="T68" fmla="*/ 438 w 452"/>
                    <a:gd name="T69" fmla="*/ 56 h 84"/>
                    <a:gd name="T70" fmla="*/ 443 w 452"/>
                    <a:gd name="T71" fmla="*/ 55 h 84"/>
                    <a:gd name="T72" fmla="*/ 447 w 452"/>
                    <a:gd name="T73" fmla="*/ 52 h 84"/>
                    <a:gd name="T74" fmla="*/ 451 w 452"/>
                    <a:gd name="T75" fmla="*/ 48 h 84"/>
                    <a:gd name="T76" fmla="*/ 452 w 452"/>
                    <a:gd name="T77" fmla="*/ 42 h 84"/>
                    <a:gd name="T78" fmla="*/ 451 w 452"/>
                    <a:gd name="T79" fmla="*/ 37 h 84"/>
                    <a:gd name="T80" fmla="*/ 447 w 452"/>
                    <a:gd name="T81" fmla="*/ 33 h 84"/>
                    <a:gd name="T82" fmla="*/ 443 w 452"/>
                    <a:gd name="T83" fmla="*/ 29 h 84"/>
                    <a:gd name="T84" fmla="*/ 438 w 452"/>
                    <a:gd name="T85" fmla="*/ 28 h 84"/>
                    <a:gd name="T86" fmla="*/ 41 w 452"/>
                    <a:gd name="T87" fmla="*/ 56 h 84"/>
                    <a:gd name="T88" fmla="*/ 35 w 452"/>
                    <a:gd name="T89" fmla="*/ 55 h 84"/>
                    <a:gd name="T90" fmla="*/ 31 w 452"/>
                    <a:gd name="T91" fmla="*/ 52 h 84"/>
                    <a:gd name="T92" fmla="*/ 28 w 452"/>
                    <a:gd name="T93" fmla="*/ 48 h 84"/>
                    <a:gd name="T94" fmla="*/ 27 w 452"/>
                    <a:gd name="T95" fmla="*/ 42 h 84"/>
                    <a:gd name="T96" fmla="*/ 28 w 452"/>
                    <a:gd name="T97" fmla="*/ 37 h 84"/>
                    <a:gd name="T98" fmla="*/ 31 w 452"/>
                    <a:gd name="T99" fmla="*/ 33 h 84"/>
                    <a:gd name="T100" fmla="*/ 35 w 452"/>
                    <a:gd name="T101" fmla="*/ 29 h 84"/>
                    <a:gd name="T102" fmla="*/ 41 w 452"/>
                    <a:gd name="T103" fmla="*/ 28 h 84"/>
                    <a:gd name="T104" fmla="*/ 46 w 452"/>
                    <a:gd name="T105" fmla="*/ 29 h 84"/>
                    <a:gd name="T106" fmla="*/ 52 w 452"/>
                    <a:gd name="T107" fmla="*/ 33 h 84"/>
                    <a:gd name="T108" fmla="*/ 54 w 452"/>
                    <a:gd name="T109" fmla="*/ 37 h 84"/>
                    <a:gd name="T110" fmla="*/ 55 w 452"/>
                    <a:gd name="T111" fmla="*/ 42 h 84"/>
                    <a:gd name="T112" fmla="*/ 54 w 452"/>
                    <a:gd name="T113" fmla="*/ 48 h 84"/>
                    <a:gd name="T114" fmla="*/ 52 w 452"/>
                    <a:gd name="T115" fmla="*/ 52 h 84"/>
                    <a:gd name="T116" fmla="*/ 46 w 452"/>
                    <a:gd name="T117" fmla="*/ 55 h 84"/>
                    <a:gd name="T118" fmla="*/ 41 w 452"/>
                    <a:gd name="T119" fmla="*/ 5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52" h="84">
                      <a:moveTo>
                        <a:pt x="438" y="28"/>
                      </a:moveTo>
                      <a:lnTo>
                        <a:pt x="81" y="28"/>
                      </a:lnTo>
                      <a:lnTo>
                        <a:pt x="78" y="23"/>
                      </a:lnTo>
                      <a:lnTo>
                        <a:pt x="74" y="18"/>
                      </a:lnTo>
                      <a:lnTo>
                        <a:pt x="70" y="12"/>
                      </a:lnTo>
                      <a:lnTo>
                        <a:pt x="66" y="9"/>
                      </a:lnTo>
                      <a:lnTo>
                        <a:pt x="60" y="6"/>
                      </a:lnTo>
                      <a:lnTo>
                        <a:pt x="54" y="2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4"/>
                      </a:lnTo>
                      <a:lnTo>
                        <a:pt x="18" y="8"/>
                      </a:lnTo>
                      <a:lnTo>
                        <a:pt x="12" y="13"/>
                      </a:lnTo>
                      <a:lnTo>
                        <a:pt x="7" y="20"/>
                      </a:lnTo>
                      <a:lnTo>
                        <a:pt x="3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51"/>
                      </a:lnTo>
                      <a:lnTo>
                        <a:pt x="3" y="58"/>
                      </a:lnTo>
                      <a:lnTo>
                        <a:pt x="7" y="66"/>
                      </a:lnTo>
                      <a:lnTo>
                        <a:pt x="12" y="72"/>
                      </a:lnTo>
                      <a:lnTo>
                        <a:pt x="18" y="77"/>
                      </a:lnTo>
                      <a:lnTo>
                        <a:pt x="25" y="81"/>
                      </a:lnTo>
                      <a:lnTo>
                        <a:pt x="33" y="83"/>
                      </a:lnTo>
                      <a:lnTo>
                        <a:pt x="41" y="84"/>
                      </a:lnTo>
                      <a:lnTo>
                        <a:pt x="48" y="84"/>
                      </a:lnTo>
                      <a:lnTo>
                        <a:pt x="54" y="82"/>
                      </a:lnTo>
                      <a:lnTo>
                        <a:pt x="60" y="80"/>
                      </a:lnTo>
                      <a:lnTo>
                        <a:pt x="66" y="77"/>
                      </a:lnTo>
                      <a:lnTo>
                        <a:pt x="70" y="72"/>
                      </a:lnTo>
                      <a:lnTo>
                        <a:pt x="74" y="68"/>
                      </a:lnTo>
                      <a:lnTo>
                        <a:pt x="78" y="63"/>
                      </a:lnTo>
                      <a:lnTo>
                        <a:pt x="81" y="56"/>
                      </a:lnTo>
                      <a:lnTo>
                        <a:pt x="438" y="56"/>
                      </a:lnTo>
                      <a:lnTo>
                        <a:pt x="443" y="55"/>
                      </a:lnTo>
                      <a:lnTo>
                        <a:pt x="447" y="52"/>
                      </a:lnTo>
                      <a:lnTo>
                        <a:pt x="451" y="48"/>
                      </a:lnTo>
                      <a:lnTo>
                        <a:pt x="452" y="42"/>
                      </a:lnTo>
                      <a:lnTo>
                        <a:pt x="451" y="37"/>
                      </a:lnTo>
                      <a:lnTo>
                        <a:pt x="447" y="33"/>
                      </a:lnTo>
                      <a:lnTo>
                        <a:pt x="443" y="29"/>
                      </a:lnTo>
                      <a:lnTo>
                        <a:pt x="438" y="28"/>
                      </a:lnTo>
                      <a:close/>
                      <a:moveTo>
                        <a:pt x="41" y="56"/>
                      </a:moveTo>
                      <a:lnTo>
                        <a:pt x="35" y="55"/>
                      </a:lnTo>
                      <a:lnTo>
                        <a:pt x="31" y="52"/>
                      </a:lnTo>
                      <a:lnTo>
                        <a:pt x="28" y="48"/>
                      </a:lnTo>
                      <a:lnTo>
                        <a:pt x="27" y="42"/>
                      </a:lnTo>
                      <a:lnTo>
                        <a:pt x="28" y="37"/>
                      </a:lnTo>
                      <a:lnTo>
                        <a:pt x="31" y="33"/>
                      </a:lnTo>
                      <a:lnTo>
                        <a:pt x="35" y="29"/>
                      </a:lnTo>
                      <a:lnTo>
                        <a:pt x="41" y="28"/>
                      </a:lnTo>
                      <a:lnTo>
                        <a:pt x="46" y="29"/>
                      </a:lnTo>
                      <a:lnTo>
                        <a:pt x="52" y="33"/>
                      </a:lnTo>
                      <a:lnTo>
                        <a:pt x="54" y="37"/>
                      </a:lnTo>
                      <a:lnTo>
                        <a:pt x="55" y="42"/>
                      </a:lnTo>
                      <a:lnTo>
                        <a:pt x="54" y="48"/>
                      </a:lnTo>
                      <a:lnTo>
                        <a:pt x="52" y="52"/>
                      </a:lnTo>
                      <a:lnTo>
                        <a:pt x="46" y="55"/>
                      </a:lnTo>
                      <a:lnTo>
                        <a:pt x="41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" name="Freeform 319">
                  <a:extLst>
                    <a:ext uri="{FF2B5EF4-FFF2-40B4-BE49-F238E27FC236}">
                      <a16:creationId xmlns:a16="http://schemas.microsoft.com/office/drawing/2014/main" id="{259D09C1-0C96-4F19-A147-0CAF5B6E2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7414" y="1074738"/>
                  <a:ext cx="14288" cy="15875"/>
                </a:xfrm>
                <a:custGeom>
                  <a:avLst/>
                  <a:gdLst>
                    <a:gd name="T0" fmla="*/ 24 w 27"/>
                    <a:gd name="T1" fmla="*/ 4 h 28"/>
                    <a:gd name="T2" fmla="*/ 19 w 27"/>
                    <a:gd name="T3" fmla="*/ 1 h 28"/>
                    <a:gd name="T4" fmla="*/ 13 w 27"/>
                    <a:gd name="T5" fmla="*/ 0 h 28"/>
                    <a:gd name="T6" fmla="*/ 8 w 27"/>
                    <a:gd name="T7" fmla="*/ 1 h 28"/>
                    <a:gd name="T8" fmla="*/ 4 w 27"/>
                    <a:gd name="T9" fmla="*/ 4 h 28"/>
                    <a:gd name="T10" fmla="*/ 1 w 27"/>
                    <a:gd name="T11" fmla="*/ 9 h 28"/>
                    <a:gd name="T12" fmla="*/ 0 w 27"/>
                    <a:gd name="T13" fmla="*/ 14 h 28"/>
                    <a:gd name="T14" fmla="*/ 1 w 27"/>
                    <a:gd name="T15" fmla="*/ 20 h 28"/>
                    <a:gd name="T16" fmla="*/ 4 w 27"/>
                    <a:gd name="T17" fmla="*/ 24 h 28"/>
                    <a:gd name="T18" fmla="*/ 8 w 27"/>
                    <a:gd name="T19" fmla="*/ 27 h 28"/>
                    <a:gd name="T20" fmla="*/ 13 w 27"/>
                    <a:gd name="T21" fmla="*/ 28 h 28"/>
                    <a:gd name="T22" fmla="*/ 19 w 27"/>
                    <a:gd name="T23" fmla="*/ 27 h 28"/>
                    <a:gd name="T24" fmla="*/ 24 w 27"/>
                    <a:gd name="T25" fmla="*/ 24 h 28"/>
                    <a:gd name="T26" fmla="*/ 26 w 27"/>
                    <a:gd name="T27" fmla="*/ 20 h 28"/>
                    <a:gd name="T28" fmla="*/ 27 w 27"/>
                    <a:gd name="T29" fmla="*/ 14 h 28"/>
                    <a:gd name="T30" fmla="*/ 26 w 27"/>
                    <a:gd name="T31" fmla="*/ 9 h 28"/>
                    <a:gd name="T32" fmla="*/ 24 w 27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28">
                      <a:moveTo>
                        <a:pt x="24" y="4"/>
                      </a:move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4" y="24"/>
                      </a:lnTo>
                      <a:lnTo>
                        <a:pt x="8" y="27"/>
                      </a:lnTo>
                      <a:lnTo>
                        <a:pt x="13" y="28"/>
                      </a:lnTo>
                      <a:lnTo>
                        <a:pt x="19" y="27"/>
                      </a:lnTo>
                      <a:lnTo>
                        <a:pt x="24" y="24"/>
                      </a:lnTo>
                      <a:lnTo>
                        <a:pt x="26" y="20"/>
                      </a:lnTo>
                      <a:lnTo>
                        <a:pt x="27" y="14"/>
                      </a:lnTo>
                      <a:lnTo>
                        <a:pt x="26" y="9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7FF69C-885E-4695-8541-C777CBBFDC5E}"/>
              </a:ext>
            </a:extLst>
          </p:cNvPr>
          <p:cNvGrpSpPr/>
          <p:nvPr/>
        </p:nvGrpSpPr>
        <p:grpSpPr>
          <a:xfrm>
            <a:off x="5256214" y="3384077"/>
            <a:ext cx="915928" cy="1863080"/>
            <a:chOff x="4374916" y="3504149"/>
            <a:chExt cx="915928" cy="1863080"/>
          </a:xfrm>
        </p:grpSpPr>
        <p:sp>
          <p:nvSpPr>
            <p:cNvPr id="13" name="Chevron 63">
              <a:extLst>
                <a:ext uri="{FF2B5EF4-FFF2-40B4-BE49-F238E27FC236}">
                  <a16:creationId xmlns:a16="http://schemas.microsoft.com/office/drawing/2014/main" id="{56FF27E0-6E49-4CF5-98CF-D5DFD4A944EF}"/>
                </a:ext>
              </a:extLst>
            </p:cNvPr>
            <p:cNvSpPr/>
            <p:nvPr/>
          </p:nvSpPr>
          <p:spPr>
            <a:xfrm rot="21000000">
              <a:off x="4433629" y="3504149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2">
                    <a:lumMod val="75000"/>
                    <a:alpha val="0"/>
                  </a:schemeClr>
                </a:gs>
                <a:gs pos="0">
                  <a:schemeClr val="accent2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1CD721-C772-4143-A66F-19FAF04A9FE6}"/>
                </a:ext>
              </a:extLst>
            </p:cNvPr>
            <p:cNvGrpSpPr/>
            <p:nvPr/>
          </p:nvGrpSpPr>
          <p:grpSpPr>
            <a:xfrm>
              <a:off x="4374916" y="4085224"/>
              <a:ext cx="719382" cy="719982"/>
              <a:chOff x="4374916" y="4085224"/>
              <a:chExt cx="719382" cy="71998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E061F14-EED3-41C8-9C7D-0AAE44036F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4916" y="4085224"/>
                <a:ext cx="719382" cy="71998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1EA3E66-4841-4B8F-90E5-AB5A70DEA9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4352" y="4134700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A613E07-83FD-485E-8BA9-19A77AC6DE2A}"/>
                  </a:ext>
                </a:extLst>
              </p:cNvPr>
              <p:cNvGrpSpPr/>
              <p:nvPr/>
            </p:nvGrpSpPr>
            <p:grpSpPr>
              <a:xfrm>
                <a:off x="4596549" y="4307157"/>
                <a:ext cx="276116" cy="276116"/>
                <a:chOff x="6391276" y="1042988"/>
                <a:chExt cx="376238" cy="376238"/>
              </a:xfrm>
              <a:solidFill>
                <a:schemeClr val="bg1"/>
              </a:solidFill>
            </p:grpSpPr>
            <p:sp>
              <p:nvSpPr>
                <p:cNvPr id="67" name="Freeform 422">
                  <a:extLst>
                    <a:ext uri="{FF2B5EF4-FFF2-40B4-BE49-F238E27FC236}">
                      <a16:creationId xmlns:a16="http://schemas.microsoft.com/office/drawing/2014/main" id="{2E9D473C-D6B7-40F0-9107-B9B64E2FB8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91276" y="1106488"/>
                  <a:ext cx="376238" cy="312738"/>
                </a:xfrm>
                <a:custGeom>
                  <a:avLst/>
                  <a:gdLst>
                    <a:gd name="T0" fmla="*/ 594 w 710"/>
                    <a:gd name="T1" fmla="*/ 7 h 592"/>
                    <a:gd name="T2" fmla="*/ 589 w 710"/>
                    <a:gd name="T3" fmla="*/ 2 h 592"/>
                    <a:gd name="T4" fmla="*/ 583 w 710"/>
                    <a:gd name="T5" fmla="*/ 0 h 592"/>
                    <a:gd name="T6" fmla="*/ 124 w 710"/>
                    <a:gd name="T7" fmla="*/ 1 h 592"/>
                    <a:gd name="T8" fmla="*/ 119 w 710"/>
                    <a:gd name="T9" fmla="*/ 4 h 592"/>
                    <a:gd name="T10" fmla="*/ 2 w 710"/>
                    <a:gd name="T11" fmla="*/ 179 h 592"/>
                    <a:gd name="T12" fmla="*/ 1 w 710"/>
                    <a:gd name="T13" fmla="*/ 183 h 592"/>
                    <a:gd name="T14" fmla="*/ 0 w 710"/>
                    <a:gd name="T15" fmla="*/ 190 h 592"/>
                    <a:gd name="T16" fmla="*/ 3 w 710"/>
                    <a:gd name="T17" fmla="*/ 198 h 592"/>
                    <a:gd name="T18" fmla="*/ 65 w 710"/>
                    <a:gd name="T19" fmla="*/ 266 h 592"/>
                    <a:gd name="T20" fmla="*/ 76 w 710"/>
                    <a:gd name="T21" fmla="*/ 267 h 592"/>
                    <a:gd name="T22" fmla="*/ 84 w 710"/>
                    <a:gd name="T23" fmla="*/ 260 h 592"/>
                    <a:gd name="T24" fmla="*/ 85 w 710"/>
                    <a:gd name="T25" fmla="*/ 249 h 592"/>
                    <a:gd name="T26" fmla="*/ 44 w 710"/>
                    <a:gd name="T27" fmla="*/ 202 h 592"/>
                    <a:gd name="T28" fmla="*/ 325 w 710"/>
                    <a:gd name="T29" fmla="*/ 523 h 592"/>
                    <a:gd name="T30" fmla="*/ 215 w 710"/>
                    <a:gd name="T31" fmla="*/ 398 h 592"/>
                    <a:gd name="T32" fmla="*/ 204 w 710"/>
                    <a:gd name="T33" fmla="*/ 397 h 592"/>
                    <a:gd name="T34" fmla="*/ 196 w 710"/>
                    <a:gd name="T35" fmla="*/ 405 h 592"/>
                    <a:gd name="T36" fmla="*/ 195 w 710"/>
                    <a:gd name="T37" fmla="*/ 415 h 592"/>
                    <a:gd name="T38" fmla="*/ 344 w 710"/>
                    <a:gd name="T39" fmla="*/ 587 h 592"/>
                    <a:gd name="T40" fmla="*/ 350 w 710"/>
                    <a:gd name="T41" fmla="*/ 591 h 592"/>
                    <a:gd name="T42" fmla="*/ 355 w 710"/>
                    <a:gd name="T43" fmla="*/ 592 h 592"/>
                    <a:gd name="T44" fmla="*/ 360 w 710"/>
                    <a:gd name="T45" fmla="*/ 591 h 592"/>
                    <a:gd name="T46" fmla="*/ 366 w 710"/>
                    <a:gd name="T47" fmla="*/ 587 h 592"/>
                    <a:gd name="T48" fmla="*/ 525 w 710"/>
                    <a:gd name="T49" fmla="*/ 404 h 592"/>
                    <a:gd name="T50" fmla="*/ 525 w 710"/>
                    <a:gd name="T51" fmla="*/ 393 h 592"/>
                    <a:gd name="T52" fmla="*/ 516 w 710"/>
                    <a:gd name="T53" fmla="*/ 387 h 592"/>
                    <a:gd name="T54" fmla="*/ 505 w 710"/>
                    <a:gd name="T55" fmla="*/ 387 h 592"/>
                    <a:gd name="T56" fmla="*/ 385 w 710"/>
                    <a:gd name="T57" fmla="*/ 523 h 592"/>
                    <a:gd name="T58" fmla="*/ 666 w 710"/>
                    <a:gd name="T59" fmla="*/ 202 h 592"/>
                    <a:gd name="T60" fmla="*/ 577 w 710"/>
                    <a:gd name="T61" fmla="*/ 305 h 592"/>
                    <a:gd name="T62" fmla="*/ 577 w 710"/>
                    <a:gd name="T63" fmla="*/ 316 h 592"/>
                    <a:gd name="T64" fmla="*/ 586 w 710"/>
                    <a:gd name="T65" fmla="*/ 323 h 592"/>
                    <a:gd name="T66" fmla="*/ 593 w 710"/>
                    <a:gd name="T67" fmla="*/ 323 h 592"/>
                    <a:gd name="T68" fmla="*/ 599 w 710"/>
                    <a:gd name="T69" fmla="*/ 321 h 592"/>
                    <a:gd name="T70" fmla="*/ 707 w 710"/>
                    <a:gd name="T71" fmla="*/ 198 h 592"/>
                    <a:gd name="T72" fmla="*/ 710 w 710"/>
                    <a:gd name="T73" fmla="*/ 189 h 592"/>
                    <a:gd name="T74" fmla="*/ 708 w 710"/>
                    <a:gd name="T75" fmla="*/ 181 h 592"/>
                    <a:gd name="T76" fmla="*/ 128 w 710"/>
                    <a:gd name="T77" fmla="*/ 40 h 592"/>
                    <a:gd name="T78" fmla="*/ 40 w 710"/>
                    <a:gd name="T79" fmla="*/ 174 h 592"/>
                    <a:gd name="T80" fmla="*/ 329 w 710"/>
                    <a:gd name="T81" fmla="*/ 28 h 592"/>
                    <a:gd name="T82" fmla="*/ 153 w 710"/>
                    <a:gd name="T83" fmla="*/ 28 h 592"/>
                    <a:gd name="T84" fmla="*/ 443 w 710"/>
                    <a:gd name="T85" fmla="*/ 174 h 592"/>
                    <a:gd name="T86" fmla="*/ 355 w 710"/>
                    <a:gd name="T87" fmla="*/ 40 h 592"/>
                    <a:gd name="T88" fmla="*/ 260 w 710"/>
                    <a:gd name="T89" fmla="*/ 202 h 592"/>
                    <a:gd name="T90" fmla="*/ 355 w 710"/>
                    <a:gd name="T91" fmla="*/ 527 h 592"/>
                    <a:gd name="T92" fmla="*/ 381 w 710"/>
                    <a:gd name="T93" fmla="*/ 28 h 592"/>
                    <a:gd name="T94" fmla="*/ 469 w 710"/>
                    <a:gd name="T95" fmla="*/ 162 h 592"/>
                    <a:gd name="T96" fmla="*/ 583 w 710"/>
                    <a:gd name="T97" fmla="*/ 40 h 592"/>
                    <a:gd name="T98" fmla="*/ 495 w 710"/>
                    <a:gd name="T99" fmla="*/ 174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10" h="592">
                      <a:moveTo>
                        <a:pt x="708" y="181"/>
                      </a:moveTo>
                      <a:lnTo>
                        <a:pt x="594" y="7"/>
                      </a:lnTo>
                      <a:lnTo>
                        <a:pt x="592" y="4"/>
                      </a:lnTo>
                      <a:lnTo>
                        <a:pt x="589" y="2"/>
                      </a:lnTo>
                      <a:lnTo>
                        <a:pt x="587" y="1"/>
                      </a:lnTo>
                      <a:lnTo>
                        <a:pt x="583" y="0"/>
                      </a:lnTo>
                      <a:lnTo>
                        <a:pt x="128" y="0"/>
                      </a:lnTo>
                      <a:lnTo>
                        <a:pt x="124" y="1"/>
                      </a:lnTo>
                      <a:lnTo>
                        <a:pt x="121" y="2"/>
                      </a:lnTo>
                      <a:lnTo>
                        <a:pt x="119" y="4"/>
                      </a:lnTo>
                      <a:lnTo>
                        <a:pt x="117" y="7"/>
                      </a:lnTo>
                      <a:lnTo>
                        <a:pt x="2" y="179"/>
                      </a:lnTo>
                      <a:lnTo>
                        <a:pt x="2" y="182"/>
                      </a:lnTo>
                      <a:lnTo>
                        <a:pt x="1" y="183"/>
                      </a:lnTo>
                      <a:lnTo>
                        <a:pt x="0" y="186"/>
                      </a:lnTo>
                      <a:lnTo>
                        <a:pt x="0" y="190"/>
                      </a:lnTo>
                      <a:lnTo>
                        <a:pt x="1" y="193"/>
                      </a:lnTo>
                      <a:lnTo>
                        <a:pt x="3" y="198"/>
                      </a:lnTo>
                      <a:lnTo>
                        <a:pt x="61" y="263"/>
                      </a:lnTo>
                      <a:lnTo>
                        <a:pt x="65" y="266"/>
                      </a:lnTo>
                      <a:lnTo>
                        <a:pt x="71" y="267"/>
                      </a:lnTo>
                      <a:lnTo>
                        <a:pt x="76" y="267"/>
                      </a:lnTo>
                      <a:lnTo>
                        <a:pt x="80" y="264"/>
                      </a:lnTo>
                      <a:lnTo>
                        <a:pt x="84" y="260"/>
                      </a:lnTo>
                      <a:lnTo>
                        <a:pt x="86" y="255"/>
                      </a:lnTo>
                      <a:lnTo>
                        <a:pt x="85" y="249"/>
                      </a:lnTo>
                      <a:lnTo>
                        <a:pt x="82" y="245"/>
                      </a:lnTo>
                      <a:lnTo>
                        <a:pt x="44" y="202"/>
                      </a:lnTo>
                      <a:lnTo>
                        <a:pt x="231" y="202"/>
                      </a:lnTo>
                      <a:lnTo>
                        <a:pt x="325" y="523"/>
                      </a:lnTo>
                      <a:lnTo>
                        <a:pt x="219" y="402"/>
                      </a:lnTo>
                      <a:lnTo>
                        <a:pt x="215" y="398"/>
                      </a:lnTo>
                      <a:lnTo>
                        <a:pt x="209" y="396"/>
                      </a:lnTo>
                      <a:lnTo>
                        <a:pt x="204" y="397"/>
                      </a:lnTo>
                      <a:lnTo>
                        <a:pt x="200" y="401"/>
                      </a:lnTo>
                      <a:lnTo>
                        <a:pt x="196" y="405"/>
                      </a:lnTo>
                      <a:lnTo>
                        <a:pt x="194" y="409"/>
                      </a:lnTo>
                      <a:lnTo>
                        <a:pt x="195" y="415"/>
                      </a:lnTo>
                      <a:lnTo>
                        <a:pt x="198" y="420"/>
                      </a:lnTo>
                      <a:lnTo>
                        <a:pt x="344" y="587"/>
                      </a:lnTo>
                      <a:lnTo>
                        <a:pt x="347" y="590"/>
                      </a:lnTo>
                      <a:lnTo>
                        <a:pt x="350" y="591"/>
                      </a:lnTo>
                      <a:lnTo>
                        <a:pt x="352" y="592"/>
                      </a:lnTo>
                      <a:lnTo>
                        <a:pt x="355" y="592"/>
                      </a:lnTo>
                      <a:lnTo>
                        <a:pt x="358" y="592"/>
                      </a:lnTo>
                      <a:lnTo>
                        <a:pt x="360" y="591"/>
                      </a:lnTo>
                      <a:lnTo>
                        <a:pt x="364" y="590"/>
                      </a:lnTo>
                      <a:lnTo>
                        <a:pt x="366" y="587"/>
                      </a:lnTo>
                      <a:lnTo>
                        <a:pt x="522" y="409"/>
                      </a:lnTo>
                      <a:lnTo>
                        <a:pt x="525" y="404"/>
                      </a:lnTo>
                      <a:lnTo>
                        <a:pt x="526" y="398"/>
                      </a:lnTo>
                      <a:lnTo>
                        <a:pt x="525" y="393"/>
                      </a:lnTo>
                      <a:lnTo>
                        <a:pt x="520" y="389"/>
                      </a:lnTo>
                      <a:lnTo>
                        <a:pt x="516" y="387"/>
                      </a:lnTo>
                      <a:lnTo>
                        <a:pt x="511" y="386"/>
                      </a:lnTo>
                      <a:lnTo>
                        <a:pt x="505" y="387"/>
                      </a:lnTo>
                      <a:lnTo>
                        <a:pt x="501" y="391"/>
                      </a:lnTo>
                      <a:lnTo>
                        <a:pt x="385" y="523"/>
                      </a:lnTo>
                      <a:lnTo>
                        <a:pt x="480" y="202"/>
                      </a:lnTo>
                      <a:lnTo>
                        <a:pt x="666" y="202"/>
                      </a:lnTo>
                      <a:lnTo>
                        <a:pt x="579" y="301"/>
                      </a:lnTo>
                      <a:lnTo>
                        <a:pt x="577" y="305"/>
                      </a:lnTo>
                      <a:lnTo>
                        <a:pt x="576" y="310"/>
                      </a:lnTo>
                      <a:lnTo>
                        <a:pt x="577" y="316"/>
                      </a:lnTo>
                      <a:lnTo>
                        <a:pt x="581" y="320"/>
                      </a:lnTo>
                      <a:lnTo>
                        <a:pt x="586" y="323"/>
                      </a:lnTo>
                      <a:lnTo>
                        <a:pt x="590" y="323"/>
                      </a:lnTo>
                      <a:lnTo>
                        <a:pt x="593" y="323"/>
                      </a:lnTo>
                      <a:lnTo>
                        <a:pt x="595" y="322"/>
                      </a:lnTo>
                      <a:lnTo>
                        <a:pt x="599" y="321"/>
                      </a:lnTo>
                      <a:lnTo>
                        <a:pt x="601" y="319"/>
                      </a:lnTo>
                      <a:lnTo>
                        <a:pt x="707" y="198"/>
                      </a:lnTo>
                      <a:lnTo>
                        <a:pt x="709" y="193"/>
                      </a:lnTo>
                      <a:lnTo>
                        <a:pt x="710" y="189"/>
                      </a:lnTo>
                      <a:lnTo>
                        <a:pt x="710" y="185"/>
                      </a:lnTo>
                      <a:lnTo>
                        <a:pt x="708" y="181"/>
                      </a:lnTo>
                      <a:close/>
                      <a:moveTo>
                        <a:pt x="40" y="174"/>
                      </a:moveTo>
                      <a:lnTo>
                        <a:pt x="128" y="40"/>
                      </a:lnTo>
                      <a:lnTo>
                        <a:pt x="217" y="174"/>
                      </a:lnTo>
                      <a:lnTo>
                        <a:pt x="40" y="174"/>
                      </a:lnTo>
                      <a:close/>
                      <a:moveTo>
                        <a:pt x="153" y="28"/>
                      </a:moveTo>
                      <a:lnTo>
                        <a:pt x="329" y="28"/>
                      </a:lnTo>
                      <a:lnTo>
                        <a:pt x="241" y="162"/>
                      </a:lnTo>
                      <a:lnTo>
                        <a:pt x="153" y="28"/>
                      </a:lnTo>
                      <a:close/>
                      <a:moveTo>
                        <a:pt x="355" y="40"/>
                      </a:moveTo>
                      <a:lnTo>
                        <a:pt x="443" y="174"/>
                      </a:lnTo>
                      <a:lnTo>
                        <a:pt x="267" y="174"/>
                      </a:lnTo>
                      <a:lnTo>
                        <a:pt x="355" y="40"/>
                      </a:lnTo>
                      <a:close/>
                      <a:moveTo>
                        <a:pt x="355" y="527"/>
                      </a:moveTo>
                      <a:lnTo>
                        <a:pt x="260" y="202"/>
                      </a:lnTo>
                      <a:lnTo>
                        <a:pt x="451" y="202"/>
                      </a:lnTo>
                      <a:lnTo>
                        <a:pt x="355" y="527"/>
                      </a:lnTo>
                      <a:close/>
                      <a:moveTo>
                        <a:pt x="469" y="162"/>
                      </a:moveTo>
                      <a:lnTo>
                        <a:pt x="381" y="28"/>
                      </a:lnTo>
                      <a:lnTo>
                        <a:pt x="557" y="28"/>
                      </a:lnTo>
                      <a:lnTo>
                        <a:pt x="469" y="162"/>
                      </a:lnTo>
                      <a:close/>
                      <a:moveTo>
                        <a:pt x="495" y="174"/>
                      </a:moveTo>
                      <a:lnTo>
                        <a:pt x="583" y="40"/>
                      </a:lnTo>
                      <a:lnTo>
                        <a:pt x="671" y="174"/>
                      </a:lnTo>
                      <a:lnTo>
                        <a:pt x="495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" name="Freeform 423">
                  <a:extLst>
                    <a:ext uri="{FF2B5EF4-FFF2-40B4-BE49-F238E27FC236}">
                      <a16:creationId xmlns:a16="http://schemas.microsoft.com/office/drawing/2014/main" id="{C0B5D66C-7F03-417B-AE2B-17BA41CCE1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16676" y="1241426"/>
                  <a:ext cx="98425" cy="98425"/>
                </a:xfrm>
                <a:custGeom>
                  <a:avLst/>
                  <a:gdLst>
                    <a:gd name="T0" fmla="*/ 165 w 186"/>
                    <a:gd name="T1" fmla="*/ 78 h 184"/>
                    <a:gd name="T2" fmla="*/ 152 w 186"/>
                    <a:gd name="T3" fmla="*/ 75 h 184"/>
                    <a:gd name="T4" fmla="*/ 141 w 186"/>
                    <a:gd name="T5" fmla="*/ 71 h 184"/>
                    <a:gd name="T6" fmla="*/ 131 w 186"/>
                    <a:gd name="T7" fmla="*/ 63 h 184"/>
                    <a:gd name="T8" fmla="*/ 122 w 186"/>
                    <a:gd name="T9" fmla="*/ 55 h 184"/>
                    <a:gd name="T10" fmla="*/ 115 w 186"/>
                    <a:gd name="T11" fmla="*/ 44 h 184"/>
                    <a:gd name="T12" fmla="*/ 110 w 186"/>
                    <a:gd name="T13" fmla="*/ 33 h 184"/>
                    <a:gd name="T14" fmla="*/ 107 w 186"/>
                    <a:gd name="T15" fmla="*/ 20 h 184"/>
                    <a:gd name="T16" fmla="*/ 106 w 186"/>
                    <a:gd name="T17" fmla="*/ 8 h 184"/>
                    <a:gd name="T18" fmla="*/ 99 w 186"/>
                    <a:gd name="T19" fmla="*/ 1 h 184"/>
                    <a:gd name="T20" fmla="*/ 88 w 186"/>
                    <a:gd name="T21" fmla="*/ 1 h 184"/>
                    <a:gd name="T22" fmla="*/ 81 w 186"/>
                    <a:gd name="T23" fmla="*/ 8 h 184"/>
                    <a:gd name="T24" fmla="*/ 79 w 186"/>
                    <a:gd name="T25" fmla="*/ 20 h 184"/>
                    <a:gd name="T26" fmla="*/ 76 w 186"/>
                    <a:gd name="T27" fmla="*/ 33 h 184"/>
                    <a:gd name="T28" fmla="*/ 72 w 186"/>
                    <a:gd name="T29" fmla="*/ 44 h 184"/>
                    <a:gd name="T30" fmla="*/ 64 w 186"/>
                    <a:gd name="T31" fmla="*/ 55 h 184"/>
                    <a:gd name="T32" fmla="*/ 56 w 186"/>
                    <a:gd name="T33" fmla="*/ 63 h 184"/>
                    <a:gd name="T34" fmla="*/ 45 w 186"/>
                    <a:gd name="T35" fmla="*/ 71 h 184"/>
                    <a:gd name="T36" fmla="*/ 33 w 186"/>
                    <a:gd name="T37" fmla="*/ 75 h 184"/>
                    <a:gd name="T38" fmla="*/ 20 w 186"/>
                    <a:gd name="T39" fmla="*/ 78 h 184"/>
                    <a:gd name="T40" fmla="*/ 9 w 186"/>
                    <a:gd name="T41" fmla="*/ 79 h 184"/>
                    <a:gd name="T42" fmla="*/ 1 w 186"/>
                    <a:gd name="T43" fmla="*/ 87 h 184"/>
                    <a:gd name="T44" fmla="*/ 1 w 186"/>
                    <a:gd name="T45" fmla="*/ 97 h 184"/>
                    <a:gd name="T46" fmla="*/ 9 w 186"/>
                    <a:gd name="T47" fmla="*/ 105 h 184"/>
                    <a:gd name="T48" fmla="*/ 20 w 186"/>
                    <a:gd name="T49" fmla="*/ 106 h 184"/>
                    <a:gd name="T50" fmla="*/ 33 w 186"/>
                    <a:gd name="T51" fmla="*/ 109 h 184"/>
                    <a:gd name="T52" fmla="*/ 45 w 186"/>
                    <a:gd name="T53" fmla="*/ 114 h 184"/>
                    <a:gd name="T54" fmla="*/ 56 w 186"/>
                    <a:gd name="T55" fmla="*/ 121 h 184"/>
                    <a:gd name="T56" fmla="*/ 64 w 186"/>
                    <a:gd name="T57" fmla="*/ 130 h 184"/>
                    <a:gd name="T58" fmla="*/ 72 w 186"/>
                    <a:gd name="T59" fmla="*/ 140 h 184"/>
                    <a:gd name="T60" fmla="*/ 76 w 186"/>
                    <a:gd name="T61" fmla="*/ 152 h 184"/>
                    <a:gd name="T62" fmla="*/ 79 w 186"/>
                    <a:gd name="T63" fmla="*/ 164 h 184"/>
                    <a:gd name="T64" fmla="*/ 81 w 186"/>
                    <a:gd name="T65" fmla="*/ 177 h 184"/>
                    <a:gd name="T66" fmla="*/ 88 w 186"/>
                    <a:gd name="T67" fmla="*/ 183 h 184"/>
                    <a:gd name="T68" fmla="*/ 99 w 186"/>
                    <a:gd name="T69" fmla="*/ 183 h 184"/>
                    <a:gd name="T70" fmla="*/ 106 w 186"/>
                    <a:gd name="T71" fmla="*/ 177 h 184"/>
                    <a:gd name="T72" fmla="*/ 107 w 186"/>
                    <a:gd name="T73" fmla="*/ 164 h 184"/>
                    <a:gd name="T74" fmla="*/ 110 w 186"/>
                    <a:gd name="T75" fmla="*/ 152 h 184"/>
                    <a:gd name="T76" fmla="*/ 115 w 186"/>
                    <a:gd name="T77" fmla="*/ 140 h 184"/>
                    <a:gd name="T78" fmla="*/ 122 w 186"/>
                    <a:gd name="T79" fmla="*/ 130 h 184"/>
                    <a:gd name="T80" fmla="*/ 131 w 186"/>
                    <a:gd name="T81" fmla="*/ 121 h 184"/>
                    <a:gd name="T82" fmla="*/ 141 w 186"/>
                    <a:gd name="T83" fmla="*/ 114 h 184"/>
                    <a:gd name="T84" fmla="*/ 152 w 186"/>
                    <a:gd name="T85" fmla="*/ 109 h 184"/>
                    <a:gd name="T86" fmla="*/ 165 w 186"/>
                    <a:gd name="T87" fmla="*/ 106 h 184"/>
                    <a:gd name="T88" fmla="*/ 177 w 186"/>
                    <a:gd name="T89" fmla="*/ 105 h 184"/>
                    <a:gd name="T90" fmla="*/ 185 w 186"/>
                    <a:gd name="T91" fmla="*/ 97 h 184"/>
                    <a:gd name="T92" fmla="*/ 185 w 186"/>
                    <a:gd name="T93" fmla="*/ 87 h 184"/>
                    <a:gd name="T94" fmla="*/ 177 w 186"/>
                    <a:gd name="T95" fmla="*/ 79 h 184"/>
                    <a:gd name="T96" fmla="*/ 93 w 186"/>
                    <a:gd name="T97" fmla="*/ 122 h 184"/>
                    <a:gd name="T98" fmla="*/ 79 w 186"/>
                    <a:gd name="T99" fmla="*/ 105 h 184"/>
                    <a:gd name="T100" fmla="*/ 63 w 186"/>
                    <a:gd name="T101" fmla="*/ 92 h 184"/>
                    <a:gd name="T102" fmla="*/ 79 w 186"/>
                    <a:gd name="T103" fmla="*/ 79 h 184"/>
                    <a:gd name="T104" fmla="*/ 93 w 186"/>
                    <a:gd name="T105" fmla="*/ 62 h 184"/>
                    <a:gd name="T106" fmla="*/ 106 w 186"/>
                    <a:gd name="T107" fmla="*/ 79 h 184"/>
                    <a:gd name="T108" fmla="*/ 123 w 186"/>
                    <a:gd name="T109" fmla="*/ 92 h 184"/>
                    <a:gd name="T110" fmla="*/ 106 w 186"/>
                    <a:gd name="T111" fmla="*/ 105 h 184"/>
                    <a:gd name="T112" fmla="*/ 93 w 186"/>
                    <a:gd name="T113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6" h="184">
                      <a:moveTo>
                        <a:pt x="172" y="78"/>
                      </a:moveTo>
                      <a:lnTo>
                        <a:pt x="165" y="78"/>
                      </a:lnTo>
                      <a:lnTo>
                        <a:pt x="159" y="77"/>
                      </a:lnTo>
                      <a:lnTo>
                        <a:pt x="152" y="75"/>
                      </a:lnTo>
                      <a:lnTo>
                        <a:pt x="147" y="73"/>
                      </a:lnTo>
                      <a:lnTo>
                        <a:pt x="141" y="71"/>
                      </a:lnTo>
                      <a:lnTo>
                        <a:pt x="135" y="67"/>
                      </a:lnTo>
                      <a:lnTo>
                        <a:pt x="131" y="63"/>
                      </a:lnTo>
                      <a:lnTo>
                        <a:pt x="126" y="59"/>
                      </a:lnTo>
                      <a:lnTo>
                        <a:pt x="122" y="55"/>
                      </a:lnTo>
                      <a:lnTo>
                        <a:pt x="118" y="49"/>
                      </a:lnTo>
                      <a:lnTo>
                        <a:pt x="115" y="44"/>
                      </a:lnTo>
                      <a:lnTo>
                        <a:pt x="112" y="38"/>
                      </a:lnTo>
                      <a:lnTo>
                        <a:pt x="110" y="33"/>
                      </a:lnTo>
                      <a:lnTo>
                        <a:pt x="108" y="27"/>
                      </a:lnTo>
                      <a:lnTo>
                        <a:pt x="107" y="20"/>
                      </a:lnTo>
                      <a:lnTo>
                        <a:pt x="107" y="14"/>
                      </a:lnTo>
                      <a:lnTo>
                        <a:pt x="106" y="8"/>
                      </a:lnTo>
                      <a:lnTo>
                        <a:pt x="103" y="3"/>
                      </a:lnTo>
                      <a:lnTo>
                        <a:pt x="99" y="1"/>
                      </a:lnTo>
                      <a:lnTo>
                        <a:pt x="93" y="0"/>
                      </a:lnTo>
                      <a:lnTo>
                        <a:pt x="88" y="1"/>
                      </a:lnTo>
                      <a:lnTo>
                        <a:pt x="84" y="3"/>
                      </a:lnTo>
                      <a:lnTo>
                        <a:pt x="81" y="8"/>
                      </a:lnTo>
                      <a:lnTo>
                        <a:pt x="79" y="14"/>
                      </a:lnTo>
                      <a:lnTo>
                        <a:pt x="79" y="20"/>
                      </a:lnTo>
                      <a:lnTo>
                        <a:pt x="78" y="27"/>
                      </a:lnTo>
                      <a:lnTo>
                        <a:pt x="76" y="33"/>
                      </a:lnTo>
                      <a:lnTo>
                        <a:pt x="74" y="38"/>
                      </a:lnTo>
                      <a:lnTo>
                        <a:pt x="72" y="44"/>
                      </a:lnTo>
                      <a:lnTo>
                        <a:pt x="68" y="49"/>
                      </a:lnTo>
                      <a:lnTo>
                        <a:pt x="64" y="55"/>
                      </a:lnTo>
                      <a:lnTo>
                        <a:pt x="60" y="59"/>
                      </a:lnTo>
                      <a:lnTo>
                        <a:pt x="56" y="63"/>
                      </a:lnTo>
                      <a:lnTo>
                        <a:pt x="51" y="67"/>
                      </a:lnTo>
                      <a:lnTo>
                        <a:pt x="45" y="71"/>
                      </a:lnTo>
                      <a:lnTo>
                        <a:pt x="40" y="73"/>
                      </a:lnTo>
                      <a:lnTo>
                        <a:pt x="33" y="75"/>
                      </a:lnTo>
                      <a:lnTo>
                        <a:pt x="27" y="77"/>
                      </a:lnTo>
                      <a:lnTo>
                        <a:pt x="20" y="78"/>
                      </a:lnTo>
                      <a:lnTo>
                        <a:pt x="14" y="78"/>
                      </a:lnTo>
                      <a:lnTo>
                        <a:pt x="9" y="79"/>
                      </a:lnTo>
                      <a:lnTo>
                        <a:pt x="4" y="82"/>
                      </a:lnTo>
                      <a:lnTo>
                        <a:pt x="1" y="87"/>
                      </a:lnTo>
                      <a:lnTo>
                        <a:pt x="0" y="92"/>
                      </a:lnTo>
                      <a:lnTo>
                        <a:pt x="1" y="97"/>
                      </a:lnTo>
                      <a:lnTo>
                        <a:pt x="4" y="102"/>
                      </a:lnTo>
                      <a:lnTo>
                        <a:pt x="9" y="105"/>
                      </a:lnTo>
                      <a:lnTo>
                        <a:pt x="14" y="106"/>
                      </a:lnTo>
                      <a:lnTo>
                        <a:pt x="20" y="106"/>
                      </a:lnTo>
                      <a:lnTo>
                        <a:pt x="27" y="107"/>
                      </a:lnTo>
                      <a:lnTo>
                        <a:pt x="33" y="109"/>
                      </a:lnTo>
                      <a:lnTo>
                        <a:pt x="40" y="111"/>
                      </a:lnTo>
                      <a:lnTo>
                        <a:pt x="45" y="114"/>
                      </a:lnTo>
                      <a:lnTo>
                        <a:pt x="51" y="117"/>
                      </a:lnTo>
                      <a:lnTo>
                        <a:pt x="56" y="121"/>
                      </a:lnTo>
                      <a:lnTo>
                        <a:pt x="60" y="125"/>
                      </a:lnTo>
                      <a:lnTo>
                        <a:pt x="64" y="130"/>
                      </a:lnTo>
                      <a:lnTo>
                        <a:pt x="68" y="135"/>
                      </a:lnTo>
                      <a:lnTo>
                        <a:pt x="72" y="140"/>
                      </a:lnTo>
                      <a:lnTo>
                        <a:pt x="74" y="146"/>
                      </a:lnTo>
                      <a:lnTo>
                        <a:pt x="76" y="152"/>
                      </a:lnTo>
                      <a:lnTo>
                        <a:pt x="78" y="158"/>
                      </a:lnTo>
                      <a:lnTo>
                        <a:pt x="79" y="164"/>
                      </a:lnTo>
                      <a:lnTo>
                        <a:pt x="79" y="172"/>
                      </a:lnTo>
                      <a:lnTo>
                        <a:pt x="81" y="177"/>
                      </a:lnTo>
                      <a:lnTo>
                        <a:pt x="84" y="181"/>
                      </a:lnTo>
                      <a:lnTo>
                        <a:pt x="88" y="183"/>
                      </a:lnTo>
                      <a:lnTo>
                        <a:pt x="93" y="184"/>
                      </a:lnTo>
                      <a:lnTo>
                        <a:pt x="99" y="183"/>
                      </a:lnTo>
                      <a:lnTo>
                        <a:pt x="103" y="181"/>
                      </a:lnTo>
                      <a:lnTo>
                        <a:pt x="106" y="177"/>
                      </a:lnTo>
                      <a:lnTo>
                        <a:pt x="107" y="172"/>
                      </a:lnTo>
                      <a:lnTo>
                        <a:pt x="107" y="164"/>
                      </a:lnTo>
                      <a:lnTo>
                        <a:pt x="108" y="158"/>
                      </a:lnTo>
                      <a:lnTo>
                        <a:pt x="110" y="152"/>
                      </a:lnTo>
                      <a:lnTo>
                        <a:pt x="112" y="146"/>
                      </a:lnTo>
                      <a:lnTo>
                        <a:pt x="115" y="140"/>
                      </a:lnTo>
                      <a:lnTo>
                        <a:pt x="118" y="135"/>
                      </a:lnTo>
                      <a:lnTo>
                        <a:pt x="122" y="130"/>
                      </a:lnTo>
                      <a:lnTo>
                        <a:pt x="126" y="125"/>
                      </a:lnTo>
                      <a:lnTo>
                        <a:pt x="131" y="121"/>
                      </a:lnTo>
                      <a:lnTo>
                        <a:pt x="135" y="117"/>
                      </a:lnTo>
                      <a:lnTo>
                        <a:pt x="141" y="114"/>
                      </a:lnTo>
                      <a:lnTo>
                        <a:pt x="147" y="111"/>
                      </a:lnTo>
                      <a:lnTo>
                        <a:pt x="152" y="109"/>
                      </a:lnTo>
                      <a:lnTo>
                        <a:pt x="159" y="107"/>
                      </a:lnTo>
                      <a:lnTo>
                        <a:pt x="165" y="106"/>
                      </a:lnTo>
                      <a:lnTo>
                        <a:pt x="172" y="106"/>
                      </a:lnTo>
                      <a:lnTo>
                        <a:pt x="177" y="105"/>
                      </a:lnTo>
                      <a:lnTo>
                        <a:pt x="181" y="102"/>
                      </a:lnTo>
                      <a:lnTo>
                        <a:pt x="185" y="97"/>
                      </a:lnTo>
                      <a:lnTo>
                        <a:pt x="186" y="92"/>
                      </a:lnTo>
                      <a:lnTo>
                        <a:pt x="185" y="87"/>
                      </a:lnTo>
                      <a:lnTo>
                        <a:pt x="181" y="82"/>
                      </a:lnTo>
                      <a:lnTo>
                        <a:pt x="177" y="79"/>
                      </a:lnTo>
                      <a:lnTo>
                        <a:pt x="172" y="78"/>
                      </a:lnTo>
                      <a:close/>
                      <a:moveTo>
                        <a:pt x="93" y="122"/>
                      </a:moveTo>
                      <a:lnTo>
                        <a:pt x="87" y="114"/>
                      </a:lnTo>
                      <a:lnTo>
                        <a:pt x="79" y="105"/>
                      </a:lnTo>
                      <a:lnTo>
                        <a:pt x="72" y="99"/>
                      </a:lnTo>
                      <a:lnTo>
                        <a:pt x="63" y="92"/>
                      </a:lnTo>
                      <a:lnTo>
                        <a:pt x="72" y="86"/>
                      </a:lnTo>
                      <a:lnTo>
                        <a:pt x="79" y="79"/>
                      </a:lnTo>
                      <a:lnTo>
                        <a:pt x="87" y="71"/>
                      </a:lnTo>
                      <a:lnTo>
                        <a:pt x="93" y="62"/>
                      </a:lnTo>
                      <a:lnTo>
                        <a:pt x="100" y="71"/>
                      </a:lnTo>
                      <a:lnTo>
                        <a:pt x="106" y="79"/>
                      </a:lnTo>
                      <a:lnTo>
                        <a:pt x="115" y="86"/>
                      </a:lnTo>
                      <a:lnTo>
                        <a:pt x="123" y="92"/>
                      </a:lnTo>
                      <a:lnTo>
                        <a:pt x="115" y="99"/>
                      </a:lnTo>
                      <a:lnTo>
                        <a:pt x="106" y="105"/>
                      </a:lnTo>
                      <a:lnTo>
                        <a:pt x="100" y="114"/>
                      </a:lnTo>
                      <a:lnTo>
                        <a:pt x="93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" name="Freeform 424">
                  <a:extLst>
                    <a:ext uri="{FF2B5EF4-FFF2-40B4-BE49-F238E27FC236}">
                      <a16:creationId xmlns:a16="http://schemas.microsoft.com/office/drawing/2014/main" id="{AF533209-FAF1-4577-B5B9-A848364563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94488" y="1042988"/>
                  <a:ext cx="73025" cy="73025"/>
                </a:xfrm>
                <a:custGeom>
                  <a:avLst/>
                  <a:gdLst>
                    <a:gd name="T0" fmla="*/ 117 w 138"/>
                    <a:gd name="T1" fmla="*/ 55 h 138"/>
                    <a:gd name="T2" fmla="*/ 102 w 138"/>
                    <a:gd name="T3" fmla="*/ 48 h 138"/>
                    <a:gd name="T4" fmla="*/ 90 w 138"/>
                    <a:gd name="T5" fmla="*/ 38 h 138"/>
                    <a:gd name="T6" fmla="*/ 83 w 138"/>
                    <a:gd name="T7" fmla="*/ 23 h 138"/>
                    <a:gd name="T8" fmla="*/ 82 w 138"/>
                    <a:gd name="T9" fmla="*/ 9 h 138"/>
                    <a:gd name="T10" fmla="*/ 75 w 138"/>
                    <a:gd name="T11" fmla="*/ 1 h 138"/>
                    <a:gd name="T12" fmla="*/ 64 w 138"/>
                    <a:gd name="T13" fmla="*/ 1 h 138"/>
                    <a:gd name="T14" fmla="*/ 57 w 138"/>
                    <a:gd name="T15" fmla="*/ 9 h 138"/>
                    <a:gd name="T16" fmla="*/ 55 w 138"/>
                    <a:gd name="T17" fmla="*/ 23 h 138"/>
                    <a:gd name="T18" fmla="*/ 48 w 138"/>
                    <a:gd name="T19" fmla="*/ 38 h 138"/>
                    <a:gd name="T20" fmla="*/ 37 w 138"/>
                    <a:gd name="T21" fmla="*/ 48 h 138"/>
                    <a:gd name="T22" fmla="*/ 22 w 138"/>
                    <a:gd name="T23" fmla="*/ 55 h 138"/>
                    <a:gd name="T24" fmla="*/ 8 w 138"/>
                    <a:gd name="T25" fmla="*/ 57 h 138"/>
                    <a:gd name="T26" fmla="*/ 1 w 138"/>
                    <a:gd name="T27" fmla="*/ 64 h 138"/>
                    <a:gd name="T28" fmla="*/ 1 w 138"/>
                    <a:gd name="T29" fmla="*/ 75 h 138"/>
                    <a:gd name="T30" fmla="*/ 8 w 138"/>
                    <a:gd name="T31" fmla="*/ 83 h 138"/>
                    <a:gd name="T32" fmla="*/ 22 w 138"/>
                    <a:gd name="T33" fmla="*/ 84 h 138"/>
                    <a:gd name="T34" fmla="*/ 37 w 138"/>
                    <a:gd name="T35" fmla="*/ 90 h 138"/>
                    <a:gd name="T36" fmla="*/ 48 w 138"/>
                    <a:gd name="T37" fmla="*/ 102 h 138"/>
                    <a:gd name="T38" fmla="*/ 55 w 138"/>
                    <a:gd name="T39" fmla="*/ 117 h 138"/>
                    <a:gd name="T40" fmla="*/ 57 w 138"/>
                    <a:gd name="T41" fmla="*/ 131 h 138"/>
                    <a:gd name="T42" fmla="*/ 64 w 138"/>
                    <a:gd name="T43" fmla="*/ 137 h 138"/>
                    <a:gd name="T44" fmla="*/ 75 w 138"/>
                    <a:gd name="T45" fmla="*/ 137 h 138"/>
                    <a:gd name="T46" fmla="*/ 82 w 138"/>
                    <a:gd name="T47" fmla="*/ 131 h 138"/>
                    <a:gd name="T48" fmla="*/ 83 w 138"/>
                    <a:gd name="T49" fmla="*/ 117 h 138"/>
                    <a:gd name="T50" fmla="*/ 90 w 138"/>
                    <a:gd name="T51" fmla="*/ 102 h 138"/>
                    <a:gd name="T52" fmla="*/ 102 w 138"/>
                    <a:gd name="T53" fmla="*/ 90 h 138"/>
                    <a:gd name="T54" fmla="*/ 117 w 138"/>
                    <a:gd name="T55" fmla="*/ 84 h 138"/>
                    <a:gd name="T56" fmla="*/ 130 w 138"/>
                    <a:gd name="T57" fmla="*/ 83 h 138"/>
                    <a:gd name="T58" fmla="*/ 137 w 138"/>
                    <a:gd name="T59" fmla="*/ 75 h 138"/>
                    <a:gd name="T60" fmla="*/ 137 w 138"/>
                    <a:gd name="T61" fmla="*/ 64 h 138"/>
                    <a:gd name="T62" fmla="*/ 130 w 138"/>
                    <a:gd name="T63" fmla="*/ 57 h 138"/>
                    <a:gd name="T64" fmla="*/ 70 w 138"/>
                    <a:gd name="T65" fmla="*/ 84 h 138"/>
                    <a:gd name="T66" fmla="*/ 56 w 138"/>
                    <a:gd name="T67" fmla="*/ 70 h 138"/>
                    <a:gd name="T68" fmla="*/ 70 w 138"/>
                    <a:gd name="T69" fmla="*/ 56 h 138"/>
                    <a:gd name="T70" fmla="*/ 83 w 138"/>
                    <a:gd name="T71" fmla="*/ 70 h 138"/>
                    <a:gd name="T72" fmla="*/ 70 w 138"/>
                    <a:gd name="T73" fmla="*/ 8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8" h="138">
                      <a:moveTo>
                        <a:pt x="124" y="56"/>
                      </a:moveTo>
                      <a:lnTo>
                        <a:pt x="117" y="55"/>
                      </a:lnTo>
                      <a:lnTo>
                        <a:pt x="108" y="53"/>
                      </a:lnTo>
                      <a:lnTo>
                        <a:pt x="102" y="48"/>
                      </a:lnTo>
                      <a:lnTo>
                        <a:pt x="95" y="43"/>
                      </a:lnTo>
                      <a:lnTo>
                        <a:pt x="90" y="38"/>
                      </a:lnTo>
                      <a:lnTo>
                        <a:pt x="87" y="30"/>
                      </a:lnTo>
                      <a:lnTo>
                        <a:pt x="83" y="23"/>
                      </a:lnTo>
                      <a:lnTo>
                        <a:pt x="83" y="14"/>
                      </a:lnTo>
                      <a:lnTo>
                        <a:pt x="82" y="9"/>
                      </a:lnTo>
                      <a:lnTo>
                        <a:pt x="79" y="4"/>
                      </a:lnTo>
                      <a:lnTo>
                        <a:pt x="75" y="1"/>
                      </a:lnTo>
                      <a:lnTo>
                        <a:pt x="70" y="0"/>
                      </a:lnTo>
                      <a:lnTo>
                        <a:pt x="64" y="1"/>
                      </a:lnTo>
                      <a:lnTo>
                        <a:pt x="59" y="4"/>
                      </a:lnTo>
                      <a:lnTo>
                        <a:pt x="57" y="9"/>
                      </a:lnTo>
                      <a:lnTo>
                        <a:pt x="56" y="14"/>
                      </a:lnTo>
                      <a:lnTo>
                        <a:pt x="55" y="23"/>
                      </a:lnTo>
                      <a:lnTo>
                        <a:pt x="52" y="30"/>
                      </a:lnTo>
                      <a:lnTo>
                        <a:pt x="48" y="38"/>
                      </a:lnTo>
                      <a:lnTo>
                        <a:pt x="43" y="43"/>
                      </a:lnTo>
                      <a:lnTo>
                        <a:pt x="37" y="48"/>
                      </a:lnTo>
                      <a:lnTo>
                        <a:pt x="30" y="53"/>
                      </a:lnTo>
                      <a:lnTo>
                        <a:pt x="22" y="55"/>
                      </a:lnTo>
                      <a:lnTo>
                        <a:pt x="14" y="56"/>
                      </a:lnTo>
                      <a:lnTo>
                        <a:pt x="8" y="57"/>
                      </a:lnTo>
                      <a:lnTo>
                        <a:pt x="4" y="60"/>
                      </a:lnTo>
                      <a:lnTo>
                        <a:pt x="1" y="64"/>
                      </a:lnTo>
                      <a:lnTo>
                        <a:pt x="0" y="70"/>
                      </a:lnTo>
                      <a:lnTo>
                        <a:pt x="1" y="75"/>
                      </a:lnTo>
                      <a:lnTo>
                        <a:pt x="4" y="79"/>
                      </a:lnTo>
                      <a:lnTo>
                        <a:pt x="8" y="83"/>
                      </a:lnTo>
                      <a:lnTo>
                        <a:pt x="14" y="84"/>
                      </a:lnTo>
                      <a:lnTo>
                        <a:pt x="22" y="84"/>
                      </a:lnTo>
                      <a:lnTo>
                        <a:pt x="30" y="87"/>
                      </a:lnTo>
                      <a:lnTo>
                        <a:pt x="37" y="90"/>
                      </a:lnTo>
                      <a:lnTo>
                        <a:pt x="43" y="96"/>
                      </a:lnTo>
                      <a:lnTo>
                        <a:pt x="48" y="102"/>
                      </a:lnTo>
                      <a:lnTo>
                        <a:pt x="52" y="108"/>
                      </a:lnTo>
                      <a:lnTo>
                        <a:pt x="55" y="117"/>
                      </a:lnTo>
                      <a:lnTo>
                        <a:pt x="56" y="125"/>
                      </a:lnTo>
                      <a:lnTo>
                        <a:pt x="57" y="131"/>
                      </a:lnTo>
                      <a:lnTo>
                        <a:pt x="59" y="135"/>
                      </a:lnTo>
                      <a:lnTo>
                        <a:pt x="64" y="137"/>
                      </a:lnTo>
                      <a:lnTo>
                        <a:pt x="70" y="138"/>
                      </a:lnTo>
                      <a:lnTo>
                        <a:pt x="75" y="137"/>
                      </a:lnTo>
                      <a:lnTo>
                        <a:pt x="79" y="135"/>
                      </a:lnTo>
                      <a:lnTo>
                        <a:pt x="82" y="131"/>
                      </a:lnTo>
                      <a:lnTo>
                        <a:pt x="83" y="125"/>
                      </a:lnTo>
                      <a:lnTo>
                        <a:pt x="83" y="117"/>
                      </a:lnTo>
                      <a:lnTo>
                        <a:pt x="87" y="108"/>
                      </a:lnTo>
                      <a:lnTo>
                        <a:pt x="90" y="102"/>
                      </a:lnTo>
                      <a:lnTo>
                        <a:pt x="95" y="96"/>
                      </a:lnTo>
                      <a:lnTo>
                        <a:pt x="102" y="90"/>
                      </a:lnTo>
                      <a:lnTo>
                        <a:pt x="108" y="87"/>
                      </a:lnTo>
                      <a:lnTo>
                        <a:pt x="117" y="84"/>
                      </a:lnTo>
                      <a:lnTo>
                        <a:pt x="124" y="84"/>
                      </a:lnTo>
                      <a:lnTo>
                        <a:pt x="130" y="83"/>
                      </a:lnTo>
                      <a:lnTo>
                        <a:pt x="135" y="79"/>
                      </a:lnTo>
                      <a:lnTo>
                        <a:pt x="137" y="75"/>
                      </a:lnTo>
                      <a:lnTo>
                        <a:pt x="138" y="70"/>
                      </a:lnTo>
                      <a:lnTo>
                        <a:pt x="137" y="64"/>
                      </a:lnTo>
                      <a:lnTo>
                        <a:pt x="135" y="60"/>
                      </a:lnTo>
                      <a:lnTo>
                        <a:pt x="130" y="57"/>
                      </a:lnTo>
                      <a:lnTo>
                        <a:pt x="124" y="56"/>
                      </a:lnTo>
                      <a:close/>
                      <a:moveTo>
                        <a:pt x="70" y="84"/>
                      </a:moveTo>
                      <a:lnTo>
                        <a:pt x="63" y="76"/>
                      </a:lnTo>
                      <a:lnTo>
                        <a:pt x="56" y="70"/>
                      </a:lnTo>
                      <a:lnTo>
                        <a:pt x="63" y="63"/>
                      </a:lnTo>
                      <a:lnTo>
                        <a:pt x="70" y="56"/>
                      </a:lnTo>
                      <a:lnTo>
                        <a:pt x="76" y="63"/>
                      </a:lnTo>
                      <a:lnTo>
                        <a:pt x="83" y="70"/>
                      </a:lnTo>
                      <a:lnTo>
                        <a:pt x="76" y="76"/>
                      </a:lnTo>
                      <a:lnTo>
                        <a:pt x="7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" name="Freeform 425">
                  <a:extLst>
                    <a:ext uri="{FF2B5EF4-FFF2-40B4-BE49-F238E27FC236}">
                      <a16:creationId xmlns:a16="http://schemas.microsoft.com/office/drawing/2014/main" id="{B4668510-58ED-4D44-979A-D4188F0D7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438" y="1287463"/>
                  <a:ext cx="14288" cy="14288"/>
                </a:xfrm>
                <a:custGeom>
                  <a:avLst/>
                  <a:gdLst>
                    <a:gd name="T0" fmla="*/ 24 w 28"/>
                    <a:gd name="T1" fmla="*/ 4 h 28"/>
                    <a:gd name="T2" fmla="*/ 20 w 28"/>
                    <a:gd name="T3" fmla="*/ 1 h 28"/>
                    <a:gd name="T4" fmla="*/ 14 w 28"/>
                    <a:gd name="T5" fmla="*/ 0 h 28"/>
                    <a:gd name="T6" fmla="*/ 9 w 28"/>
                    <a:gd name="T7" fmla="*/ 1 h 28"/>
                    <a:gd name="T8" fmla="*/ 5 w 28"/>
                    <a:gd name="T9" fmla="*/ 4 h 28"/>
                    <a:gd name="T10" fmla="*/ 1 w 28"/>
                    <a:gd name="T11" fmla="*/ 8 h 28"/>
                    <a:gd name="T12" fmla="*/ 0 w 28"/>
                    <a:gd name="T13" fmla="*/ 14 h 28"/>
                    <a:gd name="T14" fmla="*/ 1 w 28"/>
                    <a:gd name="T15" fmla="*/ 19 h 28"/>
                    <a:gd name="T16" fmla="*/ 5 w 28"/>
                    <a:gd name="T17" fmla="*/ 23 h 28"/>
                    <a:gd name="T18" fmla="*/ 9 w 28"/>
                    <a:gd name="T19" fmla="*/ 26 h 28"/>
                    <a:gd name="T20" fmla="*/ 14 w 28"/>
                    <a:gd name="T21" fmla="*/ 28 h 28"/>
                    <a:gd name="T22" fmla="*/ 20 w 28"/>
                    <a:gd name="T23" fmla="*/ 26 h 28"/>
                    <a:gd name="T24" fmla="*/ 24 w 28"/>
                    <a:gd name="T25" fmla="*/ 23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8 h 28"/>
                    <a:gd name="T32" fmla="*/ 24 w 28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8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8"/>
                      </a:lnTo>
                      <a:lnTo>
                        <a:pt x="20" y="26"/>
                      </a:lnTo>
                      <a:lnTo>
                        <a:pt x="24" y="23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8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541D9A7-A6CE-40A2-9228-FA82EF27609E}"/>
              </a:ext>
            </a:extLst>
          </p:cNvPr>
          <p:cNvGrpSpPr/>
          <p:nvPr/>
        </p:nvGrpSpPr>
        <p:grpSpPr>
          <a:xfrm flipH="1">
            <a:off x="9666514" y="3689173"/>
            <a:ext cx="2525486" cy="3171649"/>
            <a:chOff x="-2861" y="5931257"/>
            <a:chExt cx="4014423" cy="504154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ABA0BE-EAD5-4B1E-9839-C1383ED153F5}"/>
                </a:ext>
              </a:extLst>
            </p:cNvPr>
            <p:cNvSpPr/>
            <p:nvPr userDrawn="1"/>
          </p:nvSpPr>
          <p:spPr>
            <a:xfrm>
              <a:off x="-2861" y="7093454"/>
              <a:ext cx="4014423" cy="3879346"/>
            </a:xfrm>
            <a:custGeom>
              <a:avLst/>
              <a:gdLst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76554"/>
                <a:gd name="connsiteY0" fmla="*/ 0 h 3981450"/>
                <a:gd name="connsiteX1" fmla="*/ 3409950 w 3876554"/>
                <a:gd name="connsiteY1" fmla="*/ 2076450 h 3981450"/>
                <a:gd name="connsiteX2" fmla="*/ 3657600 w 3876554"/>
                <a:gd name="connsiteY2" fmla="*/ 3981450 h 3981450"/>
                <a:gd name="connsiteX3" fmla="*/ 38100 w 3876554"/>
                <a:gd name="connsiteY3" fmla="*/ 3962400 h 3981450"/>
                <a:gd name="connsiteX4" fmla="*/ 0 w 3876554"/>
                <a:gd name="connsiteY4" fmla="*/ 0 h 3981450"/>
                <a:gd name="connsiteX0" fmla="*/ 0 w 3916378"/>
                <a:gd name="connsiteY0" fmla="*/ 0 h 3981450"/>
                <a:gd name="connsiteX1" fmla="*/ 3409950 w 3916378"/>
                <a:gd name="connsiteY1" fmla="*/ 2076450 h 3981450"/>
                <a:gd name="connsiteX2" fmla="*/ 3657600 w 3916378"/>
                <a:gd name="connsiteY2" fmla="*/ 3981450 h 3981450"/>
                <a:gd name="connsiteX3" fmla="*/ 38100 w 3916378"/>
                <a:gd name="connsiteY3" fmla="*/ 3962400 h 3981450"/>
                <a:gd name="connsiteX4" fmla="*/ 0 w 3916378"/>
                <a:gd name="connsiteY4" fmla="*/ 0 h 3981450"/>
                <a:gd name="connsiteX0" fmla="*/ 0 w 3873335"/>
                <a:gd name="connsiteY0" fmla="*/ 0 h 3981450"/>
                <a:gd name="connsiteX1" fmla="*/ 3409950 w 3873335"/>
                <a:gd name="connsiteY1" fmla="*/ 2076450 h 3981450"/>
                <a:gd name="connsiteX2" fmla="*/ 3657600 w 3873335"/>
                <a:gd name="connsiteY2" fmla="*/ 3981450 h 3981450"/>
                <a:gd name="connsiteX3" fmla="*/ 38100 w 3873335"/>
                <a:gd name="connsiteY3" fmla="*/ 3962400 h 3981450"/>
                <a:gd name="connsiteX4" fmla="*/ 0 w 3873335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38100 w 3786126"/>
                <a:gd name="connsiteY3" fmla="*/ 396240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4032226"/>
                <a:gd name="connsiteY0" fmla="*/ 0 h 4003693"/>
                <a:gd name="connsiteX1" fmla="*/ 3409950 w 4032226"/>
                <a:gd name="connsiteY1" fmla="*/ 2076450 h 4003693"/>
                <a:gd name="connsiteX2" fmla="*/ 3943350 w 4032226"/>
                <a:gd name="connsiteY2" fmla="*/ 4003693 h 4003693"/>
                <a:gd name="connsiteX3" fmla="*/ 0 w 4032226"/>
                <a:gd name="connsiteY3" fmla="*/ 3981450 h 4003693"/>
                <a:gd name="connsiteX4" fmla="*/ 0 w 4032226"/>
                <a:gd name="connsiteY4" fmla="*/ 0 h 4003693"/>
                <a:gd name="connsiteX0" fmla="*/ 0 w 3948509"/>
                <a:gd name="connsiteY0" fmla="*/ 0 h 4003693"/>
                <a:gd name="connsiteX1" fmla="*/ 3409950 w 3948509"/>
                <a:gd name="connsiteY1" fmla="*/ 2076450 h 4003693"/>
                <a:gd name="connsiteX2" fmla="*/ 3943350 w 3948509"/>
                <a:gd name="connsiteY2" fmla="*/ 4003693 h 4003693"/>
                <a:gd name="connsiteX3" fmla="*/ 0 w 3948509"/>
                <a:gd name="connsiteY3" fmla="*/ 3981450 h 4003693"/>
                <a:gd name="connsiteX4" fmla="*/ 0 w 3948509"/>
                <a:gd name="connsiteY4" fmla="*/ 0 h 4003693"/>
                <a:gd name="connsiteX0" fmla="*/ 0 w 3943350"/>
                <a:gd name="connsiteY0" fmla="*/ 0 h 4003693"/>
                <a:gd name="connsiteX1" fmla="*/ 3333750 w 3943350"/>
                <a:gd name="connsiteY1" fmla="*/ 1942994 h 4003693"/>
                <a:gd name="connsiteX2" fmla="*/ 3943350 w 3943350"/>
                <a:gd name="connsiteY2" fmla="*/ 4003693 h 4003693"/>
                <a:gd name="connsiteX3" fmla="*/ 0 w 3943350"/>
                <a:gd name="connsiteY3" fmla="*/ 3981450 h 4003693"/>
                <a:gd name="connsiteX4" fmla="*/ 0 w 3943350"/>
                <a:gd name="connsiteY4" fmla="*/ 0 h 4003693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2900" h="3981450">
                  <a:moveTo>
                    <a:pt x="0" y="0"/>
                  </a:moveTo>
                  <a:cubicBezTo>
                    <a:pt x="762000" y="1189072"/>
                    <a:pt x="2584450" y="1190447"/>
                    <a:pt x="3200400" y="1720566"/>
                  </a:cubicBezTo>
                  <a:cubicBezTo>
                    <a:pt x="3816350" y="2250685"/>
                    <a:pt x="3971925" y="2641175"/>
                    <a:pt x="4152900" y="398145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60000">
                  <a:schemeClr val="accent2">
                    <a:alpha val="44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C59E51-033C-470B-8C70-10BECB9A8170}"/>
                </a:ext>
              </a:extLst>
            </p:cNvPr>
            <p:cNvSpPr/>
            <p:nvPr userDrawn="1"/>
          </p:nvSpPr>
          <p:spPr>
            <a:xfrm>
              <a:off x="0" y="5931257"/>
              <a:ext cx="1189942" cy="2524513"/>
            </a:xfrm>
            <a:custGeom>
              <a:avLst/>
              <a:gdLst>
                <a:gd name="connsiteX0" fmla="*/ 0 w 1189942"/>
                <a:gd name="connsiteY0" fmla="*/ 0 h 2524513"/>
                <a:gd name="connsiteX1" fmla="*/ 175601 w 1189942"/>
                <a:gd name="connsiteY1" fmla="*/ 17702 h 2524513"/>
                <a:gd name="connsiteX2" fmla="*/ 1189942 w 1189942"/>
                <a:gd name="connsiteY2" fmla="*/ 1262256 h 2524513"/>
                <a:gd name="connsiteX3" fmla="*/ 175601 w 1189942"/>
                <a:gd name="connsiteY3" fmla="*/ 2506811 h 2524513"/>
                <a:gd name="connsiteX4" fmla="*/ 0 w 1189942"/>
                <a:gd name="connsiteY4" fmla="*/ 2524513 h 252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942" h="2524513">
                  <a:moveTo>
                    <a:pt x="0" y="0"/>
                  </a:moveTo>
                  <a:lnTo>
                    <a:pt x="175601" y="17702"/>
                  </a:lnTo>
                  <a:cubicBezTo>
                    <a:pt x="754484" y="136158"/>
                    <a:pt x="1189942" y="648354"/>
                    <a:pt x="1189942" y="1262256"/>
                  </a:cubicBezTo>
                  <a:cubicBezTo>
                    <a:pt x="1189942" y="1876159"/>
                    <a:pt x="754484" y="2388354"/>
                    <a:pt x="175601" y="2506811"/>
                  </a:cubicBezTo>
                  <a:lnTo>
                    <a:pt x="0" y="2524513"/>
                  </a:lnTo>
                  <a:close/>
                </a:path>
              </a:pathLst>
            </a:custGeom>
            <a:gradFill>
              <a:gsLst>
                <a:gs pos="2000">
                  <a:schemeClr val="accent1">
                    <a:alpha val="79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6223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3DEDAFAC-9CBA-47C0-A96C-71A377B551E8}"/>
              </a:ext>
            </a:extLst>
          </p:cNvPr>
          <p:cNvSpPr/>
          <p:nvPr/>
        </p:nvSpPr>
        <p:spPr>
          <a:xfrm>
            <a:off x="-752273" y="4544763"/>
            <a:ext cx="1352524" cy="1352524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B20052-94AF-48A4-AE49-E5CF25C26874}"/>
              </a:ext>
            </a:extLst>
          </p:cNvPr>
          <p:cNvSpPr/>
          <p:nvPr/>
        </p:nvSpPr>
        <p:spPr>
          <a:xfrm>
            <a:off x="555443" y="4173785"/>
            <a:ext cx="331901" cy="331901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F3A64D-0B55-4691-B2D6-713ADC6D83BE}"/>
              </a:ext>
            </a:extLst>
          </p:cNvPr>
          <p:cNvGrpSpPr/>
          <p:nvPr/>
        </p:nvGrpSpPr>
        <p:grpSpPr>
          <a:xfrm>
            <a:off x="6573107" y="2131091"/>
            <a:ext cx="4581404" cy="982437"/>
            <a:chOff x="2256579" y="3098488"/>
            <a:chExt cx="4581404" cy="8574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4FAF126-2911-4181-8D3D-AC77FE5B732C}"/>
                </a:ext>
              </a:extLst>
            </p:cNvPr>
            <p:cNvSpPr/>
            <p:nvPr/>
          </p:nvSpPr>
          <p:spPr>
            <a:xfrm>
              <a:off x="3200524" y="3159253"/>
              <a:ext cx="3637459" cy="79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Özel Yetenek Sınavına başvuru yaparken öğrencilerin TYT puan türündeki puanlarına bakılır.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22230B-A9F6-4356-B294-A6C58A69A57D}"/>
                </a:ext>
              </a:extLst>
            </p:cNvPr>
            <p:cNvSpPr/>
            <p:nvPr/>
          </p:nvSpPr>
          <p:spPr>
            <a:xfrm>
              <a:off x="2256579" y="3098488"/>
              <a:ext cx="1646940" cy="794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07</a:t>
              </a:r>
              <a:endParaRPr lang="en-US" sz="4400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endParaRPr>
            </a:p>
          </p:txBody>
        </p:sp>
      </p:grpSp>
      <p:sp>
        <p:nvSpPr>
          <p:cNvPr id="50" name="Yuvarlatılmış Dikdörtgen 49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3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8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ntr" presetSubtype="3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3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50000" decel="50000" autoRev="1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8.67362E-19 -2.59259E-6 L -8.67362E-19 0.0284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4.58333E-6 1.11111E-6 L -4.58333E-6 0.02847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3" grpId="1"/>
          <p:bldP spid="76" grpId="0" animBg="1"/>
          <p:bldP spid="76" grpId="1" animBg="1"/>
          <p:bldP spid="77" grpId="0" animBg="1"/>
          <p:bldP spid="7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8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ntr" presetSubtype="3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3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50000" decel="50000" autoRev="1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8.67362E-19 -2.59259E-6 L -8.67362E-19 0.0284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4.58333E-6 1.11111E-6 L -4.58333E-6 0.02847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3" grpId="1"/>
          <p:bldP spid="76" grpId="0" animBg="1"/>
          <p:bldP spid="76" grpId="1" animBg="1"/>
          <p:bldP spid="77" grpId="0" animBg="1"/>
          <p:bldP spid="77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91D4FE1-DBA8-443A-9A0D-BDA3DD6C4BD6}"/>
              </a:ext>
            </a:extLst>
          </p:cNvPr>
          <p:cNvSpPr/>
          <p:nvPr/>
        </p:nvSpPr>
        <p:spPr>
          <a:xfrm>
            <a:off x="864689" y="1374151"/>
            <a:ext cx="7167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AYT </a:t>
            </a:r>
            <a:r>
              <a:rPr lang="tr-TR" sz="2800" b="1" dirty="0" smtClean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Alan </a:t>
            </a:r>
            <a:r>
              <a:rPr lang="tr-TR" sz="28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Yeterlilik Testi ve Puanı</a:t>
            </a:r>
            <a:endParaRPr lang="en-US" sz="3600" b="1" dirty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B64D4F-DEE2-4301-BB1E-D32D76B01909}"/>
              </a:ext>
            </a:extLst>
          </p:cNvPr>
          <p:cNvGrpSpPr/>
          <p:nvPr/>
        </p:nvGrpSpPr>
        <p:grpSpPr>
          <a:xfrm>
            <a:off x="1002322" y="4984917"/>
            <a:ext cx="3422030" cy="921791"/>
            <a:chOff x="2244838" y="3034349"/>
            <a:chExt cx="3422030" cy="92179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7CBD66-DACC-40B9-B00C-FBD04C5D6EAC}"/>
                </a:ext>
              </a:extLst>
            </p:cNvPr>
            <p:cNvSpPr/>
            <p:nvPr/>
          </p:nvSpPr>
          <p:spPr>
            <a:xfrm>
              <a:off x="3068308" y="3159960"/>
              <a:ext cx="2598560" cy="632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Alan Yeterlilik ve Dil Testi sonucu oluşan puandır.</a:t>
              </a:r>
              <a:endPara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76B1E7-E7ED-4BF5-8420-3BC611E4C1B7}"/>
                </a:ext>
              </a:extLst>
            </p:cNvPr>
            <p:cNvSpPr/>
            <p:nvPr/>
          </p:nvSpPr>
          <p:spPr>
            <a:xfrm>
              <a:off x="2244838" y="3034349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53D4E-7900-4818-A571-8D1CBBF6682B}"/>
              </a:ext>
            </a:extLst>
          </p:cNvPr>
          <p:cNvGrpSpPr/>
          <p:nvPr/>
        </p:nvGrpSpPr>
        <p:grpSpPr>
          <a:xfrm>
            <a:off x="4452885" y="4784025"/>
            <a:ext cx="3438539" cy="921791"/>
            <a:chOff x="2285399" y="3059089"/>
            <a:chExt cx="3438539" cy="92179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C372F0-E716-421E-A810-E9F3BA9008C9}"/>
                </a:ext>
              </a:extLst>
            </p:cNvPr>
            <p:cNvSpPr/>
            <p:nvPr/>
          </p:nvSpPr>
          <p:spPr>
            <a:xfrm>
              <a:off x="3212022" y="3159960"/>
              <a:ext cx="2511916" cy="632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Lisans programları tercihlerinde kullanılır.</a:t>
              </a:r>
              <a:endPara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B41423-A9B4-4C66-8715-E7F80CE45B9D}"/>
                </a:ext>
              </a:extLst>
            </p:cNvPr>
            <p:cNvSpPr/>
            <p:nvPr/>
          </p:nvSpPr>
          <p:spPr>
            <a:xfrm>
              <a:off x="2285399" y="3059089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FF8403-00C4-4610-B8D7-9A35105A586B}"/>
              </a:ext>
            </a:extLst>
          </p:cNvPr>
          <p:cNvGrpSpPr/>
          <p:nvPr/>
        </p:nvGrpSpPr>
        <p:grpSpPr>
          <a:xfrm>
            <a:off x="8427448" y="1357692"/>
            <a:ext cx="3442073" cy="1038425"/>
            <a:chOff x="2244838" y="3034349"/>
            <a:chExt cx="3442073" cy="103842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5E0EC6-5489-4E98-A389-DA500E9F0FCA}"/>
                </a:ext>
              </a:extLst>
            </p:cNvPr>
            <p:cNvSpPr/>
            <p:nvPr/>
          </p:nvSpPr>
          <p:spPr>
            <a:xfrm>
              <a:off x="3186436" y="3159960"/>
              <a:ext cx="2500475" cy="912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Eşit Ağırlık, Sayısal, Sözel ve Dil olmak üzere 4 puan türünden oluşur.</a:t>
              </a:r>
              <a:endPara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6314D0-707E-4325-86FE-002BB7405F50}"/>
                </a:ext>
              </a:extLst>
            </p:cNvPr>
            <p:cNvSpPr/>
            <p:nvPr/>
          </p:nvSpPr>
          <p:spPr>
            <a:xfrm>
              <a:off x="2244838" y="3034349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A06A63-9E13-4121-8074-57240CE2D139}"/>
              </a:ext>
            </a:extLst>
          </p:cNvPr>
          <p:cNvGrpSpPr/>
          <p:nvPr/>
        </p:nvGrpSpPr>
        <p:grpSpPr>
          <a:xfrm>
            <a:off x="1802170" y="3549659"/>
            <a:ext cx="939683" cy="1863080"/>
            <a:chOff x="1802170" y="3549659"/>
            <a:chExt cx="939683" cy="1863080"/>
          </a:xfrm>
        </p:grpSpPr>
        <p:sp>
          <p:nvSpPr>
            <p:cNvPr id="10" name="Chevron 42">
              <a:extLst>
                <a:ext uri="{FF2B5EF4-FFF2-40B4-BE49-F238E27FC236}">
                  <a16:creationId xmlns:a16="http://schemas.microsoft.com/office/drawing/2014/main" id="{7919DB06-1225-4AC9-A959-B3182EDF6A9B}"/>
                </a:ext>
              </a:extLst>
            </p:cNvPr>
            <p:cNvSpPr/>
            <p:nvPr/>
          </p:nvSpPr>
          <p:spPr>
            <a:xfrm>
              <a:off x="1884638" y="3549659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1">
                    <a:lumMod val="75000"/>
                    <a:alpha val="0"/>
                  </a:schemeClr>
                </a:gs>
                <a:gs pos="0">
                  <a:schemeClr val="accent1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999B6C-EFBE-424A-A413-DA0E849C9D28}"/>
                </a:ext>
              </a:extLst>
            </p:cNvPr>
            <p:cNvGrpSpPr/>
            <p:nvPr/>
          </p:nvGrpSpPr>
          <p:grpSpPr>
            <a:xfrm>
              <a:off x="1802170" y="4121199"/>
              <a:ext cx="719400" cy="720000"/>
              <a:chOff x="1802170" y="4121199"/>
              <a:chExt cx="719400" cy="720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1EC003C-3F83-4F17-A984-EDD2CAA9C5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2170" y="4121199"/>
                <a:ext cx="719400" cy="7200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B2D3B36-5E5C-4B54-9FC3-2514179015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1615" y="4170684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9AAFE9F-9690-46EE-8580-4D34FE31A640}"/>
                  </a:ext>
                </a:extLst>
              </p:cNvPr>
              <p:cNvGrpSpPr/>
              <p:nvPr/>
            </p:nvGrpSpPr>
            <p:grpSpPr>
              <a:xfrm>
                <a:off x="2023812" y="4354791"/>
                <a:ext cx="276116" cy="252816"/>
                <a:chOff x="4456113" y="1058863"/>
                <a:chExt cx="376238" cy="344488"/>
              </a:xfrm>
              <a:solidFill>
                <a:schemeClr val="bg1"/>
              </a:solidFill>
            </p:grpSpPr>
            <p:sp>
              <p:nvSpPr>
                <p:cNvPr id="35" name="Freeform 160">
                  <a:extLst>
                    <a:ext uri="{FF2B5EF4-FFF2-40B4-BE49-F238E27FC236}">
                      <a16:creationId xmlns:a16="http://schemas.microsoft.com/office/drawing/2014/main" id="{0F95E593-2712-40F7-AD7C-84487069E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3" y="1247776"/>
                  <a:ext cx="147638" cy="14288"/>
                </a:xfrm>
                <a:custGeom>
                  <a:avLst/>
                  <a:gdLst>
                    <a:gd name="T0" fmla="*/ 265 w 279"/>
                    <a:gd name="T1" fmla="*/ 0 h 28"/>
                    <a:gd name="T2" fmla="*/ 14 w 279"/>
                    <a:gd name="T3" fmla="*/ 0 h 28"/>
                    <a:gd name="T4" fmla="*/ 9 w 279"/>
                    <a:gd name="T5" fmla="*/ 2 h 28"/>
                    <a:gd name="T6" fmla="*/ 3 w 279"/>
                    <a:gd name="T7" fmla="*/ 5 h 28"/>
                    <a:gd name="T8" fmla="*/ 1 w 279"/>
                    <a:gd name="T9" fmla="*/ 9 h 28"/>
                    <a:gd name="T10" fmla="*/ 0 w 279"/>
                    <a:gd name="T11" fmla="*/ 14 h 28"/>
                    <a:gd name="T12" fmla="*/ 1 w 279"/>
                    <a:gd name="T13" fmla="*/ 20 h 28"/>
                    <a:gd name="T14" fmla="*/ 3 w 279"/>
                    <a:gd name="T15" fmla="*/ 24 h 28"/>
                    <a:gd name="T16" fmla="*/ 9 w 279"/>
                    <a:gd name="T17" fmla="*/ 27 h 28"/>
                    <a:gd name="T18" fmla="*/ 14 w 279"/>
                    <a:gd name="T19" fmla="*/ 28 h 28"/>
                    <a:gd name="T20" fmla="*/ 265 w 279"/>
                    <a:gd name="T21" fmla="*/ 28 h 28"/>
                    <a:gd name="T22" fmla="*/ 271 w 279"/>
                    <a:gd name="T23" fmla="*/ 27 h 28"/>
                    <a:gd name="T24" fmla="*/ 275 w 279"/>
                    <a:gd name="T25" fmla="*/ 24 h 28"/>
                    <a:gd name="T26" fmla="*/ 278 w 279"/>
                    <a:gd name="T27" fmla="*/ 20 h 28"/>
                    <a:gd name="T28" fmla="*/ 279 w 279"/>
                    <a:gd name="T29" fmla="*/ 14 h 28"/>
                    <a:gd name="T30" fmla="*/ 278 w 279"/>
                    <a:gd name="T31" fmla="*/ 9 h 28"/>
                    <a:gd name="T32" fmla="*/ 275 w 279"/>
                    <a:gd name="T33" fmla="*/ 5 h 28"/>
                    <a:gd name="T34" fmla="*/ 271 w 279"/>
                    <a:gd name="T35" fmla="*/ 2 h 28"/>
                    <a:gd name="T36" fmla="*/ 265 w 279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9" h="28">
                      <a:moveTo>
                        <a:pt x="265" y="0"/>
                      </a:move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3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265" y="28"/>
                      </a:lnTo>
                      <a:lnTo>
                        <a:pt x="271" y="27"/>
                      </a:lnTo>
                      <a:lnTo>
                        <a:pt x="275" y="24"/>
                      </a:lnTo>
                      <a:lnTo>
                        <a:pt x="278" y="20"/>
                      </a:lnTo>
                      <a:lnTo>
                        <a:pt x="279" y="14"/>
                      </a:lnTo>
                      <a:lnTo>
                        <a:pt x="278" y="9"/>
                      </a:lnTo>
                      <a:lnTo>
                        <a:pt x="275" y="5"/>
                      </a:lnTo>
                      <a:lnTo>
                        <a:pt x="271" y="2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" name="Freeform 161">
                  <a:extLst>
                    <a:ext uri="{FF2B5EF4-FFF2-40B4-BE49-F238E27FC236}">
                      <a16:creationId xmlns:a16="http://schemas.microsoft.com/office/drawing/2014/main" id="{C7588AF3-788E-42F8-9A62-1E6EA2452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3" y="1282701"/>
                  <a:ext cx="117475" cy="14288"/>
                </a:xfrm>
                <a:custGeom>
                  <a:avLst/>
                  <a:gdLst>
                    <a:gd name="T0" fmla="*/ 208 w 222"/>
                    <a:gd name="T1" fmla="*/ 0 h 28"/>
                    <a:gd name="T2" fmla="*/ 14 w 222"/>
                    <a:gd name="T3" fmla="*/ 0 h 28"/>
                    <a:gd name="T4" fmla="*/ 9 w 222"/>
                    <a:gd name="T5" fmla="*/ 1 h 28"/>
                    <a:gd name="T6" fmla="*/ 3 w 222"/>
                    <a:gd name="T7" fmla="*/ 4 h 28"/>
                    <a:gd name="T8" fmla="*/ 1 w 222"/>
                    <a:gd name="T9" fmla="*/ 9 h 28"/>
                    <a:gd name="T10" fmla="*/ 0 w 222"/>
                    <a:gd name="T11" fmla="*/ 14 h 28"/>
                    <a:gd name="T12" fmla="*/ 1 w 222"/>
                    <a:gd name="T13" fmla="*/ 19 h 28"/>
                    <a:gd name="T14" fmla="*/ 3 w 222"/>
                    <a:gd name="T15" fmla="*/ 24 h 28"/>
                    <a:gd name="T16" fmla="*/ 9 w 222"/>
                    <a:gd name="T17" fmla="*/ 27 h 28"/>
                    <a:gd name="T18" fmla="*/ 14 w 222"/>
                    <a:gd name="T19" fmla="*/ 28 h 28"/>
                    <a:gd name="T20" fmla="*/ 208 w 222"/>
                    <a:gd name="T21" fmla="*/ 28 h 28"/>
                    <a:gd name="T22" fmla="*/ 214 w 222"/>
                    <a:gd name="T23" fmla="*/ 27 h 28"/>
                    <a:gd name="T24" fmla="*/ 218 w 222"/>
                    <a:gd name="T25" fmla="*/ 24 h 28"/>
                    <a:gd name="T26" fmla="*/ 221 w 222"/>
                    <a:gd name="T27" fmla="*/ 19 h 28"/>
                    <a:gd name="T28" fmla="*/ 222 w 222"/>
                    <a:gd name="T29" fmla="*/ 14 h 28"/>
                    <a:gd name="T30" fmla="*/ 221 w 222"/>
                    <a:gd name="T31" fmla="*/ 9 h 28"/>
                    <a:gd name="T32" fmla="*/ 218 w 222"/>
                    <a:gd name="T33" fmla="*/ 4 h 28"/>
                    <a:gd name="T34" fmla="*/ 214 w 222"/>
                    <a:gd name="T35" fmla="*/ 1 h 28"/>
                    <a:gd name="T36" fmla="*/ 208 w 222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2" h="28">
                      <a:moveTo>
                        <a:pt x="208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3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208" y="28"/>
                      </a:lnTo>
                      <a:lnTo>
                        <a:pt x="214" y="27"/>
                      </a:lnTo>
                      <a:lnTo>
                        <a:pt x="218" y="24"/>
                      </a:lnTo>
                      <a:lnTo>
                        <a:pt x="221" y="19"/>
                      </a:lnTo>
                      <a:lnTo>
                        <a:pt x="222" y="14"/>
                      </a:lnTo>
                      <a:lnTo>
                        <a:pt x="221" y="9"/>
                      </a:lnTo>
                      <a:lnTo>
                        <a:pt x="218" y="4"/>
                      </a:lnTo>
                      <a:lnTo>
                        <a:pt x="214" y="1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" name="Freeform 162">
                  <a:extLst>
                    <a:ext uri="{FF2B5EF4-FFF2-40B4-BE49-F238E27FC236}">
                      <a16:creationId xmlns:a16="http://schemas.microsoft.com/office/drawing/2014/main" id="{189310F7-643F-4BF8-8826-74E980477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3763" y="1282701"/>
                  <a:ext cx="14288" cy="14288"/>
                </a:xfrm>
                <a:custGeom>
                  <a:avLst/>
                  <a:gdLst>
                    <a:gd name="T0" fmla="*/ 14 w 28"/>
                    <a:gd name="T1" fmla="*/ 0 h 28"/>
                    <a:gd name="T2" fmla="*/ 14 w 28"/>
                    <a:gd name="T3" fmla="*/ 0 h 28"/>
                    <a:gd name="T4" fmla="*/ 9 w 28"/>
                    <a:gd name="T5" fmla="*/ 1 h 28"/>
                    <a:gd name="T6" fmla="*/ 5 w 28"/>
                    <a:gd name="T7" fmla="*/ 4 h 28"/>
                    <a:gd name="T8" fmla="*/ 1 w 28"/>
                    <a:gd name="T9" fmla="*/ 9 h 28"/>
                    <a:gd name="T10" fmla="*/ 0 w 28"/>
                    <a:gd name="T11" fmla="*/ 14 h 28"/>
                    <a:gd name="T12" fmla="*/ 1 w 28"/>
                    <a:gd name="T13" fmla="*/ 19 h 28"/>
                    <a:gd name="T14" fmla="*/ 5 w 28"/>
                    <a:gd name="T15" fmla="*/ 24 h 28"/>
                    <a:gd name="T16" fmla="*/ 9 w 28"/>
                    <a:gd name="T17" fmla="*/ 27 h 28"/>
                    <a:gd name="T18" fmla="*/ 14 w 28"/>
                    <a:gd name="T19" fmla="*/ 28 h 28"/>
                    <a:gd name="T20" fmla="*/ 14 w 28"/>
                    <a:gd name="T21" fmla="*/ 28 h 28"/>
                    <a:gd name="T22" fmla="*/ 20 w 28"/>
                    <a:gd name="T23" fmla="*/ 27 h 28"/>
                    <a:gd name="T24" fmla="*/ 24 w 28"/>
                    <a:gd name="T25" fmla="*/ 24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9 h 28"/>
                    <a:gd name="T32" fmla="*/ 24 w 28"/>
                    <a:gd name="T33" fmla="*/ 4 h 28"/>
                    <a:gd name="T34" fmla="*/ 20 w 28"/>
                    <a:gd name="T35" fmla="*/ 1 h 28"/>
                    <a:gd name="T36" fmla="*/ 14 w 28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7"/>
                      </a:lnTo>
                      <a:lnTo>
                        <a:pt x="24" y="24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4"/>
                      </a:lnTo>
                      <a:lnTo>
                        <a:pt x="20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" name="Freeform 163">
                  <a:extLst>
                    <a:ext uri="{FF2B5EF4-FFF2-40B4-BE49-F238E27FC236}">
                      <a16:creationId xmlns:a16="http://schemas.microsoft.com/office/drawing/2014/main" id="{EBA80AE3-06DF-4C8D-8C13-A2DDA99B1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088" y="1211263"/>
                  <a:ext cx="14288" cy="14288"/>
                </a:xfrm>
                <a:custGeom>
                  <a:avLst/>
                  <a:gdLst>
                    <a:gd name="T0" fmla="*/ 14 w 28"/>
                    <a:gd name="T1" fmla="*/ 0 h 28"/>
                    <a:gd name="T2" fmla="*/ 14 w 28"/>
                    <a:gd name="T3" fmla="*/ 0 h 28"/>
                    <a:gd name="T4" fmla="*/ 8 w 28"/>
                    <a:gd name="T5" fmla="*/ 1 h 28"/>
                    <a:gd name="T6" fmla="*/ 4 w 28"/>
                    <a:gd name="T7" fmla="*/ 4 h 28"/>
                    <a:gd name="T8" fmla="*/ 1 w 28"/>
                    <a:gd name="T9" fmla="*/ 8 h 28"/>
                    <a:gd name="T10" fmla="*/ 0 w 28"/>
                    <a:gd name="T11" fmla="*/ 14 h 28"/>
                    <a:gd name="T12" fmla="*/ 1 w 28"/>
                    <a:gd name="T13" fmla="*/ 19 h 28"/>
                    <a:gd name="T14" fmla="*/ 4 w 28"/>
                    <a:gd name="T15" fmla="*/ 23 h 28"/>
                    <a:gd name="T16" fmla="*/ 8 w 28"/>
                    <a:gd name="T17" fmla="*/ 27 h 28"/>
                    <a:gd name="T18" fmla="*/ 14 w 28"/>
                    <a:gd name="T19" fmla="*/ 28 h 28"/>
                    <a:gd name="T20" fmla="*/ 14 w 28"/>
                    <a:gd name="T21" fmla="*/ 28 h 28"/>
                    <a:gd name="T22" fmla="*/ 19 w 28"/>
                    <a:gd name="T23" fmla="*/ 27 h 28"/>
                    <a:gd name="T24" fmla="*/ 23 w 28"/>
                    <a:gd name="T25" fmla="*/ 23 h 28"/>
                    <a:gd name="T26" fmla="*/ 26 w 28"/>
                    <a:gd name="T27" fmla="*/ 19 h 28"/>
                    <a:gd name="T28" fmla="*/ 28 w 28"/>
                    <a:gd name="T29" fmla="*/ 14 h 28"/>
                    <a:gd name="T30" fmla="*/ 26 w 28"/>
                    <a:gd name="T31" fmla="*/ 8 h 28"/>
                    <a:gd name="T32" fmla="*/ 23 w 28"/>
                    <a:gd name="T33" fmla="*/ 4 h 28"/>
                    <a:gd name="T34" fmla="*/ 19 w 28"/>
                    <a:gd name="T35" fmla="*/ 1 h 28"/>
                    <a:gd name="T36" fmla="*/ 14 w 28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3"/>
                      </a:lnTo>
                      <a:lnTo>
                        <a:pt x="8" y="27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9" y="27"/>
                      </a:lnTo>
                      <a:lnTo>
                        <a:pt x="23" y="23"/>
                      </a:lnTo>
                      <a:lnTo>
                        <a:pt x="26" y="19"/>
                      </a:lnTo>
                      <a:lnTo>
                        <a:pt x="28" y="14"/>
                      </a:lnTo>
                      <a:lnTo>
                        <a:pt x="26" y="8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" name="Freeform 164">
                  <a:extLst>
                    <a:ext uri="{FF2B5EF4-FFF2-40B4-BE49-F238E27FC236}">
                      <a16:creationId xmlns:a16="http://schemas.microsoft.com/office/drawing/2014/main" id="{5CF59936-95EA-461D-9CA1-061466789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138" y="1211263"/>
                  <a:ext cx="231775" cy="122238"/>
                </a:xfrm>
                <a:custGeom>
                  <a:avLst/>
                  <a:gdLst>
                    <a:gd name="T0" fmla="*/ 264 w 439"/>
                    <a:gd name="T1" fmla="*/ 0 h 233"/>
                    <a:gd name="T2" fmla="*/ 254 w 439"/>
                    <a:gd name="T3" fmla="*/ 4 h 233"/>
                    <a:gd name="T4" fmla="*/ 250 w 439"/>
                    <a:gd name="T5" fmla="*/ 14 h 233"/>
                    <a:gd name="T6" fmla="*/ 254 w 439"/>
                    <a:gd name="T7" fmla="*/ 23 h 233"/>
                    <a:gd name="T8" fmla="*/ 264 w 439"/>
                    <a:gd name="T9" fmla="*/ 28 h 233"/>
                    <a:gd name="T10" fmla="*/ 396 w 439"/>
                    <a:gd name="T11" fmla="*/ 28 h 233"/>
                    <a:gd name="T12" fmla="*/ 402 w 439"/>
                    <a:gd name="T13" fmla="*/ 31 h 233"/>
                    <a:gd name="T14" fmla="*/ 407 w 439"/>
                    <a:gd name="T15" fmla="*/ 36 h 233"/>
                    <a:gd name="T16" fmla="*/ 411 w 439"/>
                    <a:gd name="T17" fmla="*/ 43 h 233"/>
                    <a:gd name="T18" fmla="*/ 411 w 439"/>
                    <a:gd name="T19" fmla="*/ 185 h 233"/>
                    <a:gd name="T20" fmla="*/ 410 w 439"/>
                    <a:gd name="T21" fmla="*/ 194 h 233"/>
                    <a:gd name="T22" fmla="*/ 405 w 439"/>
                    <a:gd name="T23" fmla="*/ 199 h 233"/>
                    <a:gd name="T24" fmla="*/ 399 w 439"/>
                    <a:gd name="T25" fmla="*/ 204 h 233"/>
                    <a:gd name="T26" fmla="*/ 391 w 439"/>
                    <a:gd name="T27" fmla="*/ 206 h 233"/>
                    <a:gd name="T28" fmla="*/ 44 w 439"/>
                    <a:gd name="T29" fmla="*/ 205 h 233"/>
                    <a:gd name="T30" fmla="*/ 36 w 439"/>
                    <a:gd name="T31" fmla="*/ 202 h 233"/>
                    <a:gd name="T32" fmla="*/ 31 w 439"/>
                    <a:gd name="T33" fmla="*/ 197 h 233"/>
                    <a:gd name="T34" fmla="*/ 29 w 439"/>
                    <a:gd name="T35" fmla="*/ 190 h 233"/>
                    <a:gd name="T36" fmla="*/ 28 w 439"/>
                    <a:gd name="T37" fmla="*/ 47 h 233"/>
                    <a:gd name="T38" fmla="*/ 30 w 439"/>
                    <a:gd name="T39" fmla="*/ 39 h 233"/>
                    <a:gd name="T40" fmla="*/ 33 w 439"/>
                    <a:gd name="T41" fmla="*/ 33 h 233"/>
                    <a:gd name="T42" fmla="*/ 39 w 439"/>
                    <a:gd name="T43" fmla="*/ 29 h 233"/>
                    <a:gd name="T44" fmla="*/ 47 w 439"/>
                    <a:gd name="T45" fmla="*/ 28 h 233"/>
                    <a:gd name="T46" fmla="*/ 176 w 439"/>
                    <a:gd name="T47" fmla="*/ 27 h 233"/>
                    <a:gd name="T48" fmla="*/ 183 w 439"/>
                    <a:gd name="T49" fmla="*/ 19 h 233"/>
                    <a:gd name="T50" fmla="*/ 183 w 439"/>
                    <a:gd name="T51" fmla="*/ 8 h 233"/>
                    <a:gd name="T52" fmla="*/ 176 w 439"/>
                    <a:gd name="T53" fmla="*/ 1 h 233"/>
                    <a:gd name="T54" fmla="*/ 47 w 439"/>
                    <a:gd name="T55" fmla="*/ 0 h 233"/>
                    <a:gd name="T56" fmla="*/ 29 w 439"/>
                    <a:gd name="T57" fmla="*/ 4 h 233"/>
                    <a:gd name="T58" fmla="*/ 14 w 439"/>
                    <a:gd name="T59" fmla="*/ 14 h 233"/>
                    <a:gd name="T60" fmla="*/ 4 w 439"/>
                    <a:gd name="T61" fmla="*/ 29 h 233"/>
                    <a:gd name="T62" fmla="*/ 0 w 439"/>
                    <a:gd name="T63" fmla="*/ 47 h 233"/>
                    <a:gd name="T64" fmla="*/ 1 w 439"/>
                    <a:gd name="T65" fmla="*/ 195 h 233"/>
                    <a:gd name="T66" fmla="*/ 8 w 439"/>
                    <a:gd name="T67" fmla="*/ 212 h 233"/>
                    <a:gd name="T68" fmla="*/ 21 w 439"/>
                    <a:gd name="T69" fmla="*/ 225 h 233"/>
                    <a:gd name="T70" fmla="*/ 37 w 439"/>
                    <a:gd name="T71" fmla="*/ 233 h 233"/>
                    <a:gd name="T72" fmla="*/ 391 w 439"/>
                    <a:gd name="T73" fmla="*/ 233 h 233"/>
                    <a:gd name="T74" fmla="*/ 410 w 439"/>
                    <a:gd name="T75" fmla="*/ 229 h 233"/>
                    <a:gd name="T76" fmla="*/ 425 w 439"/>
                    <a:gd name="T77" fmla="*/ 220 h 233"/>
                    <a:gd name="T78" fmla="*/ 435 w 439"/>
                    <a:gd name="T79" fmla="*/ 205 h 233"/>
                    <a:gd name="T80" fmla="*/ 439 w 439"/>
                    <a:gd name="T81" fmla="*/ 185 h 233"/>
                    <a:gd name="T82" fmla="*/ 438 w 439"/>
                    <a:gd name="T83" fmla="*/ 37 h 233"/>
                    <a:gd name="T84" fmla="*/ 431 w 439"/>
                    <a:gd name="T85" fmla="*/ 20 h 233"/>
                    <a:gd name="T86" fmla="*/ 418 w 439"/>
                    <a:gd name="T87" fmla="*/ 8 h 233"/>
                    <a:gd name="T88" fmla="*/ 401 w 439"/>
                    <a:gd name="T89" fmla="*/ 1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39" h="233">
                      <a:moveTo>
                        <a:pt x="391" y="0"/>
                      </a:moveTo>
                      <a:lnTo>
                        <a:pt x="264" y="0"/>
                      </a:lnTo>
                      <a:lnTo>
                        <a:pt x="258" y="1"/>
                      </a:lnTo>
                      <a:lnTo>
                        <a:pt x="254" y="4"/>
                      </a:lnTo>
                      <a:lnTo>
                        <a:pt x="251" y="8"/>
                      </a:lnTo>
                      <a:lnTo>
                        <a:pt x="250" y="14"/>
                      </a:lnTo>
                      <a:lnTo>
                        <a:pt x="251" y="19"/>
                      </a:lnTo>
                      <a:lnTo>
                        <a:pt x="254" y="23"/>
                      </a:lnTo>
                      <a:lnTo>
                        <a:pt x="258" y="27"/>
                      </a:lnTo>
                      <a:lnTo>
                        <a:pt x="264" y="28"/>
                      </a:lnTo>
                      <a:lnTo>
                        <a:pt x="391" y="28"/>
                      </a:lnTo>
                      <a:lnTo>
                        <a:pt x="396" y="28"/>
                      </a:lnTo>
                      <a:lnTo>
                        <a:pt x="399" y="29"/>
                      </a:lnTo>
                      <a:lnTo>
                        <a:pt x="402" y="31"/>
                      </a:lnTo>
                      <a:lnTo>
                        <a:pt x="405" y="33"/>
                      </a:lnTo>
                      <a:lnTo>
                        <a:pt x="407" y="36"/>
                      </a:lnTo>
                      <a:lnTo>
                        <a:pt x="410" y="39"/>
                      </a:lnTo>
                      <a:lnTo>
                        <a:pt x="411" y="43"/>
                      </a:lnTo>
                      <a:lnTo>
                        <a:pt x="411" y="47"/>
                      </a:lnTo>
                      <a:lnTo>
                        <a:pt x="411" y="185"/>
                      </a:lnTo>
                      <a:lnTo>
                        <a:pt x="411" y="190"/>
                      </a:lnTo>
                      <a:lnTo>
                        <a:pt x="410" y="194"/>
                      </a:lnTo>
                      <a:lnTo>
                        <a:pt x="407" y="197"/>
                      </a:lnTo>
                      <a:lnTo>
                        <a:pt x="405" y="199"/>
                      </a:lnTo>
                      <a:lnTo>
                        <a:pt x="402" y="202"/>
                      </a:lnTo>
                      <a:lnTo>
                        <a:pt x="399" y="204"/>
                      </a:lnTo>
                      <a:lnTo>
                        <a:pt x="396" y="205"/>
                      </a:lnTo>
                      <a:lnTo>
                        <a:pt x="391" y="206"/>
                      </a:lnTo>
                      <a:lnTo>
                        <a:pt x="47" y="206"/>
                      </a:lnTo>
                      <a:lnTo>
                        <a:pt x="44" y="205"/>
                      </a:lnTo>
                      <a:lnTo>
                        <a:pt x="39" y="204"/>
                      </a:lnTo>
                      <a:lnTo>
                        <a:pt x="36" y="202"/>
                      </a:lnTo>
                      <a:lnTo>
                        <a:pt x="33" y="199"/>
                      </a:lnTo>
                      <a:lnTo>
                        <a:pt x="31" y="197"/>
                      </a:lnTo>
                      <a:lnTo>
                        <a:pt x="30" y="194"/>
                      </a:lnTo>
                      <a:lnTo>
                        <a:pt x="29" y="190"/>
                      </a:lnTo>
                      <a:lnTo>
                        <a:pt x="28" y="185"/>
                      </a:lnTo>
                      <a:lnTo>
                        <a:pt x="28" y="47"/>
                      </a:lnTo>
                      <a:lnTo>
                        <a:pt x="29" y="43"/>
                      </a:lnTo>
                      <a:lnTo>
                        <a:pt x="30" y="39"/>
                      </a:lnTo>
                      <a:lnTo>
                        <a:pt x="31" y="36"/>
                      </a:lnTo>
                      <a:lnTo>
                        <a:pt x="33" y="33"/>
                      </a:lnTo>
                      <a:lnTo>
                        <a:pt x="36" y="31"/>
                      </a:lnTo>
                      <a:lnTo>
                        <a:pt x="39" y="29"/>
                      </a:lnTo>
                      <a:lnTo>
                        <a:pt x="44" y="28"/>
                      </a:lnTo>
                      <a:lnTo>
                        <a:pt x="47" y="28"/>
                      </a:lnTo>
                      <a:lnTo>
                        <a:pt x="170" y="28"/>
                      </a:lnTo>
                      <a:lnTo>
                        <a:pt x="176" y="27"/>
                      </a:lnTo>
                      <a:lnTo>
                        <a:pt x="180" y="23"/>
                      </a:lnTo>
                      <a:lnTo>
                        <a:pt x="183" y="19"/>
                      </a:lnTo>
                      <a:lnTo>
                        <a:pt x="184" y="14"/>
                      </a:lnTo>
                      <a:lnTo>
                        <a:pt x="183" y="8"/>
                      </a:lnTo>
                      <a:lnTo>
                        <a:pt x="180" y="4"/>
                      </a:lnTo>
                      <a:lnTo>
                        <a:pt x="176" y="1"/>
                      </a:lnTo>
                      <a:lnTo>
                        <a:pt x="170" y="0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9" y="4"/>
                      </a:lnTo>
                      <a:lnTo>
                        <a:pt x="21" y="8"/>
                      </a:lnTo>
                      <a:lnTo>
                        <a:pt x="14" y="14"/>
                      </a:lnTo>
                      <a:lnTo>
                        <a:pt x="8" y="20"/>
                      </a:lnTo>
                      <a:lnTo>
                        <a:pt x="4" y="29"/>
                      </a:lnTo>
                      <a:lnTo>
                        <a:pt x="1" y="37"/>
                      </a:lnTo>
                      <a:lnTo>
                        <a:pt x="0" y="47"/>
                      </a:lnTo>
                      <a:lnTo>
                        <a:pt x="0" y="185"/>
                      </a:lnTo>
                      <a:lnTo>
                        <a:pt x="1" y="195"/>
                      </a:lnTo>
                      <a:lnTo>
                        <a:pt x="4" y="205"/>
                      </a:lnTo>
                      <a:lnTo>
                        <a:pt x="8" y="212"/>
                      </a:lnTo>
                      <a:lnTo>
                        <a:pt x="14" y="220"/>
                      </a:lnTo>
                      <a:lnTo>
                        <a:pt x="21" y="225"/>
                      </a:lnTo>
                      <a:lnTo>
                        <a:pt x="29" y="229"/>
                      </a:lnTo>
                      <a:lnTo>
                        <a:pt x="37" y="233"/>
                      </a:lnTo>
                      <a:lnTo>
                        <a:pt x="47" y="233"/>
                      </a:lnTo>
                      <a:lnTo>
                        <a:pt x="391" y="233"/>
                      </a:lnTo>
                      <a:lnTo>
                        <a:pt x="401" y="233"/>
                      </a:lnTo>
                      <a:lnTo>
                        <a:pt x="410" y="229"/>
                      </a:lnTo>
                      <a:lnTo>
                        <a:pt x="418" y="225"/>
                      </a:lnTo>
                      <a:lnTo>
                        <a:pt x="425" y="220"/>
                      </a:lnTo>
                      <a:lnTo>
                        <a:pt x="431" y="212"/>
                      </a:lnTo>
                      <a:lnTo>
                        <a:pt x="435" y="205"/>
                      </a:lnTo>
                      <a:lnTo>
                        <a:pt x="438" y="195"/>
                      </a:lnTo>
                      <a:lnTo>
                        <a:pt x="439" y="185"/>
                      </a:lnTo>
                      <a:lnTo>
                        <a:pt x="439" y="47"/>
                      </a:lnTo>
                      <a:lnTo>
                        <a:pt x="438" y="37"/>
                      </a:lnTo>
                      <a:lnTo>
                        <a:pt x="435" y="29"/>
                      </a:lnTo>
                      <a:lnTo>
                        <a:pt x="431" y="20"/>
                      </a:lnTo>
                      <a:lnTo>
                        <a:pt x="425" y="14"/>
                      </a:lnTo>
                      <a:lnTo>
                        <a:pt x="418" y="8"/>
                      </a:lnTo>
                      <a:lnTo>
                        <a:pt x="410" y="4"/>
                      </a:lnTo>
                      <a:lnTo>
                        <a:pt x="401" y="1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" name="Freeform 165">
                  <a:extLst>
                    <a:ext uri="{FF2B5EF4-FFF2-40B4-BE49-F238E27FC236}">
                      <a16:creationId xmlns:a16="http://schemas.microsoft.com/office/drawing/2014/main" id="{B932EA1C-72E9-4C0E-861A-E5AB9EEED9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6113" y="1058863"/>
                  <a:ext cx="376238" cy="344488"/>
                </a:xfrm>
                <a:custGeom>
                  <a:avLst/>
                  <a:gdLst>
                    <a:gd name="T0" fmla="*/ 606 w 711"/>
                    <a:gd name="T1" fmla="*/ 77 h 650"/>
                    <a:gd name="T2" fmla="*/ 569 w 711"/>
                    <a:gd name="T3" fmla="*/ 3 h 650"/>
                    <a:gd name="T4" fmla="*/ 554 w 711"/>
                    <a:gd name="T5" fmla="*/ 1 h 650"/>
                    <a:gd name="T6" fmla="*/ 381 w 711"/>
                    <a:gd name="T7" fmla="*/ 77 h 650"/>
                    <a:gd name="T8" fmla="*/ 214 w 711"/>
                    <a:gd name="T9" fmla="*/ 2 h 650"/>
                    <a:gd name="T10" fmla="*/ 206 w 711"/>
                    <a:gd name="T11" fmla="*/ 0 h 650"/>
                    <a:gd name="T12" fmla="*/ 47 w 711"/>
                    <a:gd name="T13" fmla="*/ 1 h 650"/>
                    <a:gd name="T14" fmla="*/ 31 w 711"/>
                    <a:gd name="T15" fmla="*/ 7 h 650"/>
                    <a:gd name="T16" fmla="*/ 17 w 711"/>
                    <a:gd name="T17" fmla="*/ 16 h 650"/>
                    <a:gd name="T18" fmla="*/ 7 w 711"/>
                    <a:gd name="T19" fmla="*/ 30 h 650"/>
                    <a:gd name="T20" fmla="*/ 2 w 711"/>
                    <a:gd name="T21" fmla="*/ 46 h 650"/>
                    <a:gd name="T22" fmla="*/ 0 w 711"/>
                    <a:gd name="T23" fmla="*/ 592 h 650"/>
                    <a:gd name="T24" fmla="*/ 3 w 711"/>
                    <a:gd name="T25" fmla="*/ 609 h 650"/>
                    <a:gd name="T26" fmla="*/ 10 w 711"/>
                    <a:gd name="T27" fmla="*/ 624 h 650"/>
                    <a:gd name="T28" fmla="*/ 21 w 711"/>
                    <a:gd name="T29" fmla="*/ 637 h 650"/>
                    <a:gd name="T30" fmla="*/ 36 w 711"/>
                    <a:gd name="T31" fmla="*/ 645 h 650"/>
                    <a:gd name="T32" fmla="*/ 52 w 711"/>
                    <a:gd name="T33" fmla="*/ 650 h 650"/>
                    <a:gd name="T34" fmla="*/ 658 w 711"/>
                    <a:gd name="T35" fmla="*/ 650 h 650"/>
                    <a:gd name="T36" fmla="*/ 675 w 711"/>
                    <a:gd name="T37" fmla="*/ 645 h 650"/>
                    <a:gd name="T38" fmla="*/ 689 w 711"/>
                    <a:gd name="T39" fmla="*/ 637 h 650"/>
                    <a:gd name="T40" fmla="*/ 701 w 711"/>
                    <a:gd name="T41" fmla="*/ 624 h 650"/>
                    <a:gd name="T42" fmla="*/ 709 w 711"/>
                    <a:gd name="T43" fmla="*/ 609 h 650"/>
                    <a:gd name="T44" fmla="*/ 711 w 711"/>
                    <a:gd name="T45" fmla="*/ 592 h 650"/>
                    <a:gd name="T46" fmla="*/ 710 w 711"/>
                    <a:gd name="T47" fmla="*/ 125 h 650"/>
                    <a:gd name="T48" fmla="*/ 703 w 711"/>
                    <a:gd name="T49" fmla="*/ 109 h 650"/>
                    <a:gd name="T50" fmla="*/ 694 w 711"/>
                    <a:gd name="T51" fmla="*/ 95 h 650"/>
                    <a:gd name="T52" fmla="*/ 681 w 711"/>
                    <a:gd name="T53" fmla="*/ 85 h 650"/>
                    <a:gd name="T54" fmla="*/ 665 w 711"/>
                    <a:gd name="T55" fmla="*/ 80 h 650"/>
                    <a:gd name="T56" fmla="*/ 553 w 711"/>
                    <a:gd name="T57" fmla="*/ 32 h 650"/>
                    <a:gd name="T58" fmla="*/ 553 w 711"/>
                    <a:gd name="T59" fmla="*/ 32 h 650"/>
                    <a:gd name="T60" fmla="*/ 31 w 711"/>
                    <a:gd name="T61" fmla="*/ 46 h 650"/>
                    <a:gd name="T62" fmla="*/ 41 w 711"/>
                    <a:gd name="T63" fmla="*/ 32 h 650"/>
                    <a:gd name="T64" fmla="*/ 59 w 711"/>
                    <a:gd name="T65" fmla="*/ 27 h 650"/>
                    <a:gd name="T66" fmla="*/ 266 w 711"/>
                    <a:gd name="T67" fmla="*/ 103 h 650"/>
                    <a:gd name="T68" fmla="*/ 273 w 711"/>
                    <a:gd name="T69" fmla="*/ 105 h 650"/>
                    <a:gd name="T70" fmla="*/ 59 w 711"/>
                    <a:gd name="T71" fmla="*/ 155 h 650"/>
                    <a:gd name="T72" fmla="*/ 35 w 711"/>
                    <a:gd name="T73" fmla="*/ 160 h 650"/>
                    <a:gd name="T74" fmla="*/ 683 w 711"/>
                    <a:gd name="T75" fmla="*/ 244 h 650"/>
                    <a:gd name="T76" fmla="*/ 681 w 711"/>
                    <a:gd name="T77" fmla="*/ 603 h 650"/>
                    <a:gd name="T78" fmla="*/ 670 w 711"/>
                    <a:gd name="T79" fmla="*/ 616 h 650"/>
                    <a:gd name="T80" fmla="*/ 653 w 711"/>
                    <a:gd name="T81" fmla="*/ 622 h 650"/>
                    <a:gd name="T82" fmla="*/ 47 w 711"/>
                    <a:gd name="T83" fmla="*/ 620 h 650"/>
                    <a:gd name="T84" fmla="*/ 33 w 711"/>
                    <a:gd name="T85" fmla="*/ 609 h 650"/>
                    <a:gd name="T86" fmla="*/ 27 w 711"/>
                    <a:gd name="T87" fmla="*/ 592 h 650"/>
                    <a:gd name="T88" fmla="*/ 31 w 711"/>
                    <a:gd name="T89" fmla="*/ 202 h 650"/>
                    <a:gd name="T90" fmla="*/ 41 w 711"/>
                    <a:gd name="T91" fmla="*/ 188 h 650"/>
                    <a:gd name="T92" fmla="*/ 59 w 711"/>
                    <a:gd name="T93" fmla="*/ 183 h 650"/>
                    <a:gd name="T94" fmla="*/ 219 w 711"/>
                    <a:gd name="T95" fmla="*/ 183 h 650"/>
                    <a:gd name="T96" fmla="*/ 653 w 711"/>
                    <a:gd name="T97" fmla="*/ 183 h 650"/>
                    <a:gd name="T98" fmla="*/ 670 w 711"/>
                    <a:gd name="T99" fmla="*/ 188 h 650"/>
                    <a:gd name="T100" fmla="*/ 681 w 711"/>
                    <a:gd name="T101" fmla="*/ 202 h 650"/>
                    <a:gd name="T102" fmla="*/ 683 w 711"/>
                    <a:gd name="T103" fmla="*/ 244 h 650"/>
                    <a:gd name="T104" fmla="*/ 669 w 711"/>
                    <a:gd name="T105" fmla="*/ 158 h 650"/>
                    <a:gd name="T106" fmla="*/ 640 w 711"/>
                    <a:gd name="T107" fmla="*/ 155 h 650"/>
                    <a:gd name="T108" fmla="*/ 658 w 711"/>
                    <a:gd name="T109" fmla="*/ 106 h 650"/>
                    <a:gd name="T110" fmla="*/ 674 w 711"/>
                    <a:gd name="T111" fmla="*/ 115 h 650"/>
                    <a:gd name="T112" fmla="*/ 683 w 711"/>
                    <a:gd name="T113" fmla="*/ 13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11" h="650">
                      <a:moveTo>
                        <a:pt x="653" y="77"/>
                      </a:moveTo>
                      <a:lnTo>
                        <a:pt x="607" y="77"/>
                      </a:lnTo>
                      <a:lnTo>
                        <a:pt x="606" y="77"/>
                      </a:lnTo>
                      <a:lnTo>
                        <a:pt x="605" y="79"/>
                      </a:lnTo>
                      <a:lnTo>
                        <a:pt x="572" y="8"/>
                      </a:lnTo>
                      <a:lnTo>
                        <a:pt x="569" y="3"/>
                      </a:lnTo>
                      <a:lnTo>
                        <a:pt x="565" y="1"/>
                      </a:lnTo>
                      <a:lnTo>
                        <a:pt x="560" y="0"/>
                      </a:lnTo>
                      <a:lnTo>
                        <a:pt x="554" y="1"/>
                      </a:lnTo>
                      <a:lnTo>
                        <a:pt x="385" y="79"/>
                      </a:lnTo>
                      <a:lnTo>
                        <a:pt x="384" y="79"/>
                      </a:lnTo>
                      <a:lnTo>
                        <a:pt x="381" y="77"/>
                      </a:lnTo>
                      <a:lnTo>
                        <a:pt x="280" y="77"/>
                      </a:lnTo>
                      <a:lnTo>
                        <a:pt x="216" y="4"/>
                      </a:lnTo>
                      <a:lnTo>
                        <a:pt x="214" y="2"/>
                      </a:lnTo>
                      <a:lnTo>
                        <a:pt x="212" y="1"/>
                      </a:lnTo>
                      <a:lnTo>
                        <a:pt x="209" y="0"/>
                      </a:lnTo>
                      <a:lnTo>
                        <a:pt x="206" y="0"/>
                      </a:lnTo>
                      <a:lnTo>
                        <a:pt x="59" y="0"/>
                      </a:lnTo>
                      <a:lnTo>
                        <a:pt x="52" y="0"/>
                      </a:lnTo>
                      <a:lnTo>
                        <a:pt x="47" y="1"/>
                      </a:lnTo>
                      <a:lnTo>
                        <a:pt x="41" y="2"/>
                      </a:lnTo>
                      <a:lnTo>
                        <a:pt x="36" y="4"/>
                      </a:lnTo>
                      <a:lnTo>
                        <a:pt x="31" y="7"/>
                      </a:lnTo>
                      <a:lnTo>
                        <a:pt x="25" y="10"/>
                      </a:lnTo>
                      <a:lnTo>
                        <a:pt x="21" y="13"/>
                      </a:lnTo>
                      <a:lnTo>
                        <a:pt x="17" y="16"/>
                      </a:lnTo>
                      <a:lnTo>
                        <a:pt x="13" y="21"/>
                      </a:lnTo>
                      <a:lnTo>
                        <a:pt x="10" y="26"/>
                      </a:lnTo>
                      <a:lnTo>
                        <a:pt x="7" y="30"/>
                      </a:lnTo>
                      <a:lnTo>
                        <a:pt x="5" y="36"/>
                      </a:lnTo>
                      <a:lnTo>
                        <a:pt x="3" y="41"/>
                      </a:lnTo>
                      <a:lnTo>
                        <a:pt x="2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592"/>
                      </a:lnTo>
                      <a:lnTo>
                        <a:pt x="1" y="597"/>
                      </a:lnTo>
                      <a:lnTo>
                        <a:pt x="2" y="603"/>
                      </a:lnTo>
                      <a:lnTo>
                        <a:pt x="3" y="609"/>
                      </a:lnTo>
                      <a:lnTo>
                        <a:pt x="5" y="614"/>
                      </a:lnTo>
                      <a:lnTo>
                        <a:pt x="7" y="620"/>
                      </a:lnTo>
                      <a:lnTo>
                        <a:pt x="10" y="624"/>
                      </a:lnTo>
                      <a:lnTo>
                        <a:pt x="13" y="628"/>
                      </a:lnTo>
                      <a:lnTo>
                        <a:pt x="17" y="632"/>
                      </a:lnTo>
                      <a:lnTo>
                        <a:pt x="21" y="637"/>
                      </a:lnTo>
                      <a:lnTo>
                        <a:pt x="25" y="640"/>
                      </a:lnTo>
                      <a:lnTo>
                        <a:pt x="31" y="643"/>
                      </a:lnTo>
                      <a:lnTo>
                        <a:pt x="36" y="645"/>
                      </a:lnTo>
                      <a:lnTo>
                        <a:pt x="41" y="647"/>
                      </a:lnTo>
                      <a:lnTo>
                        <a:pt x="47" y="649"/>
                      </a:lnTo>
                      <a:lnTo>
                        <a:pt x="52" y="650"/>
                      </a:lnTo>
                      <a:lnTo>
                        <a:pt x="59" y="650"/>
                      </a:lnTo>
                      <a:lnTo>
                        <a:pt x="653" y="650"/>
                      </a:lnTo>
                      <a:lnTo>
                        <a:pt x="658" y="650"/>
                      </a:lnTo>
                      <a:lnTo>
                        <a:pt x="665" y="649"/>
                      </a:lnTo>
                      <a:lnTo>
                        <a:pt x="670" y="647"/>
                      </a:lnTo>
                      <a:lnTo>
                        <a:pt x="675" y="645"/>
                      </a:lnTo>
                      <a:lnTo>
                        <a:pt x="681" y="643"/>
                      </a:lnTo>
                      <a:lnTo>
                        <a:pt x="685" y="640"/>
                      </a:lnTo>
                      <a:lnTo>
                        <a:pt x="689" y="637"/>
                      </a:lnTo>
                      <a:lnTo>
                        <a:pt x="694" y="632"/>
                      </a:lnTo>
                      <a:lnTo>
                        <a:pt x="698" y="628"/>
                      </a:lnTo>
                      <a:lnTo>
                        <a:pt x="701" y="624"/>
                      </a:lnTo>
                      <a:lnTo>
                        <a:pt x="703" y="620"/>
                      </a:lnTo>
                      <a:lnTo>
                        <a:pt x="707" y="614"/>
                      </a:lnTo>
                      <a:lnTo>
                        <a:pt x="709" y="609"/>
                      </a:lnTo>
                      <a:lnTo>
                        <a:pt x="710" y="603"/>
                      </a:lnTo>
                      <a:lnTo>
                        <a:pt x="711" y="597"/>
                      </a:lnTo>
                      <a:lnTo>
                        <a:pt x="711" y="592"/>
                      </a:lnTo>
                      <a:lnTo>
                        <a:pt x="711" y="136"/>
                      </a:lnTo>
                      <a:lnTo>
                        <a:pt x="711" y="130"/>
                      </a:lnTo>
                      <a:lnTo>
                        <a:pt x="710" y="125"/>
                      </a:lnTo>
                      <a:lnTo>
                        <a:pt x="709" y="119"/>
                      </a:lnTo>
                      <a:lnTo>
                        <a:pt x="707" y="114"/>
                      </a:lnTo>
                      <a:lnTo>
                        <a:pt x="703" y="109"/>
                      </a:lnTo>
                      <a:lnTo>
                        <a:pt x="701" y="103"/>
                      </a:lnTo>
                      <a:lnTo>
                        <a:pt x="698" y="99"/>
                      </a:lnTo>
                      <a:lnTo>
                        <a:pt x="694" y="95"/>
                      </a:lnTo>
                      <a:lnTo>
                        <a:pt x="689" y="91"/>
                      </a:lnTo>
                      <a:lnTo>
                        <a:pt x="685" y="88"/>
                      </a:lnTo>
                      <a:lnTo>
                        <a:pt x="681" y="85"/>
                      </a:lnTo>
                      <a:lnTo>
                        <a:pt x="675" y="83"/>
                      </a:lnTo>
                      <a:lnTo>
                        <a:pt x="670" y="81"/>
                      </a:lnTo>
                      <a:lnTo>
                        <a:pt x="665" y="80"/>
                      </a:lnTo>
                      <a:lnTo>
                        <a:pt x="658" y="79"/>
                      </a:lnTo>
                      <a:lnTo>
                        <a:pt x="653" y="77"/>
                      </a:lnTo>
                      <a:close/>
                      <a:moveTo>
                        <a:pt x="553" y="32"/>
                      </a:moveTo>
                      <a:lnTo>
                        <a:pt x="609" y="155"/>
                      </a:lnTo>
                      <a:lnTo>
                        <a:pt x="284" y="155"/>
                      </a:lnTo>
                      <a:lnTo>
                        <a:pt x="553" y="32"/>
                      </a:lnTo>
                      <a:close/>
                      <a:moveTo>
                        <a:pt x="27" y="58"/>
                      </a:moveTo>
                      <a:lnTo>
                        <a:pt x="29" y="52"/>
                      </a:lnTo>
                      <a:lnTo>
                        <a:pt x="31" y="46"/>
                      </a:lnTo>
                      <a:lnTo>
                        <a:pt x="33" y="41"/>
                      </a:lnTo>
                      <a:lnTo>
                        <a:pt x="37" y="37"/>
                      </a:lnTo>
                      <a:lnTo>
                        <a:pt x="41" y="32"/>
                      </a:lnTo>
                      <a:lnTo>
                        <a:pt x="47" y="30"/>
                      </a:lnTo>
                      <a:lnTo>
                        <a:pt x="52" y="28"/>
                      </a:lnTo>
                      <a:lnTo>
                        <a:pt x="59" y="27"/>
                      </a:lnTo>
                      <a:lnTo>
                        <a:pt x="200" y="27"/>
                      </a:lnTo>
                      <a:lnTo>
                        <a:pt x="263" y="101"/>
                      </a:lnTo>
                      <a:lnTo>
                        <a:pt x="266" y="103"/>
                      </a:lnTo>
                      <a:lnTo>
                        <a:pt x="268" y="104"/>
                      </a:lnTo>
                      <a:lnTo>
                        <a:pt x="271" y="105"/>
                      </a:lnTo>
                      <a:lnTo>
                        <a:pt x="273" y="105"/>
                      </a:lnTo>
                      <a:lnTo>
                        <a:pt x="326" y="105"/>
                      </a:lnTo>
                      <a:lnTo>
                        <a:pt x="217" y="155"/>
                      </a:lnTo>
                      <a:lnTo>
                        <a:pt x="59" y="155"/>
                      </a:lnTo>
                      <a:lnTo>
                        <a:pt x="50" y="156"/>
                      </a:lnTo>
                      <a:lnTo>
                        <a:pt x="42" y="158"/>
                      </a:lnTo>
                      <a:lnTo>
                        <a:pt x="35" y="160"/>
                      </a:lnTo>
                      <a:lnTo>
                        <a:pt x="27" y="164"/>
                      </a:lnTo>
                      <a:lnTo>
                        <a:pt x="27" y="58"/>
                      </a:lnTo>
                      <a:close/>
                      <a:moveTo>
                        <a:pt x="683" y="244"/>
                      </a:moveTo>
                      <a:lnTo>
                        <a:pt x="683" y="592"/>
                      </a:lnTo>
                      <a:lnTo>
                        <a:pt x="683" y="597"/>
                      </a:lnTo>
                      <a:lnTo>
                        <a:pt x="681" y="603"/>
                      </a:lnTo>
                      <a:lnTo>
                        <a:pt x="678" y="609"/>
                      </a:lnTo>
                      <a:lnTo>
                        <a:pt x="674" y="613"/>
                      </a:lnTo>
                      <a:lnTo>
                        <a:pt x="670" y="616"/>
                      </a:lnTo>
                      <a:lnTo>
                        <a:pt x="665" y="620"/>
                      </a:lnTo>
                      <a:lnTo>
                        <a:pt x="658" y="622"/>
                      </a:lnTo>
                      <a:lnTo>
                        <a:pt x="653" y="622"/>
                      </a:lnTo>
                      <a:lnTo>
                        <a:pt x="59" y="622"/>
                      </a:lnTo>
                      <a:lnTo>
                        <a:pt x="52" y="622"/>
                      </a:lnTo>
                      <a:lnTo>
                        <a:pt x="47" y="620"/>
                      </a:lnTo>
                      <a:lnTo>
                        <a:pt x="41" y="616"/>
                      </a:lnTo>
                      <a:lnTo>
                        <a:pt x="37" y="613"/>
                      </a:lnTo>
                      <a:lnTo>
                        <a:pt x="33" y="609"/>
                      </a:lnTo>
                      <a:lnTo>
                        <a:pt x="31" y="603"/>
                      </a:lnTo>
                      <a:lnTo>
                        <a:pt x="29" y="597"/>
                      </a:lnTo>
                      <a:lnTo>
                        <a:pt x="27" y="592"/>
                      </a:lnTo>
                      <a:lnTo>
                        <a:pt x="27" y="214"/>
                      </a:lnTo>
                      <a:lnTo>
                        <a:pt x="29" y="207"/>
                      </a:lnTo>
                      <a:lnTo>
                        <a:pt x="31" y="202"/>
                      </a:lnTo>
                      <a:lnTo>
                        <a:pt x="33" y="197"/>
                      </a:lnTo>
                      <a:lnTo>
                        <a:pt x="37" y="192"/>
                      </a:lnTo>
                      <a:lnTo>
                        <a:pt x="41" y="188"/>
                      </a:lnTo>
                      <a:lnTo>
                        <a:pt x="47" y="186"/>
                      </a:lnTo>
                      <a:lnTo>
                        <a:pt x="52" y="184"/>
                      </a:lnTo>
                      <a:lnTo>
                        <a:pt x="59" y="183"/>
                      </a:lnTo>
                      <a:lnTo>
                        <a:pt x="219" y="183"/>
                      </a:lnTo>
                      <a:lnTo>
                        <a:pt x="219" y="183"/>
                      </a:lnTo>
                      <a:lnTo>
                        <a:pt x="219" y="183"/>
                      </a:lnTo>
                      <a:lnTo>
                        <a:pt x="221" y="183"/>
                      </a:lnTo>
                      <a:lnTo>
                        <a:pt x="221" y="183"/>
                      </a:lnTo>
                      <a:lnTo>
                        <a:pt x="653" y="183"/>
                      </a:lnTo>
                      <a:lnTo>
                        <a:pt x="658" y="184"/>
                      </a:lnTo>
                      <a:lnTo>
                        <a:pt x="665" y="186"/>
                      </a:lnTo>
                      <a:lnTo>
                        <a:pt x="670" y="188"/>
                      </a:lnTo>
                      <a:lnTo>
                        <a:pt x="674" y="192"/>
                      </a:lnTo>
                      <a:lnTo>
                        <a:pt x="678" y="197"/>
                      </a:lnTo>
                      <a:lnTo>
                        <a:pt x="681" y="202"/>
                      </a:lnTo>
                      <a:lnTo>
                        <a:pt x="683" y="207"/>
                      </a:lnTo>
                      <a:lnTo>
                        <a:pt x="683" y="214"/>
                      </a:lnTo>
                      <a:lnTo>
                        <a:pt x="683" y="244"/>
                      </a:lnTo>
                      <a:close/>
                      <a:moveTo>
                        <a:pt x="683" y="164"/>
                      </a:moveTo>
                      <a:lnTo>
                        <a:pt x="677" y="160"/>
                      </a:lnTo>
                      <a:lnTo>
                        <a:pt x="669" y="158"/>
                      </a:lnTo>
                      <a:lnTo>
                        <a:pt x="660" y="156"/>
                      </a:lnTo>
                      <a:lnTo>
                        <a:pt x="653" y="155"/>
                      </a:lnTo>
                      <a:lnTo>
                        <a:pt x="640" y="155"/>
                      </a:lnTo>
                      <a:lnTo>
                        <a:pt x="618" y="105"/>
                      </a:lnTo>
                      <a:lnTo>
                        <a:pt x="653" y="105"/>
                      </a:lnTo>
                      <a:lnTo>
                        <a:pt x="658" y="106"/>
                      </a:lnTo>
                      <a:lnTo>
                        <a:pt x="665" y="109"/>
                      </a:lnTo>
                      <a:lnTo>
                        <a:pt x="670" y="111"/>
                      </a:lnTo>
                      <a:lnTo>
                        <a:pt x="674" y="115"/>
                      </a:lnTo>
                      <a:lnTo>
                        <a:pt x="678" y="119"/>
                      </a:lnTo>
                      <a:lnTo>
                        <a:pt x="681" y="125"/>
                      </a:lnTo>
                      <a:lnTo>
                        <a:pt x="683" y="130"/>
                      </a:lnTo>
                      <a:lnTo>
                        <a:pt x="683" y="136"/>
                      </a:lnTo>
                      <a:lnTo>
                        <a:pt x="683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4F9437-4C32-4340-AC34-47D6D4C818C3}"/>
              </a:ext>
            </a:extLst>
          </p:cNvPr>
          <p:cNvGrpSpPr/>
          <p:nvPr/>
        </p:nvGrpSpPr>
        <p:grpSpPr>
          <a:xfrm>
            <a:off x="9499181" y="2214450"/>
            <a:ext cx="934281" cy="1863080"/>
            <a:chOff x="9499181" y="2214450"/>
            <a:chExt cx="934281" cy="1863080"/>
          </a:xfrm>
        </p:grpSpPr>
        <p:sp>
          <p:nvSpPr>
            <p:cNvPr id="19" name="Chevron 86">
              <a:extLst>
                <a:ext uri="{FF2B5EF4-FFF2-40B4-BE49-F238E27FC236}">
                  <a16:creationId xmlns:a16="http://schemas.microsoft.com/office/drawing/2014/main" id="{9D70ECEB-799D-4746-AC72-3AE6A8BC470A}"/>
                </a:ext>
              </a:extLst>
            </p:cNvPr>
            <p:cNvSpPr/>
            <p:nvPr/>
          </p:nvSpPr>
          <p:spPr>
            <a:xfrm rot="19800000">
              <a:off x="9576247" y="2214450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4">
                    <a:lumMod val="75000"/>
                    <a:alpha val="0"/>
                  </a:schemeClr>
                </a:gs>
                <a:gs pos="0">
                  <a:schemeClr val="accent4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FFC000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FF33F4-BDE3-4EC1-A992-194BFA99C75E}"/>
                </a:ext>
              </a:extLst>
            </p:cNvPr>
            <p:cNvGrpSpPr/>
            <p:nvPr/>
          </p:nvGrpSpPr>
          <p:grpSpPr>
            <a:xfrm>
              <a:off x="9499181" y="2901905"/>
              <a:ext cx="719382" cy="719982"/>
              <a:chOff x="9499181" y="2901905"/>
              <a:chExt cx="719382" cy="71998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D2E17D4-A8E5-4151-B5AA-6C8A7B3C7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99181" y="2901905"/>
                <a:ext cx="719382" cy="71998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280F26D-8FAA-4006-9602-30F8C7868F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48617" y="2951381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47BC0BB-BD9F-429D-8F21-0237BEBFFE7E}"/>
                  </a:ext>
                </a:extLst>
              </p:cNvPr>
              <p:cNvGrpSpPr/>
              <p:nvPr/>
            </p:nvGrpSpPr>
            <p:grpSpPr>
              <a:xfrm>
                <a:off x="9737125" y="3123838"/>
                <a:ext cx="243494" cy="276116"/>
                <a:chOff x="10283826" y="1776413"/>
                <a:chExt cx="331788" cy="376238"/>
              </a:xfrm>
              <a:solidFill>
                <a:schemeClr val="bg1"/>
              </a:solidFill>
            </p:grpSpPr>
            <p:sp>
              <p:nvSpPr>
                <p:cNvPr id="42" name="Freeform 253">
                  <a:extLst>
                    <a:ext uri="{FF2B5EF4-FFF2-40B4-BE49-F238E27FC236}">
                      <a16:creationId xmlns:a16="http://schemas.microsoft.com/office/drawing/2014/main" id="{E38C6D7A-3144-4971-9F01-159192E5B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3826" y="1900238"/>
                  <a:ext cx="249238" cy="252413"/>
                </a:xfrm>
                <a:custGeom>
                  <a:avLst/>
                  <a:gdLst>
                    <a:gd name="T0" fmla="*/ 466 w 472"/>
                    <a:gd name="T1" fmla="*/ 405 h 477"/>
                    <a:gd name="T2" fmla="*/ 455 w 472"/>
                    <a:gd name="T3" fmla="*/ 403 h 477"/>
                    <a:gd name="T4" fmla="*/ 433 w 472"/>
                    <a:gd name="T5" fmla="*/ 415 h 477"/>
                    <a:gd name="T6" fmla="*/ 398 w 472"/>
                    <a:gd name="T7" fmla="*/ 432 h 477"/>
                    <a:gd name="T8" fmla="*/ 360 w 472"/>
                    <a:gd name="T9" fmla="*/ 442 h 477"/>
                    <a:gd name="T10" fmla="*/ 321 w 472"/>
                    <a:gd name="T11" fmla="*/ 449 h 477"/>
                    <a:gd name="T12" fmla="*/ 287 w 472"/>
                    <a:gd name="T13" fmla="*/ 449 h 477"/>
                    <a:gd name="T14" fmla="*/ 259 w 472"/>
                    <a:gd name="T15" fmla="*/ 445 h 477"/>
                    <a:gd name="T16" fmla="*/ 232 w 472"/>
                    <a:gd name="T17" fmla="*/ 440 h 477"/>
                    <a:gd name="T18" fmla="*/ 207 w 472"/>
                    <a:gd name="T19" fmla="*/ 433 h 477"/>
                    <a:gd name="T20" fmla="*/ 183 w 472"/>
                    <a:gd name="T21" fmla="*/ 422 h 477"/>
                    <a:gd name="T22" fmla="*/ 159 w 472"/>
                    <a:gd name="T23" fmla="*/ 409 h 477"/>
                    <a:gd name="T24" fmla="*/ 138 w 472"/>
                    <a:gd name="T25" fmla="*/ 394 h 477"/>
                    <a:gd name="T26" fmla="*/ 118 w 472"/>
                    <a:gd name="T27" fmla="*/ 378 h 477"/>
                    <a:gd name="T28" fmla="*/ 98 w 472"/>
                    <a:gd name="T29" fmla="*/ 359 h 477"/>
                    <a:gd name="T30" fmla="*/ 82 w 472"/>
                    <a:gd name="T31" fmla="*/ 339 h 477"/>
                    <a:gd name="T32" fmla="*/ 67 w 472"/>
                    <a:gd name="T33" fmla="*/ 317 h 477"/>
                    <a:gd name="T34" fmla="*/ 54 w 472"/>
                    <a:gd name="T35" fmla="*/ 294 h 477"/>
                    <a:gd name="T36" fmla="*/ 44 w 472"/>
                    <a:gd name="T37" fmla="*/ 269 h 477"/>
                    <a:gd name="T38" fmla="*/ 36 w 472"/>
                    <a:gd name="T39" fmla="*/ 244 h 477"/>
                    <a:gd name="T40" fmla="*/ 31 w 472"/>
                    <a:gd name="T41" fmla="*/ 217 h 477"/>
                    <a:gd name="T42" fmla="*/ 27 w 472"/>
                    <a:gd name="T43" fmla="*/ 189 h 477"/>
                    <a:gd name="T44" fmla="*/ 28 w 472"/>
                    <a:gd name="T45" fmla="*/ 155 h 477"/>
                    <a:gd name="T46" fmla="*/ 34 w 472"/>
                    <a:gd name="T47" fmla="*/ 114 h 477"/>
                    <a:gd name="T48" fmla="*/ 46 w 472"/>
                    <a:gd name="T49" fmla="*/ 76 h 477"/>
                    <a:gd name="T50" fmla="*/ 63 w 472"/>
                    <a:gd name="T51" fmla="*/ 39 h 477"/>
                    <a:gd name="T52" fmla="*/ 76 w 472"/>
                    <a:gd name="T53" fmla="*/ 17 h 477"/>
                    <a:gd name="T54" fmla="*/ 75 w 472"/>
                    <a:gd name="T55" fmla="*/ 6 h 477"/>
                    <a:gd name="T56" fmla="*/ 65 w 472"/>
                    <a:gd name="T57" fmla="*/ 0 h 477"/>
                    <a:gd name="T58" fmla="*/ 55 w 472"/>
                    <a:gd name="T59" fmla="*/ 2 h 477"/>
                    <a:gd name="T60" fmla="*/ 39 w 472"/>
                    <a:gd name="T61" fmla="*/ 26 h 477"/>
                    <a:gd name="T62" fmla="*/ 20 w 472"/>
                    <a:gd name="T63" fmla="*/ 65 h 477"/>
                    <a:gd name="T64" fmla="*/ 7 w 472"/>
                    <a:gd name="T65" fmla="*/ 108 h 477"/>
                    <a:gd name="T66" fmla="*/ 1 w 472"/>
                    <a:gd name="T67" fmla="*/ 152 h 477"/>
                    <a:gd name="T68" fmla="*/ 0 w 472"/>
                    <a:gd name="T69" fmla="*/ 190 h 477"/>
                    <a:gd name="T70" fmla="*/ 3 w 472"/>
                    <a:gd name="T71" fmla="*/ 220 h 477"/>
                    <a:gd name="T72" fmla="*/ 8 w 472"/>
                    <a:gd name="T73" fmla="*/ 249 h 477"/>
                    <a:gd name="T74" fmla="*/ 17 w 472"/>
                    <a:gd name="T75" fmla="*/ 277 h 477"/>
                    <a:gd name="T76" fmla="*/ 28 w 472"/>
                    <a:gd name="T77" fmla="*/ 304 h 477"/>
                    <a:gd name="T78" fmla="*/ 42 w 472"/>
                    <a:gd name="T79" fmla="*/ 330 h 477"/>
                    <a:gd name="T80" fmla="*/ 59 w 472"/>
                    <a:gd name="T81" fmla="*/ 354 h 477"/>
                    <a:gd name="T82" fmla="*/ 78 w 472"/>
                    <a:gd name="T83" fmla="*/ 378 h 477"/>
                    <a:gd name="T84" fmla="*/ 99 w 472"/>
                    <a:gd name="T85" fmla="*/ 398 h 477"/>
                    <a:gd name="T86" fmla="*/ 122 w 472"/>
                    <a:gd name="T87" fmla="*/ 418 h 477"/>
                    <a:gd name="T88" fmla="*/ 147 w 472"/>
                    <a:gd name="T89" fmla="*/ 434 h 477"/>
                    <a:gd name="T90" fmla="*/ 172 w 472"/>
                    <a:gd name="T91" fmla="*/ 448 h 477"/>
                    <a:gd name="T92" fmla="*/ 199 w 472"/>
                    <a:gd name="T93" fmla="*/ 459 h 477"/>
                    <a:gd name="T94" fmla="*/ 227 w 472"/>
                    <a:gd name="T95" fmla="*/ 468 h 477"/>
                    <a:gd name="T96" fmla="*/ 256 w 472"/>
                    <a:gd name="T97" fmla="*/ 473 h 477"/>
                    <a:gd name="T98" fmla="*/ 286 w 472"/>
                    <a:gd name="T99" fmla="*/ 477 h 477"/>
                    <a:gd name="T100" fmla="*/ 324 w 472"/>
                    <a:gd name="T101" fmla="*/ 476 h 477"/>
                    <a:gd name="T102" fmla="*/ 366 w 472"/>
                    <a:gd name="T103" fmla="*/ 470 h 477"/>
                    <a:gd name="T104" fmla="*/ 407 w 472"/>
                    <a:gd name="T105" fmla="*/ 457 h 477"/>
                    <a:gd name="T106" fmla="*/ 447 w 472"/>
                    <a:gd name="T107" fmla="*/ 439 h 477"/>
                    <a:gd name="T108" fmla="*/ 469 w 472"/>
                    <a:gd name="T109" fmla="*/ 424 h 477"/>
                    <a:gd name="T110" fmla="*/ 472 w 472"/>
                    <a:gd name="T111" fmla="*/ 414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72" h="477">
                      <a:moveTo>
                        <a:pt x="469" y="409"/>
                      </a:moveTo>
                      <a:lnTo>
                        <a:pt x="466" y="405"/>
                      </a:lnTo>
                      <a:lnTo>
                        <a:pt x="461" y="403"/>
                      </a:lnTo>
                      <a:lnTo>
                        <a:pt x="455" y="403"/>
                      </a:lnTo>
                      <a:lnTo>
                        <a:pt x="450" y="405"/>
                      </a:lnTo>
                      <a:lnTo>
                        <a:pt x="433" y="415"/>
                      </a:lnTo>
                      <a:lnTo>
                        <a:pt x="416" y="424"/>
                      </a:lnTo>
                      <a:lnTo>
                        <a:pt x="398" y="432"/>
                      </a:lnTo>
                      <a:lnTo>
                        <a:pt x="379" y="438"/>
                      </a:lnTo>
                      <a:lnTo>
                        <a:pt x="360" y="442"/>
                      </a:lnTo>
                      <a:lnTo>
                        <a:pt x="341" y="447"/>
                      </a:lnTo>
                      <a:lnTo>
                        <a:pt x="321" y="449"/>
                      </a:lnTo>
                      <a:lnTo>
                        <a:pt x="301" y="449"/>
                      </a:lnTo>
                      <a:lnTo>
                        <a:pt x="287" y="449"/>
                      </a:lnTo>
                      <a:lnTo>
                        <a:pt x="273" y="448"/>
                      </a:lnTo>
                      <a:lnTo>
                        <a:pt x="259" y="445"/>
                      </a:lnTo>
                      <a:lnTo>
                        <a:pt x="246" y="443"/>
                      </a:lnTo>
                      <a:lnTo>
                        <a:pt x="232" y="440"/>
                      </a:lnTo>
                      <a:lnTo>
                        <a:pt x="219" y="437"/>
                      </a:lnTo>
                      <a:lnTo>
                        <a:pt x="207" y="433"/>
                      </a:lnTo>
                      <a:lnTo>
                        <a:pt x="195" y="427"/>
                      </a:lnTo>
                      <a:lnTo>
                        <a:pt x="183" y="422"/>
                      </a:lnTo>
                      <a:lnTo>
                        <a:pt x="171" y="415"/>
                      </a:lnTo>
                      <a:lnTo>
                        <a:pt x="159" y="409"/>
                      </a:lnTo>
                      <a:lnTo>
                        <a:pt x="149" y="403"/>
                      </a:lnTo>
                      <a:lnTo>
                        <a:pt x="138" y="394"/>
                      </a:lnTo>
                      <a:lnTo>
                        <a:pt x="127" y="386"/>
                      </a:lnTo>
                      <a:lnTo>
                        <a:pt x="118" y="378"/>
                      </a:lnTo>
                      <a:lnTo>
                        <a:pt x="108" y="368"/>
                      </a:lnTo>
                      <a:lnTo>
                        <a:pt x="98" y="359"/>
                      </a:lnTo>
                      <a:lnTo>
                        <a:pt x="90" y="349"/>
                      </a:lnTo>
                      <a:lnTo>
                        <a:pt x="82" y="339"/>
                      </a:lnTo>
                      <a:lnTo>
                        <a:pt x="75" y="328"/>
                      </a:lnTo>
                      <a:lnTo>
                        <a:pt x="67" y="317"/>
                      </a:lnTo>
                      <a:lnTo>
                        <a:pt x="61" y="306"/>
                      </a:lnTo>
                      <a:lnTo>
                        <a:pt x="54" y="294"/>
                      </a:lnTo>
                      <a:lnTo>
                        <a:pt x="49" y="281"/>
                      </a:lnTo>
                      <a:lnTo>
                        <a:pt x="44" y="269"/>
                      </a:lnTo>
                      <a:lnTo>
                        <a:pt x="39" y="257"/>
                      </a:lnTo>
                      <a:lnTo>
                        <a:pt x="36" y="244"/>
                      </a:lnTo>
                      <a:lnTo>
                        <a:pt x="33" y="230"/>
                      </a:lnTo>
                      <a:lnTo>
                        <a:pt x="31" y="217"/>
                      </a:lnTo>
                      <a:lnTo>
                        <a:pt x="28" y="203"/>
                      </a:lnTo>
                      <a:lnTo>
                        <a:pt x="27" y="189"/>
                      </a:lnTo>
                      <a:lnTo>
                        <a:pt x="27" y="175"/>
                      </a:lnTo>
                      <a:lnTo>
                        <a:pt x="28" y="155"/>
                      </a:lnTo>
                      <a:lnTo>
                        <a:pt x="31" y="134"/>
                      </a:lnTo>
                      <a:lnTo>
                        <a:pt x="34" y="114"/>
                      </a:lnTo>
                      <a:lnTo>
                        <a:pt x="39" y="94"/>
                      </a:lnTo>
                      <a:lnTo>
                        <a:pt x="46" y="76"/>
                      </a:lnTo>
                      <a:lnTo>
                        <a:pt x="54" y="57"/>
                      </a:lnTo>
                      <a:lnTo>
                        <a:pt x="63" y="39"/>
                      </a:lnTo>
                      <a:lnTo>
                        <a:pt x="74" y="21"/>
                      </a:lnTo>
                      <a:lnTo>
                        <a:pt x="76" y="17"/>
                      </a:lnTo>
                      <a:lnTo>
                        <a:pt x="76" y="12"/>
                      </a:lnTo>
                      <a:lnTo>
                        <a:pt x="75" y="6"/>
                      </a:lnTo>
                      <a:lnTo>
                        <a:pt x="70" y="2"/>
                      </a:lnTo>
                      <a:lnTo>
                        <a:pt x="65" y="0"/>
                      </a:lnTo>
                      <a:lnTo>
                        <a:pt x="60" y="0"/>
                      </a:lnTo>
                      <a:lnTo>
                        <a:pt x="55" y="2"/>
                      </a:lnTo>
                      <a:lnTo>
                        <a:pt x="51" y="6"/>
                      </a:lnTo>
                      <a:lnTo>
                        <a:pt x="39" y="26"/>
                      </a:lnTo>
                      <a:lnTo>
                        <a:pt x="28" y="45"/>
                      </a:lnTo>
                      <a:lnTo>
                        <a:pt x="20" y="65"/>
                      </a:lnTo>
                      <a:lnTo>
                        <a:pt x="12" y="87"/>
                      </a:lnTo>
                      <a:lnTo>
                        <a:pt x="7" y="108"/>
                      </a:lnTo>
                      <a:lnTo>
                        <a:pt x="3" y="130"/>
                      </a:lnTo>
                      <a:lnTo>
                        <a:pt x="1" y="152"/>
                      </a:lnTo>
                      <a:lnTo>
                        <a:pt x="0" y="175"/>
                      </a:lnTo>
                      <a:lnTo>
                        <a:pt x="0" y="190"/>
                      </a:lnTo>
                      <a:lnTo>
                        <a:pt x="1" y="205"/>
                      </a:lnTo>
                      <a:lnTo>
                        <a:pt x="3" y="220"/>
                      </a:lnTo>
                      <a:lnTo>
                        <a:pt x="5" y="234"/>
                      </a:lnTo>
                      <a:lnTo>
                        <a:pt x="8" y="249"/>
                      </a:lnTo>
                      <a:lnTo>
                        <a:pt x="12" y="263"/>
                      </a:lnTo>
                      <a:lnTo>
                        <a:pt x="17" y="277"/>
                      </a:lnTo>
                      <a:lnTo>
                        <a:pt x="22" y="291"/>
                      </a:lnTo>
                      <a:lnTo>
                        <a:pt x="28" y="304"/>
                      </a:lnTo>
                      <a:lnTo>
                        <a:pt x="35" y="317"/>
                      </a:lnTo>
                      <a:lnTo>
                        <a:pt x="42" y="330"/>
                      </a:lnTo>
                      <a:lnTo>
                        <a:pt x="50" y="342"/>
                      </a:lnTo>
                      <a:lnTo>
                        <a:pt x="59" y="354"/>
                      </a:lnTo>
                      <a:lnTo>
                        <a:pt x="68" y="366"/>
                      </a:lnTo>
                      <a:lnTo>
                        <a:pt x="78" y="378"/>
                      </a:lnTo>
                      <a:lnTo>
                        <a:pt x="88" y="389"/>
                      </a:lnTo>
                      <a:lnTo>
                        <a:pt x="99" y="398"/>
                      </a:lnTo>
                      <a:lnTo>
                        <a:pt x="110" y="409"/>
                      </a:lnTo>
                      <a:lnTo>
                        <a:pt x="122" y="418"/>
                      </a:lnTo>
                      <a:lnTo>
                        <a:pt x="134" y="426"/>
                      </a:lnTo>
                      <a:lnTo>
                        <a:pt x="147" y="434"/>
                      </a:lnTo>
                      <a:lnTo>
                        <a:pt x="159" y="441"/>
                      </a:lnTo>
                      <a:lnTo>
                        <a:pt x="172" y="448"/>
                      </a:lnTo>
                      <a:lnTo>
                        <a:pt x="186" y="454"/>
                      </a:lnTo>
                      <a:lnTo>
                        <a:pt x="199" y="459"/>
                      </a:lnTo>
                      <a:lnTo>
                        <a:pt x="213" y="464"/>
                      </a:lnTo>
                      <a:lnTo>
                        <a:pt x="227" y="468"/>
                      </a:lnTo>
                      <a:lnTo>
                        <a:pt x="242" y="471"/>
                      </a:lnTo>
                      <a:lnTo>
                        <a:pt x="256" y="473"/>
                      </a:lnTo>
                      <a:lnTo>
                        <a:pt x="271" y="476"/>
                      </a:lnTo>
                      <a:lnTo>
                        <a:pt x="286" y="477"/>
                      </a:lnTo>
                      <a:lnTo>
                        <a:pt x="301" y="477"/>
                      </a:lnTo>
                      <a:lnTo>
                        <a:pt x="324" y="476"/>
                      </a:lnTo>
                      <a:lnTo>
                        <a:pt x="345" y="473"/>
                      </a:lnTo>
                      <a:lnTo>
                        <a:pt x="366" y="470"/>
                      </a:lnTo>
                      <a:lnTo>
                        <a:pt x="387" y="465"/>
                      </a:lnTo>
                      <a:lnTo>
                        <a:pt x="407" y="457"/>
                      </a:lnTo>
                      <a:lnTo>
                        <a:pt x="428" y="449"/>
                      </a:lnTo>
                      <a:lnTo>
                        <a:pt x="447" y="439"/>
                      </a:lnTo>
                      <a:lnTo>
                        <a:pt x="465" y="428"/>
                      </a:lnTo>
                      <a:lnTo>
                        <a:pt x="469" y="424"/>
                      </a:lnTo>
                      <a:lnTo>
                        <a:pt x="472" y="420"/>
                      </a:lnTo>
                      <a:lnTo>
                        <a:pt x="472" y="414"/>
                      </a:lnTo>
                      <a:lnTo>
                        <a:pt x="469" y="4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" name="Freeform 254">
                  <a:extLst>
                    <a:ext uri="{FF2B5EF4-FFF2-40B4-BE49-F238E27FC236}">
                      <a16:creationId xmlns:a16="http://schemas.microsoft.com/office/drawing/2014/main" id="{F0B46118-B8B5-4967-AB45-EFEFA1D6F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44176" y="2092326"/>
                  <a:ext cx="15875" cy="14288"/>
                </a:xfrm>
                <a:custGeom>
                  <a:avLst/>
                  <a:gdLst>
                    <a:gd name="T0" fmla="*/ 25 w 29"/>
                    <a:gd name="T1" fmla="*/ 4 h 28"/>
                    <a:gd name="T2" fmla="*/ 19 w 29"/>
                    <a:gd name="T3" fmla="*/ 1 h 28"/>
                    <a:gd name="T4" fmla="*/ 14 w 29"/>
                    <a:gd name="T5" fmla="*/ 0 h 28"/>
                    <a:gd name="T6" fmla="*/ 10 w 29"/>
                    <a:gd name="T7" fmla="*/ 1 h 28"/>
                    <a:gd name="T8" fmla="*/ 4 w 29"/>
                    <a:gd name="T9" fmla="*/ 4 h 28"/>
                    <a:gd name="T10" fmla="*/ 4 w 29"/>
                    <a:gd name="T11" fmla="*/ 4 h 28"/>
                    <a:gd name="T12" fmla="*/ 1 w 29"/>
                    <a:gd name="T13" fmla="*/ 8 h 28"/>
                    <a:gd name="T14" fmla="*/ 0 w 29"/>
                    <a:gd name="T15" fmla="*/ 14 h 28"/>
                    <a:gd name="T16" fmla="*/ 1 w 29"/>
                    <a:gd name="T17" fmla="*/ 19 h 28"/>
                    <a:gd name="T18" fmla="*/ 4 w 29"/>
                    <a:gd name="T19" fmla="*/ 23 h 28"/>
                    <a:gd name="T20" fmla="*/ 9 w 29"/>
                    <a:gd name="T21" fmla="*/ 27 h 28"/>
                    <a:gd name="T22" fmla="*/ 14 w 29"/>
                    <a:gd name="T23" fmla="*/ 28 h 28"/>
                    <a:gd name="T24" fmla="*/ 19 w 29"/>
                    <a:gd name="T25" fmla="*/ 27 h 28"/>
                    <a:gd name="T26" fmla="*/ 24 w 29"/>
                    <a:gd name="T27" fmla="*/ 23 h 28"/>
                    <a:gd name="T28" fmla="*/ 25 w 29"/>
                    <a:gd name="T29" fmla="*/ 23 h 28"/>
                    <a:gd name="T30" fmla="*/ 28 w 29"/>
                    <a:gd name="T31" fmla="*/ 19 h 28"/>
                    <a:gd name="T32" fmla="*/ 29 w 29"/>
                    <a:gd name="T33" fmla="*/ 14 h 28"/>
                    <a:gd name="T34" fmla="*/ 28 w 29"/>
                    <a:gd name="T35" fmla="*/ 8 h 28"/>
                    <a:gd name="T36" fmla="*/ 25 w 29"/>
                    <a:gd name="T37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28">
                      <a:moveTo>
                        <a:pt x="25" y="4"/>
                      </a:move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3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19" y="27"/>
                      </a:lnTo>
                      <a:lnTo>
                        <a:pt x="24" y="23"/>
                      </a:lnTo>
                      <a:lnTo>
                        <a:pt x="25" y="23"/>
                      </a:lnTo>
                      <a:lnTo>
                        <a:pt x="28" y="19"/>
                      </a:lnTo>
                      <a:lnTo>
                        <a:pt x="29" y="14"/>
                      </a:lnTo>
                      <a:lnTo>
                        <a:pt x="28" y="8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" name="Freeform 255">
                  <a:extLst>
                    <a:ext uri="{FF2B5EF4-FFF2-40B4-BE49-F238E27FC236}">
                      <a16:creationId xmlns:a16="http://schemas.microsoft.com/office/drawing/2014/main" id="{785A816D-14C1-46DF-A51F-7A5EE22F4E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52089" y="1776413"/>
                  <a:ext cx="263525" cy="303213"/>
                </a:xfrm>
                <a:custGeom>
                  <a:avLst/>
                  <a:gdLst>
                    <a:gd name="T0" fmla="*/ 458 w 498"/>
                    <a:gd name="T1" fmla="*/ 230 h 574"/>
                    <a:gd name="T2" fmla="*/ 496 w 498"/>
                    <a:gd name="T3" fmla="*/ 190 h 574"/>
                    <a:gd name="T4" fmla="*/ 496 w 498"/>
                    <a:gd name="T5" fmla="*/ 158 h 574"/>
                    <a:gd name="T6" fmla="*/ 431 w 498"/>
                    <a:gd name="T7" fmla="*/ 89 h 574"/>
                    <a:gd name="T8" fmla="*/ 398 w 498"/>
                    <a:gd name="T9" fmla="*/ 83 h 574"/>
                    <a:gd name="T10" fmla="*/ 353 w 498"/>
                    <a:gd name="T11" fmla="*/ 118 h 574"/>
                    <a:gd name="T12" fmla="*/ 353 w 498"/>
                    <a:gd name="T13" fmla="*/ 137 h 574"/>
                    <a:gd name="T14" fmla="*/ 317 w 498"/>
                    <a:gd name="T15" fmla="*/ 144 h 574"/>
                    <a:gd name="T16" fmla="*/ 258 w 498"/>
                    <a:gd name="T17" fmla="*/ 119 h 574"/>
                    <a:gd name="T18" fmla="*/ 257 w 498"/>
                    <a:gd name="T19" fmla="*/ 88 h 574"/>
                    <a:gd name="T20" fmla="*/ 271 w 498"/>
                    <a:gd name="T21" fmla="*/ 74 h 574"/>
                    <a:gd name="T22" fmla="*/ 262 w 498"/>
                    <a:gd name="T23" fmla="*/ 1 h 574"/>
                    <a:gd name="T24" fmla="*/ 78 w 498"/>
                    <a:gd name="T25" fmla="*/ 3 h 574"/>
                    <a:gd name="T26" fmla="*/ 74 w 498"/>
                    <a:gd name="T27" fmla="*/ 80 h 574"/>
                    <a:gd name="T28" fmla="*/ 118 w 498"/>
                    <a:gd name="T29" fmla="*/ 88 h 574"/>
                    <a:gd name="T30" fmla="*/ 74 w 498"/>
                    <a:gd name="T31" fmla="*/ 123 h 574"/>
                    <a:gd name="T32" fmla="*/ 20 w 498"/>
                    <a:gd name="T33" fmla="*/ 149 h 574"/>
                    <a:gd name="T34" fmla="*/ 0 w 498"/>
                    <a:gd name="T35" fmla="*/ 171 h 574"/>
                    <a:gd name="T36" fmla="*/ 16 w 498"/>
                    <a:gd name="T37" fmla="*/ 182 h 574"/>
                    <a:gd name="T38" fmla="*/ 74 w 498"/>
                    <a:gd name="T39" fmla="*/ 152 h 574"/>
                    <a:gd name="T40" fmla="*/ 152 w 498"/>
                    <a:gd name="T41" fmla="*/ 135 h 574"/>
                    <a:gd name="T42" fmla="*/ 214 w 498"/>
                    <a:gd name="T43" fmla="*/ 138 h 574"/>
                    <a:gd name="T44" fmla="*/ 266 w 498"/>
                    <a:gd name="T45" fmla="*/ 151 h 574"/>
                    <a:gd name="T46" fmla="*/ 314 w 498"/>
                    <a:gd name="T47" fmla="*/ 175 h 574"/>
                    <a:gd name="T48" fmla="*/ 357 w 498"/>
                    <a:gd name="T49" fmla="*/ 206 h 574"/>
                    <a:gd name="T50" fmla="*/ 392 w 498"/>
                    <a:gd name="T51" fmla="*/ 245 h 574"/>
                    <a:gd name="T52" fmla="*/ 419 w 498"/>
                    <a:gd name="T53" fmla="*/ 290 h 574"/>
                    <a:gd name="T54" fmla="*/ 437 w 498"/>
                    <a:gd name="T55" fmla="*/ 340 h 574"/>
                    <a:gd name="T56" fmla="*/ 446 w 498"/>
                    <a:gd name="T57" fmla="*/ 395 h 574"/>
                    <a:gd name="T58" fmla="*/ 440 w 498"/>
                    <a:gd name="T59" fmla="*/ 466 h 574"/>
                    <a:gd name="T60" fmla="*/ 414 w 498"/>
                    <a:gd name="T61" fmla="*/ 537 h 574"/>
                    <a:gd name="T62" fmla="*/ 406 w 498"/>
                    <a:gd name="T63" fmla="*/ 569 h 574"/>
                    <a:gd name="T64" fmla="*/ 420 w 498"/>
                    <a:gd name="T65" fmla="*/ 574 h 574"/>
                    <a:gd name="T66" fmla="*/ 439 w 498"/>
                    <a:gd name="T67" fmla="*/ 550 h 574"/>
                    <a:gd name="T68" fmla="*/ 467 w 498"/>
                    <a:gd name="T69" fmla="*/ 471 h 574"/>
                    <a:gd name="T70" fmla="*/ 473 w 498"/>
                    <a:gd name="T71" fmla="*/ 385 h 574"/>
                    <a:gd name="T72" fmla="*/ 452 w 498"/>
                    <a:gd name="T73" fmla="*/ 297 h 574"/>
                    <a:gd name="T74" fmla="*/ 437 w 498"/>
                    <a:gd name="T75" fmla="*/ 221 h 574"/>
                    <a:gd name="T76" fmla="*/ 172 w 498"/>
                    <a:gd name="T77" fmla="*/ 107 h 574"/>
                    <a:gd name="T78" fmla="*/ 199 w 498"/>
                    <a:gd name="T79" fmla="*/ 88 h 574"/>
                    <a:gd name="T80" fmla="*/ 101 w 498"/>
                    <a:gd name="T81" fmla="*/ 27 h 574"/>
                    <a:gd name="T82" fmla="*/ 404 w 498"/>
                    <a:gd name="T83" fmla="*/ 215 h 574"/>
                    <a:gd name="T84" fmla="*/ 366 w 498"/>
                    <a:gd name="T85" fmla="*/ 178 h 574"/>
                    <a:gd name="T86" fmla="*/ 390 w 498"/>
                    <a:gd name="T87" fmla="*/ 134 h 574"/>
                    <a:gd name="T88" fmla="*/ 396 w 498"/>
                    <a:gd name="T89" fmla="*/ 114 h 574"/>
                    <a:gd name="T90" fmla="*/ 407 w 498"/>
                    <a:gd name="T91" fmla="*/ 110 h 574"/>
                    <a:gd name="T92" fmla="*/ 417 w 498"/>
                    <a:gd name="T93" fmla="*/ 115 h 574"/>
                    <a:gd name="T94" fmla="*/ 470 w 498"/>
                    <a:gd name="T95" fmla="*/ 172 h 574"/>
                    <a:gd name="T96" fmla="*/ 468 w 498"/>
                    <a:gd name="T97" fmla="*/ 182 h 574"/>
                    <a:gd name="T98" fmla="*/ 447 w 498"/>
                    <a:gd name="T99" fmla="*/ 191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98" h="574">
                      <a:moveTo>
                        <a:pt x="443" y="228"/>
                      </a:moveTo>
                      <a:lnTo>
                        <a:pt x="448" y="230"/>
                      </a:lnTo>
                      <a:lnTo>
                        <a:pt x="453" y="231"/>
                      </a:lnTo>
                      <a:lnTo>
                        <a:pt x="458" y="230"/>
                      </a:lnTo>
                      <a:lnTo>
                        <a:pt x="463" y="228"/>
                      </a:lnTo>
                      <a:lnTo>
                        <a:pt x="486" y="204"/>
                      </a:lnTo>
                      <a:lnTo>
                        <a:pt x="492" y="197"/>
                      </a:lnTo>
                      <a:lnTo>
                        <a:pt x="496" y="190"/>
                      </a:lnTo>
                      <a:lnTo>
                        <a:pt x="498" y="182"/>
                      </a:lnTo>
                      <a:lnTo>
                        <a:pt x="498" y="174"/>
                      </a:lnTo>
                      <a:lnTo>
                        <a:pt x="498" y="166"/>
                      </a:lnTo>
                      <a:lnTo>
                        <a:pt x="496" y="158"/>
                      </a:lnTo>
                      <a:lnTo>
                        <a:pt x="492" y="151"/>
                      </a:lnTo>
                      <a:lnTo>
                        <a:pt x="486" y="144"/>
                      </a:lnTo>
                      <a:lnTo>
                        <a:pt x="437" y="94"/>
                      </a:lnTo>
                      <a:lnTo>
                        <a:pt x="431" y="89"/>
                      </a:lnTo>
                      <a:lnTo>
                        <a:pt x="423" y="86"/>
                      </a:lnTo>
                      <a:lnTo>
                        <a:pt x="416" y="83"/>
                      </a:lnTo>
                      <a:lnTo>
                        <a:pt x="407" y="83"/>
                      </a:lnTo>
                      <a:lnTo>
                        <a:pt x="398" y="83"/>
                      </a:lnTo>
                      <a:lnTo>
                        <a:pt x="391" y="86"/>
                      </a:lnTo>
                      <a:lnTo>
                        <a:pt x="383" y="89"/>
                      </a:lnTo>
                      <a:lnTo>
                        <a:pt x="377" y="94"/>
                      </a:lnTo>
                      <a:lnTo>
                        <a:pt x="353" y="118"/>
                      </a:lnTo>
                      <a:lnTo>
                        <a:pt x="351" y="122"/>
                      </a:lnTo>
                      <a:lnTo>
                        <a:pt x="350" y="128"/>
                      </a:lnTo>
                      <a:lnTo>
                        <a:pt x="351" y="133"/>
                      </a:lnTo>
                      <a:lnTo>
                        <a:pt x="353" y="137"/>
                      </a:lnTo>
                      <a:lnTo>
                        <a:pt x="361" y="144"/>
                      </a:lnTo>
                      <a:lnTo>
                        <a:pt x="344" y="161"/>
                      </a:lnTo>
                      <a:lnTo>
                        <a:pt x="331" y="151"/>
                      </a:lnTo>
                      <a:lnTo>
                        <a:pt x="317" y="144"/>
                      </a:lnTo>
                      <a:lnTo>
                        <a:pt x="302" y="136"/>
                      </a:lnTo>
                      <a:lnTo>
                        <a:pt x="288" y="130"/>
                      </a:lnTo>
                      <a:lnTo>
                        <a:pt x="273" y="124"/>
                      </a:lnTo>
                      <a:lnTo>
                        <a:pt x="258" y="119"/>
                      </a:lnTo>
                      <a:lnTo>
                        <a:pt x="242" y="115"/>
                      </a:lnTo>
                      <a:lnTo>
                        <a:pt x="227" y="112"/>
                      </a:lnTo>
                      <a:lnTo>
                        <a:pt x="227" y="88"/>
                      </a:lnTo>
                      <a:lnTo>
                        <a:pt x="257" y="88"/>
                      </a:lnTo>
                      <a:lnTo>
                        <a:pt x="262" y="87"/>
                      </a:lnTo>
                      <a:lnTo>
                        <a:pt x="266" y="85"/>
                      </a:lnTo>
                      <a:lnTo>
                        <a:pt x="270" y="80"/>
                      </a:lnTo>
                      <a:lnTo>
                        <a:pt x="271" y="74"/>
                      </a:lnTo>
                      <a:lnTo>
                        <a:pt x="271" y="14"/>
                      </a:lnTo>
                      <a:lnTo>
                        <a:pt x="270" y="7"/>
                      </a:lnTo>
                      <a:lnTo>
                        <a:pt x="266" y="3"/>
                      </a:lnTo>
                      <a:lnTo>
                        <a:pt x="262" y="1"/>
                      </a:lnTo>
                      <a:lnTo>
                        <a:pt x="257" y="0"/>
                      </a:lnTo>
                      <a:lnTo>
                        <a:pt x="87" y="0"/>
                      </a:lnTo>
                      <a:lnTo>
                        <a:pt x="82" y="1"/>
                      </a:lnTo>
                      <a:lnTo>
                        <a:pt x="78" y="3"/>
                      </a:lnTo>
                      <a:lnTo>
                        <a:pt x="74" y="7"/>
                      </a:lnTo>
                      <a:lnTo>
                        <a:pt x="73" y="14"/>
                      </a:lnTo>
                      <a:lnTo>
                        <a:pt x="73" y="74"/>
                      </a:lnTo>
                      <a:lnTo>
                        <a:pt x="74" y="80"/>
                      </a:lnTo>
                      <a:lnTo>
                        <a:pt x="78" y="85"/>
                      </a:lnTo>
                      <a:lnTo>
                        <a:pt x="82" y="87"/>
                      </a:lnTo>
                      <a:lnTo>
                        <a:pt x="87" y="88"/>
                      </a:lnTo>
                      <a:lnTo>
                        <a:pt x="118" y="88"/>
                      </a:lnTo>
                      <a:lnTo>
                        <a:pt x="118" y="112"/>
                      </a:lnTo>
                      <a:lnTo>
                        <a:pt x="103" y="115"/>
                      </a:lnTo>
                      <a:lnTo>
                        <a:pt x="88" y="119"/>
                      </a:lnTo>
                      <a:lnTo>
                        <a:pt x="74" y="123"/>
                      </a:lnTo>
                      <a:lnTo>
                        <a:pt x="60" y="129"/>
                      </a:lnTo>
                      <a:lnTo>
                        <a:pt x="46" y="134"/>
                      </a:lnTo>
                      <a:lnTo>
                        <a:pt x="33" y="142"/>
                      </a:lnTo>
                      <a:lnTo>
                        <a:pt x="20" y="149"/>
                      </a:lnTo>
                      <a:lnTo>
                        <a:pt x="7" y="157"/>
                      </a:lnTo>
                      <a:lnTo>
                        <a:pt x="2" y="161"/>
                      </a:lnTo>
                      <a:lnTo>
                        <a:pt x="0" y="165"/>
                      </a:lnTo>
                      <a:lnTo>
                        <a:pt x="0" y="171"/>
                      </a:lnTo>
                      <a:lnTo>
                        <a:pt x="2" y="176"/>
                      </a:lnTo>
                      <a:lnTo>
                        <a:pt x="7" y="180"/>
                      </a:lnTo>
                      <a:lnTo>
                        <a:pt x="11" y="182"/>
                      </a:lnTo>
                      <a:lnTo>
                        <a:pt x="16" y="182"/>
                      </a:lnTo>
                      <a:lnTo>
                        <a:pt x="22" y="180"/>
                      </a:lnTo>
                      <a:lnTo>
                        <a:pt x="39" y="170"/>
                      </a:lnTo>
                      <a:lnTo>
                        <a:pt x="56" y="161"/>
                      </a:lnTo>
                      <a:lnTo>
                        <a:pt x="74" y="152"/>
                      </a:lnTo>
                      <a:lnTo>
                        <a:pt x="94" y="146"/>
                      </a:lnTo>
                      <a:lnTo>
                        <a:pt x="113" y="142"/>
                      </a:lnTo>
                      <a:lnTo>
                        <a:pt x="132" y="137"/>
                      </a:lnTo>
                      <a:lnTo>
                        <a:pt x="152" y="135"/>
                      </a:lnTo>
                      <a:lnTo>
                        <a:pt x="172" y="135"/>
                      </a:lnTo>
                      <a:lnTo>
                        <a:pt x="186" y="135"/>
                      </a:lnTo>
                      <a:lnTo>
                        <a:pt x="200" y="136"/>
                      </a:lnTo>
                      <a:lnTo>
                        <a:pt x="214" y="138"/>
                      </a:lnTo>
                      <a:lnTo>
                        <a:pt x="228" y="141"/>
                      </a:lnTo>
                      <a:lnTo>
                        <a:pt x="241" y="144"/>
                      </a:lnTo>
                      <a:lnTo>
                        <a:pt x="254" y="147"/>
                      </a:lnTo>
                      <a:lnTo>
                        <a:pt x="266" y="151"/>
                      </a:lnTo>
                      <a:lnTo>
                        <a:pt x="278" y="157"/>
                      </a:lnTo>
                      <a:lnTo>
                        <a:pt x="291" y="162"/>
                      </a:lnTo>
                      <a:lnTo>
                        <a:pt x="303" y="168"/>
                      </a:lnTo>
                      <a:lnTo>
                        <a:pt x="314" y="175"/>
                      </a:lnTo>
                      <a:lnTo>
                        <a:pt x="325" y="181"/>
                      </a:lnTo>
                      <a:lnTo>
                        <a:pt x="336" y="189"/>
                      </a:lnTo>
                      <a:lnTo>
                        <a:pt x="346" y="197"/>
                      </a:lnTo>
                      <a:lnTo>
                        <a:pt x="357" y="206"/>
                      </a:lnTo>
                      <a:lnTo>
                        <a:pt x="366" y="216"/>
                      </a:lnTo>
                      <a:lnTo>
                        <a:pt x="375" y="224"/>
                      </a:lnTo>
                      <a:lnTo>
                        <a:pt x="383" y="235"/>
                      </a:lnTo>
                      <a:lnTo>
                        <a:pt x="392" y="245"/>
                      </a:lnTo>
                      <a:lnTo>
                        <a:pt x="399" y="255"/>
                      </a:lnTo>
                      <a:lnTo>
                        <a:pt x="406" y="267"/>
                      </a:lnTo>
                      <a:lnTo>
                        <a:pt x="413" y="278"/>
                      </a:lnTo>
                      <a:lnTo>
                        <a:pt x="419" y="290"/>
                      </a:lnTo>
                      <a:lnTo>
                        <a:pt x="424" y="303"/>
                      </a:lnTo>
                      <a:lnTo>
                        <a:pt x="429" y="314"/>
                      </a:lnTo>
                      <a:lnTo>
                        <a:pt x="434" y="327"/>
                      </a:lnTo>
                      <a:lnTo>
                        <a:pt x="437" y="340"/>
                      </a:lnTo>
                      <a:lnTo>
                        <a:pt x="440" y="354"/>
                      </a:lnTo>
                      <a:lnTo>
                        <a:pt x="442" y="367"/>
                      </a:lnTo>
                      <a:lnTo>
                        <a:pt x="445" y="381"/>
                      </a:lnTo>
                      <a:lnTo>
                        <a:pt x="446" y="395"/>
                      </a:lnTo>
                      <a:lnTo>
                        <a:pt x="446" y="409"/>
                      </a:lnTo>
                      <a:lnTo>
                        <a:pt x="446" y="428"/>
                      </a:lnTo>
                      <a:lnTo>
                        <a:pt x="443" y="447"/>
                      </a:lnTo>
                      <a:lnTo>
                        <a:pt x="440" y="466"/>
                      </a:lnTo>
                      <a:lnTo>
                        <a:pt x="436" y="484"/>
                      </a:lnTo>
                      <a:lnTo>
                        <a:pt x="429" y="502"/>
                      </a:lnTo>
                      <a:lnTo>
                        <a:pt x="423" y="520"/>
                      </a:lnTo>
                      <a:lnTo>
                        <a:pt x="414" y="537"/>
                      </a:lnTo>
                      <a:lnTo>
                        <a:pt x="405" y="554"/>
                      </a:lnTo>
                      <a:lnTo>
                        <a:pt x="403" y="558"/>
                      </a:lnTo>
                      <a:lnTo>
                        <a:pt x="403" y="564"/>
                      </a:lnTo>
                      <a:lnTo>
                        <a:pt x="406" y="569"/>
                      </a:lnTo>
                      <a:lnTo>
                        <a:pt x="409" y="572"/>
                      </a:lnTo>
                      <a:lnTo>
                        <a:pt x="413" y="574"/>
                      </a:lnTo>
                      <a:lnTo>
                        <a:pt x="417" y="574"/>
                      </a:lnTo>
                      <a:lnTo>
                        <a:pt x="420" y="574"/>
                      </a:lnTo>
                      <a:lnTo>
                        <a:pt x="423" y="573"/>
                      </a:lnTo>
                      <a:lnTo>
                        <a:pt x="426" y="571"/>
                      </a:lnTo>
                      <a:lnTo>
                        <a:pt x="428" y="568"/>
                      </a:lnTo>
                      <a:lnTo>
                        <a:pt x="439" y="550"/>
                      </a:lnTo>
                      <a:lnTo>
                        <a:pt x="448" y="531"/>
                      </a:lnTo>
                      <a:lnTo>
                        <a:pt x="456" y="512"/>
                      </a:lnTo>
                      <a:lnTo>
                        <a:pt x="463" y="492"/>
                      </a:lnTo>
                      <a:lnTo>
                        <a:pt x="467" y="471"/>
                      </a:lnTo>
                      <a:lnTo>
                        <a:pt x="471" y="451"/>
                      </a:lnTo>
                      <a:lnTo>
                        <a:pt x="473" y="430"/>
                      </a:lnTo>
                      <a:lnTo>
                        <a:pt x="473" y="409"/>
                      </a:lnTo>
                      <a:lnTo>
                        <a:pt x="473" y="385"/>
                      </a:lnTo>
                      <a:lnTo>
                        <a:pt x="470" y="363"/>
                      </a:lnTo>
                      <a:lnTo>
                        <a:pt x="466" y="340"/>
                      </a:lnTo>
                      <a:lnTo>
                        <a:pt x="461" y="319"/>
                      </a:lnTo>
                      <a:lnTo>
                        <a:pt x="452" y="297"/>
                      </a:lnTo>
                      <a:lnTo>
                        <a:pt x="443" y="277"/>
                      </a:lnTo>
                      <a:lnTo>
                        <a:pt x="433" y="256"/>
                      </a:lnTo>
                      <a:lnTo>
                        <a:pt x="420" y="237"/>
                      </a:lnTo>
                      <a:lnTo>
                        <a:pt x="437" y="221"/>
                      </a:lnTo>
                      <a:lnTo>
                        <a:pt x="443" y="228"/>
                      </a:lnTo>
                      <a:close/>
                      <a:moveTo>
                        <a:pt x="199" y="108"/>
                      </a:moveTo>
                      <a:lnTo>
                        <a:pt x="186" y="107"/>
                      </a:lnTo>
                      <a:lnTo>
                        <a:pt x="172" y="107"/>
                      </a:lnTo>
                      <a:lnTo>
                        <a:pt x="159" y="107"/>
                      </a:lnTo>
                      <a:lnTo>
                        <a:pt x="146" y="108"/>
                      </a:lnTo>
                      <a:lnTo>
                        <a:pt x="146" y="88"/>
                      </a:lnTo>
                      <a:lnTo>
                        <a:pt x="199" y="88"/>
                      </a:lnTo>
                      <a:lnTo>
                        <a:pt x="199" y="108"/>
                      </a:lnTo>
                      <a:close/>
                      <a:moveTo>
                        <a:pt x="132" y="61"/>
                      </a:moveTo>
                      <a:lnTo>
                        <a:pt x="101" y="61"/>
                      </a:lnTo>
                      <a:lnTo>
                        <a:pt x="101" y="27"/>
                      </a:lnTo>
                      <a:lnTo>
                        <a:pt x="243" y="27"/>
                      </a:lnTo>
                      <a:lnTo>
                        <a:pt x="243" y="61"/>
                      </a:lnTo>
                      <a:lnTo>
                        <a:pt x="132" y="61"/>
                      </a:lnTo>
                      <a:close/>
                      <a:moveTo>
                        <a:pt x="404" y="215"/>
                      </a:moveTo>
                      <a:lnTo>
                        <a:pt x="394" y="205"/>
                      </a:lnTo>
                      <a:lnTo>
                        <a:pt x="386" y="195"/>
                      </a:lnTo>
                      <a:lnTo>
                        <a:pt x="376" y="187"/>
                      </a:lnTo>
                      <a:lnTo>
                        <a:pt x="366" y="178"/>
                      </a:lnTo>
                      <a:lnTo>
                        <a:pt x="380" y="163"/>
                      </a:lnTo>
                      <a:lnTo>
                        <a:pt x="418" y="201"/>
                      </a:lnTo>
                      <a:lnTo>
                        <a:pt x="404" y="215"/>
                      </a:lnTo>
                      <a:close/>
                      <a:moveTo>
                        <a:pt x="390" y="134"/>
                      </a:moveTo>
                      <a:lnTo>
                        <a:pt x="390" y="134"/>
                      </a:lnTo>
                      <a:lnTo>
                        <a:pt x="390" y="134"/>
                      </a:lnTo>
                      <a:lnTo>
                        <a:pt x="383" y="128"/>
                      </a:lnTo>
                      <a:lnTo>
                        <a:pt x="396" y="114"/>
                      </a:lnTo>
                      <a:lnTo>
                        <a:pt x="398" y="113"/>
                      </a:lnTo>
                      <a:lnTo>
                        <a:pt x="402" y="112"/>
                      </a:lnTo>
                      <a:lnTo>
                        <a:pt x="404" y="110"/>
                      </a:lnTo>
                      <a:lnTo>
                        <a:pt x="407" y="110"/>
                      </a:lnTo>
                      <a:lnTo>
                        <a:pt x="410" y="110"/>
                      </a:lnTo>
                      <a:lnTo>
                        <a:pt x="412" y="112"/>
                      </a:lnTo>
                      <a:lnTo>
                        <a:pt x="414" y="113"/>
                      </a:lnTo>
                      <a:lnTo>
                        <a:pt x="417" y="115"/>
                      </a:lnTo>
                      <a:lnTo>
                        <a:pt x="467" y="164"/>
                      </a:lnTo>
                      <a:lnTo>
                        <a:pt x="468" y="166"/>
                      </a:lnTo>
                      <a:lnTo>
                        <a:pt x="470" y="168"/>
                      </a:lnTo>
                      <a:lnTo>
                        <a:pt x="470" y="172"/>
                      </a:lnTo>
                      <a:lnTo>
                        <a:pt x="471" y="174"/>
                      </a:lnTo>
                      <a:lnTo>
                        <a:pt x="470" y="177"/>
                      </a:lnTo>
                      <a:lnTo>
                        <a:pt x="470" y="179"/>
                      </a:lnTo>
                      <a:lnTo>
                        <a:pt x="468" y="182"/>
                      </a:lnTo>
                      <a:lnTo>
                        <a:pt x="467" y="185"/>
                      </a:lnTo>
                      <a:lnTo>
                        <a:pt x="453" y="197"/>
                      </a:lnTo>
                      <a:lnTo>
                        <a:pt x="447" y="191"/>
                      </a:lnTo>
                      <a:lnTo>
                        <a:pt x="447" y="191"/>
                      </a:lnTo>
                      <a:lnTo>
                        <a:pt x="447" y="191"/>
                      </a:lnTo>
                      <a:lnTo>
                        <a:pt x="390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" name="Freeform 256">
                  <a:extLst>
                    <a:ext uri="{FF2B5EF4-FFF2-40B4-BE49-F238E27FC236}">
                      <a16:creationId xmlns:a16="http://schemas.microsoft.com/office/drawing/2014/main" id="{F7E4C556-1467-4254-986F-1DC5E2B10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6226" y="1887538"/>
                  <a:ext cx="14288" cy="31750"/>
                </a:xfrm>
                <a:custGeom>
                  <a:avLst/>
                  <a:gdLst>
                    <a:gd name="T0" fmla="*/ 14 w 28"/>
                    <a:gd name="T1" fmla="*/ 0 h 58"/>
                    <a:gd name="T2" fmla="*/ 9 w 28"/>
                    <a:gd name="T3" fmla="*/ 2 h 58"/>
                    <a:gd name="T4" fmla="*/ 4 w 28"/>
                    <a:gd name="T5" fmla="*/ 4 h 58"/>
                    <a:gd name="T6" fmla="*/ 1 w 28"/>
                    <a:gd name="T7" fmla="*/ 8 h 58"/>
                    <a:gd name="T8" fmla="*/ 0 w 28"/>
                    <a:gd name="T9" fmla="*/ 13 h 58"/>
                    <a:gd name="T10" fmla="*/ 0 w 28"/>
                    <a:gd name="T11" fmla="*/ 44 h 58"/>
                    <a:gd name="T12" fmla="*/ 1 w 28"/>
                    <a:gd name="T13" fmla="*/ 50 h 58"/>
                    <a:gd name="T14" fmla="*/ 4 w 28"/>
                    <a:gd name="T15" fmla="*/ 54 h 58"/>
                    <a:gd name="T16" fmla="*/ 9 w 28"/>
                    <a:gd name="T17" fmla="*/ 57 h 58"/>
                    <a:gd name="T18" fmla="*/ 14 w 28"/>
                    <a:gd name="T19" fmla="*/ 58 h 58"/>
                    <a:gd name="T20" fmla="*/ 19 w 28"/>
                    <a:gd name="T21" fmla="*/ 57 h 58"/>
                    <a:gd name="T22" fmla="*/ 24 w 28"/>
                    <a:gd name="T23" fmla="*/ 54 h 58"/>
                    <a:gd name="T24" fmla="*/ 27 w 28"/>
                    <a:gd name="T25" fmla="*/ 50 h 58"/>
                    <a:gd name="T26" fmla="*/ 28 w 28"/>
                    <a:gd name="T27" fmla="*/ 44 h 58"/>
                    <a:gd name="T28" fmla="*/ 28 w 28"/>
                    <a:gd name="T29" fmla="*/ 13 h 58"/>
                    <a:gd name="T30" fmla="*/ 27 w 28"/>
                    <a:gd name="T31" fmla="*/ 8 h 58"/>
                    <a:gd name="T32" fmla="*/ 24 w 28"/>
                    <a:gd name="T33" fmla="*/ 4 h 58"/>
                    <a:gd name="T34" fmla="*/ 19 w 28"/>
                    <a:gd name="T35" fmla="*/ 2 h 58"/>
                    <a:gd name="T36" fmla="*/ 14 w 28"/>
                    <a:gd name="T3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58">
                      <a:moveTo>
                        <a:pt x="14" y="0"/>
                      </a:move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44"/>
                      </a:lnTo>
                      <a:lnTo>
                        <a:pt x="1" y="50"/>
                      </a:lnTo>
                      <a:lnTo>
                        <a:pt x="4" y="54"/>
                      </a:lnTo>
                      <a:lnTo>
                        <a:pt x="9" y="57"/>
                      </a:lnTo>
                      <a:lnTo>
                        <a:pt x="14" y="58"/>
                      </a:lnTo>
                      <a:lnTo>
                        <a:pt x="19" y="57"/>
                      </a:lnTo>
                      <a:lnTo>
                        <a:pt x="24" y="54"/>
                      </a:lnTo>
                      <a:lnTo>
                        <a:pt x="27" y="50"/>
                      </a:lnTo>
                      <a:lnTo>
                        <a:pt x="28" y="44"/>
                      </a:lnTo>
                      <a:lnTo>
                        <a:pt x="28" y="13"/>
                      </a:lnTo>
                      <a:lnTo>
                        <a:pt x="27" y="8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" name="Freeform 257">
                  <a:extLst>
                    <a:ext uri="{FF2B5EF4-FFF2-40B4-BE49-F238E27FC236}">
                      <a16:creationId xmlns:a16="http://schemas.microsoft.com/office/drawing/2014/main" id="{0A64347A-E8AF-4126-ADAC-CEED4D48A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4489" y="1916113"/>
                  <a:ext cx="14288" cy="14288"/>
                </a:xfrm>
                <a:custGeom>
                  <a:avLst/>
                  <a:gdLst>
                    <a:gd name="T0" fmla="*/ 23 w 28"/>
                    <a:gd name="T1" fmla="*/ 4 h 28"/>
                    <a:gd name="T2" fmla="*/ 19 w 28"/>
                    <a:gd name="T3" fmla="*/ 1 h 28"/>
                    <a:gd name="T4" fmla="*/ 14 w 28"/>
                    <a:gd name="T5" fmla="*/ 0 h 28"/>
                    <a:gd name="T6" fmla="*/ 8 w 28"/>
                    <a:gd name="T7" fmla="*/ 1 h 28"/>
                    <a:gd name="T8" fmla="*/ 4 w 28"/>
                    <a:gd name="T9" fmla="*/ 4 h 28"/>
                    <a:gd name="T10" fmla="*/ 1 w 28"/>
                    <a:gd name="T11" fmla="*/ 9 h 28"/>
                    <a:gd name="T12" fmla="*/ 0 w 28"/>
                    <a:gd name="T13" fmla="*/ 14 h 28"/>
                    <a:gd name="T14" fmla="*/ 1 w 28"/>
                    <a:gd name="T15" fmla="*/ 19 h 28"/>
                    <a:gd name="T16" fmla="*/ 4 w 28"/>
                    <a:gd name="T17" fmla="*/ 25 h 28"/>
                    <a:gd name="T18" fmla="*/ 8 w 28"/>
                    <a:gd name="T19" fmla="*/ 27 h 28"/>
                    <a:gd name="T20" fmla="*/ 14 w 28"/>
                    <a:gd name="T21" fmla="*/ 28 h 28"/>
                    <a:gd name="T22" fmla="*/ 19 w 28"/>
                    <a:gd name="T23" fmla="*/ 27 h 28"/>
                    <a:gd name="T24" fmla="*/ 23 w 28"/>
                    <a:gd name="T25" fmla="*/ 25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9 h 28"/>
                    <a:gd name="T32" fmla="*/ 23 w 28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8">
                      <a:moveTo>
                        <a:pt x="23" y="4"/>
                      </a:move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4" y="28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" name="Freeform 258">
                  <a:extLst>
                    <a:ext uri="{FF2B5EF4-FFF2-40B4-BE49-F238E27FC236}">
                      <a16:creationId xmlns:a16="http://schemas.microsoft.com/office/drawing/2014/main" id="{ED1FDA6F-A1FD-4F5C-9E56-4482641A4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5601" y="1984376"/>
                  <a:ext cx="31750" cy="15875"/>
                </a:xfrm>
                <a:custGeom>
                  <a:avLst/>
                  <a:gdLst>
                    <a:gd name="T0" fmla="*/ 45 w 59"/>
                    <a:gd name="T1" fmla="*/ 0 h 28"/>
                    <a:gd name="T2" fmla="*/ 14 w 59"/>
                    <a:gd name="T3" fmla="*/ 0 h 28"/>
                    <a:gd name="T4" fmla="*/ 9 w 59"/>
                    <a:gd name="T5" fmla="*/ 1 h 28"/>
                    <a:gd name="T6" fmla="*/ 5 w 59"/>
                    <a:gd name="T7" fmla="*/ 4 h 28"/>
                    <a:gd name="T8" fmla="*/ 1 w 59"/>
                    <a:gd name="T9" fmla="*/ 9 h 28"/>
                    <a:gd name="T10" fmla="*/ 0 w 59"/>
                    <a:gd name="T11" fmla="*/ 14 h 28"/>
                    <a:gd name="T12" fmla="*/ 1 w 59"/>
                    <a:gd name="T13" fmla="*/ 19 h 28"/>
                    <a:gd name="T14" fmla="*/ 5 w 59"/>
                    <a:gd name="T15" fmla="*/ 24 h 28"/>
                    <a:gd name="T16" fmla="*/ 9 w 59"/>
                    <a:gd name="T17" fmla="*/ 27 h 28"/>
                    <a:gd name="T18" fmla="*/ 14 w 59"/>
                    <a:gd name="T19" fmla="*/ 28 h 28"/>
                    <a:gd name="T20" fmla="*/ 45 w 59"/>
                    <a:gd name="T21" fmla="*/ 28 h 28"/>
                    <a:gd name="T22" fmla="*/ 51 w 59"/>
                    <a:gd name="T23" fmla="*/ 27 h 28"/>
                    <a:gd name="T24" fmla="*/ 55 w 59"/>
                    <a:gd name="T25" fmla="*/ 24 h 28"/>
                    <a:gd name="T26" fmla="*/ 58 w 59"/>
                    <a:gd name="T27" fmla="*/ 19 h 28"/>
                    <a:gd name="T28" fmla="*/ 59 w 59"/>
                    <a:gd name="T29" fmla="*/ 14 h 28"/>
                    <a:gd name="T30" fmla="*/ 58 w 59"/>
                    <a:gd name="T31" fmla="*/ 9 h 28"/>
                    <a:gd name="T32" fmla="*/ 55 w 59"/>
                    <a:gd name="T33" fmla="*/ 4 h 28"/>
                    <a:gd name="T34" fmla="*/ 51 w 59"/>
                    <a:gd name="T35" fmla="*/ 1 h 28"/>
                    <a:gd name="T36" fmla="*/ 45 w 59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8">
                      <a:moveTo>
                        <a:pt x="45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45" y="28"/>
                      </a:lnTo>
                      <a:lnTo>
                        <a:pt x="51" y="27"/>
                      </a:lnTo>
                      <a:lnTo>
                        <a:pt x="55" y="24"/>
                      </a:lnTo>
                      <a:lnTo>
                        <a:pt x="58" y="19"/>
                      </a:lnTo>
                      <a:lnTo>
                        <a:pt x="59" y="14"/>
                      </a:lnTo>
                      <a:lnTo>
                        <a:pt x="58" y="9"/>
                      </a:lnTo>
                      <a:lnTo>
                        <a:pt x="55" y="4"/>
                      </a:lnTo>
                      <a:lnTo>
                        <a:pt x="51" y="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" name="Freeform 259">
                  <a:extLst>
                    <a:ext uri="{FF2B5EF4-FFF2-40B4-BE49-F238E27FC236}">
                      <a16:creationId xmlns:a16="http://schemas.microsoft.com/office/drawing/2014/main" id="{488EF35F-70FE-4AD4-950C-9A581E12C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4489" y="2054226"/>
                  <a:ext cx="14288" cy="14288"/>
                </a:xfrm>
                <a:custGeom>
                  <a:avLst/>
                  <a:gdLst>
                    <a:gd name="T0" fmla="*/ 23 w 28"/>
                    <a:gd name="T1" fmla="*/ 3 h 27"/>
                    <a:gd name="T2" fmla="*/ 19 w 28"/>
                    <a:gd name="T3" fmla="*/ 1 h 27"/>
                    <a:gd name="T4" fmla="*/ 14 w 28"/>
                    <a:gd name="T5" fmla="*/ 0 h 27"/>
                    <a:gd name="T6" fmla="*/ 8 w 28"/>
                    <a:gd name="T7" fmla="*/ 1 h 27"/>
                    <a:gd name="T8" fmla="*/ 4 w 28"/>
                    <a:gd name="T9" fmla="*/ 3 h 27"/>
                    <a:gd name="T10" fmla="*/ 1 w 28"/>
                    <a:gd name="T11" fmla="*/ 8 h 27"/>
                    <a:gd name="T12" fmla="*/ 0 w 28"/>
                    <a:gd name="T13" fmla="*/ 13 h 27"/>
                    <a:gd name="T14" fmla="*/ 1 w 28"/>
                    <a:gd name="T15" fmla="*/ 18 h 27"/>
                    <a:gd name="T16" fmla="*/ 4 w 28"/>
                    <a:gd name="T17" fmla="*/ 24 h 27"/>
                    <a:gd name="T18" fmla="*/ 8 w 28"/>
                    <a:gd name="T19" fmla="*/ 26 h 27"/>
                    <a:gd name="T20" fmla="*/ 14 w 28"/>
                    <a:gd name="T21" fmla="*/ 27 h 27"/>
                    <a:gd name="T22" fmla="*/ 19 w 28"/>
                    <a:gd name="T23" fmla="*/ 26 h 27"/>
                    <a:gd name="T24" fmla="*/ 23 w 28"/>
                    <a:gd name="T25" fmla="*/ 24 h 27"/>
                    <a:gd name="T26" fmla="*/ 27 w 28"/>
                    <a:gd name="T27" fmla="*/ 18 h 27"/>
                    <a:gd name="T28" fmla="*/ 28 w 28"/>
                    <a:gd name="T29" fmla="*/ 13 h 27"/>
                    <a:gd name="T30" fmla="*/ 27 w 28"/>
                    <a:gd name="T31" fmla="*/ 8 h 27"/>
                    <a:gd name="T32" fmla="*/ 23 w 28"/>
                    <a:gd name="T33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7">
                      <a:moveTo>
                        <a:pt x="23" y="3"/>
                      </a:move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4" y="24"/>
                      </a:lnTo>
                      <a:lnTo>
                        <a:pt x="8" y="26"/>
                      </a:lnTo>
                      <a:lnTo>
                        <a:pt x="14" y="27"/>
                      </a:lnTo>
                      <a:lnTo>
                        <a:pt x="19" y="26"/>
                      </a:lnTo>
                      <a:lnTo>
                        <a:pt x="23" y="24"/>
                      </a:lnTo>
                      <a:lnTo>
                        <a:pt x="27" y="18"/>
                      </a:lnTo>
                      <a:lnTo>
                        <a:pt x="28" y="13"/>
                      </a:lnTo>
                      <a:lnTo>
                        <a:pt x="27" y="8"/>
                      </a:lnTo>
                      <a:lnTo>
                        <a:pt x="2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" name="Freeform 260">
                  <a:extLst>
                    <a:ext uri="{FF2B5EF4-FFF2-40B4-BE49-F238E27FC236}">
                      <a16:creationId xmlns:a16="http://schemas.microsoft.com/office/drawing/2014/main" id="{A0BFB1B4-CFA6-4B4E-9486-841DCDF55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6226" y="2065338"/>
                  <a:ext cx="14288" cy="30163"/>
                </a:xfrm>
                <a:custGeom>
                  <a:avLst/>
                  <a:gdLst>
                    <a:gd name="T0" fmla="*/ 14 w 28"/>
                    <a:gd name="T1" fmla="*/ 0 h 58"/>
                    <a:gd name="T2" fmla="*/ 9 w 28"/>
                    <a:gd name="T3" fmla="*/ 2 h 58"/>
                    <a:gd name="T4" fmla="*/ 4 w 28"/>
                    <a:gd name="T5" fmla="*/ 5 h 58"/>
                    <a:gd name="T6" fmla="*/ 1 w 28"/>
                    <a:gd name="T7" fmla="*/ 9 h 58"/>
                    <a:gd name="T8" fmla="*/ 0 w 28"/>
                    <a:gd name="T9" fmla="*/ 14 h 58"/>
                    <a:gd name="T10" fmla="*/ 0 w 28"/>
                    <a:gd name="T11" fmla="*/ 44 h 58"/>
                    <a:gd name="T12" fmla="*/ 1 w 28"/>
                    <a:gd name="T13" fmla="*/ 50 h 58"/>
                    <a:gd name="T14" fmla="*/ 4 w 28"/>
                    <a:gd name="T15" fmla="*/ 55 h 58"/>
                    <a:gd name="T16" fmla="*/ 9 w 28"/>
                    <a:gd name="T17" fmla="*/ 57 h 58"/>
                    <a:gd name="T18" fmla="*/ 14 w 28"/>
                    <a:gd name="T19" fmla="*/ 58 h 58"/>
                    <a:gd name="T20" fmla="*/ 19 w 28"/>
                    <a:gd name="T21" fmla="*/ 57 h 58"/>
                    <a:gd name="T22" fmla="*/ 24 w 28"/>
                    <a:gd name="T23" fmla="*/ 55 h 58"/>
                    <a:gd name="T24" fmla="*/ 27 w 28"/>
                    <a:gd name="T25" fmla="*/ 50 h 58"/>
                    <a:gd name="T26" fmla="*/ 28 w 28"/>
                    <a:gd name="T27" fmla="*/ 44 h 58"/>
                    <a:gd name="T28" fmla="*/ 28 w 28"/>
                    <a:gd name="T29" fmla="*/ 14 h 58"/>
                    <a:gd name="T30" fmla="*/ 27 w 28"/>
                    <a:gd name="T31" fmla="*/ 9 h 58"/>
                    <a:gd name="T32" fmla="*/ 24 w 28"/>
                    <a:gd name="T33" fmla="*/ 5 h 58"/>
                    <a:gd name="T34" fmla="*/ 19 w 28"/>
                    <a:gd name="T35" fmla="*/ 2 h 58"/>
                    <a:gd name="T36" fmla="*/ 14 w 28"/>
                    <a:gd name="T3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58">
                      <a:moveTo>
                        <a:pt x="14" y="0"/>
                      </a:move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0" y="44"/>
                      </a:lnTo>
                      <a:lnTo>
                        <a:pt x="1" y="50"/>
                      </a:lnTo>
                      <a:lnTo>
                        <a:pt x="4" y="55"/>
                      </a:lnTo>
                      <a:lnTo>
                        <a:pt x="9" y="57"/>
                      </a:lnTo>
                      <a:lnTo>
                        <a:pt x="14" y="58"/>
                      </a:lnTo>
                      <a:lnTo>
                        <a:pt x="19" y="57"/>
                      </a:lnTo>
                      <a:lnTo>
                        <a:pt x="24" y="55"/>
                      </a:lnTo>
                      <a:lnTo>
                        <a:pt x="27" y="50"/>
                      </a:lnTo>
                      <a:lnTo>
                        <a:pt x="28" y="44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5"/>
                      </a:lnTo>
                      <a:lnTo>
                        <a:pt x="19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" name="Freeform 261">
                  <a:extLst>
                    <a:ext uri="{FF2B5EF4-FFF2-40B4-BE49-F238E27FC236}">
                      <a16:creationId xmlns:a16="http://schemas.microsoft.com/office/drawing/2014/main" id="{283AA170-6301-453A-B599-15E94413A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7964" y="2054226"/>
                  <a:ext cx="14288" cy="14288"/>
                </a:xfrm>
                <a:custGeom>
                  <a:avLst/>
                  <a:gdLst>
                    <a:gd name="T0" fmla="*/ 24 w 28"/>
                    <a:gd name="T1" fmla="*/ 3 h 27"/>
                    <a:gd name="T2" fmla="*/ 20 w 28"/>
                    <a:gd name="T3" fmla="*/ 1 h 27"/>
                    <a:gd name="T4" fmla="*/ 14 w 28"/>
                    <a:gd name="T5" fmla="*/ 0 h 27"/>
                    <a:gd name="T6" fmla="*/ 9 w 28"/>
                    <a:gd name="T7" fmla="*/ 1 h 27"/>
                    <a:gd name="T8" fmla="*/ 4 w 28"/>
                    <a:gd name="T9" fmla="*/ 3 h 27"/>
                    <a:gd name="T10" fmla="*/ 1 w 28"/>
                    <a:gd name="T11" fmla="*/ 8 h 27"/>
                    <a:gd name="T12" fmla="*/ 0 w 28"/>
                    <a:gd name="T13" fmla="*/ 13 h 27"/>
                    <a:gd name="T14" fmla="*/ 1 w 28"/>
                    <a:gd name="T15" fmla="*/ 18 h 27"/>
                    <a:gd name="T16" fmla="*/ 4 w 28"/>
                    <a:gd name="T17" fmla="*/ 24 h 27"/>
                    <a:gd name="T18" fmla="*/ 9 w 28"/>
                    <a:gd name="T19" fmla="*/ 26 h 27"/>
                    <a:gd name="T20" fmla="*/ 14 w 28"/>
                    <a:gd name="T21" fmla="*/ 27 h 27"/>
                    <a:gd name="T22" fmla="*/ 20 w 28"/>
                    <a:gd name="T23" fmla="*/ 26 h 27"/>
                    <a:gd name="T24" fmla="*/ 24 w 28"/>
                    <a:gd name="T25" fmla="*/ 24 h 27"/>
                    <a:gd name="T26" fmla="*/ 27 w 28"/>
                    <a:gd name="T27" fmla="*/ 18 h 27"/>
                    <a:gd name="T28" fmla="*/ 28 w 28"/>
                    <a:gd name="T29" fmla="*/ 13 h 27"/>
                    <a:gd name="T30" fmla="*/ 27 w 28"/>
                    <a:gd name="T31" fmla="*/ 8 h 27"/>
                    <a:gd name="T32" fmla="*/ 24 w 28"/>
                    <a:gd name="T33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7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4" y="24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20" y="26"/>
                      </a:lnTo>
                      <a:lnTo>
                        <a:pt x="24" y="24"/>
                      </a:lnTo>
                      <a:lnTo>
                        <a:pt x="27" y="18"/>
                      </a:lnTo>
                      <a:lnTo>
                        <a:pt x="28" y="13"/>
                      </a:lnTo>
                      <a:lnTo>
                        <a:pt x="27" y="8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" name="Freeform 262">
                  <a:extLst>
                    <a:ext uri="{FF2B5EF4-FFF2-40B4-BE49-F238E27FC236}">
                      <a16:creationId xmlns:a16="http://schemas.microsoft.com/office/drawing/2014/main" id="{2BA02D9D-3168-4F28-B140-5CD271DB7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39389" y="1984376"/>
                  <a:ext cx="30163" cy="15875"/>
                </a:xfrm>
                <a:custGeom>
                  <a:avLst/>
                  <a:gdLst>
                    <a:gd name="T0" fmla="*/ 44 w 58"/>
                    <a:gd name="T1" fmla="*/ 0 h 28"/>
                    <a:gd name="T2" fmla="*/ 14 w 58"/>
                    <a:gd name="T3" fmla="*/ 0 h 28"/>
                    <a:gd name="T4" fmla="*/ 8 w 58"/>
                    <a:gd name="T5" fmla="*/ 1 h 28"/>
                    <a:gd name="T6" fmla="*/ 4 w 58"/>
                    <a:gd name="T7" fmla="*/ 4 h 28"/>
                    <a:gd name="T8" fmla="*/ 1 w 58"/>
                    <a:gd name="T9" fmla="*/ 9 h 28"/>
                    <a:gd name="T10" fmla="*/ 0 w 58"/>
                    <a:gd name="T11" fmla="*/ 14 h 28"/>
                    <a:gd name="T12" fmla="*/ 1 w 58"/>
                    <a:gd name="T13" fmla="*/ 19 h 28"/>
                    <a:gd name="T14" fmla="*/ 4 w 58"/>
                    <a:gd name="T15" fmla="*/ 24 h 28"/>
                    <a:gd name="T16" fmla="*/ 8 w 58"/>
                    <a:gd name="T17" fmla="*/ 27 h 28"/>
                    <a:gd name="T18" fmla="*/ 14 w 58"/>
                    <a:gd name="T19" fmla="*/ 28 h 28"/>
                    <a:gd name="T20" fmla="*/ 44 w 58"/>
                    <a:gd name="T21" fmla="*/ 28 h 28"/>
                    <a:gd name="T22" fmla="*/ 49 w 58"/>
                    <a:gd name="T23" fmla="*/ 27 h 28"/>
                    <a:gd name="T24" fmla="*/ 53 w 58"/>
                    <a:gd name="T25" fmla="*/ 24 h 28"/>
                    <a:gd name="T26" fmla="*/ 57 w 58"/>
                    <a:gd name="T27" fmla="*/ 19 h 28"/>
                    <a:gd name="T28" fmla="*/ 58 w 58"/>
                    <a:gd name="T29" fmla="*/ 14 h 28"/>
                    <a:gd name="T30" fmla="*/ 57 w 58"/>
                    <a:gd name="T31" fmla="*/ 9 h 28"/>
                    <a:gd name="T32" fmla="*/ 53 w 58"/>
                    <a:gd name="T33" fmla="*/ 4 h 28"/>
                    <a:gd name="T34" fmla="*/ 49 w 58"/>
                    <a:gd name="T35" fmla="*/ 1 h 28"/>
                    <a:gd name="T36" fmla="*/ 44 w 58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28">
                      <a:moveTo>
                        <a:pt x="44" y="0"/>
                      </a:move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4"/>
                      </a:lnTo>
                      <a:lnTo>
                        <a:pt x="8" y="27"/>
                      </a:lnTo>
                      <a:lnTo>
                        <a:pt x="14" y="28"/>
                      </a:lnTo>
                      <a:lnTo>
                        <a:pt x="44" y="28"/>
                      </a:lnTo>
                      <a:lnTo>
                        <a:pt x="49" y="27"/>
                      </a:lnTo>
                      <a:lnTo>
                        <a:pt x="53" y="24"/>
                      </a:lnTo>
                      <a:lnTo>
                        <a:pt x="57" y="19"/>
                      </a:lnTo>
                      <a:lnTo>
                        <a:pt x="58" y="14"/>
                      </a:lnTo>
                      <a:lnTo>
                        <a:pt x="57" y="9"/>
                      </a:lnTo>
                      <a:lnTo>
                        <a:pt x="53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" name="Freeform 263">
                  <a:extLst>
                    <a:ext uri="{FF2B5EF4-FFF2-40B4-BE49-F238E27FC236}">
                      <a16:creationId xmlns:a16="http://schemas.microsoft.com/office/drawing/2014/main" id="{912E27F3-F546-4B51-A614-61EE5F9FD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7964" y="1916113"/>
                  <a:ext cx="14288" cy="14288"/>
                </a:xfrm>
                <a:custGeom>
                  <a:avLst/>
                  <a:gdLst>
                    <a:gd name="T0" fmla="*/ 24 w 28"/>
                    <a:gd name="T1" fmla="*/ 4 h 28"/>
                    <a:gd name="T2" fmla="*/ 20 w 28"/>
                    <a:gd name="T3" fmla="*/ 1 h 28"/>
                    <a:gd name="T4" fmla="*/ 14 w 28"/>
                    <a:gd name="T5" fmla="*/ 0 h 28"/>
                    <a:gd name="T6" fmla="*/ 9 w 28"/>
                    <a:gd name="T7" fmla="*/ 1 h 28"/>
                    <a:gd name="T8" fmla="*/ 4 w 28"/>
                    <a:gd name="T9" fmla="*/ 4 h 28"/>
                    <a:gd name="T10" fmla="*/ 1 w 28"/>
                    <a:gd name="T11" fmla="*/ 9 h 28"/>
                    <a:gd name="T12" fmla="*/ 0 w 28"/>
                    <a:gd name="T13" fmla="*/ 14 h 28"/>
                    <a:gd name="T14" fmla="*/ 1 w 28"/>
                    <a:gd name="T15" fmla="*/ 19 h 28"/>
                    <a:gd name="T16" fmla="*/ 4 w 28"/>
                    <a:gd name="T17" fmla="*/ 25 h 28"/>
                    <a:gd name="T18" fmla="*/ 9 w 28"/>
                    <a:gd name="T19" fmla="*/ 27 h 28"/>
                    <a:gd name="T20" fmla="*/ 14 w 28"/>
                    <a:gd name="T21" fmla="*/ 28 h 28"/>
                    <a:gd name="T22" fmla="*/ 20 w 28"/>
                    <a:gd name="T23" fmla="*/ 27 h 28"/>
                    <a:gd name="T24" fmla="*/ 24 w 28"/>
                    <a:gd name="T25" fmla="*/ 25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9 h 28"/>
                    <a:gd name="T32" fmla="*/ 24 w 28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8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4" y="25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20" y="27"/>
                      </a:lnTo>
                      <a:lnTo>
                        <a:pt x="24" y="25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" name="Freeform 264">
                  <a:extLst>
                    <a:ext uri="{FF2B5EF4-FFF2-40B4-BE49-F238E27FC236}">
                      <a16:creationId xmlns:a16="http://schemas.microsoft.com/office/drawing/2014/main" id="{EFAFB579-8042-4AED-8F45-769227B31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18764" y="1931988"/>
                  <a:ext cx="84138" cy="85725"/>
                </a:xfrm>
                <a:custGeom>
                  <a:avLst/>
                  <a:gdLst>
                    <a:gd name="T0" fmla="*/ 152 w 160"/>
                    <a:gd name="T1" fmla="*/ 1 h 160"/>
                    <a:gd name="T2" fmla="*/ 142 w 160"/>
                    <a:gd name="T3" fmla="*/ 0 h 160"/>
                    <a:gd name="T4" fmla="*/ 24 w 160"/>
                    <a:gd name="T5" fmla="*/ 72 h 160"/>
                    <a:gd name="T6" fmla="*/ 20 w 160"/>
                    <a:gd name="T7" fmla="*/ 74 h 160"/>
                    <a:gd name="T8" fmla="*/ 12 w 160"/>
                    <a:gd name="T9" fmla="*/ 82 h 160"/>
                    <a:gd name="T10" fmla="*/ 5 w 160"/>
                    <a:gd name="T11" fmla="*/ 91 h 160"/>
                    <a:gd name="T12" fmla="*/ 1 w 160"/>
                    <a:gd name="T13" fmla="*/ 101 h 160"/>
                    <a:gd name="T14" fmla="*/ 0 w 160"/>
                    <a:gd name="T15" fmla="*/ 113 h 160"/>
                    <a:gd name="T16" fmla="*/ 4 w 160"/>
                    <a:gd name="T17" fmla="*/ 131 h 160"/>
                    <a:gd name="T18" fmla="*/ 14 w 160"/>
                    <a:gd name="T19" fmla="*/ 146 h 160"/>
                    <a:gd name="T20" fmla="*/ 29 w 160"/>
                    <a:gd name="T21" fmla="*/ 156 h 160"/>
                    <a:gd name="T22" fmla="*/ 47 w 160"/>
                    <a:gd name="T23" fmla="*/ 160 h 160"/>
                    <a:gd name="T24" fmla="*/ 59 w 160"/>
                    <a:gd name="T25" fmla="*/ 159 h 160"/>
                    <a:gd name="T26" fmla="*/ 70 w 160"/>
                    <a:gd name="T27" fmla="*/ 155 h 160"/>
                    <a:gd name="T28" fmla="*/ 78 w 160"/>
                    <a:gd name="T29" fmla="*/ 148 h 160"/>
                    <a:gd name="T30" fmla="*/ 86 w 160"/>
                    <a:gd name="T31" fmla="*/ 141 h 160"/>
                    <a:gd name="T32" fmla="*/ 88 w 160"/>
                    <a:gd name="T33" fmla="*/ 137 h 160"/>
                    <a:gd name="T34" fmla="*/ 160 w 160"/>
                    <a:gd name="T35" fmla="*/ 17 h 160"/>
                    <a:gd name="T36" fmla="*/ 159 w 160"/>
                    <a:gd name="T37" fmla="*/ 8 h 160"/>
                    <a:gd name="T38" fmla="*/ 64 w 160"/>
                    <a:gd name="T39" fmla="*/ 122 h 160"/>
                    <a:gd name="T40" fmla="*/ 60 w 160"/>
                    <a:gd name="T41" fmla="*/ 127 h 160"/>
                    <a:gd name="T42" fmla="*/ 52 w 160"/>
                    <a:gd name="T43" fmla="*/ 132 h 160"/>
                    <a:gd name="T44" fmla="*/ 44 w 160"/>
                    <a:gd name="T45" fmla="*/ 132 h 160"/>
                    <a:gd name="T46" fmla="*/ 36 w 160"/>
                    <a:gd name="T47" fmla="*/ 129 h 160"/>
                    <a:gd name="T48" fmla="*/ 31 w 160"/>
                    <a:gd name="T49" fmla="*/ 124 h 160"/>
                    <a:gd name="T50" fmla="*/ 28 w 160"/>
                    <a:gd name="T51" fmla="*/ 117 h 160"/>
                    <a:gd name="T52" fmla="*/ 29 w 160"/>
                    <a:gd name="T53" fmla="*/ 108 h 160"/>
                    <a:gd name="T54" fmla="*/ 33 w 160"/>
                    <a:gd name="T55" fmla="*/ 100 h 160"/>
                    <a:gd name="T56" fmla="*/ 38 w 160"/>
                    <a:gd name="T57" fmla="*/ 96 h 160"/>
                    <a:gd name="T58" fmla="*/ 47 w 160"/>
                    <a:gd name="T59" fmla="*/ 94 h 160"/>
                    <a:gd name="T60" fmla="*/ 55 w 160"/>
                    <a:gd name="T61" fmla="*/ 95 h 160"/>
                    <a:gd name="T62" fmla="*/ 61 w 160"/>
                    <a:gd name="T63" fmla="*/ 99 h 160"/>
                    <a:gd name="T64" fmla="*/ 65 w 160"/>
                    <a:gd name="T65" fmla="*/ 105 h 160"/>
                    <a:gd name="T66" fmla="*/ 66 w 160"/>
                    <a:gd name="T67" fmla="*/ 113 h 160"/>
                    <a:gd name="T68" fmla="*/ 64 w 160"/>
                    <a:gd name="T69" fmla="*/ 122 h 160"/>
                    <a:gd name="T70" fmla="*/ 80 w 160"/>
                    <a:gd name="T71" fmla="*/ 80 h 160"/>
                    <a:gd name="T72" fmla="*/ 105 w 160"/>
                    <a:gd name="T73" fmla="*/ 5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0" h="160">
                      <a:moveTo>
                        <a:pt x="155" y="5"/>
                      </a:moveTo>
                      <a:lnTo>
                        <a:pt x="152" y="1"/>
                      </a:lnTo>
                      <a:lnTo>
                        <a:pt x="148" y="0"/>
                      </a:lnTo>
                      <a:lnTo>
                        <a:pt x="142" y="0"/>
                      </a:lnTo>
                      <a:lnTo>
                        <a:pt x="138" y="2"/>
                      </a:lnTo>
                      <a:lnTo>
                        <a:pt x="24" y="72"/>
                      </a:lnTo>
                      <a:lnTo>
                        <a:pt x="22" y="73"/>
                      </a:lnTo>
                      <a:lnTo>
                        <a:pt x="20" y="74"/>
                      </a:lnTo>
                      <a:lnTo>
                        <a:pt x="16" y="78"/>
                      </a:lnTo>
                      <a:lnTo>
                        <a:pt x="12" y="82"/>
                      </a:lnTo>
                      <a:lnTo>
                        <a:pt x="8" y="86"/>
                      </a:lnTo>
                      <a:lnTo>
                        <a:pt x="5" y="91"/>
                      </a:lnTo>
                      <a:lnTo>
                        <a:pt x="3" y="96"/>
                      </a:lnTo>
                      <a:lnTo>
                        <a:pt x="1" y="101"/>
                      </a:lnTo>
                      <a:lnTo>
                        <a:pt x="1" y="108"/>
                      </a:lnTo>
                      <a:lnTo>
                        <a:pt x="0" y="113"/>
                      </a:lnTo>
                      <a:lnTo>
                        <a:pt x="1" y="123"/>
                      </a:lnTo>
                      <a:lnTo>
                        <a:pt x="4" y="131"/>
                      </a:lnTo>
                      <a:lnTo>
                        <a:pt x="8" y="140"/>
                      </a:lnTo>
                      <a:lnTo>
                        <a:pt x="14" y="146"/>
                      </a:lnTo>
                      <a:lnTo>
                        <a:pt x="21" y="152"/>
                      </a:lnTo>
                      <a:lnTo>
                        <a:pt x="29" y="156"/>
                      </a:lnTo>
                      <a:lnTo>
                        <a:pt x="37" y="159"/>
                      </a:lnTo>
                      <a:lnTo>
                        <a:pt x="47" y="160"/>
                      </a:lnTo>
                      <a:lnTo>
                        <a:pt x="53" y="160"/>
                      </a:lnTo>
                      <a:lnTo>
                        <a:pt x="59" y="159"/>
                      </a:lnTo>
                      <a:lnTo>
                        <a:pt x="64" y="157"/>
                      </a:lnTo>
                      <a:lnTo>
                        <a:pt x="70" y="155"/>
                      </a:lnTo>
                      <a:lnTo>
                        <a:pt x="74" y="152"/>
                      </a:lnTo>
                      <a:lnTo>
                        <a:pt x="78" y="148"/>
                      </a:lnTo>
                      <a:lnTo>
                        <a:pt x="82" y="145"/>
                      </a:lnTo>
                      <a:lnTo>
                        <a:pt x="86" y="141"/>
                      </a:lnTo>
                      <a:lnTo>
                        <a:pt x="87" y="139"/>
                      </a:lnTo>
                      <a:lnTo>
                        <a:pt x="88" y="137"/>
                      </a:lnTo>
                      <a:lnTo>
                        <a:pt x="158" y="22"/>
                      </a:lnTo>
                      <a:lnTo>
                        <a:pt x="160" y="17"/>
                      </a:lnTo>
                      <a:lnTo>
                        <a:pt x="160" y="13"/>
                      </a:lnTo>
                      <a:lnTo>
                        <a:pt x="159" y="8"/>
                      </a:lnTo>
                      <a:lnTo>
                        <a:pt x="155" y="5"/>
                      </a:lnTo>
                      <a:close/>
                      <a:moveTo>
                        <a:pt x="64" y="122"/>
                      </a:moveTo>
                      <a:lnTo>
                        <a:pt x="63" y="124"/>
                      </a:lnTo>
                      <a:lnTo>
                        <a:pt x="60" y="127"/>
                      </a:lnTo>
                      <a:lnTo>
                        <a:pt x="57" y="130"/>
                      </a:lnTo>
                      <a:lnTo>
                        <a:pt x="52" y="132"/>
                      </a:lnTo>
                      <a:lnTo>
                        <a:pt x="47" y="132"/>
                      </a:lnTo>
                      <a:lnTo>
                        <a:pt x="44" y="132"/>
                      </a:lnTo>
                      <a:lnTo>
                        <a:pt x="39" y="131"/>
                      </a:lnTo>
                      <a:lnTo>
                        <a:pt x="36" y="129"/>
                      </a:lnTo>
                      <a:lnTo>
                        <a:pt x="33" y="127"/>
                      </a:lnTo>
                      <a:lnTo>
                        <a:pt x="31" y="124"/>
                      </a:lnTo>
                      <a:lnTo>
                        <a:pt x="29" y="120"/>
                      </a:lnTo>
                      <a:lnTo>
                        <a:pt x="28" y="117"/>
                      </a:lnTo>
                      <a:lnTo>
                        <a:pt x="28" y="113"/>
                      </a:lnTo>
                      <a:lnTo>
                        <a:pt x="29" y="108"/>
                      </a:lnTo>
                      <a:lnTo>
                        <a:pt x="30" y="103"/>
                      </a:lnTo>
                      <a:lnTo>
                        <a:pt x="33" y="100"/>
                      </a:lnTo>
                      <a:lnTo>
                        <a:pt x="36" y="97"/>
                      </a:lnTo>
                      <a:lnTo>
                        <a:pt x="38" y="96"/>
                      </a:lnTo>
                      <a:lnTo>
                        <a:pt x="43" y="94"/>
                      </a:lnTo>
                      <a:lnTo>
                        <a:pt x="47" y="94"/>
                      </a:lnTo>
                      <a:lnTo>
                        <a:pt x="51" y="94"/>
                      </a:lnTo>
                      <a:lnTo>
                        <a:pt x="55" y="95"/>
                      </a:lnTo>
                      <a:lnTo>
                        <a:pt x="58" y="97"/>
                      </a:lnTo>
                      <a:lnTo>
                        <a:pt x="61" y="99"/>
                      </a:lnTo>
                      <a:lnTo>
                        <a:pt x="63" y="102"/>
                      </a:lnTo>
                      <a:lnTo>
                        <a:pt x="65" y="105"/>
                      </a:lnTo>
                      <a:lnTo>
                        <a:pt x="66" y="109"/>
                      </a:lnTo>
                      <a:lnTo>
                        <a:pt x="66" y="113"/>
                      </a:lnTo>
                      <a:lnTo>
                        <a:pt x="66" y="117"/>
                      </a:lnTo>
                      <a:lnTo>
                        <a:pt x="64" y="122"/>
                      </a:lnTo>
                      <a:close/>
                      <a:moveTo>
                        <a:pt x="86" y="86"/>
                      </a:moveTo>
                      <a:lnTo>
                        <a:pt x="80" y="80"/>
                      </a:lnTo>
                      <a:lnTo>
                        <a:pt x="74" y="74"/>
                      </a:lnTo>
                      <a:lnTo>
                        <a:pt x="105" y="55"/>
                      </a:lnTo>
                      <a:lnTo>
                        <a:pt x="86" y="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" name="Freeform 265">
                  <a:extLst>
                    <a:ext uri="{FF2B5EF4-FFF2-40B4-BE49-F238E27FC236}">
                      <a16:creationId xmlns:a16="http://schemas.microsoft.com/office/drawing/2014/main" id="{59E5AFD3-D5B5-4C71-969C-EB580D7C98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15576" y="1865313"/>
                  <a:ext cx="254000" cy="254000"/>
                </a:xfrm>
                <a:custGeom>
                  <a:avLst/>
                  <a:gdLst>
                    <a:gd name="T0" fmla="*/ 204 w 480"/>
                    <a:gd name="T1" fmla="*/ 3 h 481"/>
                    <a:gd name="T2" fmla="*/ 157 w 480"/>
                    <a:gd name="T3" fmla="*/ 14 h 481"/>
                    <a:gd name="T4" fmla="*/ 116 w 480"/>
                    <a:gd name="T5" fmla="*/ 35 h 481"/>
                    <a:gd name="T6" fmla="*/ 79 w 480"/>
                    <a:gd name="T7" fmla="*/ 63 h 481"/>
                    <a:gd name="T8" fmla="*/ 48 w 480"/>
                    <a:gd name="T9" fmla="*/ 97 h 481"/>
                    <a:gd name="T10" fmla="*/ 23 w 480"/>
                    <a:gd name="T11" fmla="*/ 137 h 481"/>
                    <a:gd name="T12" fmla="*/ 7 w 480"/>
                    <a:gd name="T13" fmla="*/ 181 h 481"/>
                    <a:gd name="T14" fmla="*/ 0 w 480"/>
                    <a:gd name="T15" fmla="*/ 228 h 481"/>
                    <a:gd name="T16" fmla="*/ 3 w 480"/>
                    <a:gd name="T17" fmla="*/ 277 h 481"/>
                    <a:gd name="T18" fmla="*/ 15 w 480"/>
                    <a:gd name="T19" fmla="*/ 324 h 481"/>
                    <a:gd name="T20" fmla="*/ 35 w 480"/>
                    <a:gd name="T21" fmla="*/ 365 h 481"/>
                    <a:gd name="T22" fmla="*/ 62 w 480"/>
                    <a:gd name="T23" fmla="*/ 403 h 481"/>
                    <a:gd name="T24" fmla="*/ 96 w 480"/>
                    <a:gd name="T25" fmla="*/ 434 h 481"/>
                    <a:gd name="T26" fmla="*/ 136 w 480"/>
                    <a:gd name="T27" fmla="*/ 458 h 481"/>
                    <a:gd name="T28" fmla="*/ 180 w 480"/>
                    <a:gd name="T29" fmla="*/ 474 h 481"/>
                    <a:gd name="T30" fmla="*/ 228 w 480"/>
                    <a:gd name="T31" fmla="*/ 481 h 481"/>
                    <a:gd name="T32" fmla="*/ 276 w 480"/>
                    <a:gd name="T33" fmla="*/ 479 h 481"/>
                    <a:gd name="T34" fmla="*/ 323 w 480"/>
                    <a:gd name="T35" fmla="*/ 466 h 481"/>
                    <a:gd name="T36" fmla="*/ 364 w 480"/>
                    <a:gd name="T37" fmla="*/ 447 h 481"/>
                    <a:gd name="T38" fmla="*/ 402 w 480"/>
                    <a:gd name="T39" fmla="*/ 419 h 481"/>
                    <a:gd name="T40" fmla="*/ 433 w 480"/>
                    <a:gd name="T41" fmla="*/ 385 h 481"/>
                    <a:gd name="T42" fmla="*/ 457 w 480"/>
                    <a:gd name="T43" fmla="*/ 345 h 481"/>
                    <a:gd name="T44" fmla="*/ 473 w 480"/>
                    <a:gd name="T45" fmla="*/ 301 h 481"/>
                    <a:gd name="T46" fmla="*/ 480 w 480"/>
                    <a:gd name="T47" fmla="*/ 253 h 481"/>
                    <a:gd name="T48" fmla="*/ 478 w 480"/>
                    <a:gd name="T49" fmla="*/ 204 h 481"/>
                    <a:gd name="T50" fmla="*/ 466 w 480"/>
                    <a:gd name="T51" fmla="*/ 158 h 481"/>
                    <a:gd name="T52" fmla="*/ 446 w 480"/>
                    <a:gd name="T53" fmla="*/ 116 h 481"/>
                    <a:gd name="T54" fmla="*/ 418 w 480"/>
                    <a:gd name="T55" fmla="*/ 79 h 481"/>
                    <a:gd name="T56" fmla="*/ 384 w 480"/>
                    <a:gd name="T57" fmla="*/ 48 h 481"/>
                    <a:gd name="T58" fmla="*/ 344 w 480"/>
                    <a:gd name="T59" fmla="*/ 24 h 481"/>
                    <a:gd name="T60" fmla="*/ 300 w 480"/>
                    <a:gd name="T61" fmla="*/ 8 h 481"/>
                    <a:gd name="T62" fmla="*/ 253 w 480"/>
                    <a:gd name="T63" fmla="*/ 0 h 481"/>
                    <a:gd name="T64" fmla="*/ 219 w 480"/>
                    <a:gd name="T65" fmla="*/ 452 h 481"/>
                    <a:gd name="T66" fmla="*/ 157 w 480"/>
                    <a:gd name="T67" fmla="*/ 437 h 481"/>
                    <a:gd name="T68" fmla="*/ 90 w 480"/>
                    <a:gd name="T69" fmla="*/ 391 h 481"/>
                    <a:gd name="T70" fmla="*/ 45 w 480"/>
                    <a:gd name="T71" fmla="*/ 324 h 481"/>
                    <a:gd name="T72" fmla="*/ 29 w 480"/>
                    <a:gd name="T73" fmla="*/ 262 h 481"/>
                    <a:gd name="T74" fmla="*/ 29 w 480"/>
                    <a:gd name="T75" fmla="*/ 219 h 481"/>
                    <a:gd name="T76" fmla="*/ 45 w 480"/>
                    <a:gd name="T77" fmla="*/ 158 h 481"/>
                    <a:gd name="T78" fmla="*/ 90 w 480"/>
                    <a:gd name="T79" fmla="*/ 91 h 481"/>
                    <a:gd name="T80" fmla="*/ 157 w 480"/>
                    <a:gd name="T81" fmla="*/ 44 h 481"/>
                    <a:gd name="T82" fmla="*/ 219 w 480"/>
                    <a:gd name="T83" fmla="*/ 29 h 481"/>
                    <a:gd name="T84" fmla="*/ 261 w 480"/>
                    <a:gd name="T85" fmla="*/ 29 h 481"/>
                    <a:gd name="T86" fmla="*/ 323 w 480"/>
                    <a:gd name="T87" fmla="*/ 44 h 481"/>
                    <a:gd name="T88" fmla="*/ 390 w 480"/>
                    <a:gd name="T89" fmla="*/ 91 h 481"/>
                    <a:gd name="T90" fmla="*/ 436 w 480"/>
                    <a:gd name="T91" fmla="*/ 158 h 481"/>
                    <a:gd name="T92" fmla="*/ 451 w 480"/>
                    <a:gd name="T93" fmla="*/ 219 h 481"/>
                    <a:gd name="T94" fmla="*/ 451 w 480"/>
                    <a:gd name="T95" fmla="*/ 262 h 481"/>
                    <a:gd name="T96" fmla="*/ 436 w 480"/>
                    <a:gd name="T97" fmla="*/ 324 h 481"/>
                    <a:gd name="T98" fmla="*/ 390 w 480"/>
                    <a:gd name="T99" fmla="*/ 391 h 481"/>
                    <a:gd name="T100" fmla="*/ 323 w 480"/>
                    <a:gd name="T101" fmla="*/ 437 h 481"/>
                    <a:gd name="T102" fmla="*/ 261 w 480"/>
                    <a:gd name="T103" fmla="*/ 452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80" h="481">
                      <a:moveTo>
                        <a:pt x="240" y="0"/>
                      </a:moveTo>
                      <a:lnTo>
                        <a:pt x="228" y="0"/>
                      </a:lnTo>
                      <a:lnTo>
                        <a:pt x="215" y="2"/>
                      </a:lnTo>
                      <a:lnTo>
                        <a:pt x="204" y="3"/>
                      </a:lnTo>
                      <a:lnTo>
                        <a:pt x="192" y="5"/>
                      </a:lnTo>
                      <a:lnTo>
                        <a:pt x="180" y="8"/>
                      </a:lnTo>
                      <a:lnTo>
                        <a:pt x="169" y="11"/>
                      </a:lnTo>
                      <a:lnTo>
                        <a:pt x="157" y="14"/>
                      </a:lnTo>
                      <a:lnTo>
                        <a:pt x="147" y="19"/>
                      </a:lnTo>
                      <a:lnTo>
                        <a:pt x="136" y="24"/>
                      </a:lnTo>
                      <a:lnTo>
                        <a:pt x="125" y="29"/>
                      </a:lnTo>
                      <a:lnTo>
                        <a:pt x="116" y="35"/>
                      </a:lnTo>
                      <a:lnTo>
                        <a:pt x="106" y="41"/>
                      </a:lnTo>
                      <a:lnTo>
                        <a:pt x="96" y="48"/>
                      </a:lnTo>
                      <a:lnTo>
                        <a:pt x="88" y="55"/>
                      </a:lnTo>
                      <a:lnTo>
                        <a:pt x="79" y="63"/>
                      </a:lnTo>
                      <a:lnTo>
                        <a:pt x="70" y="71"/>
                      </a:lnTo>
                      <a:lnTo>
                        <a:pt x="62" y="79"/>
                      </a:lnTo>
                      <a:lnTo>
                        <a:pt x="54" y="87"/>
                      </a:lnTo>
                      <a:lnTo>
                        <a:pt x="48" y="97"/>
                      </a:lnTo>
                      <a:lnTo>
                        <a:pt x="40" y="107"/>
                      </a:lnTo>
                      <a:lnTo>
                        <a:pt x="35" y="116"/>
                      </a:lnTo>
                      <a:lnTo>
                        <a:pt x="29" y="126"/>
                      </a:lnTo>
                      <a:lnTo>
                        <a:pt x="23" y="137"/>
                      </a:lnTo>
                      <a:lnTo>
                        <a:pt x="19" y="148"/>
                      </a:lnTo>
                      <a:lnTo>
                        <a:pt x="15" y="158"/>
                      </a:lnTo>
                      <a:lnTo>
                        <a:pt x="10" y="169"/>
                      </a:lnTo>
                      <a:lnTo>
                        <a:pt x="7" y="181"/>
                      </a:lnTo>
                      <a:lnTo>
                        <a:pt x="5" y="193"/>
                      </a:lnTo>
                      <a:lnTo>
                        <a:pt x="3" y="204"/>
                      </a:lnTo>
                      <a:lnTo>
                        <a:pt x="1" y="216"/>
                      </a:lnTo>
                      <a:lnTo>
                        <a:pt x="0" y="228"/>
                      </a:lnTo>
                      <a:lnTo>
                        <a:pt x="0" y="241"/>
                      </a:lnTo>
                      <a:lnTo>
                        <a:pt x="0" y="253"/>
                      </a:lnTo>
                      <a:lnTo>
                        <a:pt x="1" y="266"/>
                      </a:lnTo>
                      <a:lnTo>
                        <a:pt x="3" y="277"/>
                      </a:lnTo>
                      <a:lnTo>
                        <a:pt x="5" y="289"/>
                      </a:lnTo>
                      <a:lnTo>
                        <a:pt x="7" y="301"/>
                      </a:lnTo>
                      <a:lnTo>
                        <a:pt x="10" y="313"/>
                      </a:lnTo>
                      <a:lnTo>
                        <a:pt x="15" y="324"/>
                      </a:lnTo>
                      <a:lnTo>
                        <a:pt x="19" y="334"/>
                      </a:lnTo>
                      <a:lnTo>
                        <a:pt x="23" y="345"/>
                      </a:lnTo>
                      <a:lnTo>
                        <a:pt x="29" y="356"/>
                      </a:lnTo>
                      <a:lnTo>
                        <a:pt x="35" y="365"/>
                      </a:lnTo>
                      <a:lnTo>
                        <a:pt x="40" y="375"/>
                      </a:lnTo>
                      <a:lnTo>
                        <a:pt x="48" y="385"/>
                      </a:lnTo>
                      <a:lnTo>
                        <a:pt x="54" y="393"/>
                      </a:lnTo>
                      <a:lnTo>
                        <a:pt x="62" y="403"/>
                      </a:lnTo>
                      <a:lnTo>
                        <a:pt x="70" y="411"/>
                      </a:lnTo>
                      <a:lnTo>
                        <a:pt x="79" y="419"/>
                      </a:lnTo>
                      <a:lnTo>
                        <a:pt x="88" y="427"/>
                      </a:lnTo>
                      <a:lnTo>
                        <a:pt x="96" y="434"/>
                      </a:lnTo>
                      <a:lnTo>
                        <a:pt x="106" y="441"/>
                      </a:lnTo>
                      <a:lnTo>
                        <a:pt x="116" y="447"/>
                      </a:lnTo>
                      <a:lnTo>
                        <a:pt x="125" y="452"/>
                      </a:lnTo>
                      <a:lnTo>
                        <a:pt x="136" y="458"/>
                      </a:lnTo>
                      <a:lnTo>
                        <a:pt x="147" y="462"/>
                      </a:lnTo>
                      <a:lnTo>
                        <a:pt x="157" y="466"/>
                      </a:lnTo>
                      <a:lnTo>
                        <a:pt x="169" y="471"/>
                      </a:lnTo>
                      <a:lnTo>
                        <a:pt x="180" y="474"/>
                      </a:lnTo>
                      <a:lnTo>
                        <a:pt x="192" y="477"/>
                      </a:lnTo>
                      <a:lnTo>
                        <a:pt x="204" y="479"/>
                      </a:lnTo>
                      <a:lnTo>
                        <a:pt x="215" y="480"/>
                      </a:lnTo>
                      <a:lnTo>
                        <a:pt x="228" y="481"/>
                      </a:lnTo>
                      <a:lnTo>
                        <a:pt x="240" y="481"/>
                      </a:lnTo>
                      <a:lnTo>
                        <a:pt x="253" y="481"/>
                      </a:lnTo>
                      <a:lnTo>
                        <a:pt x="265" y="480"/>
                      </a:lnTo>
                      <a:lnTo>
                        <a:pt x="276" y="479"/>
                      </a:lnTo>
                      <a:lnTo>
                        <a:pt x="288" y="477"/>
                      </a:lnTo>
                      <a:lnTo>
                        <a:pt x="300" y="474"/>
                      </a:lnTo>
                      <a:lnTo>
                        <a:pt x="312" y="471"/>
                      </a:lnTo>
                      <a:lnTo>
                        <a:pt x="323" y="466"/>
                      </a:lnTo>
                      <a:lnTo>
                        <a:pt x="333" y="462"/>
                      </a:lnTo>
                      <a:lnTo>
                        <a:pt x="344" y="458"/>
                      </a:lnTo>
                      <a:lnTo>
                        <a:pt x="355" y="452"/>
                      </a:lnTo>
                      <a:lnTo>
                        <a:pt x="364" y="447"/>
                      </a:lnTo>
                      <a:lnTo>
                        <a:pt x="374" y="441"/>
                      </a:lnTo>
                      <a:lnTo>
                        <a:pt x="384" y="434"/>
                      </a:lnTo>
                      <a:lnTo>
                        <a:pt x="393" y="427"/>
                      </a:lnTo>
                      <a:lnTo>
                        <a:pt x="402" y="419"/>
                      </a:lnTo>
                      <a:lnTo>
                        <a:pt x="411" y="411"/>
                      </a:lnTo>
                      <a:lnTo>
                        <a:pt x="418" y="403"/>
                      </a:lnTo>
                      <a:lnTo>
                        <a:pt x="426" y="393"/>
                      </a:lnTo>
                      <a:lnTo>
                        <a:pt x="433" y="385"/>
                      </a:lnTo>
                      <a:lnTo>
                        <a:pt x="440" y="375"/>
                      </a:lnTo>
                      <a:lnTo>
                        <a:pt x="446" y="365"/>
                      </a:lnTo>
                      <a:lnTo>
                        <a:pt x="451" y="356"/>
                      </a:lnTo>
                      <a:lnTo>
                        <a:pt x="457" y="345"/>
                      </a:lnTo>
                      <a:lnTo>
                        <a:pt x="462" y="334"/>
                      </a:lnTo>
                      <a:lnTo>
                        <a:pt x="466" y="324"/>
                      </a:lnTo>
                      <a:lnTo>
                        <a:pt x="470" y="313"/>
                      </a:lnTo>
                      <a:lnTo>
                        <a:pt x="473" y="301"/>
                      </a:lnTo>
                      <a:lnTo>
                        <a:pt x="476" y="289"/>
                      </a:lnTo>
                      <a:lnTo>
                        <a:pt x="478" y="277"/>
                      </a:lnTo>
                      <a:lnTo>
                        <a:pt x="479" y="266"/>
                      </a:lnTo>
                      <a:lnTo>
                        <a:pt x="480" y="253"/>
                      </a:lnTo>
                      <a:lnTo>
                        <a:pt x="480" y="241"/>
                      </a:lnTo>
                      <a:lnTo>
                        <a:pt x="480" y="228"/>
                      </a:lnTo>
                      <a:lnTo>
                        <a:pt x="479" y="216"/>
                      </a:lnTo>
                      <a:lnTo>
                        <a:pt x="478" y="204"/>
                      </a:lnTo>
                      <a:lnTo>
                        <a:pt x="476" y="193"/>
                      </a:lnTo>
                      <a:lnTo>
                        <a:pt x="473" y="181"/>
                      </a:lnTo>
                      <a:lnTo>
                        <a:pt x="470" y="169"/>
                      </a:lnTo>
                      <a:lnTo>
                        <a:pt x="466" y="158"/>
                      </a:lnTo>
                      <a:lnTo>
                        <a:pt x="462" y="148"/>
                      </a:lnTo>
                      <a:lnTo>
                        <a:pt x="457" y="137"/>
                      </a:lnTo>
                      <a:lnTo>
                        <a:pt x="451" y="126"/>
                      </a:lnTo>
                      <a:lnTo>
                        <a:pt x="446" y="116"/>
                      </a:lnTo>
                      <a:lnTo>
                        <a:pt x="440" y="107"/>
                      </a:lnTo>
                      <a:lnTo>
                        <a:pt x="433" y="97"/>
                      </a:lnTo>
                      <a:lnTo>
                        <a:pt x="426" y="87"/>
                      </a:lnTo>
                      <a:lnTo>
                        <a:pt x="418" y="79"/>
                      </a:lnTo>
                      <a:lnTo>
                        <a:pt x="411" y="71"/>
                      </a:lnTo>
                      <a:lnTo>
                        <a:pt x="402" y="63"/>
                      </a:lnTo>
                      <a:lnTo>
                        <a:pt x="393" y="55"/>
                      </a:lnTo>
                      <a:lnTo>
                        <a:pt x="384" y="48"/>
                      </a:lnTo>
                      <a:lnTo>
                        <a:pt x="374" y="41"/>
                      </a:lnTo>
                      <a:lnTo>
                        <a:pt x="364" y="35"/>
                      </a:lnTo>
                      <a:lnTo>
                        <a:pt x="355" y="29"/>
                      </a:lnTo>
                      <a:lnTo>
                        <a:pt x="344" y="24"/>
                      </a:lnTo>
                      <a:lnTo>
                        <a:pt x="333" y="19"/>
                      </a:lnTo>
                      <a:lnTo>
                        <a:pt x="323" y="14"/>
                      </a:lnTo>
                      <a:lnTo>
                        <a:pt x="312" y="11"/>
                      </a:lnTo>
                      <a:lnTo>
                        <a:pt x="300" y="8"/>
                      </a:lnTo>
                      <a:lnTo>
                        <a:pt x="288" y="5"/>
                      </a:lnTo>
                      <a:lnTo>
                        <a:pt x="276" y="3"/>
                      </a:lnTo>
                      <a:lnTo>
                        <a:pt x="265" y="2"/>
                      </a:lnTo>
                      <a:lnTo>
                        <a:pt x="253" y="0"/>
                      </a:lnTo>
                      <a:lnTo>
                        <a:pt x="240" y="0"/>
                      </a:lnTo>
                      <a:close/>
                      <a:moveTo>
                        <a:pt x="240" y="454"/>
                      </a:moveTo>
                      <a:lnTo>
                        <a:pt x="229" y="454"/>
                      </a:lnTo>
                      <a:lnTo>
                        <a:pt x="219" y="452"/>
                      </a:lnTo>
                      <a:lnTo>
                        <a:pt x="208" y="451"/>
                      </a:lnTo>
                      <a:lnTo>
                        <a:pt x="197" y="449"/>
                      </a:lnTo>
                      <a:lnTo>
                        <a:pt x="177" y="444"/>
                      </a:lnTo>
                      <a:lnTo>
                        <a:pt x="157" y="437"/>
                      </a:lnTo>
                      <a:lnTo>
                        <a:pt x="139" y="428"/>
                      </a:lnTo>
                      <a:lnTo>
                        <a:pt x="121" y="417"/>
                      </a:lnTo>
                      <a:lnTo>
                        <a:pt x="105" y="405"/>
                      </a:lnTo>
                      <a:lnTo>
                        <a:pt x="90" y="391"/>
                      </a:lnTo>
                      <a:lnTo>
                        <a:pt x="76" y="376"/>
                      </a:lnTo>
                      <a:lnTo>
                        <a:pt x="64" y="360"/>
                      </a:lnTo>
                      <a:lnTo>
                        <a:pt x="53" y="342"/>
                      </a:lnTo>
                      <a:lnTo>
                        <a:pt x="45" y="324"/>
                      </a:lnTo>
                      <a:lnTo>
                        <a:pt x="37" y="304"/>
                      </a:lnTo>
                      <a:lnTo>
                        <a:pt x="32" y="284"/>
                      </a:lnTo>
                      <a:lnTo>
                        <a:pt x="30" y="273"/>
                      </a:lnTo>
                      <a:lnTo>
                        <a:pt x="29" y="262"/>
                      </a:lnTo>
                      <a:lnTo>
                        <a:pt x="28" y="252"/>
                      </a:lnTo>
                      <a:lnTo>
                        <a:pt x="28" y="241"/>
                      </a:lnTo>
                      <a:lnTo>
                        <a:pt x="28" y="230"/>
                      </a:lnTo>
                      <a:lnTo>
                        <a:pt x="29" y="219"/>
                      </a:lnTo>
                      <a:lnTo>
                        <a:pt x="30" y="209"/>
                      </a:lnTo>
                      <a:lnTo>
                        <a:pt x="32" y="198"/>
                      </a:lnTo>
                      <a:lnTo>
                        <a:pt x="37" y="178"/>
                      </a:lnTo>
                      <a:lnTo>
                        <a:pt x="45" y="158"/>
                      </a:lnTo>
                      <a:lnTo>
                        <a:pt x="53" y="140"/>
                      </a:lnTo>
                      <a:lnTo>
                        <a:pt x="64" y="122"/>
                      </a:lnTo>
                      <a:lnTo>
                        <a:pt x="76" y="106"/>
                      </a:lnTo>
                      <a:lnTo>
                        <a:pt x="90" y="91"/>
                      </a:lnTo>
                      <a:lnTo>
                        <a:pt x="105" y="77"/>
                      </a:lnTo>
                      <a:lnTo>
                        <a:pt x="121" y="65"/>
                      </a:lnTo>
                      <a:lnTo>
                        <a:pt x="139" y="54"/>
                      </a:lnTo>
                      <a:lnTo>
                        <a:pt x="157" y="44"/>
                      </a:lnTo>
                      <a:lnTo>
                        <a:pt x="177" y="38"/>
                      </a:lnTo>
                      <a:lnTo>
                        <a:pt x="197" y="33"/>
                      </a:lnTo>
                      <a:lnTo>
                        <a:pt x="208" y="31"/>
                      </a:lnTo>
                      <a:lnTo>
                        <a:pt x="219" y="29"/>
                      </a:lnTo>
                      <a:lnTo>
                        <a:pt x="229" y="28"/>
                      </a:lnTo>
                      <a:lnTo>
                        <a:pt x="240" y="28"/>
                      </a:lnTo>
                      <a:lnTo>
                        <a:pt x="251" y="28"/>
                      </a:lnTo>
                      <a:lnTo>
                        <a:pt x="261" y="29"/>
                      </a:lnTo>
                      <a:lnTo>
                        <a:pt x="272" y="31"/>
                      </a:lnTo>
                      <a:lnTo>
                        <a:pt x="283" y="33"/>
                      </a:lnTo>
                      <a:lnTo>
                        <a:pt x="303" y="38"/>
                      </a:lnTo>
                      <a:lnTo>
                        <a:pt x="323" y="44"/>
                      </a:lnTo>
                      <a:lnTo>
                        <a:pt x="342" y="54"/>
                      </a:lnTo>
                      <a:lnTo>
                        <a:pt x="359" y="65"/>
                      </a:lnTo>
                      <a:lnTo>
                        <a:pt x="375" y="77"/>
                      </a:lnTo>
                      <a:lnTo>
                        <a:pt x="390" y="91"/>
                      </a:lnTo>
                      <a:lnTo>
                        <a:pt x="404" y="106"/>
                      </a:lnTo>
                      <a:lnTo>
                        <a:pt x="417" y="122"/>
                      </a:lnTo>
                      <a:lnTo>
                        <a:pt x="427" y="140"/>
                      </a:lnTo>
                      <a:lnTo>
                        <a:pt x="436" y="158"/>
                      </a:lnTo>
                      <a:lnTo>
                        <a:pt x="444" y="178"/>
                      </a:lnTo>
                      <a:lnTo>
                        <a:pt x="448" y="198"/>
                      </a:lnTo>
                      <a:lnTo>
                        <a:pt x="450" y="209"/>
                      </a:lnTo>
                      <a:lnTo>
                        <a:pt x="451" y="219"/>
                      </a:lnTo>
                      <a:lnTo>
                        <a:pt x="452" y="230"/>
                      </a:lnTo>
                      <a:lnTo>
                        <a:pt x="452" y="241"/>
                      </a:lnTo>
                      <a:lnTo>
                        <a:pt x="452" y="252"/>
                      </a:lnTo>
                      <a:lnTo>
                        <a:pt x="451" y="262"/>
                      </a:lnTo>
                      <a:lnTo>
                        <a:pt x="450" y="273"/>
                      </a:lnTo>
                      <a:lnTo>
                        <a:pt x="448" y="284"/>
                      </a:lnTo>
                      <a:lnTo>
                        <a:pt x="444" y="304"/>
                      </a:lnTo>
                      <a:lnTo>
                        <a:pt x="436" y="324"/>
                      </a:lnTo>
                      <a:lnTo>
                        <a:pt x="427" y="342"/>
                      </a:lnTo>
                      <a:lnTo>
                        <a:pt x="417" y="360"/>
                      </a:lnTo>
                      <a:lnTo>
                        <a:pt x="404" y="376"/>
                      </a:lnTo>
                      <a:lnTo>
                        <a:pt x="390" y="391"/>
                      </a:lnTo>
                      <a:lnTo>
                        <a:pt x="375" y="405"/>
                      </a:lnTo>
                      <a:lnTo>
                        <a:pt x="359" y="417"/>
                      </a:lnTo>
                      <a:lnTo>
                        <a:pt x="342" y="428"/>
                      </a:lnTo>
                      <a:lnTo>
                        <a:pt x="323" y="437"/>
                      </a:lnTo>
                      <a:lnTo>
                        <a:pt x="303" y="444"/>
                      </a:lnTo>
                      <a:lnTo>
                        <a:pt x="283" y="449"/>
                      </a:lnTo>
                      <a:lnTo>
                        <a:pt x="272" y="451"/>
                      </a:lnTo>
                      <a:lnTo>
                        <a:pt x="261" y="452"/>
                      </a:lnTo>
                      <a:lnTo>
                        <a:pt x="251" y="454"/>
                      </a:lnTo>
                      <a:lnTo>
                        <a:pt x="240" y="4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" name="Freeform 266">
                  <a:extLst>
                    <a:ext uri="{FF2B5EF4-FFF2-40B4-BE49-F238E27FC236}">
                      <a16:creationId xmlns:a16="http://schemas.microsoft.com/office/drawing/2014/main" id="{FD69A0B8-F61B-4760-9C29-FF8A81186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8276" y="1876426"/>
                  <a:ext cx="14288" cy="14288"/>
                </a:xfrm>
                <a:custGeom>
                  <a:avLst/>
                  <a:gdLst>
                    <a:gd name="T0" fmla="*/ 24 w 28"/>
                    <a:gd name="T1" fmla="*/ 3 h 27"/>
                    <a:gd name="T2" fmla="*/ 20 w 28"/>
                    <a:gd name="T3" fmla="*/ 1 h 27"/>
                    <a:gd name="T4" fmla="*/ 14 w 28"/>
                    <a:gd name="T5" fmla="*/ 0 h 27"/>
                    <a:gd name="T6" fmla="*/ 9 w 28"/>
                    <a:gd name="T7" fmla="*/ 1 h 27"/>
                    <a:gd name="T8" fmla="*/ 5 w 28"/>
                    <a:gd name="T9" fmla="*/ 3 h 27"/>
                    <a:gd name="T10" fmla="*/ 1 w 28"/>
                    <a:gd name="T11" fmla="*/ 9 h 27"/>
                    <a:gd name="T12" fmla="*/ 0 w 28"/>
                    <a:gd name="T13" fmla="*/ 14 h 27"/>
                    <a:gd name="T14" fmla="*/ 1 w 28"/>
                    <a:gd name="T15" fmla="*/ 18 h 27"/>
                    <a:gd name="T16" fmla="*/ 5 w 28"/>
                    <a:gd name="T17" fmla="*/ 24 h 27"/>
                    <a:gd name="T18" fmla="*/ 9 w 28"/>
                    <a:gd name="T19" fmla="*/ 26 h 27"/>
                    <a:gd name="T20" fmla="*/ 14 w 28"/>
                    <a:gd name="T21" fmla="*/ 27 h 27"/>
                    <a:gd name="T22" fmla="*/ 20 w 28"/>
                    <a:gd name="T23" fmla="*/ 26 h 27"/>
                    <a:gd name="T24" fmla="*/ 24 w 28"/>
                    <a:gd name="T25" fmla="*/ 24 h 27"/>
                    <a:gd name="T26" fmla="*/ 27 w 28"/>
                    <a:gd name="T27" fmla="*/ 18 h 27"/>
                    <a:gd name="T28" fmla="*/ 28 w 28"/>
                    <a:gd name="T29" fmla="*/ 14 h 27"/>
                    <a:gd name="T30" fmla="*/ 27 w 28"/>
                    <a:gd name="T31" fmla="*/ 9 h 27"/>
                    <a:gd name="T32" fmla="*/ 24 w 28"/>
                    <a:gd name="T33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7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3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5" y="24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20" y="26"/>
                      </a:lnTo>
                      <a:lnTo>
                        <a:pt x="24" y="24"/>
                      </a:lnTo>
                      <a:lnTo>
                        <a:pt x="27" y="18"/>
                      </a:lnTo>
                      <a:lnTo>
                        <a:pt x="28" y="14"/>
                      </a:lnTo>
                      <a:lnTo>
                        <a:pt x="27" y="9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2A20C8-FCA4-4F22-A43F-BC8F595A9EF2}"/>
              </a:ext>
            </a:extLst>
          </p:cNvPr>
          <p:cNvGrpSpPr/>
          <p:nvPr/>
        </p:nvGrpSpPr>
        <p:grpSpPr>
          <a:xfrm>
            <a:off x="6934838" y="3104590"/>
            <a:ext cx="912592" cy="1863080"/>
            <a:chOff x="6934838" y="3104590"/>
            <a:chExt cx="912592" cy="1863080"/>
          </a:xfrm>
        </p:grpSpPr>
        <p:sp>
          <p:nvSpPr>
            <p:cNvPr id="16" name="Chevron 67">
              <a:extLst>
                <a:ext uri="{FF2B5EF4-FFF2-40B4-BE49-F238E27FC236}">
                  <a16:creationId xmlns:a16="http://schemas.microsoft.com/office/drawing/2014/main" id="{912A3F2A-2E90-490C-A4FE-02350EEDBAF0}"/>
                </a:ext>
              </a:extLst>
            </p:cNvPr>
            <p:cNvSpPr/>
            <p:nvPr/>
          </p:nvSpPr>
          <p:spPr>
            <a:xfrm rot="20400000">
              <a:off x="6990215" y="3104590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3">
                    <a:lumMod val="75000"/>
                    <a:alpha val="0"/>
                  </a:schemeClr>
                </a:gs>
                <a:gs pos="0">
                  <a:schemeClr val="accent3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552911-C51A-4B55-96D5-BA2B1CEA0F25}"/>
                </a:ext>
              </a:extLst>
            </p:cNvPr>
            <p:cNvGrpSpPr/>
            <p:nvPr/>
          </p:nvGrpSpPr>
          <p:grpSpPr>
            <a:xfrm>
              <a:off x="6934838" y="3721519"/>
              <a:ext cx="719382" cy="719982"/>
              <a:chOff x="6934838" y="3721519"/>
              <a:chExt cx="719382" cy="71998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144276-80F3-4A04-85BF-8E75FECCC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34838" y="3721519"/>
                <a:ext cx="719382" cy="71998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6D0D1E6-506F-4134-87C7-C619132AA4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274" y="3770995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60966F-B0FD-47FD-9E71-5354061DA268}"/>
                  </a:ext>
                </a:extLst>
              </p:cNvPr>
              <p:cNvGrpSpPr/>
              <p:nvPr/>
            </p:nvGrpSpPr>
            <p:grpSpPr>
              <a:xfrm>
                <a:off x="7156471" y="3943452"/>
                <a:ext cx="276116" cy="276116"/>
                <a:chOff x="8326439" y="1042988"/>
                <a:chExt cx="376238" cy="376238"/>
              </a:xfrm>
              <a:solidFill>
                <a:schemeClr val="bg1"/>
              </a:solidFill>
            </p:grpSpPr>
            <p:sp>
              <p:nvSpPr>
                <p:cNvPr id="61" name="Freeform 315">
                  <a:extLst>
                    <a:ext uri="{FF2B5EF4-FFF2-40B4-BE49-F238E27FC236}">
                      <a16:creationId xmlns:a16="http://schemas.microsoft.com/office/drawing/2014/main" id="{3ABAF7E4-4239-4134-80FA-AFFE88D5F2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26439" y="1042988"/>
                  <a:ext cx="376238" cy="376238"/>
                </a:xfrm>
                <a:custGeom>
                  <a:avLst/>
                  <a:gdLst>
                    <a:gd name="T0" fmla="*/ 53 w 712"/>
                    <a:gd name="T1" fmla="*/ 0 h 712"/>
                    <a:gd name="T2" fmla="*/ 36 w 712"/>
                    <a:gd name="T3" fmla="*/ 4 h 712"/>
                    <a:gd name="T4" fmla="*/ 22 w 712"/>
                    <a:gd name="T5" fmla="*/ 13 h 712"/>
                    <a:gd name="T6" fmla="*/ 10 w 712"/>
                    <a:gd name="T7" fmla="*/ 26 h 712"/>
                    <a:gd name="T8" fmla="*/ 4 w 712"/>
                    <a:gd name="T9" fmla="*/ 41 h 712"/>
                    <a:gd name="T10" fmla="*/ 0 w 712"/>
                    <a:gd name="T11" fmla="*/ 58 h 712"/>
                    <a:gd name="T12" fmla="*/ 1 w 712"/>
                    <a:gd name="T13" fmla="*/ 528 h 712"/>
                    <a:gd name="T14" fmla="*/ 8 w 712"/>
                    <a:gd name="T15" fmla="*/ 544 h 712"/>
                    <a:gd name="T16" fmla="*/ 17 w 712"/>
                    <a:gd name="T17" fmla="*/ 558 h 712"/>
                    <a:gd name="T18" fmla="*/ 31 w 712"/>
                    <a:gd name="T19" fmla="*/ 568 h 712"/>
                    <a:gd name="T20" fmla="*/ 48 w 712"/>
                    <a:gd name="T21" fmla="*/ 573 h 712"/>
                    <a:gd name="T22" fmla="*/ 304 w 712"/>
                    <a:gd name="T23" fmla="*/ 575 h 712"/>
                    <a:gd name="T24" fmla="*/ 301 w 712"/>
                    <a:gd name="T25" fmla="*/ 627 h 712"/>
                    <a:gd name="T26" fmla="*/ 290 w 712"/>
                    <a:gd name="T27" fmla="*/ 653 h 712"/>
                    <a:gd name="T28" fmla="*/ 270 w 712"/>
                    <a:gd name="T29" fmla="*/ 672 h 712"/>
                    <a:gd name="T30" fmla="*/ 127 w 712"/>
                    <a:gd name="T31" fmla="*/ 685 h 712"/>
                    <a:gd name="T32" fmla="*/ 118 w 712"/>
                    <a:gd name="T33" fmla="*/ 698 h 712"/>
                    <a:gd name="T34" fmla="*/ 127 w 712"/>
                    <a:gd name="T35" fmla="*/ 710 h 712"/>
                    <a:gd name="T36" fmla="*/ 584 w 712"/>
                    <a:gd name="T37" fmla="*/ 710 h 712"/>
                    <a:gd name="T38" fmla="*/ 593 w 712"/>
                    <a:gd name="T39" fmla="*/ 698 h 712"/>
                    <a:gd name="T40" fmla="*/ 584 w 712"/>
                    <a:gd name="T41" fmla="*/ 685 h 712"/>
                    <a:gd name="T42" fmla="*/ 442 w 712"/>
                    <a:gd name="T43" fmla="*/ 672 h 712"/>
                    <a:gd name="T44" fmla="*/ 422 w 712"/>
                    <a:gd name="T45" fmla="*/ 653 h 712"/>
                    <a:gd name="T46" fmla="*/ 410 w 712"/>
                    <a:gd name="T47" fmla="*/ 627 h 712"/>
                    <a:gd name="T48" fmla="*/ 408 w 712"/>
                    <a:gd name="T49" fmla="*/ 575 h 712"/>
                    <a:gd name="T50" fmla="*/ 664 w 712"/>
                    <a:gd name="T51" fmla="*/ 573 h 712"/>
                    <a:gd name="T52" fmla="*/ 681 w 712"/>
                    <a:gd name="T53" fmla="*/ 568 h 712"/>
                    <a:gd name="T54" fmla="*/ 694 w 712"/>
                    <a:gd name="T55" fmla="*/ 558 h 712"/>
                    <a:gd name="T56" fmla="*/ 704 w 712"/>
                    <a:gd name="T57" fmla="*/ 544 h 712"/>
                    <a:gd name="T58" fmla="*/ 711 w 712"/>
                    <a:gd name="T59" fmla="*/ 528 h 712"/>
                    <a:gd name="T60" fmla="*/ 712 w 712"/>
                    <a:gd name="T61" fmla="*/ 58 h 712"/>
                    <a:gd name="T62" fmla="*/ 708 w 712"/>
                    <a:gd name="T63" fmla="*/ 41 h 712"/>
                    <a:gd name="T64" fmla="*/ 701 w 712"/>
                    <a:gd name="T65" fmla="*/ 26 h 712"/>
                    <a:gd name="T66" fmla="*/ 690 w 712"/>
                    <a:gd name="T67" fmla="*/ 13 h 712"/>
                    <a:gd name="T68" fmla="*/ 675 w 712"/>
                    <a:gd name="T69" fmla="*/ 4 h 712"/>
                    <a:gd name="T70" fmla="*/ 659 w 712"/>
                    <a:gd name="T71" fmla="*/ 0 h 712"/>
                    <a:gd name="T72" fmla="*/ 300 w 712"/>
                    <a:gd name="T73" fmla="*/ 684 h 712"/>
                    <a:gd name="T74" fmla="*/ 319 w 712"/>
                    <a:gd name="T75" fmla="*/ 659 h 712"/>
                    <a:gd name="T76" fmla="*/ 330 w 712"/>
                    <a:gd name="T77" fmla="*/ 629 h 712"/>
                    <a:gd name="T78" fmla="*/ 331 w 712"/>
                    <a:gd name="T79" fmla="*/ 575 h 712"/>
                    <a:gd name="T80" fmla="*/ 381 w 712"/>
                    <a:gd name="T81" fmla="*/ 619 h 712"/>
                    <a:gd name="T82" fmla="*/ 389 w 712"/>
                    <a:gd name="T83" fmla="*/ 650 h 712"/>
                    <a:gd name="T84" fmla="*/ 405 w 712"/>
                    <a:gd name="T85" fmla="*/ 675 h 712"/>
                    <a:gd name="T86" fmla="*/ 683 w 712"/>
                    <a:gd name="T87" fmla="*/ 523 h 712"/>
                    <a:gd name="T88" fmla="*/ 674 w 712"/>
                    <a:gd name="T89" fmla="*/ 538 h 712"/>
                    <a:gd name="T90" fmla="*/ 659 w 712"/>
                    <a:gd name="T91" fmla="*/ 546 h 712"/>
                    <a:gd name="T92" fmla="*/ 53 w 712"/>
                    <a:gd name="T93" fmla="*/ 546 h 712"/>
                    <a:gd name="T94" fmla="*/ 37 w 712"/>
                    <a:gd name="T95" fmla="*/ 538 h 712"/>
                    <a:gd name="T96" fmla="*/ 29 w 712"/>
                    <a:gd name="T97" fmla="*/ 523 h 712"/>
                    <a:gd name="T98" fmla="*/ 29 w 712"/>
                    <a:gd name="T99" fmla="*/ 53 h 712"/>
                    <a:gd name="T100" fmla="*/ 37 w 712"/>
                    <a:gd name="T101" fmla="*/ 37 h 712"/>
                    <a:gd name="T102" fmla="*/ 53 w 712"/>
                    <a:gd name="T103" fmla="*/ 28 h 712"/>
                    <a:gd name="T104" fmla="*/ 659 w 712"/>
                    <a:gd name="T105" fmla="*/ 28 h 712"/>
                    <a:gd name="T106" fmla="*/ 674 w 712"/>
                    <a:gd name="T107" fmla="*/ 37 h 712"/>
                    <a:gd name="T108" fmla="*/ 683 w 712"/>
                    <a:gd name="T109" fmla="*/ 53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12" h="712">
                      <a:moveTo>
                        <a:pt x="653" y="0"/>
                      </a:move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1" y="2"/>
                      </a:lnTo>
                      <a:lnTo>
                        <a:pt x="36" y="4"/>
                      </a:lnTo>
                      <a:lnTo>
                        <a:pt x="31" y="8"/>
                      </a:lnTo>
                      <a:lnTo>
                        <a:pt x="26" y="10"/>
                      </a:lnTo>
                      <a:lnTo>
                        <a:pt x="22" y="13"/>
                      </a:lnTo>
                      <a:lnTo>
                        <a:pt x="17" y="17"/>
                      </a:lnTo>
                      <a:lnTo>
                        <a:pt x="14" y="21"/>
                      </a:lnTo>
                      <a:lnTo>
                        <a:pt x="10" y="26"/>
                      </a:lnTo>
                      <a:lnTo>
                        <a:pt x="8" y="30"/>
                      </a:lnTo>
                      <a:lnTo>
                        <a:pt x="5" y="35"/>
                      </a:lnTo>
                      <a:lnTo>
                        <a:pt x="4" y="41"/>
                      </a:lnTo>
                      <a:lnTo>
                        <a:pt x="1" y="46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516"/>
                      </a:lnTo>
                      <a:lnTo>
                        <a:pt x="0" y="523"/>
                      </a:lnTo>
                      <a:lnTo>
                        <a:pt x="1" y="528"/>
                      </a:lnTo>
                      <a:lnTo>
                        <a:pt x="4" y="534"/>
                      </a:lnTo>
                      <a:lnTo>
                        <a:pt x="5" y="539"/>
                      </a:lnTo>
                      <a:lnTo>
                        <a:pt x="8" y="544"/>
                      </a:lnTo>
                      <a:lnTo>
                        <a:pt x="10" y="550"/>
                      </a:lnTo>
                      <a:lnTo>
                        <a:pt x="14" y="554"/>
                      </a:lnTo>
                      <a:lnTo>
                        <a:pt x="17" y="558"/>
                      </a:lnTo>
                      <a:lnTo>
                        <a:pt x="22" y="561"/>
                      </a:lnTo>
                      <a:lnTo>
                        <a:pt x="26" y="565"/>
                      </a:lnTo>
                      <a:lnTo>
                        <a:pt x="31" y="568"/>
                      </a:lnTo>
                      <a:lnTo>
                        <a:pt x="36" y="570"/>
                      </a:lnTo>
                      <a:lnTo>
                        <a:pt x="41" y="572"/>
                      </a:lnTo>
                      <a:lnTo>
                        <a:pt x="48" y="573"/>
                      </a:lnTo>
                      <a:lnTo>
                        <a:pt x="53" y="574"/>
                      </a:lnTo>
                      <a:lnTo>
                        <a:pt x="59" y="575"/>
                      </a:lnTo>
                      <a:lnTo>
                        <a:pt x="304" y="575"/>
                      </a:lnTo>
                      <a:lnTo>
                        <a:pt x="304" y="609"/>
                      </a:lnTo>
                      <a:lnTo>
                        <a:pt x="303" y="618"/>
                      </a:lnTo>
                      <a:lnTo>
                        <a:pt x="301" y="627"/>
                      </a:lnTo>
                      <a:lnTo>
                        <a:pt x="299" y="637"/>
                      </a:lnTo>
                      <a:lnTo>
                        <a:pt x="294" y="645"/>
                      </a:lnTo>
                      <a:lnTo>
                        <a:pt x="290" y="653"/>
                      </a:lnTo>
                      <a:lnTo>
                        <a:pt x="284" y="660"/>
                      </a:lnTo>
                      <a:lnTo>
                        <a:pt x="277" y="667"/>
                      </a:lnTo>
                      <a:lnTo>
                        <a:pt x="270" y="672"/>
                      </a:lnTo>
                      <a:lnTo>
                        <a:pt x="252" y="684"/>
                      </a:lnTo>
                      <a:lnTo>
                        <a:pt x="132" y="684"/>
                      </a:lnTo>
                      <a:lnTo>
                        <a:pt x="127" y="685"/>
                      </a:lnTo>
                      <a:lnTo>
                        <a:pt x="123" y="687"/>
                      </a:lnTo>
                      <a:lnTo>
                        <a:pt x="119" y="692"/>
                      </a:lnTo>
                      <a:lnTo>
                        <a:pt x="118" y="698"/>
                      </a:lnTo>
                      <a:lnTo>
                        <a:pt x="119" y="703"/>
                      </a:lnTo>
                      <a:lnTo>
                        <a:pt x="123" y="707"/>
                      </a:lnTo>
                      <a:lnTo>
                        <a:pt x="127" y="710"/>
                      </a:lnTo>
                      <a:lnTo>
                        <a:pt x="132" y="712"/>
                      </a:lnTo>
                      <a:lnTo>
                        <a:pt x="579" y="712"/>
                      </a:lnTo>
                      <a:lnTo>
                        <a:pt x="584" y="710"/>
                      </a:lnTo>
                      <a:lnTo>
                        <a:pt x="589" y="707"/>
                      </a:lnTo>
                      <a:lnTo>
                        <a:pt x="591" y="703"/>
                      </a:lnTo>
                      <a:lnTo>
                        <a:pt x="593" y="698"/>
                      </a:lnTo>
                      <a:lnTo>
                        <a:pt x="591" y="692"/>
                      </a:lnTo>
                      <a:lnTo>
                        <a:pt x="589" y="687"/>
                      </a:lnTo>
                      <a:lnTo>
                        <a:pt x="584" y="685"/>
                      </a:lnTo>
                      <a:lnTo>
                        <a:pt x="579" y="684"/>
                      </a:lnTo>
                      <a:lnTo>
                        <a:pt x="460" y="684"/>
                      </a:lnTo>
                      <a:lnTo>
                        <a:pt x="442" y="672"/>
                      </a:lnTo>
                      <a:lnTo>
                        <a:pt x="435" y="667"/>
                      </a:lnTo>
                      <a:lnTo>
                        <a:pt x="428" y="660"/>
                      </a:lnTo>
                      <a:lnTo>
                        <a:pt x="422" y="653"/>
                      </a:lnTo>
                      <a:lnTo>
                        <a:pt x="418" y="645"/>
                      </a:lnTo>
                      <a:lnTo>
                        <a:pt x="413" y="637"/>
                      </a:lnTo>
                      <a:lnTo>
                        <a:pt x="410" y="627"/>
                      </a:lnTo>
                      <a:lnTo>
                        <a:pt x="409" y="618"/>
                      </a:lnTo>
                      <a:lnTo>
                        <a:pt x="408" y="609"/>
                      </a:lnTo>
                      <a:lnTo>
                        <a:pt x="408" y="575"/>
                      </a:lnTo>
                      <a:lnTo>
                        <a:pt x="653" y="575"/>
                      </a:lnTo>
                      <a:lnTo>
                        <a:pt x="659" y="574"/>
                      </a:lnTo>
                      <a:lnTo>
                        <a:pt x="664" y="573"/>
                      </a:lnTo>
                      <a:lnTo>
                        <a:pt x="670" y="572"/>
                      </a:lnTo>
                      <a:lnTo>
                        <a:pt x="675" y="570"/>
                      </a:lnTo>
                      <a:lnTo>
                        <a:pt x="681" y="568"/>
                      </a:lnTo>
                      <a:lnTo>
                        <a:pt x="686" y="565"/>
                      </a:lnTo>
                      <a:lnTo>
                        <a:pt x="690" y="561"/>
                      </a:lnTo>
                      <a:lnTo>
                        <a:pt x="694" y="558"/>
                      </a:lnTo>
                      <a:lnTo>
                        <a:pt x="698" y="554"/>
                      </a:lnTo>
                      <a:lnTo>
                        <a:pt x="701" y="550"/>
                      </a:lnTo>
                      <a:lnTo>
                        <a:pt x="704" y="544"/>
                      </a:lnTo>
                      <a:lnTo>
                        <a:pt x="706" y="539"/>
                      </a:lnTo>
                      <a:lnTo>
                        <a:pt x="708" y="534"/>
                      </a:lnTo>
                      <a:lnTo>
                        <a:pt x="711" y="528"/>
                      </a:lnTo>
                      <a:lnTo>
                        <a:pt x="711" y="523"/>
                      </a:lnTo>
                      <a:lnTo>
                        <a:pt x="712" y="516"/>
                      </a:lnTo>
                      <a:lnTo>
                        <a:pt x="712" y="58"/>
                      </a:lnTo>
                      <a:lnTo>
                        <a:pt x="711" y="53"/>
                      </a:lnTo>
                      <a:lnTo>
                        <a:pt x="711" y="46"/>
                      </a:lnTo>
                      <a:lnTo>
                        <a:pt x="708" y="41"/>
                      </a:lnTo>
                      <a:lnTo>
                        <a:pt x="706" y="35"/>
                      </a:lnTo>
                      <a:lnTo>
                        <a:pt x="704" y="30"/>
                      </a:lnTo>
                      <a:lnTo>
                        <a:pt x="701" y="26"/>
                      </a:lnTo>
                      <a:lnTo>
                        <a:pt x="698" y="21"/>
                      </a:lnTo>
                      <a:lnTo>
                        <a:pt x="694" y="17"/>
                      </a:lnTo>
                      <a:lnTo>
                        <a:pt x="690" y="13"/>
                      </a:lnTo>
                      <a:lnTo>
                        <a:pt x="686" y="10"/>
                      </a:lnTo>
                      <a:lnTo>
                        <a:pt x="681" y="8"/>
                      </a:lnTo>
                      <a:lnTo>
                        <a:pt x="675" y="4"/>
                      </a:lnTo>
                      <a:lnTo>
                        <a:pt x="670" y="2"/>
                      </a:lnTo>
                      <a:lnTo>
                        <a:pt x="664" y="1"/>
                      </a:lnTo>
                      <a:lnTo>
                        <a:pt x="659" y="0"/>
                      </a:lnTo>
                      <a:lnTo>
                        <a:pt x="653" y="0"/>
                      </a:lnTo>
                      <a:close/>
                      <a:moveTo>
                        <a:pt x="412" y="684"/>
                      </a:moveTo>
                      <a:lnTo>
                        <a:pt x="300" y="684"/>
                      </a:lnTo>
                      <a:lnTo>
                        <a:pt x="307" y="675"/>
                      </a:lnTo>
                      <a:lnTo>
                        <a:pt x="313" y="668"/>
                      </a:lnTo>
                      <a:lnTo>
                        <a:pt x="319" y="659"/>
                      </a:lnTo>
                      <a:lnTo>
                        <a:pt x="323" y="650"/>
                      </a:lnTo>
                      <a:lnTo>
                        <a:pt x="326" y="640"/>
                      </a:lnTo>
                      <a:lnTo>
                        <a:pt x="330" y="629"/>
                      </a:lnTo>
                      <a:lnTo>
                        <a:pt x="331" y="619"/>
                      </a:lnTo>
                      <a:lnTo>
                        <a:pt x="331" y="609"/>
                      </a:lnTo>
                      <a:lnTo>
                        <a:pt x="331" y="575"/>
                      </a:lnTo>
                      <a:lnTo>
                        <a:pt x="380" y="575"/>
                      </a:lnTo>
                      <a:lnTo>
                        <a:pt x="380" y="609"/>
                      </a:lnTo>
                      <a:lnTo>
                        <a:pt x="381" y="619"/>
                      </a:lnTo>
                      <a:lnTo>
                        <a:pt x="382" y="629"/>
                      </a:lnTo>
                      <a:lnTo>
                        <a:pt x="385" y="640"/>
                      </a:lnTo>
                      <a:lnTo>
                        <a:pt x="389" y="650"/>
                      </a:lnTo>
                      <a:lnTo>
                        <a:pt x="393" y="659"/>
                      </a:lnTo>
                      <a:lnTo>
                        <a:pt x="398" y="668"/>
                      </a:lnTo>
                      <a:lnTo>
                        <a:pt x="405" y="675"/>
                      </a:lnTo>
                      <a:lnTo>
                        <a:pt x="412" y="684"/>
                      </a:lnTo>
                      <a:close/>
                      <a:moveTo>
                        <a:pt x="684" y="516"/>
                      </a:moveTo>
                      <a:lnTo>
                        <a:pt x="683" y="523"/>
                      </a:lnTo>
                      <a:lnTo>
                        <a:pt x="682" y="528"/>
                      </a:lnTo>
                      <a:lnTo>
                        <a:pt x="678" y="534"/>
                      </a:lnTo>
                      <a:lnTo>
                        <a:pt x="674" y="538"/>
                      </a:lnTo>
                      <a:lnTo>
                        <a:pt x="670" y="542"/>
                      </a:lnTo>
                      <a:lnTo>
                        <a:pt x="664" y="544"/>
                      </a:lnTo>
                      <a:lnTo>
                        <a:pt x="659" y="546"/>
                      </a:lnTo>
                      <a:lnTo>
                        <a:pt x="653" y="548"/>
                      </a:lnTo>
                      <a:lnTo>
                        <a:pt x="59" y="548"/>
                      </a:lnTo>
                      <a:lnTo>
                        <a:pt x="53" y="546"/>
                      </a:lnTo>
                      <a:lnTo>
                        <a:pt x="46" y="544"/>
                      </a:lnTo>
                      <a:lnTo>
                        <a:pt x="42" y="542"/>
                      </a:lnTo>
                      <a:lnTo>
                        <a:pt x="37" y="538"/>
                      </a:lnTo>
                      <a:lnTo>
                        <a:pt x="34" y="534"/>
                      </a:lnTo>
                      <a:lnTo>
                        <a:pt x="30" y="528"/>
                      </a:lnTo>
                      <a:lnTo>
                        <a:pt x="29" y="523"/>
                      </a:lnTo>
                      <a:lnTo>
                        <a:pt x="28" y="516"/>
                      </a:lnTo>
                      <a:lnTo>
                        <a:pt x="28" y="58"/>
                      </a:lnTo>
                      <a:lnTo>
                        <a:pt x="29" y="53"/>
                      </a:lnTo>
                      <a:lnTo>
                        <a:pt x="30" y="46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2" y="33"/>
                      </a:lnTo>
                      <a:lnTo>
                        <a:pt x="46" y="30"/>
                      </a:lnTo>
                      <a:lnTo>
                        <a:pt x="53" y="28"/>
                      </a:lnTo>
                      <a:lnTo>
                        <a:pt x="59" y="28"/>
                      </a:lnTo>
                      <a:lnTo>
                        <a:pt x="653" y="28"/>
                      </a:lnTo>
                      <a:lnTo>
                        <a:pt x="659" y="28"/>
                      </a:lnTo>
                      <a:lnTo>
                        <a:pt x="664" y="30"/>
                      </a:lnTo>
                      <a:lnTo>
                        <a:pt x="670" y="33"/>
                      </a:lnTo>
                      <a:lnTo>
                        <a:pt x="674" y="37"/>
                      </a:lnTo>
                      <a:lnTo>
                        <a:pt x="678" y="41"/>
                      </a:lnTo>
                      <a:lnTo>
                        <a:pt x="682" y="46"/>
                      </a:lnTo>
                      <a:lnTo>
                        <a:pt x="683" y="53"/>
                      </a:lnTo>
                      <a:lnTo>
                        <a:pt x="684" y="58"/>
                      </a:lnTo>
                      <a:lnTo>
                        <a:pt x="684" y="5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" name="Freeform 316">
                  <a:extLst>
                    <a:ext uri="{FF2B5EF4-FFF2-40B4-BE49-F238E27FC236}">
                      <a16:creationId xmlns:a16="http://schemas.microsoft.com/office/drawing/2014/main" id="{7BBDC8D7-2124-49F0-AE76-9405AA3C1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8189" y="1074738"/>
                  <a:ext cx="312738" cy="239713"/>
                </a:xfrm>
                <a:custGeom>
                  <a:avLst/>
                  <a:gdLst>
                    <a:gd name="T0" fmla="*/ 344 w 589"/>
                    <a:gd name="T1" fmla="*/ 0 h 453"/>
                    <a:gd name="T2" fmla="*/ 334 w 589"/>
                    <a:gd name="T3" fmla="*/ 4 h 453"/>
                    <a:gd name="T4" fmla="*/ 330 w 589"/>
                    <a:gd name="T5" fmla="*/ 14 h 453"/>
                    <a:gd name="T6" fmla="*/ 334 w 589"/>
                    <a:gd name="T7" fmla="*/ 24 h 453"/>
                    <a:gd name="T8" fmla="*/ 344 w 589"/>
                    <a:gd name="T9" fmla="*/ 28 h 453"/>
                    <a:gd name="T10" fmla="*/ 528 w 589"/>
                    <a:gd name="T11" fmla="*/ 29 h 453"/>
                    <a:gd name="T12" fmla="*/ 543 w 589"/>
                    <a:gd name="T13" fmla="*/ 35 h 453"/>
                    <a:gd name="T14" fmla="*/ 554 w 589"/>
                    <a:gd name="T15" fmla="*/ 46 h 453"/>
                    <a:gd name="T16" fmla="*/ 561 w 589"/>
                    <a:gd name="T17" fmla="*/ 61 h 453"/>
                    <a:gd name="T18" fmla="*/ 562 w 589"/>
                    <a:gd name="T19" fmla="*/ 383 h 453"/>
                    <a:gd name="T20" fmla="*/ 558 w 589"/>
                    <a:gd name="T21" fmla="*/ 400 h 453"/>
                    <a:gd name="T22" fmla="*/ 549 w 589"/>
                    <a:gd name="T23" fmla="*/ 412 h 453"/>
                    <a:gd name="T24" fmla="*/ 536 w 589"/>
                    <a:gd name="T25" fmla="*/ 422 h 453"/>
                    <a:gd name="T26" fmla="*/ 520 w 589"/>
                    <a:gd name="T27" fmla="*/ 425 h 453"/>
                    <a:gd name="T28" fmla="*/ 62 w 589"/>
                    <a:gd name="T29" fmla="*/ 424 h 453"/>
                    <a:gd name="T30" fmla="*/ 47 w 589"/>
                    <a:gd name="T31" fmla="*/ 418 h 453"/>
                    <a:gd name="T32" fmla="*/ 36 w 589"/>
                    <a:gd name="T33" fmla="*/ 407 h 453"/>
                    <a:gd name="T34" fmla="*/ 29 w 589"/>
                    <a:gd name="T35" fmla="*/ 392 h 453"/>
                    <a:gd name="T36" fmla="*/ 28 w 589"/>
                    <a:gd name="T37" fmla="*/ 70 h 453"/>
                    <a:gd name="T38" fmla="*/ 32 w 589"/>
                    <a:gd name="T39" fmla="*/ 54 h 453"/>
                    <a:gd name="T40" fmla="*/ 40 w 589"/>
                    <a:gd name="T41" fmla="*/ 40 h 453"/>
                    <a:gd name="T42" fmla="*/ 54 w 589"/>
                    <a:gd name="T43" fmla="*/ 31 h 453"/>
                    <a:gd name="T44" fmla="*/ 70 w 589"/>
                    <a:gd name="T45" fmla="*/ 28 h 453"/>
                    <a:gd name="T46" fmla="*/ 250 w 589"/>
                    <a:gd name="T47" fmla="*/ 27 h 453"/>
                    <a:gd name="T48" fmla="*/ 258 w 589"/>
                    <a:gd name="T49" fmla="*/ 20 h 453"/>
                    <a:gd name="T50" fmla="*/ 258 w 589"/>
                    <a:gd name="T51" fmla="*/ 9 h 453"/>
                    <a:gd name="T52" fmla="*/ 250 w 589"/>
                    <a:gd name="T53" fmla="*/ 1 h 453"/>
                    <a:gd name="T54" fmla="*/ 70 w 589"/>
                    <a:gd name="T55" fmla="*/ 0 h 453"/>
                    <a:gd name="T56" fmla="*/ 56 w 589"/>
                    <a:gd name="T57" fmla="*/ 1 h 453"/>
                    <a:gd name="T58" fmla="*/ 43 w 589"/>
                    <a:gd name="T59" fmla="*/ 6 h 453"/>
                    <a:gd name="T60" fmla="*/ 32 w 589"/>
                    <a:gd name="T61" fmla="*/ 12 h 453"/>
                    <a:gd name="T62" fmla="*/ 21 w 589"/>
                    <a:gd name="T63" fmla="*/ 21 h 453"/>
                    <a:gd name="T64" fmla="*/ 12 w 589"/>
                    <a:gd name="T65" fmla="*/ 30 h 453"/>
                    <a:gd name="T66" fmla="*/ 6 w 589"/>
                    <a:gd name="T67" fmla="*/ 42 h 453"/>
                    <a:gd name="T68" fmla="*/ 2 w 589"/>
                    <a:gd name="T69" fmla="*/ 56 h 453"/>
                    <a:gd name="T70" fmla="*/ 0 w 589"/>
                    <a:gd name="T71" fmla="*/ 70 h 453"/>
                    <a:gd name="T72" fmla="*/ 0 w 589"/>
                    <a:gd name="T73" fmla="*/ 391 h 453"/>
                    <a:gd name="T74" fmla="*/ 4 w 589"/>
                    <a:gd name="T75" fmla="*/ 404 h 453"/>
                    <a:gd name="T76" fmla="*/ 9 w 589"/>
                    <a:gd name="T77" fmla="*/ 417 h 453"/>
                    <a:gd name="T78" fmla="*/ 17 w 589"/>
                    <a:gd name="T79" fmla="*/ 427 h 453"/>
                    <a:gd name="T80" fmla="*/ 26 w 589"/>
                    <a:gd name="T81" fmla="*/ 437 h 453"/>
                    <a:gd name="T82" fmla="*/ 37 w 589"/>
                    <a:gd name="T83" fmla="*/ 445 h 453"/>
                    <a:gd name="T84" fmla="*/ 50 w 589"/>
                    <a:gd name="T85" fmla="*/ 450 h 453"/>
                    <a:gd name="T86" fmla="*/ 63 w 589"/>
                    <a:gd name="T87" fmla="*/ 452 h 453"/>
                    <a:gd name="T88" fmla="*/ 520 w 589"/>
                    <a:gd name="T89" fmla="*/ 453 h 453"/>
                    <a:gd name="T90" fmla="*/ 534 w 589"/>
                    <a:gd name="T91" fmla="*/ 451 h 453"/>
                    <a:gd name="T92" fmla="*/ 547 w 589"/>
                    <a:gd name="T93" fmla="*/ 448 h 453"/>
                    <a:gd name="T94" fmla="*/ 558 w 589"/>
                    <a:gd name="T95" fmla="*/ 441 h 453"/>
                    <a:gd name="T96" fmla="*/ 569 w 589"/>
                    <a:gd name="T97" fmla="*/ 433 h 453"/>
                    <a:gd name="T98" fmla="*/ 578 w 589"/>
                    <a:gd name="T99" fmla="*/ 422 h 453"/>
                    <a:gd name="T100" fmla="*/ 584 w 589"/>
                    <a:gd name="T101" fmla="*/ 410 h 453"/>
                    <a:gd name="T102" fmla="*/ 587 w 589"/>
                    <a:gd name="T103" fmla="*/ 397 h 453"/>
                    <a:gd name="T104" fmla="*/ 589 w 589"/>
                    <a:gd name="T105" fmla="*/ 383 h 453"/>
                    <a:gd name="T106" fmla="*/ 588 w 589"/>
                    <a:gd name="T107" fmla="*/ 62 h 453"/>
                    <a:gd name="T108" fmla="*/ 586 w 589"/>
                    <a:gd name="T109" fmla="*/ 49 h 453"/>
                    <a:gd name="T110" fmla="*/ 581 w 589"/>
                    <a:gd name="T111" fmla="*/ 37 h 453"/>
                    <a:gd name="T112" fmla="*/ 573 w 589"/>
                    <a:gd name="T113" fmla="*/ 25 h 453"/>
                    <a:gd name="T114" fmla="*/ 564 w 589"/>
                    <a:gd name="T115" fmla="*/ 16 h 453"/>
                    <a:gd name="T116" fmla="*/ 553 w 589"/>
                    <a:gd name="T117" fmla="*/ 9 h 453"/>
                    <a:gd name="T118" fmla="*/ 540 w 589"/>
                    <a:gd name="T119" fmla="*/ 3 h 453"/>
                    <a:gd name="T120" fmla="*/ 527 w 589"/>
                    <a:gd name="T121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89" h="453">
                      <a:moveTo>
                        <a:pt x="520" y="0"/>
                      </a:moveTo>
                      <a:lnTo>
                        <a:pt x="344" y="0"/>
                      </a:lnTo>
                      <a:lnTo>
                        <a:pt x="338" y="1"/>
                      </a:lnTo>
                      <a:lnTo>
                        <a:pt x="334" y="4"/>
                      </a:lnTo>
                      <a:lnTo>
                        <a:pt x="331" y="9"/>
                      </a:lnTo>
                      <a:lnTo>
                        <a:pt x="330" y="14"/>
                      </a:lnTo>
                      <a:lnTo>
                        <a:pt x="331" y="20"/>
                      </a:lnTo>
                      <a:lnTo>
                        <a:pt x="334" y="24"/>
                      </a:lnTo>
                      <a:lnTo>
                        <a:pt x="338" y="27"/>
                      </a:lnTo>
                      <a:lnTo>
                        <a:pt x="344" y="28"/>
                      </a:lnTo>
                      <a:lnTo>
                        <a:pt x="520" y="28"/>
                      </a:lnTo>
                      <a:lnTo>
                        <a:pt x="528" y="29"/>
                      </a:lnTo>
                      <a:lnTo>
                        <a:pt x="536" y="31"/>
                      </a:lnTo>
                      <a:lnTo>
                        <a:pt x="543" y="35"/>
                      </a:lnTo>
                      <a:lnTo>
                        <a:pt x="549" y="40"/>
                      </a:lnTo>
                      <a:lnTo>
                        <a:pt x="554" y="46"/>
                      </a:lnTo>
                      <a:lnTo>
                        <a:pt x="558" y="54"/>
                      </a:lnTo>
                      <a:lnTo>
                        <a:pt x="561" y="61"/>
                      </a:lnTo>
                      <a:lnTo>
                        <a:pt x="562" y="70"/>
                      </a:lnTo>
                      <a:lnTo>
                        <a:pt x="562" y="383"/>
                      </a:lnTo>
                      <a:lnTo>
                        <a:pt x="561" y="392"/>
                      </a:lnTo>
                      <a:lnTo>
                        <a:pt x="558" y="400"/>
                      </a:lnTo>
                      <a:lnTo>
                        <a:pt x="554" y="407"/>
                      </a:lnTo>
                      <a:lnTo>
                        <a:pt x="549" y="412"/>
                      </a:lnTo>
                      <a:lnTo>
                        <a:pt x="543" y="418"/>
                      </a:lnTo>
                      <a:lnTo>
                        <a:pt x="536" y="422"/>
                      </a:lnTo>
                      <a:lnTo>
                        <a:pt x="528" y="424"/>
                      </a:lnTo>
                      <a:lnTo>
                        <a:pt x="520" y="425"/>
                      </a:lnTo>
                      <a:lnTo>
                        <a:pt x="70" y="425"/>
                      </a:lnTo>
                      <a:lnTo>
                        <a:pt x="62" y="424"/>
                      </a:lnTo>
                      <a:lnTo>
                        <a:pt x="54" y="422"/>
                      </a:lnTo>
                      <a:lnTo>
                        <a:pt x="47" y="418"/>
                      </a:lnTo>
                      <a:lnTo>
                        <a:pt x="40" y="412"/>
                      </a:lnTo>
                      <a:lnTo>
                        <a:pt x="36" y="407"/>
                      </a:lnTo>
                      <a:lnTo>
                        <a:pt x="32" y="400"/>
                      </a:lnTo>
                      <a:lnTo>
                        <a:pt x="29" y="392"/>
                      </a:lnTo>
                      <a:lnTo>
                        <a:pt x="28" y="383"/>
                      </a:lnTo>
                      <a:lnTo>
                        <a:pt x="28" y="70"/>
                      </a:lnTo>
                      <a:lnTo>
                        <a:pt x="29" y="61"/>
                      </a:lnTo>
                      <a:lnTo>
                        <a:pt x="32" y="54"/>
                      </a:lnTo>
                      <a:lnTo>
                        <a:pt x="36" y="46"/>
                      </a:lnTo>
                      <a:lnTo>
                        <a:pt x="40" y="40"/>
                      </a:lnTo>
                      <a:lnTo>
                        <a:pt x="47" y="35"/>
                      </a:lnTo>
                      <a:lnTo>
                        <a:pt x="54" y="31"/>
                      </a:lnTo>
                      <a:lnTo>
                        <a:pt x="62" y="29"/>
                      </a:lnTo>
                      <a:lnTo>
                        <a:pt x="70" y="28"/>
                      </a:lnTo>
                      <a:lnTo>
                        <a:pt x="245" y="28"/>
                      </a:lnTo>
                      <a:lnTo>
                        <a:pt x="250" y="27"/>
                      </a:lnTo>
                      <a:lnTo>
                        <a:pt x="255" y="24"/>
                      </a:lnTo>
                      <a:lnTo>
                        <a:pt x="258" y="20"/>
                      </a:lnTo>
                      <a:lnTo>
                        <a:pt x="259" y="14"/>
                      </a:lnTo>
                      <a:lnTo>
                        <a:pt x="258" y="9"/>
                      </a:lnTo>
                      <a:lnTo>
                        <a:pt x="255" y="4"/>
                      </a:lnTo>
                      <a:lnTo>
                        <a:pt x="250" y="1"/>
                      </a:lnTo>
                      <a:lnTo>
                        <a:pt x="245" y="0"/>
                      </a:lnTo>
                      <a:lnTo>
                        <a:pt x="70" y="0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50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32" y="12"/>
                      </a:lnTo>
                      <a:lnTo>
                        <a:pt x="26" y="16"/>
                      </a:lnTo>
                      <a:lnTo>
                        <a:pt x="21" y="21"/>
                      </a:lnTo>
                      <a:lnTo>
                        <a:pt x="17" y="25"/>
                      </a:lnTo>
                      <a:lnTo>
                        <a:pt x="12" y="30"/>
                      </a:lnTo>
                      <a:lnTo>
                        <a:pt x="9" y="37"/>
                      </a:lnTo>
                      <a:lnTo>
                        <a:pt x="6" y="42"/>
                      </a:lnTo>
                      <a:lnTo>
                        <a:pt x="4" y="49"/>
                      </a:lnTo>
                      <a:lnTo>
                        <a:pt x="2" y="56"/>
                      </a:lnTo>
                      <a:lnTo>
                        <a:pt x="0" y="62"/>
                      </a:lnTo>
                      <a:lnTo>
                        <a:pt x="0" y="70"/>
                      </a:lnTo>
                      <a:lnTo>
                        <a:pt x="0" y="383"/>
                      </a:lnTo>
                      <a:lnTo>
                        <a:pt x="0" y="391"/>
                      </a:lnTo>
                      <a:lnTo>
                        <a:pt x="2" y="397"/>
                      </a:lnTo>
                      <a:lnTo>
                        <a:pt x="4" y="404"/>
                      </a:lnTo>
                      <a:lnTo>
                        <a:pt x="6" y="410"/>
                      </a:lnTo>
                      <a:lnTo>
                        <a:pt x="9" y="417"/>
                      </a:lnTo>
                      <a:lnTo>
                        <a:pt x="12" y="422"/>
                      </a:lnTo>
                      <a:lnTo>
                        <a:pt x="17" y="427"/>
                      </a:lnTo>
                      <a:lnTo>
                        <a:pt x="21" y="433"/>
                      </a:lnTo>
                      <a:lnTo>
                        <a:pt x="26" y="437"/>
                      </a:lnTo>
                      <a:lnTo>
                        <a:pt x="32" y="441"/>
                      </a:lnTo>
                      <a:lnTo>
                        <a:pt x="37" y="445"/>
                      </a:lnTo>
                      <a:lnTo>
                        <a:pt x="43" y="448"/>
                      </a:lnTo>
                      <a:lnTo>
                        <a:pt x="50" y="450"/>
                      </a:lnTo>
                      <a:lnTo>
                        <a:pt x="56" y="451"/>
                      </a:lnTo>
                      <a:lnTo>
                        <a:pt x="63" y="452"/>
                      </a:lnTo>
                      <a:lnTo>
                        <a:pt x="70" y="453"/>
                      </a:lnTo>
                      <a:lnTo>
                        <a:pt x="520" y="453"/>
                      </a:lnTo>
                      <a:lnTo>
                        <a:pt x="527" y="452"/>
                      </a:lnTo>
                      <a:lnTo>
                        <a:pt x="534" y="451"/>
                      </a:lnTo>
                      <a:lnTo>
                        <a:pt x="540" y="450"/>
                      </a:lnTo>
                      <a:lnTo>
                        <a:pt x="547" y="448"/>
                      </a:lnTo>
                      <a:lnTo>
                        <a:pt x="553" y="445"/>
                      </a:lnTo>
                      <a:lnTo>
                        <a:pt x="558" y="441"/>
                      </a:lnTo>
                      <a:lnTo>
                        <a:pt x="564" y="437"/>
                      </a:lnTo>
                      <a:lnTo>
                        <a:pt x="569" y="433"/>
                      </a:lnTo>
                      <a:lnTo>
                        <a:pt x="573" y="427"/>
                      </a:lnTo>
                      <a:lnTo>
                        <a:pt x="578" y="422"/>
                      </a:lnTo>
                      <a:lnTo>
                        <a:pt x="581" y="417"/>
                      </a:lnTo>
                      <a:lnTo>
                        <a:pt x="584" y="410"/>
                      </a:lnTo>
                      <a:lnTo>
                        <a:pt x="586" y="404"/>
                      </a:lnTo>
                      <a:lnTo>
                        <a:pt x="587" y="397"/>
                      </a:lnTo>
                      <a:lnTo>
                        <a:pt x="588" y="391"/>
                      </a:lnTo>
                      <a:lnTo>
                        <a:pt x="589" y="383"/>
                      </a:lnTo>
                      <a:lnTo>
                        <a:pt x="589" y="70"/>
                      </a:lnTo>
                      <a:lnTo>
                        <a:pt x="588" y="62"/>
                      </a:lnTo>
                      <a:lnTo>
                        <a:pt x="587" y="56"/>
                      </a:lnTo>
                      <a:lnTo>
                        <a:pt x="586" y="49"/>
                      </a:lnTo>
                      <a:lnTo>
                        <a:pt x="584" y="42"/>
                      </a:lnTo>
                      <a:lnTo>
                        <a:pt x="581" y="37"/>
                      </a:lnTo>
                      <a:lnTo>
                        <a:pt x="578" y="30"/>
                      </a:lnTo>
                      <a:lnTo>
                        <a:pt x="573" y="25"/>
                      </a:lnTo>
                      <a:lnTo>
                        <a:pt x="569" y="21"/>
                      </a:lnTo>
                      <a:lnTo>
                        <a:pt x="564" y="16"/>
                      </a:lnTo>
                      <a:lnTo>
                        <a:pt x="558" y="12"/>
                      </a:lnTo>
                      <a:lnTo>
                        <a:pt x="553" y="9"/>
                      </a:lnTo>
                      <a:lnTo>
                        <a:pt x="547" y="6"/>
                      </a:lnTo>
                      <a:lnTo>
                        <a:pt x="540" y="3"/>
                      </a:lnTo>
                      <a:lnTo>
                        <a:pt x="534" y="1"/>
                      </a:lnTo>
                      <a:lnTo>
                        <a:pt x="527" y="0"/>
                      </a:lnTo>
                      <a:lnTo>
                        <a:pt x="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" name="Freeform 317">
                  <a:extLst>
                    <a:ext uri="{FF2B5EF4-FFF2-40B4-BE49-F238E27FC236}">
                      <a16:creationId xmlns:a16="http://schemas.microsoft.com/office/drawing/2014/main" id="{AB0F921F-3168-453C-A96F-62BBF3B226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74076" y="1143001"/>
                  <a:ext cx="92075" cy="98425"/>
                </a:xfrm>
                <a:custGeom>
                  <a:avLst/>
                  <a:gdLst>
                    <a:gd name="T0" fmla="*/ 64 w 172"/>
                    <a:gd name="T1" fmla="*/ 5 h 186"/>
                    <a:gd name="T2" fmla="*/ 53 w 172"/>
                    <a:gd name="T3" fmla="*/ 1 h 186"/>
                    <a:gd name="T4" fmla="*/ 42 w 172"/>
                    <a:gd name="T5" fmla="*/ 0 h 186"/>
                    <a:gd name="T6" fmla="*/ 31 w 172"/>
                    <a:gd name="T7" fmla="*/ 1 h 186"/>
                    <a:gd name="T8" fmla="*/ 22 w 172"/>
                    <a:gd name="T9" fmla="*/ 5 h 186"/>
                    <a:gd name="T10" fmla="*/ 12 w 172"/>
                    <a:gd name="T11" fmla="*/ 13 h 186"/>
                    <a:gd name="T12" fmla="*/ 6 w 172"/>
                    <a:gd name="T13" fmla="*/ 21 h 186"/>
                    <a:gd name="T14" fmla="*/ 1 w 172"/>
                    <a:gd name="T15" fmla="*/ 31 h 186"/>
                    <a:gd name="T16" fmla="*/ 0 w 172"/>
                    <a:gd name="T17" fmla="*/ 42 h 186"/>
                    <a:gd name="T18" fmla="*/ 0 w 172"/>
                    <a:gd name="T19" fmla="*/ 149 h 186"/>
                    <a:gd name="T20" fmla="*/ 4 w 172"/>
                    <a:gd name="T21" fmla="*/ 160 h 186"/>
                    <a:gd name="T22" fmla="*/ 9 w 172"/>
                    <a:gd name="T23" fmla="*/ 169 h 186"/>
                    <a:gd name="T24" fmla="*/ 16 w 172"/>
                    <a:gd name="T25" fmla="*/ 177 h 186"/>
                    <a:gd name="T26" fmla="*/ 26 w 172"/>
                    <a:gd name="T27" fmla="*/ 182 h 186"/>
                    <a:gd name="T28" fmla="*/ 37 w 172"/>
                    <a:gd name="T29" fmla="*/ 186 h 186"/>
                    <a:gd name="T30" fmla="*/ 48 w 172"/>
                    <a:gd name="T31" fmla="*/ 186 h 186"/>
                    <a:gd name="T32" fmla="*/ 58 w 172"/>
                    <a:gd name="T33" fmla="*/ 182 h 186"/>
                    <a:gd name="T34" fmla="*/ 152 w 172"/>
                    <a:gd name="T35" fmla="*/ 130 h 186"/>
                    <a:gd name="T36" fmla="*/ 160 w 172"/>
                    <a:gd name="T37" fmla="*/ 122 h 186"/>
                    <a:gd name="T38" fmla="*/ 167 w 172"/>
                    <a:gd name="T39" fmla="*/ 114 h 186"/>
                    <a:gd name="T40" fmla="*/ 171 w 172"/>
                    <a:gd name="T41" fmla="*/ 104 h 186"/>
                    <a:gd name="T42" fmla="*/ 172 w 172"/>
                    <a:gd name="T43" fmla="*/ 93 h 186"/>
                    <a:gd name="T44" fmla="*/ 171 w 172"/>
                    <a:gd name="T45" fmla="*/ 81 h 186"/>
                    <a:gd name="T46" fmla="*/ 167 w 172"/>
                    <a:gd name="T47" fmla="*/ 72 h 186"/>
                    <a:gd name="T48" fmla="*/ 160 w 172"/>
                    <a:gd name="T49" fmla="*/ 63 h 186"/>
                    <a:gd name="T50" fmla="*/ 152 w 172"/>
                    <a:gd name="T51" fmla="*/ 57 h 186"/>
                    <a:gd name="T52" fmla="*/ 50 w 172"/>
                    <a:gd name="T53" fmla="*/ 157 h 186"/>
                    <a:gd name="T54" fmla="*/ 41 w 172"/>
                    <a:gd name="T55" fmla="*/ 158 h 186"/>
                    <a:gd name="T56" fmla="*/ 36 w 172"/>
                    <a:gd name="T57" fmla="*/ 157 h 186"/>
                    <a:gd name="T58" fmla="*/ 30 w 172"/>
                    <a:gd name="T59" fmla="*/ 152 h 186"/>
                    <a:gd name="T60" fmla="*/ 28 w 172"/>
                    <a:gd name="T61" fmla="*/ 144 h 186"/>
                    <a:gd name="T62" fmla="*/ 29 w 172"/>
                    <a:gd name="T63" fmla="*/ 37 h 186"/>
                    <a:gd name="T64" fmla="*/ 34 w 172"/>
                    <a:gd name="T65" fmla="*/ 31 h 186"/>
                    <a:gd name="T66" fmla="*/ 38 w 172"/>
                    <a:gd name="T67" fmla="*/ 29 h 186"/>
                    <a:gd name="T68" fmla="*/ 45 w 172"/>
                    <a:gd name="T69" fmla="*/ 28 h 186"/>
                    <a:gd name="T70" fmla="*/ 138 w 172"/>
                    <a:gd name="T71" fmla="*/ 80 h 186"/>
                    <a:gd name="T72" fmla="*/ 143 w 172"/>
                    <a:gd name="T73" fmla="*/ 87 h 186"/>
                    <a:gd name="T74" fmla="*/ 144 w 172"/>
                    <a:gd name="T75" fmla="*/ 93 h 186"/>
                    <a:gd name="T76" fmla="*/ 143 w 172"/>
                    <a:gd name="T77" fmla="*/ 99 h 186"/>
                    <a:gd name="T78" fmla="*/ 138 w 172"/>
                    <a:gd name="T79" fmla="*/ 10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2" h="186">
                      <a:moveTo>
                        <a:pt x="152" y="57"/>
                      </a:moveTo>
                      <a:lnTo>
                        <a:pt x="64" y="5"/>
                      </a:lnTo>
                      <a:lnTo>
                        <a:pt x="58" y="3"/>
                      </a:lnTo>
                      <a:lnTo>
                        <a:pt x="53" y="1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1" y="1"/>
                      </a:lnTo>
                      <a:lnTo>
                        <a:pt x="26" y="3"/>
                      </a:lnTo>
                      <a:lnTo>
                        <a:pt x="22" y="5"/>
                      </a:lnTo>
                      <a:lnTo>
                        <a:pt x="16" y="8"/>
                      </a:lnTo>
                      <a:lnTo>
                        <a:pt x="12" y="13"/>
                      </a:lnTo>
                      <a:lnTo>
                        <a:pt x="9" y="17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0" y="144"/>
                      </a:lnTo>
                      <a:lnTo>
                        <a:pt x="0" y="149"/>
                      </a:lnTo>
                      <a:lnTo>
                        <a:pt x="1" y="154"/>
                      </a:lnTo>
                      <a:lnTo>
                        <a:pt x="4" y="160"/>
                      </a:lnTo>
                      <a:lnTo>
                        <a:pt x="6" y="165"/>
                      </a:lnTo>
                      <a:lnTo>
                        <a:pt x="9" y="169"/>
                      </a:lnTo>
                      <a:lnTo>
                        <a:pt x="12" y="174"/>
                      </a:lnTo>
                      <a:lnTo>
                        <a:pt x="16" y="177"/>
                      </a:lnTo>
                      <a:lnTo>
                        <a:pt x="22" y="180"/>
                      </a:lnTo>
                      <a:lnTo>
                        <a:pt x="26" y="182"/>
                      </a:lnTo>
                      <a:lnTo>
                        <a:pt x="31" y="185"/>
                      </a:lnTo>
                      <a:lnTo>
                        <a:pt x="37" y="186"/>
                      </a:lnTo>
                      <a:lnTo>
                        <a:pt x="42" y="186"/>
                      </a:lnTo>
                      <a:lnTo>
                        <a:pt x="48" y="186"/>
                      </a:lnTo>
                      <a:lnTo>
                        <a:pt x="53" y="185"/>
                      </a:lnTo>
                      <a:lnTo>
                        <a:pt x="58" y="182"/>
                      </a:lnTo>
                      <a:lnTo>
                        <a:pt x="64" y="180"/>
                      </a:lnTo>
                      <a:lnTo>
                        <a:pt x="152" y="130"/>
                      </a:lnTo>
                      <a:lnTo>
                        <a:pt x="156" y="127"/>
                      </a:lnTo>
                      <a:lnTo>
                        <a:pt x="160" y="122"/>
                      </a:lnTo>
                      <a:lnTo>
                        <a:pt x="163" y="119"/>
                      </a:lnTo>
                      <a:lnTo>
                        <a:pt x="167" y="114"/>
                      </a:lnTo>
                      <a:lnTo>
                        <a:pt x="169" y="109"/>
                      </a:lnTo>
                      <a:lnTo>
                        <a:pt x="171" y="104"/>
                      </a:lnTo>
                      <a:lnTo>
                        <a:pt x="172" y="99"/>
                      </a:lnTo>
                      <a:lnTo>
                        <a:pt x="172" y="93"/>
                      </a:lnTo>
                      <a:lnTo>
                        <a:pt x="172" y="87"/>
                      </a:lnTo>
                      <a:lnTo>
                        <a:pt x="171" y="81"/>
                      </a:lnTo>
                      <a:lnTo>
                        <a:pt x="169" y="77"/>
                      </a:lnTo>
                      <a:lnTo>
                        <a:pt x="167" y="72"/>
                      </a:lnTo>
                      <a:lnTo>
                        <a:pt x="163" y="68"/>
                      </a:lnTo>
                      <a:lnTo>
                        <a:pt x="160" y="63"/>
                      </a:lnTo>
                      <a:lnTo>
                        <a:pt x="156" y="60"/>
                      </a:lnTo>
                      <a:lnTo>
                        <a:pt x="152" y="57"/>
                      </a:lnTo>
                      <a:close/>
                      <a:moveTo>
                        <a:pt x="138" y="105"/>
                      </a:moveTo>
                      <a:lnTo>
                        <a:pt x="50" y="157"/>
                      </a:lnTo>
                      <a:lnTo>
                        <a:pt x="45" y="158"/>
                      </a:lnTo>
                      <a:lnTo>
                        <a:pt x="41" y="158"/>
                      </a:lnTo>
                      <a:lnTo>
                        <a:pt x="38" y="158"/>
                      </a:lnTo>
                      <a:lnTo>
                        <a:pt x="36" y="157"/>
                      </a:lnTo>
                      <a:lnTo>
                        <a:pt x="34" y="154"/>
                      </a:lnTo>
                      <a:lnTo>
                        <a:pt x="30" y="152"/>
                      </a:lnTo>
                      <a:lnTo>
                        <a:pt x="29" y="149"/>
                      </a:lnTo>
                      <a:lnTo>
                        <a:pt x="28" y="144"/>
                      </a:lnTo>
                      <a:lnTo>
                        <a:pt x="28" y="42"/>
                      </a:lnTo>
                      <a:lnTo>
                        <a:pt x="29" y="37"/>
                      </a:lnTo>
                      <a:lnTo>
                        <a:pt x="30" y="33"/>
                      </a:lnTo>
                      <a:lnTo>
                        <a:pt x="34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42" y="28"/>
                      </a:lnTo>
                      <a:lnTo>
                        <a:pt x="45" y="28"/>
                      </a:lnTo>
                      <a:lnTo>
                        <a:pt x="50" y="30"/>
                      </a:lnTo>
                      <a:lnTo>
                        <a:pt x="138" y="80"/>
                      </a:lnTo>
                      <a:lnTo>
                        <a:pt x="141" y="84"/>
                      </a:lnTo>
                      <a:lnTo>
                        <a:pt x="143" y="87"/>
                      </a:lnTo>
                      <a:lnTo>
                        <a:pt x="144" y="90"/>
                      </a:lnTo>
                      <a:lnTo>
                        <a:pt x="144" y="93"/>
                      </a:lnTo>
                      <a:lnTo>
                        <a:pt x="144" y="95"/>
                      </a:lnTo>
                      <a:lnTo>
                        <a:pt x="143" y="99"/>
                      </a:lnTo>
                      <a:lnTo>
                        <a:pt x="141" y="102"/>
                      </a:lnTo>
                      <a:lnTo>
                        <a:pt x="138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" name="Freeform 318">
                  <a:extLst>
                    <a:ext uri="{FF2B5EF4-FFF2-40B4-BE49-F238E27FC236}">
                      <a16:creationId xmlns:a16="http://schemas.microsoft.com/office/drawing/2014/main" id="{34645287-20C4-4BE6-8AF7-CE120C9B3B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94701" y="1246188"/>
                  <a:ext cx="239713" cy="44450"/>
                </a:xfrm>
                <a:custGeom>
                  <a:avLst/>
                  <a:gdLst>
                    <a:gd name="T0" fmla="*/ 438 w 452"/>
                    <a:gd name="T1" fmla="*/ 28 h 84"/>
                    <a:gd name="T2" fmla="*/ 81 w 452"/>
                    <a:gd name="T3" fmla="*/ 28 h 84"/>
                    <a:gd name="T4" fmla="*/ 78 w 452"/>
                    <a:gd name="T5" fmla="*/ 23 h 84"/>
                    <a:gd name="T6" fmla="*/ 74 w 452"/>
                    <a:gd name="T7" fmla="*/ 18 h 84"/>
                    <a:gd name="T8" fmla="*/ 70 w 452"/>
                    <a:gd name="T9" fmla="*/ 12 h 84"/>
                    <a:gd name="T10" fmla="*/ 66 w 452"/>
                    <a:gd name="T11" fmla="*/ 9 h 84"/>
                    <a:gd name="T12" fmla="*/ 60 w 452"/>
                    <a:gd name="T13" fmla="*/ 6 h 84"/>
                    <a:gd name="T14" fmla="*/ 54 w 452"/>
                    <a:gd name="T15" fmla="*/ 2 h 84"/>
                    <a:gd name="T16" fmla="*/ 48 w 452"/>
                    <a:gd name="T17" fmla="*/ 1 h 84"/>
                    <a:gd name="T18" fmla="*/ 41 w 452"/>
                    <a:gd name="T19" fmla="*/ 0 h 84"/>
                    <a:gd name="T20" fmla="*/ 33 w 452"/>
                    <a:gd name="T21" fmla="*/ 1 h 84"/>
                    <a:gd name="T22" fmla="*/ 25 w 452"/>
                    <a:gd name="T23" fmla="*/ 4 h 84"/>
                    <a:gd name="T24" fmla="*/ 18 w 452"/>
                    <a:gd name="T25" fmla="*/ 8 h 84"/>
                    <a:gd name="T26" fmla="*/ 12 w 452"/>
                    <a:gd name="T27" fmla="*/ 13 h 84"/>
                    <a:gd name="T28" fmla="*/ 7 w 452"/>
                    <a:gd name="T29" fmla="*/ 20 h 84"/>
                    <a:gd name="T30" fmla="*/ 3 w 452"/>
                    <a:gd name="T31" fmla="*/ 26 h 84"/>
                    <a:gd name="T32" fmla="*/ 0 w 452"/>
                    <a:gd name="T33" fmla="*/ 34 h 84"/>
                    <a:gd name="T34" fmla="*/ 0 w 452"/>
                    <a:gd name="T35" fmla="*/ 42 h 84"/>
                    <a:gd name="T36" fmla="*/ 0 w 452"/>
                    <a:gd name="T37" fmla="*/ 51 h 84"/>
                    <a:gd name="T38" fmla="*/ 3 w 452"/>
                    <a:gd name="T39" fmla="*/ 58 h 84"/>
                    <a:gd name="T40" fmla="*/ 7 w 452"/>
                    <a:gd name="T41" fmla="*/ 66 h 84"/>
                    <a:gd name="T42" fmla="*/ 12 w 452"/>
                    <a:gd name="T43" fmla="*/ 72 h 84"/>
                    <a:gd name="T44" fmla="*/ 18 w 452"/>
                    <a:gd name="T45" fmla="*/ 77 h 84"/>
                    <a:gd name="T46" fmla="*/ 25 w 452"/>
                    <a:gd name="T47" fmla="*/ 81 h 84"/>
                    <a:gd name="T48" fmla="*/ 33 w 452"/>
                    <a:gd name="T49" fmla="*/ 83 h 84"/>
                    <a:gd name="T50" fmla="*/ 41 w 452"/>
                    <a:gd name="T51" fmla="*/ 84 h 84"/>
                    <a:gd name="T52" fmla="*/ 48 w 452"/>
                    <a:gd name="T53" fmla="*/ 84 h 84"/>
                    <a:gd name="T54" fmla="*/ 54 w 452"/>
                    <a:gd name="T55" fmla="*/ 82 h 84"/>
                    <a:gd name="T56" fmla="*/ 60 w 452"/>
                    <a:gd name="T57" fmla="*/ 80 h 84"/>
                    <a:gd name="T58" fmla="*/ 66 w 452"/>
                    <a:gd name="T59" fmla="*/ 77 h 84"/>
                    <a:gd name="T60" fmla="*/ 70 w 452"/>
                    <a:gd name="T61" fmla="*/ 72 h 84"/>
                    <a:gd name="T62" fmla="*/ 74 w 452"/>
                    <a:gd name="T63" fmla="*/ 68 h 84"/>
                    <a:gd name="T64" fmla="*/ 78 w 452"/>
                    <a:gd name="T65" fmla="*/ 63 h 84"/>
                    <a:gd name="T66" fmla="*/ 81 w 452"/>
                    <a:gd name="T67" fmla="*/ 56 h 84"/>
                    <a:gd name="T68" fmla="*/ 438 w 452"/>
                    <a:gd name="T69" fmla="*/ 56 h 84"/>
                    <a:gd name="T70" fmla="*/ 443 w 452"/>
                    <a:gd name="T71" fmla="*/ 55 h 84"/>
                    <a:gd name="T72" fmla="*/ 447 w 452"/>
                    <a:gd name="T73" fmla="*/ 52 h 84"/>
                    <a:gd name="T74" fmla="*/ 451 w 452"/>
                    <a:gd name="T75" fmla="*/ 48 h 84"/>
                    <a:gd name="T76" fmla="*/ 452 w 452"/>
                    <a:gd name="T77" fmla="*/ 42 h 84"/>
                    <a:gd name="T78" fmla="*/ 451 w 452"/>
                    <a:gd name="T79" fmla="*/ 37 h 84"/>
                    <a:gd name="T80" fmla="*/ 447 w 452"/>
                    <a:gd name="T81" fmla="*/ 33 h 84"/>
                    <a:gd name="T82" fmla="*/ 443 w 452"/>
                    <a:gd name="T83" fmla="*/ 29 h 84"/>
                    <a:gd name="T84" fmla="*/ 438 w 452"/>
                    <a:gd name="T85" fmla="*/ 28 h 84"/>
                    <a:gd name="T86" fmla="*/ 41 w 452"/>
                    <a:gd name="T87" fmla="*/ 56 h 84"/>
                    <a:gd name="T88" fmla="*/ 35 w 452"/>
                    <a:gd name="T89" fmla="*/ 55 h 84"/>
                    <a:gd name="T90" fmla="*/ 31 w 452"/>
                    <a:gd name="T91" fmla="*/ 52 h 84"/>
                    <a:gd name="T92" fmla="*/ 28 w 452"/>
                    <a:gd name="T93" fmla="*/ 48 h 84"/>
                    <a:gd name="T94" fmla="*/ 27 w 452"/>
                    <a:gd name="T95" fmla="*/ 42 h 84"/>
                    <a:gd name="T96" fmla="*/ 28 w 452"/>
                    <a:gd name="T97" fmla="*/ 37 h 84"/>
                    <a:gd name="T98" fmla="*/ 31 w 452"/>
                    <a:gd name="T99" fmla="*/ 33 h 84"/>
                    <a:gd name="T100" fmla="*/ 35 w 452"/>
                    <a:gd name="T101" fmla="*/ 29 h 84"/>
                    <a:gd name="T102" fmla="*/ 41 w 452"/>
                    <a:gd name="T103" fmla="*/ 28 h 84"/>
                    <a:gd name="T104" fmla="*/ 46 w 452"/>
                    <a:gd name="T105" fmla="*/ 29 h 84"/>
                    <a:gd name="T106" fmla="*/ 52 w 452"/>
                    <a:gd name="T107" fmla="*/ 33 h 84"/>
                    <a:gd name="T108" fmla="*/ 54 w 452"/>
                    <a:gd name="T109" fmla="*/ 37 h 84"/>
                    <a:gd name="T110" fmla="*/ 55 w 452"/>
                    <a:gd name="T111" fmla="*/ 42 h 84"/>
                    <a:gd name="T112" fmla="*/ 54 w 452"/>
                    <a:gd name="T113" fmla="*/ 48 h 84"/>
                    <a:gd name="T114" fmla="*/ 52 w 452"/>
                    <a:gd name="T115" fmla="*/ 52 h 84"/>
                    <a:gd name="T116" fmla="*/ 46 w 452"/>
                    <a:gd name="T117" fmla="*/ 55 h 84"/>
                    <a:gd name="T118" fmla="*/ 41 w 452"/>
                    <a:gd name="T119" fmla="*/ 5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52" h="84">
                      <a:moveTo>
                        <a:pt x="438" y="28"/>
                      </a:moveTo>
                      <a:lnTo>
                        <a:pt x="81" y="28"/>
                      </a:lnTo>
                      <a:lnTo>
                        <a:pt x="78" y="23"/>
                      </a:lnTo>
                      <a:lnTo>
                        <a:pt x="74" y="18"/>
                      </a:lnTo>
                      <a:lnTo>
                        <a:pt x="70" y="12"/>
                      </a:lnTo>
                      <a:lnTo>
                        <a:pt x="66" y="9"/>
                      </a:lnTo>
                      <a:lnTo>
                        <a:pt x="60" y="6"/>
                      </a:lnTo>
                      <a:lnTo>
                        <a:pt x="54" y="2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4"/>
                      </a:lnTo>
                      <a:lnTo>
                        <a:pt x="18" y="8"/>
                      </a:lnTo>
                      <a:lnTo>
                        <a:pt x="12" y="13"/>
                      </a:lnTo>
                      <a:lnTo>
                        <a:pt x="7" y="20"/>
                      </a:lnTo>
                      <a:lnTo>
                        <a:pt x="3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51"/>
                      </a:lnTo>
                      <a:lnTo>
                        <a:pt x="3" y="58"/>
                      </a:lnTo>
                      <a:lnTo>
                        <a:pt x="7" y="66"/>
                      </a:lnTo>
                      <a:lnTo>
                        <a:pt x="12" y="72"/>
                      </a:lnTo>
                      <a:lnTo>
                        <a:pt x="18" y="77"/>
                      </a:lnTo>
                      <a:lnTo>
                        <a:pt x="25" y="81"/>
                      </a:lnTo>
                      <a:lnTo>
                        <a:pt x="33" y="83"/>
                      </a:lnTo>
                      <a:lnTo>
                        <a:pt x="41" y="84"/>
                      </a:lnTo>
                      <a:lnTo>
                        <a:pt x="48" y="84"/>
                      </a:lnTo>
                      <a:lnTo>
                        <a:pt x="54" y="82"/>
                      </a:lnTo>
                      <a:lnTo>
                        <a:pt x="60" y="80"/>
                      </a:lnTo>
                      <a:lnTo>
                        <a:pt x="66" y="77"/>
                      </a:lnTo>
                      <a:lnTo>
                        <a:pt x="70" y="72"/>
                      </a:lnTo>
                      <a:lnTo>
                        <a:pt x="74" y="68"/>
                      </a:lnTo>
                      <a:lnTo>
                        <a:pt x="78" y="63"/>
                      </a:lnTo>
                      <a:lnTo>
                        <a:pt x="81" y="56"/>
                      </a:lnTo>
                      <a:lnTo>
                        <a:pt x="438" y="56"/>
                      </a:lnTo>
                      <a:lnTo>
                        <a:pt x="443" y="55"/>
                      </a:lnTo>
                      <a:lnTo>
                        <a:pt x="447" y="52"/>
                      </a:lnTo>
                      <a:lnTo>
                        <a:pt x="451" y="48"/>
                      </a:lnTo>
                      <a:lnTo>
                        <a:pt x="452" y="42"/>
                      </a:lnTo>
                      <a:lnTo>
                        <a:pt x="451" y="37"/>
                      </a:lnTo>
                      <a:lnTo>
                        <a:pt x="447" y="33"/>
                      </a:lnTo>
                      <a:lnTo>
                        <a:pt x="443" y="29"/>
                      </a:lnTo>
                      <a:lnTo>
                        <a:pt x="438" y="28"/>
                      </a:lnTo>
                      <a:close/>
                      <a:moveTo>
                        <a:pt x="41" y="56"/>
                      </a:moveTo>
                      <a:lnTo>
                        <a:pt x="35" y="55"/>
                      </a:lnTo>
                      <a:lnTo>
                        <a:pt x="31" y="52"/>
                      </a:lnTo>
                      <a:lnTo>
                        <a:pt x="28" y="48"/>
                      </a:lnTo>
                      <a:lnTo>
                        <a:pt x="27" y="42"/>
                      </a:lnTo>
                      <a:lnTo>
                        <a:pt x="28" y="37"/>
                      </a:lnTo>
                      <a:lnTo>
                        <a:pt x="31" y="33"/>
                      </a:lnTo>
                      <a:lnTo>
                        <a:pt x="35" y="29"/>
                      </a:lnTo>
                      <a:lnTo>
                        <a:pt x="41" y="28"/>
                      </a:lnTo>
                      <a:lnTo>
                        <a:pt x="46" y="29"/>
                      </a:lnTo>
                      <a:lnTo>
                        <a:pt x="52" y="33"/>
                      </a:lnTo>
                      <a:lnTo>
                        <a:pt x="54" y="37"/>
                      </a:lnTo>
                      <a:lnTo>
                        <a:pt x="55" y="42"/>
                      </a:lnTo>
                      <a:lnTo>
                        <a:pt x="54" y="48"/>
                      </a:lnTo>
                      <a:lnTo>
                        <a:pt x="52" y="52"/>
                      </a:lnTo>
                      <a:lnTo>
                        <a:pt x="46" y="55"/>
                      </a:lnTo>
                      <a:lnTo>
                        <a:pt x="41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" name="Freeform 319">
                  <a:extLst>
                    <a:ext uri="{FF2B5EF4-FFF2-40B4-BE49-F238E27FC236}">
                      <a16:creationId xmlns:a16="http://schemas.microsoft.com/office/drawing/2014/main" id="{259D09C1-0C96-4F19-A147-0CAF5B6E2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7414" y="1074738"/>
                  <a:ext cx="14288" cy="15875"/>
                </a:xfrm>
                <a:custGeom>
                  <a:avLst/>
                  <a:gdLst>
                    <a:gd name="T0" fmla="*/ 24 w 27"/>
                    <a:gd name="T1" fmla="*/ 4 h 28"/>
                    <a:gd name="T2" fmla="*/ 19 w 27"/>
                    <a:gd name="T3" fmla="*/ 1 h 28"/>
                    <a:gd name="T4" fmla="*/ 13 w 27"/>
                    <a:gd name="T5" fmla="*/ 0 h 28"/>
                    <a:gd name="T6" fmla="*/ 8 w 27"/>
                    <a:gd name="T7" fmla="*/ 1 h 28"/>
                    <a:gd name="T8" fmla="*/ 4 w 27"/>
                    <a:gd name="T9" fmla="*/ 4 h 28"/>
                    <a:gd name="T10" fmla="*/ 1 w 27"/>
                    <a:gd name="T11" fmla="*/ 9 h 28"/>
                    <a:gd name="T12" fmla="*/ 0 w 27"/>
                    <a:gd name="T13" fmla="*/ 14 h 28"/>
                    <a:gd name="T14" fmla="*/ 1 w 27"/>
                    <a:gd name="T15" fmla="*/ 20 h 28"/>
                    <a:gd name="T16" fmla="*/ 4 w 27"/>
                    <a:gd name="T17" fmla="*/ 24 h 28"/>
                    <a:gd name="T18" fmla="*/ 8 w 27"/>
                    <a:gd name="T19" fmla="*/ 27 h 28"/>
                    <a:gd name="T20" fmla="*/ 13 w 27"/>
                    <a:gd name="T21" fmla="*/ 28 h 28"/>
                    <a:gd name="T22" fmla="*/ 19 w 27"/>
                    <a:gd name="T23" fmla="*/ 27 h 28"/>
                    <a:gd name="T24" fmla="*/ 24 w 27"/>
                    <a:gd name="T25" fmla="*/ 24 h 28"/>
                    <a:gd name="T26" fmla="*/ 26 w 27"/>
                    <a:gd name="T27" fmla="*/ 20 h 28"/>
                    <a:gd name="T28" fmla="*/ 27 w 27"/>
                    <a:gd name="T29" fmla="*/ 14 h 28"/>
                    <a:gd name="T30" fmla="*/ 26 w 27"/>
                    <a:gd name="T31" fmla="*/ 9 h 28"/>
                    <a:gd name="T32" fmla="*/ 24 w 27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28">
                      <a:moveTo>
                        <a:pt x="24" y="4"/>
                      </a:move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4" y="24"/>
                      </a:lnTo>
                      <a:lnTo>
                        <a:pt x="8" y="27"/>
                      </a:lnTo>
                      <a:lnTo>
                        <a:pt x="13" y="28"/>
                      </a:lnTo>
                      <a:lnTo>
                        <a:pt x="19" y="27"/>
                      </a:lnTo>
                      <a:lnTo>
                        <a:pt x="24" y="24"/>
                      </a:lnTo>
                      <a:lnTo>
                        <a:pt x="26" y="20"/>
                      </a:lnTo>
                      <a:lnTo>
                        <a:pt x="27" y="14"/>
                      </a:lnTo>
                      <a:lnTo>
                        <a:pt x="26" y="9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7FF69C-885E-4695-8541-C777CBBFDC5E}"/>
              </a:ext>
            </a:extLst>
          </p:cNvPr>
          <p:cNvGrpSpPr/>
          <p:nvPr/>
        </p:nvGrpSpPr>
        <p:grpSpPr>
          <a:xfrm>
            <a:off x="4374916" y="3504149"/>
            <a:ext cx="915928" cy="1863080"/>
            <a:chOff x="4374916" y="3504149"/>
            <a:chExt cx="915928" cy="1863080"/>
          </a:xfrm>
        </p:grpSpPr>
        <p:sp>
          <p:nvSpPr>
            <p:cNvPr id="13" name="Chevron 63">
              <a:extLst>
                <a:ext uri="{FF2B5EF4-FFF2-40B4-BE49-F238E27FC236}">
                  <a16:creationId xmlns:a16="http://schemas.microsoft.com/office/drawing/2014/main" id="{56FF27E0-6E49-4CF5-98CF-D5DFD4A944EF}"/>
                </a:ext>
              </a:extLst>
            </p:cNvPr>
            <p:cNvSpPr/>
            <p:nvPr/>
          </p:nvSpPr>
          <p:spPr>
            <a:xfrm rot="21000000">
              <a:off x="4433629" y="3504149"/>
              <a:ext cx="857215" cy="1863080"/>
            </a:xfrm>
            <a:prstGeom prst="chevron">
              <a:avLst/>
            </a:prstGeom>
            <a:gradFill>
              <a:gsLst>
                <a:gs pos="100000">
                  <a:schemeClr val="accent2">
                    <a:lumMod val="75000"/>
                    <a:alpha val="0"/>
                  </a:schemeClr>
                </a:gs>
                <a:gs pos="0">
                  <a:schemeClr val="accent2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1CD721-C772-4143-A66F-19FAF04A9FE6}"/>
                </a:ext>
              </a:extLst>
            </p:cNvPr>
            <p:cNvGrpSpPr/>
            <p:nvPr/>
          </p:nvGrpSpPr>
          <p:grpSpPr>
            <a:xfrm>
              <a:off x="4374916" y="4085224"/>
              <a:ext cx="719382" cy="719982"/>
              <a:chOff x="4374916" y="4085224"/>
              <a:chExt cx="719382" cy="71998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E061F14-EED3-41C8-9C7D-0AAE44036F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4916" y="4085224"/>
                <a:ext cx="719382" cy="71998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1EA3E66-4841-4B8F-90E5-AB5A70DEA9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4352" y="4134700"/>
                <a:ext cx="620510" cy="621030"/>
              </a:xfrm>
              <a:prstGeom prst="ellipse">
                <a:avLst/>
              </a:prstGeom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27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Poppins" panose="02000000000000000000" pitchFamily="2" charset="0"/>
                  <a:cs typeface="Poppins" panose="02000000000000000000" pitchFamily="2" charset="0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A613E07-83FD-485E-8BA9-19A77AC6DE2A}"/>
                  </a:ext>
                </a:extLst>
              </p:cNvPr>
              <p:cNvGrpSpPr/>
              <p:nvPr/>
            </p:nvGrpSpPr>
            <p:grpSpPr>
              <a:xfrm>
                <a:off x="4596549" y="4307157"/>
                <a:ext cx="276116" cy="276116"/>
                <a:chOff x="6391276" y="1042988"/>
                <a:chExt cx="376238" cy="376238"/>
              </a:xfrm>
              <a:solidFill>
                <a:schemeClr val="bg1"/>
              </a:solidFill>
            </p:grpSpPr>
            <p:sp>
              <p:nvSpPr>
                <p:cNvPr id="67" name="Freeform 422">
                  <a:extLst>
                    <a:ext uri="{FF2B5EF4-FFF2-40B4-BE49-F238E27FC236}">
                      <a16:creationId xmlns:a16="http://schemas.microsoft.com/office/drawing/2014/main" id="{2E9D473C-D6B7-40F0-9107-B9B64E2FB8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91276" y="1106488"/>
                  <a:ext cx="376238" cy="312738"/>
                </a:xfrm>
                <a:custGeom>
                  <a:avLst/>
                  <a:gdLst>
                    <a:gd name="T0" fmla="*/ 594 w 710"/>
                    <a:gd name="T1" fmla="*/ 7 h 592"/>
                    <a:gd name="T2" fmla="*/ 589 w 710"/>
                    <a:gd name="T3" fmla="*/ 2 h 592"/>
                    <a:gd name="T4" fmla="*/ 583 w 710"/>
                    <a:gd name="T5" fmla="*/ 0 h 592"/>
                    <a:gd name="T6" fmla="*/ 124 w 710"/>
                    <a:gd name="T7" fmla="*/ 1 h 592"/>
                    <a:gd name="T8" fmla="*/ 119 w 710"/>
                    <a:gd name="T9" fmla="*/ 4 h 592"/>
                    <a:gd name="T10" fmla="*/ 2 w 710"/>
                    <a:gd name="T11" fmla="*/ 179 h 592"/>
                    <a:gd name="T12" fmla="*/ 1 w 710"/>
                    <a:gd name="T13" fmla="*/ 183 h 592"/>
                    <a:gd name="T14" fmla="*/ 0 w 710"/>
                    <a:gd name="T15" fmla="*/ 190 h 592"/>
                    <a:gd name="T16" fmla="*/ 3 w 710"/>
                    <a:gd name="T17" fmla="*/ 198 h 592"/>
                    <a:gd name="T18" fmla="*/ 65 w 710"/>
                    <a:gd name="T19" fmla="*/ 266 h 592"/>
                    <a:gd name="T20" fmla="*/ 76 w 710"/>
                    <a:gd name="T21" fmla="*/ 267 h 592"/>
                    <a:gd name="T22" fmla="*/ 84 w 710"/>
                    <a:gd name="T23" fmla="*/ 260 h 592"/>
                    <a:gd name="T24" fmla="*/ 85 w 710"/>
                    <a:gd name="T25" fmla="*/ 249 h 592"/>
                    <a:gd name="T26" fmla="*/ 44 w 710"/>
                    <a:gd name="T27" fmla="*/ 202 h 592"/>
                    <a:gd name="T28" fmla="*/ 325 w 710"/>
                    <a:gd name="T29" fmla="*/ 523 h 592"/>
                    <a:gd name="T30" fmla="*/ 215 w 710"/>
                    <a:gd name="T31" fmla="*/ 398 h 592"/>
                    <a:gd name="T32" fmla="*/ 204 w 710"/>
                    <a:gd name="T33" fmla="*/ 397 h 592"/>
                    <a:gd name="T34" fmla="*/ 196 w 710"/>
                    <a:gd name="T35" fmla="*/ 405 h 592"/>
                    <a:gd name="T36" fmla="*/ 195 w 710"/>
                    <a:gd name="T37" fmla="*/ 415 h 592"/>
                    <a:gd name="T38" fmla="*/ 344 w 710"/>
                    <a:gd name="T39" fmla="*/ 587 h 592"/>
                    <a:gd name="T40" fmla="*/ 350 w 710"/>
                    <a:gd name="T41" fmla="*/ 591 h 592"/>
                    <a:gd name="T42" fmla="*/ 355 w 710"/>
                    <a:gd name="T43" fmla="*/ 592 h 592"/>
                    <a:gd name="T44" fmla="*/ 360 w 710"/>
                    <a:gd name="T45" fmla="*/ 591 h 592"/>
                    <a:gd name="T46" fmla="*/ 366 w 710"/>
                    <a:gd name="T47" fmla="*/ 587 h 592"/>
                    <a:gd name="T48" fmla="*/ 525 w 710"/>
                    <a:gd name="T49" fmla="*/ 404 h 592"/>
                    <a:gd name="T50" fmla="*/ 525 w 710"/>
                    <a:gd name="T51" fmla="*/ 393 h 592"/>
                    <a:gd name="T52" fmla="*/ 516 w 710"/>
                    <a:gd name="T53" fmla="*/ 387 h 592"/>
                    <a:gd name="T54" fmla="*/ 505 w 710"/>
                    <a:gd name="T55" fmla="*/ 387 h 592"/>
                    <a:gd name="T56" fmla="*/ 385 w 710"/>
                    <a:gd name="T57" fmla="*/ 523 h 592"/>
                    <a:gd name="T58" fmla="*/ 666 w 710"/>
                    <a:gd name="T59" fmla="*/ 202 h 592"/>
                    <a:gd name="T60" fmla="*/ 577 w 710"/>
                    <a:gd name="T61" fmla="*/ 305 h 592"/>
                    <a:gd name="T62" fmla="*/ 577 w 710"/>
                    <a:gd name="T63" fmla="*/ 316 h 592"/>
                    <a:gd name="T64" fmla="*/ 586 w 710"/>
                    <a:gd name="T65" fmla="*/ 323 h 592"/>
                    <a:gd name="T66" fmla="*/ 593 w 710"/>
                    <a:gd name="T67" fmla="*/ 323 h 592"/>
                    <a:gd name="T68" fmla="*/ 599 w 710"/>
                    <a:gd name="T69" fmla="*/ 321 h 592"/>
                    <a:gd name="T70" fmla="*/ 707 w 710"/>
                    <a:gd name="T71" fmla="*/ 198 h 592"/>
                    <a:gd name="T72" fmla="*/ 710 w 710"/>
                    <a:gd name="T73" fmla="*/ 189 h 592"/>
                    <a:gd name="T74" fmla="*/ 708 w 710"/>
                    <a:gd name="T75" fmla="*/ 181 h 592"/>
                    <a:gd name="T76" fmla="*/ 128 w 710"/>
                    <a:gd name="T77" fmla="*/ 40 h 592"/>
                    <a:gd name="T78" fmla="*/ 40 w 710"/>
                    <a:gd name="T79" fmla="*/ 174 h 592"/>
                    <a:gd name="T80" fmla="*/ 329 w 710"/>
                    <a:gd name="T81" fmla="*/ 28 h 592"/>
                    <a:gd name="T82" fmla="*/ 153 w 710"/>
                    <a:gd name="T83" fmla="*/ 28 h 592"/>
                    <a:gd name="T84" fmla="*/ 443 w 710"/>
                    <a:gd name="T85" fmla="*/ 174 h 592"/>
                    <a:gd name="T86" fmla="*/ 355 w 710"/>
                    <a:gd name="T87" fmla="*/ 40 h 592"/>
                    <a:gd name="T88" fmla="*/ 260 w 710"/>
                    <a:gd name="T89" fmla="*/ 202 h 592"/>
                    <a:gd name="T90" fmla="*/ 355 w 710"/>
                    <a:gd name="T91" fmla="*/ 527 h 592"/>
                    <a:gd name="T92" fmla="*/ 381 w 710"/>
                    <a:gd name="T93" fmla="*/ 28 h 592"/>
                    <a:gd name="T94" fmla="*/ 469 w 710"/>
                    <a:gd name="T95" fmla="*/ 162 h 592"/>
                    <a:gd name="T96" fmla="*/ 583 w 710"/>
                    <a:gd name="T97" fmla="*/ 40 h 592"/>
                    <a:gd name="T98" fmla="*/ 495 w 710"/>
                    <a:gd name="T99" fmla="*/ 174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10" h="592">
                      <a:moveTo>
                        <a:pt x="708" y="181"/>
                      </a:moveTo>
                      <a:lnTo>
                        <a:pt x="594" y="7"/>
                      </a:lnTo>
                      <a:lnTo>
                        <a:pt x="592" y="4"/>
                      </a:lnTo>
                      <a:lnTo>
                        <a:pt x="589" y="2"/>
                      </a:lnTo>
                      <a:lnTo>
                        <a:pt x="587" y="1"/>
                      </a:lnTo>
                      <a:lnTo>
                        <a:pt x="583" y="0"/>
                      </a:lnTo>
                      <a:lnTo>
                        <a:pt x="128" y="0"/>
                      </a:lnTo>
                      <a:lnTo>
                        <a:pt x="124" y="1"/>
                      </a:lnTo>
                      <a:lnTo>
                        <a:pt x="121" y="2"/>
                      </a:lnTo>
                      <a:lnTo>
                        <a:pt x="119" y="4"/>
                      </a:lnTo>
                      <a:lnTo>
                        <a:pt x="117" y="7"/>
                      </a:lnTo>
                      <a:lnTo>
                        <a:pt x="2" y="179"/>
                      </a:lnTo>
                      <a:lnTo>
                        <a:pt x="2" y="182"/>
                      </a:lnTo>
                      <a:lnTo>
                        <a:pt x="1" y="183"/>
                      </a:lnTo>
                      <a:lnTo>
                        <a:pt x="0" y="186"/>
                      </a:lnTo>
                      <a:lnTo>
                        <a:pt x="0" y="190"/>
                      </a:lnTo>
                      <a:lnTo>
                        <a:pt x="1" y="193"/>
                      </a:lnTo>
                      <a:lnTo>
                        <a:pt x="3" y="198"/>
                      </a:lnTo>
                      <a:lnTo>
                        <a:pt x="61" y="263"/>
                      </a:lnTo>
                      <a:lnTo>
                        <a:pt x="65" y="266"/>
                      </a:lnTo>
                      <a:lnTo>
                        <a:pt x="71" y="267"/>
                      </a:lnTo>
                      <a:lnTo>
                        <a:pt x="76" y="267"/>
                      </a:lnTo>
                      <a:lnTo>
                        <a:pt x="80" y="264"/>
                      </a:lnTo>
                      <a:lnTo>
                        <a:pt x="84" y="260"/>
                      </a:lnTo>
                      <a:lnTo>
                        <a:pt x="86" y="255"/>
                      </a:lnTo>
                      <a:lnTo>
                        <a:pt x="85" y="249"/>
                      </a:lnTo>
                      <a:lnTo>
                        <a:pt x="82" y="245"/>
                      </a:lnTo>
                      <a:lnTo>
                        <a:pt x="44" y="202"/>
                      </a:lnTo>
                      <a:lnTo>
                        <a:pt x="231" y="202"/>
                      </a:lnTo>
                      <a:lnTo>
                        <a:pt x="325" y="523"/>
                      </a:lnTo>
                      <a:lnTo>
                        <a:pt x="219" y="402"/>
                      </a:lnTo>
                      <a:lnTo>
                        <a:pt x="215" y="398"/>
                      </a:lnTo>
                      <a:lnTo>
                        <a:pt x="209" y="396"/>
                      </a:lnTo>
                      <a:lnTo>
                        <a:pt x="204" y="397"/>
                      </a:lnTo>
                      <a:lnTo>
                        <a:pt x="200" y="401"/>
                      </a:lnTo>
                      <a:lnTo>
                        <a:pt x="196" y="405"/>
                      </a:lnTo>
                      <a:lnTo>
                        <a:pt x="194" y="409"/>
                      </a:lnTo>
                      <a:lnTo>
                        <a:pt x="195" y="415"/>
                      </a:lnTo>
                      <a:lnTo>
                        <a:pt x="198" y="420"/>
                      </a:lnTo>
                      <a:lnTo>
                        <a:pt x="344" y="587"/>
                      </a:lnTo>
                      <a:lnTo>
                        <a:pt x="347" y="590"/>
                      </a:lnTo>
                      <a:lnTo>
                        <a:pt x="350" y="591"/>
                      </a:lnTo>
                      <a:lnTo>
                        <a:pt x="352" y="592"/>
                      </a:lnTo>
                      <a:lnTo>
                        <a:pt x="355" y="592"/>
                      </a:lnTo>
                      <a:lnTo>
                        <a:pt x="358" y="592"/>
                      </a:lnTo>
                      <a:lnTo>
                        <a:pt x="360" y="591"/>
                      </a:lnTo>
                      <a:lnTo>
                        <a:pt x="364" y="590"/>
                      </a:lnTo>
                      <a:lnTo>
                        <a:pt x="366" y="587"/>
                      </a:lnTo>
                      <a:lnTo>
                        <a:pt x="522" y="409"/>
                      </a:lnTo>
                      <a:lnTo>
                        <a:pt x="525" y="404"/>
                      </a:lnTo>
                      <a:lnTo>
                        <a:pt x="526" y="398"/>
                      </a:lnTo>
                      <a:lnTo>
                        <a:pt x="525" y="393"/>
                      </a:lnTo>
                      <a:lnTo>
                        <a:pt x="520" y="389"/>
                      </a:lnTo>
                      <a:lnTo>
                        <a:pt x="516" y="387"/>
                      </a:lnTo>
                      <a:lnTo>
                        <a:pt x="511" y="386"/>
                      </a:lnTo>
                      <a:lnTo>
                        <a:pt x="505" y="387"/>
                      </a:lnTo>
                      <a:lnTo>
                        <a:pt x="501" y="391"/>
                      </a:lnTo>
                      <a:lnTo>
                        <a:pt x="385" y="523"/>
                      </a:lnTo>
                      <a:lnTo>
                        <a:pt x="480" y="202"/>
                      </a:lnTo>
                      <a:lnTo>
                        <a:pt x="666" y="202"/>
                      </a:lnTo>
                      <a:lnTo>
                        <a:pt x="579" y="301"/>
                      </a:lnTo>
                      <a:lnTo>
                        <a:pt x="577" y="305"/>
                      </a:lnTo>
                      <a:lnTo>
                        <a:pt x="576" y="310"/>
                      </a:lnTo>
                      <a:lnTo>
                        <a:pt x="577" y="316"/>
                      </a:lnTo>
                      <a:lnTo>
                        <a:pt x="581" y="320"/>
                      </a:lnTo>
                      <a:lnTo>
                        <a:pt x="586" y="323"/>
                      </a:lnTo>
                      <a:lnTo>
                        <a:pt x="590" y="323"/>
                      </a:lnTo>
                      <a:lnTo>
                        <a:pt x="593" y="323"/>
                      </a:lnTo>
                      <a:lnTo>
                        <a:pt x="595" y="322"/>
                      </a:lnTo>
                      <a:lnTo>
                        <a:pt x="599" y="321"/>
                      </a:lnTo>
                      <a:lnTo>
                        <a:pt x="601" y="319"/>
                      </a:lnTo>
                      <a:lnTo>
                        <a:pt x="707" y="198"/>
                      </a:lnTo>
                      <a:lnTo>
                        <a:pt x="709" y="193"/>
                      </a:lnTo>
                      <a:lnTo>
                        <a:pt x="710" y="189"/>
                      </a:lnTo>
                      <a:lnTo>
                        <a:pt x="710" y="185"/>
                      </a:lnTo>
                      <a:lnTo>
                        <a:pt x="708" y="181"/>
                      </a:lnTo>
                      <a:close/>
                      <a:moveTo>
                        <a:pt x="40" y="174"/>
                      </a:moveTo>
                      <a:lnTo>
                        <a:pt x="128" y="40"/>
                      </a:lnTo>
                      <a:lnTo>
                        <a:pt x="217" y="174"/>
                      </a:lnTo>
                      <a:lnTo>
                        <a:pt x="40" y="174"/>
                      </a:lnTo>
                      <a:close/>
                      <a:moveTo>
                        <a:pt x="153" y="28"/>
                      </a:moveTo>
                      <a:lnTo>
                        <a:pt x="329" y="28"/>
                      </a:lnTo>
                      <a:lnTo>
                        <a:pt x="241" y="162"/>
                      </a:lnTo>
                      <a:lnTo>
                        <a:pt x="153" y="28"/>
                      </a:lnTo>
                      <a:close/>
                      <a:moveTo>
                        <a:pt x="355" y="40"/>
                      </a:moveTo>
                      <a:lnTo>
                        <a:pt x="443" y="174"/>
                      </a:lnTo>
                      <a:lnTo>
                        <a:pt x="267" y="174"/>
                      </a:lnTo>
                      <a:lnTo>
                        <a:pt x="355" y="40"/>
                      </a:lnTo>
                      <a:close/>
                      <a:moveTo>
                        <a:pt x="355" y="527"/>
                      </a:moveTo>
                      <a:lnTo>
                        <a:pt x="260" y="202"/>
                      </a:lnTo>
                      <a:lnTo>
                        <a:pt x="451" y="202"/>
                      </a:lnTo>
                      <a:lnTo>
                        <a:pt x="355" y="527"/>
                      </a:lnTo>
                      <a:close/>
                      <a:moveTo>
                        <a:pt x="469" y="162"/>
                      </a:moveTo>
                      <a:lnTo>
                        <a:pt x="381" y="28"/>
                      </a:lnTo>
                      <a:lnTo>
                        <a:pt x="557" y="28"/>
                      </a:lnTo>
                      <a:lnTo>
                        <a:pt x="469" y="162"/>
                      </a:lnTo>
                      <a:close/>
                      <a:moveTo>
                        <a:pt x="495" y="174"/>
                      </a:moveTo>
                      <a:lnTo>
                        <a:pt x="583" y="40"/>
                      </a:lnTo>
                      <a:lnTo>
                        <a:pt x="671" y="174"/>
                      </a:lnTo>
                      <a:lnTo>
                        <a:pt x="495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" name="Freeform 423">
                  <a:extLst>
                    <a:ext uri="{FF2B5EF4-FFF2-40B4-BE49-F238E27FC236}">
                      <a16:creationId xmlns:a16="http://schemas.microsoft.com/office/drawing/2014/main" id="{C0B5D66C-7F03-417B-AE2B-17BA41CCE1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16676" y="1241426"/>
                  <a:ext cx="98425" cy="98425"/>
                </a:xfrm>
                <a:custGeom>
                  <a:avLst/>
                  <a:gdLst>
                    <a:gd name="T0" fmla="*/ 165 w 186"/>
                    <a:gd name="T1" fmla="*/ 78 h 184"/>
                    <a:gd name="T2" fmla="*/ 152 w 186"/>
                    <a:gd name="T3" fmla="*/ 75 h 184"/>
                    <a:gd name="T4" fmla="*/ 141 w 186"/>
                    <a:gd name="T5" fmla="*/ 71 h 184"/>
                    <a:gd name="T6" fmla="*/ 131 w 186"/>
                    <a:gd name="T7" fmla="*/ 63 h 184"/>
                    <a:gd name="T8" fmla="*/ 122 w 186"/>
                    <a:gd name="T9" fmla="*/ 55 h 184"/>
                    <a:gd name="T10" fmla="*/ 115 w 186"/>
                    <a:gd name="T11" fmla="*/ 44 h 184"/>
                    <a:gd name="T12" fmla="*/ 110 w 186"/>
                    <a:gd name="T13" fmla="*/ 33 h 184"/>
                    <a:gd name="T14" fmla="*/ 107 w 186"/>
                    <a:gd name="T15" fmla="*/ 20 h 184"/>
                    <a:gd name="T16" fmla="*/ 106 w 186"/>
                    <a:gd name="T17" fmla="*/ 8 h 184"/>
                    <a:gd name="T18" fmla="*/ 99 w 186"/>
                    <a:gd name="T19" fmla="*/ 1 h 184"/>
                    <a:gd name="T20" fmla="*/ 88 w 186"/>
                    <a:gd name="T21" fmla="*/ 1 h 184"/>
                    <a:gd name="T22" fmla="*/ 81 w 186"/>
                    <a:gd name="T23" fmla="*/ 8 h 184"/>
                    <a:gd name="T24" fmla="*/ 79 w 186"/>
                    <a:gd name="T25" fmla="*/ 20 h 184"/>
                    <a:gd name="T26" fmla="*/ 76 w 186"/>
                    <a:gd name="T27" fmla="*/ 33 h 184"/>
                    <a:gd name="T28" fmla="*/ 72 w 186"/>
                    <a:gd name="T29" fmla="*/ 44 h 184"/>
                    <a:gd name="T30" fmla="*/ 64 w 186"/>
                    <a:gd name="T31" fmla="*/ 55 h 184"/>
                    <a:gd name="T32" fmla="*/ 56 w 186"/>
                    <a:gd name="T33" fmla="*/ 63 h 184"/>
                    <a:gd name="T34" fmla="*/ 45 w 186"/>
                    <a:gd name="T35" fmla="*/ 71 h 184"/>
                    <a:gd name="T36" fmla="*/ 33 w 186"/>
                    <a:gd name="T37" fmla="*/ 75 h 184"/>
                    <a:gd name="T38" fmla="*/ 20 w 186"/>
                    <a:gd name="T39" fmla="*/ 78 h 184"/>
                    <a:gd name="T40" fmla="*/ 9 w 186"/>
                    <a:gd name="T41" fmla="*/ 79 h 184"/>
                    <a:gd name="T42" fmla="*/ 1 w 186"/>
                    <a:gd name="T43" fmla="*/ 87 h 184"/>
                    <a:gd name="T44" fmla="*/ 1 w 186"/>
                    <a:gd name="T45" fmla="*/ 97 h 184"/>
                    <a:gd name="T46" fmla="*/ 9 w 186"/>
                    <a:gd name="T47" fmla="*/ 105 h 184"/>
                    <a:gd name="T48" fmla="*/ 20 w 186"/>
                    <a:gd name="T49" fmla="*/ 106 h 184"/>
                    <a:gd name="T50" fmla="*/ 33 w 186"/>
                    <a:gd name="T51" fmla="*/ 109 h 184"/>
                    <a:gd name="T52" fmla="*/ 45 w 186"/>
                    <a:gd name="T53" fmla="*/ 114 h 184"/>
                    <a:gd name="T54" fmla="*/ 56 w 186"/>
                    <a:gd name="T55" fmla="*/ 121 h 184"/>
                    <a:gd name="T56" fmla="*/ 64 w 186"/>
                    <a:gd name="T57" fmla="*/ 130 h 184"/>
                    <a:gd name="T58" fmla="*/ 72 w 186"/>
                    <a:gd name="T59" fmla="*/ 140 h 184"/>
                    <a:gd name="T60" fmla="*/ 76 w 186"/>
                    <a:gd name="T61" fmla="*/ 152 h 184"/>
                    <a:gd name="T62" fmla="*/ 79 w 186"/>
                    <a:gd name="T63" fmla="*/ 164 h 184"/>
                    <a:gd name="T64" fmla="*/ 81 w 186"/>
                    <a:gd name="T65" fmla="*/ 177 h 184"/>
                    <a:gd name="T66" fmla="*/ 88 w 186"/>
                    <a:gd name="T67" fmla="*/ 183 h 184"/>
                    <a:gd name="T68" fmla="*/ 99 w 186"/>
                    <a:gd name="T69" fmla="*/ 183 h 184"/>
                    <a:gd name="T70" fmla="*/ 106 w 186"/>
                    <a:gd name="T71" fmla="*/ 177 h 184"/>
                    <a:gd name="T72" fmla="*/ 107 w 186"/>
                    <a:gd name="T73" fmla="*/ 164 h 184"/>
                    <a:gd name="T74" fmla="*/ 110 w 186"/>
                    <a:gd name="T75" fmla="*/ 152 h 184"/>
                    <a:gd name="T76" fmla="*/ 115 w 186"/>
                    <a:gd name="T77" fmla="*/ 140 h 184"/>
                    <a:gd name="T78" fmla="*/ 122 w 186"/>
                    <a:gd name="T79" fmla="*/ 130 h 184"/>
                    <a:gd name="T80" fmla="*/ 131 w 186"/>
                    <a:gd name="T81" fmla="*/ 121 h 184"/>
                    <a:gd name="T82" fmla="*/ 141 w 186"/>
                    <a:gd name="T83" fmla="*/ 114 h 184"/>
                    <a:gd name="T84" fmla="*/ 152 w 186"/>
                    <a:gd name="T85" fmla="*/ 109 h 184"/>
                    <a:gd name="T86" fmla="*/ 165 w 186"/>
                    <a:gd name="T87" fmla="*/ 106 h 184"/>
                    <a:gd name="T88" fmla="*/ 177 w 186"/>
                    <a:gd name="T89" fmla="*/ 105 h 184"/>
                    <a:gd name="T90" fmla="*/ 185 w 186"/>
                    <a:gd name="T91" fmla="*/ 97 h 184"/>
                    <a:gd name="T92" fmla="*/ 185 w 186"/>
                    <a:gd name="T93" fmla="*/ 87 h 184"/>
                    <a:gd name="T94" fmla="*/ 177 w 186"/>
                    <a:gd name="T95" fmla="*/ 79 h 184"/>
                    <a:gd name="T96" fmla="*/ 93 w 186"/>
                    <a:gd name="T97" fmla="*/ 122 h 184"/>
                    <a:gd name="T98" fmla="*/ 79 w 186"/>
                    <a:gd name="T99" fmla="*/ 105 h 184"/>
                    <a:gd name="T100" fmla="*/ 63 w 186"/>
                    <a:gd name="T101" fmla="*/ 92 h 184"/>
                    <a:gd name="T102" fmla="*/ 79 w 186"/>
                    <a:gd name="T103" fmla="*/ 79 h 184"/>
                    <a:gd name="T104" fmla="*/ 93 w 186"/>
                    <a:gd name="T105" fmla="*/ 62 h 184"/>
                    <a:gd name="T106" fmla="*/ 106 w 186"/>
                    <a:gd name="T107" fmla="*/ 79 h 184"/>
                    <a:gd name="T108" fmla="*/ 123 w 186"/>
                    <a:gd name="T109" fmla="*/ 92 h 184"/>
                    <a:gd name="T110" fmla="*/ 106 w 186"/>
                    <a:gd name="T111" fmla="*/ 105 h 184"/>
                    <a:gd name="T112" fmla="*/ 93 w 186"/>
                    <a:gd name="T113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6" h="184">
                      <a:moveTo>
                        <a:pt x="172" y="78"/>
                      </a:moveTo>
                      <a:lnTo>
                        <a:pt x="165" y="78"/>
                      </a:lnTo>
                      <a:lnTo>
                        <a:pt x="159" y="77"/>
                      </a:lnTo>
                      <a:lnTo>
                        <a:pt x="152" y="75"/>
                      </a:lnTo>
                      <a:lnTo>
                        <a:pt x="147" y="73"/>
                      </a:lnTo>
                      <a:lnTo>
                        <a:pt x="141" y="71"/>
                      </a:lnTo>
                      <a:lnTo>
                        <a:pt x="135" y="67"/>
                      </a:lnTo>
                      <a:lnTo>
                        <a:pt x="131" y="63"/>
                      </a:lnTo>
                      <a:lnTo>
                        <a:pt x="126" y="59"/>
                      </a:lnTo>
                      <a:lnTo>
                        <a:pt x="122" y="55"/>
                      </a:lnTo>
                      <a:lnTo>
                        <a:pt x="118" y="49"/>
                      </a:lnTo>
                      <a:lnTo>
                        <a:pt x="115" y="44"/>
                      </a:lnTo>
                      <a:lnTo>
                        <a:pt x="112" y="38"/>
                      </a:lnTo>
                      <a:lnTo>
                        <a:pt x="110" y="33"/>
                      </a:lnTo>
                      <a:lnTo>
                        <a:pt x="108" y="27"/>
                      </a:lnTo>
                      <a:lnTo>
                        <a:pt x="107" y="20"/>
                      </a:lnTo>
                      <a:lnTo>
                        <a:pt x="107" y="14"/>
                      </a:lnTo>
                      <a:lnTo>
                        <a:pt x="106" y="8"/>
                      </a:lnTo>
                      <a:lnTo>
                        <a:pt x="103" y="3"/>
                      </a:lnTo>
                      <a:lnTo>
                        <a:pt x="99" y="1"/>
                      </a:lnTo>
                      <a:lnTo>
                        <a:pt x="93" y="0"/>
                      </a:lnTo>
                      <a:lnTo>
                        <a:pt x="88" y="1"/>
                      </a:lnTo>
                      <a:lnTo>
                        <a:pt x="84" y="3"/>
                      </a:lnTo>
                      <a:lnTo>
                        <a:pt x="81" y="8"/>
                      </a:lnTo>
                      <a:lnTo>
                        <a:pt x="79" y="14"/>
                      </a:lnTo>
                      <a:lnTo>
                        <a:pt x="79" y="20"/>
                      </a:lnTo>
                      <a:lnTo>
                        <a:pt x="78" y="27"/>
                      </a:lnTo>
                      <a:lnTo>
                        <a:pt x="76" y="33"/>
                      </a:lnTo>
                      <a:lnTo>
                        <a:pt x="74" y="38"/>
                      </a:lnTo>
                      <a:lnTo>
                        <a:pt x="72" y="44"/>
                      </a:lnTo>
                      <a:lnTo>
                        <a:pt x="68" y="49"/>
                      </a:lnTo>
                      <a:lnTo>
                        <a:pt x="64" y="55"/>
                      </a:lnTo>
                      <a:lnTo>
                        <a:pt x="60" y="59"/>
                      </a:lnTo>
                      <a:lnTo>
                        <a:pt x="56" y="63"/>
                      </a:lnTo>
                      <a:lnTo>
                        <a:pt x="51" y="67"/>
                      </a:lnTo>
                      <a:lnTo>
                        <a:pt x="45" y="71"/>
                      </a:lnTo>
                      <a:lnTo>
                        <a:pt x="40" y="73"/>
                      </a:lnTo>
                      <a:lnTo>
                        <a:pt x="33" y="75"/>
                      </a:lnTo>
                      <a:lnTo>
                        <a:pt x="27" y="77"/>
                      </a:lnTo>
                      <a:lnTo>
                        <a:pt x="20" y="78"/>
                      </a:lnTo>
                      <a:lnTo>
                        <a:pt x="14" y="78"/>
                      </a:lnTo>
                      <a:lnTo>
                        <a:pt x="9" y="79"/>
                      </a:lnTo>
                      <a:lnTo>
                        <a:pt x="4" y="82"/>
                      </a:lnTo>
                      <a:lnTo>
                        <a:pt x="1" y="87"/>
                      </a:lnTo>
                      <a:lnTo>
                        <a:pt x="0" y="92"/>
                      </a:lnTo>
                      <a:lnTo>
                        <a:pt x="1" y="97"/>
                      </a:lnTo>
                      <a:lnTo>
                        <a:pt x="4" y="102"/>
                      </a:lnTo>
                      <a:lnTo>
                        <a:pt x="9" y="105"/>
                      </a:lnTo>
                      <a:lnTo>
                        <a:pt x="14" y="106"/>
                      </a:lnTo>
                      <a:lnTo>
                        <a:pt x="20" y="106"/>
                      </a:lnTo>
                      <a:lnTo>
                        <a:pt x="27" y="107"/>
                      </a:lnTo>
                      <a:lnTo>
                        <a:pt x="33" y="109"/>
                      </a:lnTo>
                      <a:lnTo>
                        <a:pt x="40" y="111"/>
                      </a:lnTo>
                      <a:lnTo>
                        <a:pt x="45" y="114"/>
                      </a:lnTo>
                      <a:lnTo>
                        <a:pt x="51" y="117"/>
                      </a:lnTo>
                      <a:lnTo>
                        <a:pt x="56" y="121"/>
                      </a:lnTo>
                      <a:lnTo>
                        <a:pt x="60" y="125"/>
                      </a:lnTo>
                      <a:lnTo>
                        <a:pt x="64" y="130"/>
                      </a:lnTo>
                      <a:lnTo>
                        <a:pt x="68" y="135"/>
                      </a:lnTo>
                      <a:lnTo>
                        <a:pt x="72" y="140"/>
                      </a:lnTo>
                      <a:lnTo>
                        <a:pt x="74" y="146"/>
                      </a:lnTo>
                      <a:lnTo>
                        <a:pt x="76" y="152"/>
                      </a:lnTo>
                      <a:lnTo>
                        <a:pt x="78" y="158"/>
                      </a:lnTo>
                      <a:lnTo>
                        <a:pt x="79" y="164"/>
                      </a:lnTo>
                      <a:lnTo>
                        <a:pt x="79" y="172"/>
                      </a:lnTo>
                      <a:lnTo>
                        <a:pt x="81" y="177"/>
                      </a:lnTo>
                      <a:lnTo>
                        <a:pt x="84" y="181"/>
                      </a:lnTo>
                      <a:lnTo>
                        <a:pt x="88" y="183"/>
                      </a:lnTo>
                      <a:lnTo>
                        <a:pt x="93" y="184"/>
                      </a:lnTo>
                      <a:lnTo>
                        <a:pt x="99" y="183"/>
                      </a:lnTo>
                      <a:lnTo>
                        <a:pt x="103" y="181"/>
                      </a:lnTo>
                      <a:lnTo>
                        <a:pt x="106" y="177"/>
                      </a:lnTo>
                      <a:lnTo>
                        <a:pt x="107" y="172"/>
                      </a:lnTo>
                      <a:lnTo>
                        <a:pt x="107" y="164"/>
                      </a:lnTo>
                      <a:lnTo>
                        <a:pt x="108" y="158"/>
                      </a:lnTo>
                      <a:lnTo>
                        <a:pt x="110" y="152"/>
                      </a:lnTo>
                      <a:lnTo>
                        <a:pt x="112" y="146"/>
                      </a:lnTo>
                      <a:lnTo>
                        <a:pt x="115" y="140"/>
                      </a:lnTo>
                      <a:lnTo>
                        <a:pt x="118" y="135"/>
                      </a:lnTo>
                      <a:lnTo>
                        <a:pt x="122" y="130"/>
                      </a:lnTo>
                      <a:lnTo>
                        <a:pt x="126" y="125"/>
                      </a:lnTo>
                      <a:lnTo>
                        <a:pt x="131" y="121"/>
                      </a:lnTo>
                      <a:lnTo>
                        <a:pt x="135" y="117"/>
                      </a:lnTo>
                      <a:lnTo>
                        <a:pt x="141" y="114"/>
                      </a:lnTo>
                      <a:lnTo>
                        <a:pt x="147" y="111"/>
                      </a:lnTo>
                      <a:lnTo>
                        <a:pt x="152" y="109"/>
                      </a:lnTo>
                      <a:lnTo>
                        <a:pt x="159" y="107"/>
                      </a:lnTo>
                      <a:lnTo>
                        <a:pt x="165" y="106"/>
                      </a:lnTo>
                      <a:lnTo>
                        <a:pt x="172" y="106"/>
                      </a:lnTo>
                      <a:lnTo>
                        <a:pt x="177" y="105"/>
                      </a:lnTo>
                      <a:lnTo>
                        <a:pt x="181" y="102"/>
                      </a:lnTo>
                      <a:lnTo>
                        <a:pt x="185" y="97"/>
                      </a:lnTo>
                      <a:lnTo>
                        <a:pt x="186" y="92"/>
                      </a:lnTo>
                      <a:lnTo>
                        <a:pt x="185" y="87"/>
                      </a:lnTo>
                      <a:lnTo>
                        <a:pt x="181" y="82"/>
                      </a:lnTo>
                      <a:lnTo>
                        <a:pt x="177" y="79"/>
                      </a:lnTo>
                      <a:lnTo>
                        <a:pt x="172" y="78"/>
                      </a:lnTo>
                      <a:close/>
                      <a:moveTo>
                        <a:pt x="93" y="122"/>
                      </a:moveTo>
                      <a:lnTo>
                        <a:pt x="87" y="114"/>
                      </a:lnTo>
                      <a:lnTo>
                        <a:pt x="79" y="105"/>
                      </a:lnTo>
                      <a:lnTo>
                        <a:pt x="72" y="99"/>
                      </a:lnTo>
                      <a:lnTo>
                        <a:pt x="63" y="92"/>
                      </a:lnTo>
                      <a:lnTo>
                        <a:pt x="72" y="86"/>
                      </a:lnTo>
                      <a:lnTo>
                        <a:pt x="79" y="79"/>
                      </a:lnTo>
                      <a:lnTo>
                        <a:pt x="87" y="71"/>
                      </a:lnTo>
                      <a:lnTo>
                        <a:pt x="93" y="62"/>
                      </a:lnTo>
                      <a:lnTo>
                        <a:pt x="100" y="71"/>
                      </a:lnTo>
                      <a:lnTo>
                        <a:pt x="106" y="79"/>
                      </a:lnTo>
                      <a:lnTo>
                        <a:pt x="115" y="86"/>
                      </a:lnTo>
                      <a:lnTo>
                        <a:pt x="123" y="92"/>
                      </a:lnTo>
                      <a:lnTo>
                        <a:pt x="115" y="99"/>
                      </a:lnTo>
                      <a:lnTo>
                        <a:pt x="106" y="105"/>
                      </a:lnTo>
                      <a:lnTo>
                        <a:pt x="100" y="114"/>
                      </a:lnTo>
                      <a:lnTo>
                        <a:pt x="93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" name="Freeform 424">
                  <a:extLst>
                    <a:ext uri="{FF2B5EF4-FFF2-40B4-BE49-F238E27FC236}">
                      <a16:creationId xmlns:a16="http://schemas.microsoft.com/office/drawing/2014/main" id="{AF533209-FAF1-4577-B5B9-A848364563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94488" y="1042988"/>
                  <a:ext cx="73025" cy="73025"/>
                </a:xfrm>
                <a:custGeom>
                  <a:avLst/>
                  <a:gdLst>
                    <a:gd name="T0" fmla="*/ 117 w 138"/>
                    <a:gd name="T1" fmla="*/ 55 h 138"/>
                    <a:gd name="T2" fmla="*/ 102 w 138"/>
                    <a:gd name="T3" fmla="*/ 48 h 138"/>
                    <a:gd name="T4" fmla="*/ 90 w 138"/>
                    <a:gd name="T5" fmla="*/ 38 h 138"/>
                    <a:gd name="T6" fmla="*/ 83 w 138"/>
                    <a:gd name="T7" fmla="*/ 23 h 138"/>
                    <a:gd name="T8" fmla="*/ 82 w 138"/>
                    <a:gd name="T9" fmla="*/ 9 h 138"/>
                    <a:gd name="T10" fmla="*/ 75 w 138"/>
                    <a:gd name="T11" fmla="*/ 1 h 138"/>
                    <a:gd name="T12" fmla="*/ 64 w 138"/>
                    <a:gd name="T13" fmla="*/ 1 h 138"/>
                    <a:gd name="T14" fmla="*/ 57 w 138"/>
                    <a:gd name="T15" fmla="*/ 9 h 138"/>
                    <a:gd name="T16" fmla="*/ 55 w 138"/>
                    <a:gd name="T17" fmla="*/ 23 h 138"/>
                    <a:gd name="T18" fmla="*/ 48 w 138"/>
                    <a:gd name="T19" fmla="*/ 38 h 138"/>
                    <a:gd name="T20" fmla="*/ 37 w 138"/>
                    <a:gd name="T21" fmla="*/ 48 h 138"/>
                    <a:gd name="T22" fmla="*/ 22 w 138"/>
                    <a:gd name="T23" fmla="*/ 55 h 138"/>
                    <a:gd name="T24" fmla="*/ 8 w 138"/>
                    <a:gd name="T25" fmla="*/ 57 h 138"/>
                    <a:gd name="T26" fmla="*/ 1 w 138"/>
                    <a:gd name="T27" fmla="*/ 64 h 138"/>
                    <a:gd name="T28" fmla="*/ 1 w 138"/>
                    <a:gd name="T29" fmla="*/ 75 h 138"/>
                    <a:gd name="T30" fmla="*/ 8 w 138"/>
                    <a:gd name="T31" fmla="*/ 83 h 138"/>
                    <a:gd name="T32" fmla="*/ 22 w 138"/>
                    <a:gd name="T33" fmla="*/ 84 h 138"/>
                    <a:gd name="T34" fmla="*/ 37 w 138"/>
                    <a:gd name="T35" fmla="*/ 90 h 138"/>
                    <a:gd name="T36" fmla="*/ 48 w 138"/>
                    <a:gd name="T37" fmla="*/ 102 h 138"/>
                    <a:gd name="T38" fmla="*/ 55 w 138"/>
                    <a:gd name="T39" fmla="*/ 117 h 138"/>
                    <a:gd name="T40" fmla="*/ 57 w 138"/>
                    <a:gd name="T41" fmla="*/ 131 h 138"/>
                    <a:gd name="T42" fmla="*/ 64 w 138"/>
                    <a:gd name="T43" fmla="*/ 137 h 138"/>
                    <a:gd name="T44" fmla="*/ 75 w 138"/>
                    <a:gd name="T45" fmla="*/ 137 h 138"/>
                    <a:gd name="T46" fmla="*/ 82 w 138"/>
                    <a:gd name="T47" fmla="*/ 131 h 138"/>
                    <a:gd name="T48" fmla="*/ 83 w 138"/>
                    <a:gd name="T49" fmla="*/ 117 h 138"/>
                    <a:gd name="T50" fmla="*/ 90 w 138"/>
                    <a:gd name="T51" fmla="*/ 102 h 138"/>
                    <a:gd name="T52" fmla="*/ 102 w 138"/>
                    <a:gd name="T53" fmla="*/ 90 h 138"/>
                    <a:gd name="T54" fmla="*/ 117 w 138"/>
                    <a:gd name="T55" fmla="*/ 84 h 138"/>
                    <a:gd name="T56" fmla="*/ 130 w 138"/>
                    <a:gd name="T57" fmla="*/ 83 h 138"/>
                    <a:gd name="T58" fmla="*/ 137 w 138"/>
                    <a:gd name="T59" fmla="*/ 75 h 138"/>
                    <a:gd name="T60" fmla="*/ 137 w 138"/>
                    <a:gd name="T61" fmla="*/ 64 h 138"/>
                    <a:gd name="T62" fmla="*/ 130 w 138"/>
                    <a:gd name="T63" fmla="*/ 57 h 138"/>
                    <a:gd name="T64" fmla="*/ 70 w 138"/>
                    <a:gd name="T65" fmla="*/ 84 h 138"/>
                    <a:gd name="T66" fmla="*/ 56 w 138"/>
                    <a:gd name="T67" fmla="*/ 70 h 138"/>
                    <a:gd name="T68" fmla="*/ 70 w 138"/>
                    <a:gd name="T69" fmla="*/ 56 h 138"/>
                    <a:gd name="T70" fmla="*/ 83 w 138"/>
                    <a:gd name="T71" fmla="*/ 70 h 138"/>
                    <a:gd name="T72" fmla="*/ 70 w 138"/>
                    <a:gd name="T73" fmla="*/ 8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8" h="138">
                      <a:moveTo>
                        <a:pt x="124" y="56"/>
                      </a:moveTo>
                      <a:lnTo>
                        <a:pt x="117" y="55"/>
                      </a:lnTo>
                      <a:lnTo>
                        <a:pt x="108" y="53"/>
                      </a:lnTo>
                      <a:lnTo>
                        <a:pt x="102" y="48"/>
                      </a:lnTo>
                      <a:lnTo>
                        <a:pt x="95" y="43"/>
                      </a:lnTo>
                      <a:lnTo>
                        <a:pt x="90" y="38"/>
                      </a:lnTo>
                      <a:lnTo>
                        <a:pt x="87" y="30"/>
                      </a:lnTo>
                      <a:lnTo>
                        <a:pt x="83" y="23"/>
                      </a:lnTo>
                      <a:lnTo>
                        <a:pt x="83" y="14"/>
                      </a:lnTo>
                      <a:lnTo>
                        <a:pt x="82" y="9"/>
                      </a:lnTo>
                      <a:lnTo>
                        <a:pt x="79" y="4"/>
                      </a:lnTo>
                      <a:lnTo>
                        <a:pt x="75" y="1"/>
                      </a:lnTo>
                      <a:lnTo>
                        <a:pt x="70" y="0"/>
                      </a:lnTo>
                      <a:lnTo>
                        <a:pt x="64" y="1"/>
                      </a:lnTo>
                      <a:lnTo>
                        <a:pt x="59" y="4"/>
                      </a:lnTo>
                      <a:lnTo>
                        <a:pt x="57" y="9"/>
                      </a:lnTo>
                      <a:lnTo>
                        <a:pt x="56" y="14"/>
                      </a:lnTo>
                      <a:lnTo>
                        <a:pt x="55" y="23"/>
                      </a:lnTo>
                      <a:lnTo>
                        <a:pt x="52" y="30"/>
                      </a:lnTo>
                      <a:lnTo>
                        <a:pt x="48" y="38"/>
                      </a:lnTo>
                      <a:lnTo>
                        <a:pt x="43" y="43"/>
                      </a:lnTo>
                      <a:lnTo>
                        <a:pt x="37" y="48"/>
                      </a:lnTo>
                      <a:lnTo>
                        <a:pt x="30" y="53"/>
                      </a:lnTo>
                      <a:lnTo>
                        <a:pt x="22" y="55"/>
                      </a:lnTo>
                      <a:lnTo>
                        <a:pt x="14" y="56"/>
                      </a:lnTo>
                      <a:lnTo>
                        <a:pt x="8" y="57"/>
                      </a:lnTo>
                      <a:lnTo>
                        <a:pt x="4" y="60"/>
                      </a:lnTo>
                      <a:lnTo>
                        <a:pt x="1" y="64"/>
                      </a:lnTo>
                      <a:lnTo>
                        <a:pt x="0" y="70"/>
                      </a:lnTo>
                      <a:lnTo>
                        <a:pt x="1" y="75"/>
                      </a:lnTo>
                      <a:lnTo>
                        <a:pt x="4" y="79"/>
                      </a:lnTo>
                      <a:lnTo>
                        <a:pt x="8" y="83"/>
                      </a:lnTo>
                      <a:lnTo>
                        <a:pt x="14" y="84"/>
                      </a:lnTo>
                      <a:lnTo>
                        <a:pt x="22" y="84"/>
                      </a:lnTo>
                      <a:lnTo>
                        <a:pt x="30" y="87"/>
                      </a:lnTo>
                      <a:lnTo>
                        <a:pt x="37" y="90"/>
                      </a:lnTo>
                      <a:lnTo>
                        <a:pt x="43" y="96"/>
                      </a:lnTo>
                      <a:lnTo>
                        <a:pt x="48" y="102"/>
                      </a:lnTo>
                      <a:lnTo>
                        <a:pt x="52" y="108"/>
                      </a:lnTo>
                      <a:lnTo>
                        <a:pt x="55" y="117"/>
                      </a:lnTo>
                      <a:lnTo>
                        <a:pt x="56" y="125"/>
                      </a:lnTo>
                      <a:lnTo>
                        <a:pt x="57" y="131"/>
                      </a:lnTo>
                      <a:lnTo>
                        <a:pt x="59" y="135"/>
                      </a:lnTo>
                      <a:lnTo>
                        <a:pt x="64" y="137"/>
                      </a:lnTo>
                      <a:lnTo>
                        <a:pt x="70" y="138"/>
                      </a:lnTo>
                      <a:lnTo>
                        <a:pt x="75" y="137"/>
                      </a:lnTo>
                      <a:lnTo>
                        <a:pt x="79" y="135"/>
                      </a:lnTo>
                      <a:lnTo>
                        <a:pt x="82" y="131"/>
                      </a:lnTo>
                      <a:lnTo>
                        <a:pt x="83" y="125"/>
                      </a:lnTo>
                      <a:lnTo>
                        <a:pt x="83" y="117"/>
                      </a:lnTo>
                      <a:lnTo>
                        <a:pt x="87" y="108"/>
                      </a:lnTo>
                      <a:lnTo>
                        <a:pt x="90" y="102"/>
                      </a:lnTo>
                      <a:lnTo>
                        <a:pt x="95" y="96"/>
                      </a:lnTo>
                      <a:lnTo>
                        <a:pt x="102" y="90"/>
                      </a:lnTo>
                      <a:lnTo>
                        <a:pt x="108" y="87"/>
                      </a:lnTo>
                      <a:lnTo>
                        <a:pt x="117" y="84"/>
                      </a:lnTo>
                      <a:lnTo>
                        <a:pt x="124" y="84"/>
                      </a:lnTo>
                      <a:lnTo>
                        <a:pt x="130" y="83"/>
                      </a:lnTo>
                      <a:lnTo>
                        <a:pt x="135" y="79"/>
                      </a:lnTo>
                      <a:lnTo>
                        <a:pt x="137" y="75"/>
                      </a:lnTo>
                      <a:lnTo>
                        <a:pt x="138" y="70"/>
                      </a:lnTo>
                      <a:lnTo>
                        <a:pt x="137" y="64"/>
                      </a:lnTo>
                      <a:lnTo>
                        <a:pt x="135" y="60"/>
                      </a:lnTo>
                      <a:lnTo>
                        <a:pt x="130" y="57"/>
                      </a:lnTo>
                      <a:lnTo>
                        <a:pt x="124" y="56"/>
                      </a:lnTo>
                      <a:close/>
                      <a:moveTo>
                        <a:pt x="70" y="84"/>
                      </a:moveTo>
                      <a:lnTo>
                        <a:pt x="63" y="76"/>
                      </a:lnTo>
                      <a:lnTo>
                        <a:pt x="56" y="70"/>
                      </a:lnTo>
                      <a:lnTo>
                        <a:pt x="63" y="63"/>
                      </a:lnTo>
                      <a:lnTo>
                        <a:pt x="70" y="56"/>
                      </a:lnTo>
                      <a:lnTo>
                        <a:pt x="76" y="63"/>
                      </a:lnTo>
                      <a:lnTo>
                        <a:pt x="83" y="70"/>
                      </a:lnTo>
                      <a:lnTo>
                        <a:pt x="76" y="76"/>
                      </a:lnTo>
                      <a:lnTo>
                        <a:pt x="7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" name="Freeform 425">
                  <a:extLst>
                    <a:ext uri="{FF2B5EF4-FFF2-40B4-BE49-F238E27FC236}">
                      <a16:creationId xmlns:a16="http://schemas.microsoft.com/office/drawing/2014/main" id="{B4668510-58ED-4D44-979A-D4188F0D7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438" y="1287463"/>
                  <a:ext cx="14288" cy="14288"/>
                </a:xfrm>
                <a:custGeom>
                  <a:avLst/>
                  <a:gdLst>
                    <a:gd name="T0" fmla="*/ 24 w 28"/>
                    <a:gd name="T1" fmla="*/ 4 h 28"/>
                    <a:gd name="T2" fmla="*/ 20 w 28"/>
                    <a:gd name="T3" fmla="*/ 1 h 28"/>
                    <a:gd name="T4" fmla="*/ 14 w 28"/>
                    <a:gd name="T5" fmla="*/ 0 h 28"/>
                    <a:gd name="T6" fmla="*/ 9 w 28"/>
                    <a:gd name="T7" fmla="*/ 1 h 28"/>
                    <a:gd name="T8" fmla="*/ 5 w 28"/>
                    <a:gd name="T9" fmla="*/ 4 h 28"/>
                    <a:gd name="T10" fmla="*/ 1 w 28"/>
                    <a:gd name="T11" fmla="*/ 8 h 28"/>
                    <a:gd name="T12" fmla="*/ 0 w 28"/>
                    <a:gd name="T13" fmla="*/ 14 h 28"/>
                    <a:gd name="T14" fmla="*/ 1 w 28"/>
                    <a:gd name="T15" fmla="*/ 19 h 28"/>
                    <a:gd name="T16" fmla="*/ 5 w 28"/>
                    <a:gd name="T17" fmla="*/ 23 h 28"/>
                    <a:gd name="T18" fmla="*/ 9 w 28"/>
                    <a:gd name="T19" fmla="*/ 26 h 28"/>
                    <a:gd name="T20" fmla="*/ 14 w 28"/>
                    <a:gd name="T21" fmla="*/ 28 h 28"/>
                    <a:gd name="T22" fmla="*/ 20 w 28"/>
                    <a:gd name="T23" fmla="*/ 26 h 28"/>
                    <a:gd name="T24" fmla="*/ 24 w 28"/>
                    <a:gd name="T25" fmla="*/ 23 h 28"/>
                    <a:gd name="T26" fmla="*/ 27 w 28"/>
                    <a:gd name="T27" fmla="*/ 19 h 28"/>
                    <a:gd name="T28" fmla="*/ 28 w 28"/>
                    <a:gd name="T29" fmla="*/ 14 h 28"/>
                    <a:gd name="T30" fmla="*/ 27 w 28"/>
                    <a:gd name="T31" fmla="*/ 8 h 28"/>
                    <a:gd name="T32" fmla="*/ 24 w 28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8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8"/>
                      </a:lnTo>
                      <a:lnTo>
                        <a:pt x="20" y="26"/>
                      </a:lnTo>
                      <a:lnTo>
                        <a:pt x="24" y="23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7" y="8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541D9A7-A6CE-40A2-9228-FA82EF27609E}"/>
              </a:ext>
            </a:extLst>
          </p:cNvPr>
          <p:cNvGrpSpPr/>
          <p:nvPr/>
        </p:nvGrpSpPr>
        <p:grpSpPr>
          <a:xfrm flipH="1">
            <a:off x="9666514" y="3689173"/>
            <a:ext cx="2525486" cy="3171649"/>
            <a:chOff x="-2861" y="5931257"/>
            <a:chExt cx="4014423" cy="504154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ABA0BE-EAD5-4B1E-9839-C1383ED153F5}"/>
                </a:ext>
              </a:extLst>
            </p:cNvPr>
            <p:cNvSpPr/>
            <p:nvPr userDrawn="1"/>
          </p:nvSpPr>
          <p:spPr>
            <a:xfrm>
              <a:off x="-2861" y="7093454"/>
              <a:ext cx="4014423" cy="3879346"/>
            </a:xfrm>
            <a:custGeom>
              <a:avLst/>
              <a:gdLst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76554"/>
                <a:gd name="connsiteY0" fmla="*/ 0 h 3981450"/>
                <a:gd name="connsiteX1" fmla="*/ 3409950 w 3876554"/>
                <a:gd name="connsiteY1" fmla="*/ 2076450 h 3981450"/>
                <a:gd name="connsiteX2" fmla="*/ 3657600 w 3876554"/>
                <a:gd name="connsiteY2" fmla="*/ 3981450 h 3981450"/>
                <a:gd name="connsiteX3" fmla="*/ 38100 w 3876554"/>
                <a:gd name="connsiteY3" fmla="*/ 3962400 h 3981450"/>
                <a:gd name="connsiteX4" fmla="*/ 0 w 3876554"/>
                <a:gd name="connsiteY4" fmla="*/ 0 h 3981450"/>
                <a:gd name="connsiteX0" fmla="*/ 0 w 3916378"/>
                <a:gd name="connsiteY0" fmla="*/ 0 h 3981450"/>
                <a:gd name="connsiteX1" fmla="*/ 3409950 w 3916378"/>
                <a:gd name="connsiteY1" fmla="*/ 2076450 h 3981450"/>
                <a:gd name="connsiteX2" fmla="*/ 3657600 w 3916378"/>
                <a:gd name="connsiteY2" fmla="*/ 3981450 h 3981450"/>
                <a:gd name="connsiteX3" fmla="*/ 38100 w 3916378"/>
                <a:gd name="connsiteY3" fmla="*/ 3962400 h 3981450"/>
                <a:gd name="connsiteX4" fmla="*/ 0 w 3916378"/>
                <a:gd name="connsiteY4" fmla="*/ 0 h 3981450"/>
                <a:gd name="connsiteX0" fmla="*/ 0 w 3873335"/>
                <a:gd name="connsiteY0" fmla="*/ 0 h 3981450"/>
                <a:gd name="connsiteX1" fmla="*/ 3409950 w 3873335"/>
                <a:gd name="connsiteY1" fmla="*/ 2076450 h 3981450"/>
                <a:gd name="connsiteX2" fmla="*/ 3657600 w 3873335"/>
                <a:gd name="connsiteY2" fmla="*/ 3981450 h 3981450"/>
                <a:gd name="connsiteX3" fmla="*/ 38100 w 3873335"/>
                <a:gd name="connsiteY3" fmla="*/ 3962400 h 3981450"/>
                <a:gd name="connsiteX4" fmla="*/ 0 w 3873335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38100 w 3786126"/>
                <a:gd name="connsiteY3" fmla="*/ 396240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4032226"/>
                <a:gd name="connsiteY0" fmla="*/ 0 h 4003693"/>
                <a:gd name="connsiteX1" fmla="*/ 3409950 w 4032226"/>
                <a:gd name="connsiteY1" fmla="*/ 2076450 h 4003693"/>
                <a:gd name="connsiteX2" fmla="*/ 3943350 w 4032226"/>
                <a:gd name="connsiteY2" fmla="*/ 4003693 h 4003693"/>
                <a:gd name="connsiteX3" fmla="*/ 0 w 4032226"/>
                <a:gd name="connsiteY3" fmla="*/ 3981450 h 4003693"/>
                <a:gd name="connsiteX4" fmla="*/ 0 w 4032226"/>
                <a:gd name="connsiteY4" fmla="*/ 0 h 4003693"/>
                <a:gd name="connsiteX0" fmla="*/ 0 w 3948509"/>
                <a:gd name="connsiteY0" fmla="*/ 0 h 4003693"/>
                <a:gd name="connsiteX1" fmla="*/ 3409950 w 3948509"/>
                <a:gd name="connsiteY1" fmla="*/ 2076450 h 4003693"/>
                <a:gd name="connsiteX2" fmla="*/ 3943350 w 3948509"/>
                <a:gd name="connsiteY2" fmla="*/ 4003693 h 4003693"/>
                <a:gd name="connsiteX3" fmla="*/ 0 w 3948509"/>
                <a:gd name="connsiteY3" fmla="*/ 3981450 h 4003693"/>
                <a:gd name="connsiteX4" fmla="*/ 0 w 3948509"/>
                <a:gd name="connsiteY4" fmla="*/ 0 h 4003693"/>
                <a:gd name="connsiteX0" fmla="*/ 0 w 3943350"/>
                <a:gd name="connsiteY0" fmla="*/ 0 h 4003693"/>
                <a:gd name="connsiteX1" fmla="*/ 3333750 w 3943350"/>
                <a:gd name="connsiteY1" fmla="*/ 1942994 h 4003693"/>
                <a:gd name="connsiteX2" fmla="*/ 3943350 w 3943350"/>
                <a:gd name="connsiteY2" fmla="*/ 4003693 h 4003693"/>
                <a:gd name="connsiteX3" fmla="*/ 0 w 3943350"/>
                <a:gd name="connsiteY3" fmla="*/ 3981450 h 4003693"/>
                <a:gd name="connsiteX4" fmla="*/ 0 w 3943350"/>
                <a:gd name="connsiteY4" fmla="*/ 0 h 4003693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2900" h="3981450">
                  <a:moveTo>
                    <a:pt x="0" y="0"/>
                  </a:moveTo>
                  <a:cubicBezTo>
                    <a:pt x="762000" y="1189072"/>
                    <a:pt x="2584450" y="1190447"/>
                    <a:pt x="3200400" y="1720566"/>
                  </a:cubicBezTo>
                  <a:cubicBezTo>
                    <a:pt x="3816350" y="2250685"/>
                    <a:pt x="3971925" y="2641175"/>
                    <a:pt x="4152900" y="398145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60000">
                  <a:schemeClr val="accent2">
                    <a:alpha val="44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C59E51-033C-470B-8C70-10BECB9A8170}"/>
                </a:ext>
              </a:extLst>
            </p:cNvPr>
            <p:cNvSpPr/>
            <p:nvPr userDrawn="1"/>
          </p:nvSpPr>
          <p:spPr>
            <a:xfrm>
              <a:off x="0" y="5931257"/>
              <a:ext cx="1189942" cy="2524513"/>
            </a:xfrm>
            <a:custGeom>
              <a:avLst/>
              <a:gdLst>
                <a:gd name="connsiteX0" fmla="*/ 0 w 1189942"/>
                <a:gd name="connsiteY0" fmla="*/ 0 h 2524513"/>
                <a:gd name="connsiteX1" fmla="*/ 175601 w 1189942"/>
                <a:gd name="connsiteY1" fmla="*/ 17702 h 2524513"/>
                <a:gd name="connsiteX2" fmla="*/ 1189942 w 1189942"/>
                <a:gd name="connsiteY2" fmla="*/ 1262256 h 2524513"/>
                <a:gd name="connsiteX3" fmla="*/ 175601 w 1189942"/>
                <a:gd name="connsiteY3" fmla="*/ 2506811 h 2524513"/>
                <a:gd name="connsiteX4" fmla="*/ 0 w 1189942"/>
                <a:gd name="connsiteY4" fmla="*/ 2524513 h 252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942" h="2524513">
                  <a:moveTo>
                    <a:pt x="0" y="0"/>
                  </a:moveTo>
                  <a:lnTo>
                    <a:pt x="175601" y="17702"/>
                  </a:lnTo>
                  <a:cubicBezTo>
                    <a:pt x="754484" y="136158"/>
                    <a:pt x="1189942" y="648354"/>
                    <a:pt x="1189942" y="1262256"/>
                  </a:cubicBezTo>
                  <a:cubicBezTo>
                    <a:pt x="1189942" y="1876159"/>
                    <a:pt x="754484" y="2388354"/>
                    <a:pt x="175601" y="2506811"/>
                  </a:cubicBezTo>
                  <a:lnTo>
                    <a:pt x="0" y="2524513"/>
                  </a:lnTo>
                  <a:close/>
                </a:path>
              </a:pathLst>
            </a:custGeom>
            <a:gradFill>
              <a:gsLst>
                <a:gs pos="2000">
                  <a:schemeClr val="accent1">
                    <a:alpha val="79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6223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3DEDAFAC-9CBA-47C0-A96C-71A377B551E8}"/>
              </a:ext>
            </a:extLst>
          </p:cNvPr>
          <p:cNvSpPr/>
          <p:nvPr/>
        </p:nvSpPr>
        <p:spPr>
          <a:xfrm>
            <a:off x="-752273" y="4544763"/>
            <a:ext cx="1352524" cy="1352524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B20052-94AF-48A4-AE49-E5CF25C26874}"/>
              </a:ext>
            </a:extLst>
          </p:cNvPr>
          <p:cNvSpPr/>
          <p:nvPr/>
        </p:nvSpPr>
        <p:spPr>
          <a:xfrm>
            <a:off x="555443" y="4173785"/>
            <a:ext cx="331901" cy="331901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F3A64D-0B55-4691-B2D6-713ADC6D83BE}"/>
              </a:ext>
            </a:extLst>
          </p:cNvPr>
          <p:cNvGrpSpPr/>
          <p:nvPr/>
        </p:nvGrpSpPr>
        <p:grpSpPr>
          <a:xfrm>
            <a:off x="5691809" y="2251163"/>
            <a:ext cx="3310018" cy="1056169"/>
            <a:chOff x="2256579" y="3098488"/>
            <a:chExt cx="3310018" cy="92179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4FAF126-2911-4181-8D3D-AC77FE5B732C}"/>
                </a:ext>
              </a:extLst>
            </p:cNvPr>
            <p:cNvSpPr/>
            <p:nvPr/>
          </p:nvSpPr>
          <p:spPr>
            <a:xfrm>
              <a:off x="3200524" y="3159253"/>
              <a:ext cx="2366073" cy="79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Açıköğretim Lisans programları tercihinde de kullanılır.</a:t>
              </a:r>
              <a:endPara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22230B-A9F6-4356-B294-A6C58A69A57D}"/>
                </a:ext>
              </a:extLst>
            </p:cNvPr>
            <p:cNvSpPr/>
            <p:nvPr/>
          </p:nvSpPr>
          <p:spPr>
            <a:xfrm>
              <a:off x="2256579" y="3098488"/>
              <a:ext cx="1646940" cy="921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03</a:t>
              </a:r>
            </a:p>
          </p:txBody>
        </p:sp>
      </p:grpSp>
      <p:sp>
        <p:nvSpPr>
          <p:cNvPr id="74" name="Yuvarlatılmış Dikdörtgen 73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6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ntr" presetSubtype="3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repeatCount="indefinite" accel="50000" decel="50000" autoRev="1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8.67362E-19 -2.59259E-6 L -8.67362E-19 0.02847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repeatCount="indefinite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4.58333E-6 1.11111E-6 L -4.58333E-6 0.02847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3" grpId="1"/>
          <p:bldP spid="76" grpId="0" animBg="1"/>
          <p:bldP spid="76" grpId="1" animBg="1"/>
          <p:bldP spid="77" grpId="0" animBg="1"/>
          <p:bldP spid="7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ntr" presetSubtype="3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repeatCount="indefinite" accel="50000" decel="50000" autoRev="1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8.67362E-19 -2.59259E-6 L -8.67362E-19 0.02847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repeatCount="indefinite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4.58333E-6 1.11111E-6 L -4.58333E-6 0.02847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3" grpId="1"/>
          <p:bldP spid="76" grpId="0" animBg="1"/>
          <p:bldP spid="76" grpId="1" animBg="1"/>
          <p:bldP spid="77" grpId="0" animBg="1"/>
          <p:bldP spid="77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8373C5D-102A-4557-91DF-2D9BB6DA81DD}"/>
              </a:ext>
            </a:extLst>
          </p:cNvPr>
          <p:cNvSpPr/>
          <p:nvPr/>
        </p:nvSpPr>
        <p:spPr>
          <a:xfrm>
            <a:off x="2274353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0">
                  <a:schemeClr val="accent1"/>
                </a:gs>
                <a:gs pos="99000">
                  <a:schemeClr val="accent2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18054A-B3C3-48BA-8B4E-2C1D6F4E177D}"/>
              </a:ext>
            </a:extLst>
          </p:cNvPr>
          <p:cNvSpPr/>
          <p:nvPr/>
        </p:nvSpPr>
        <p:spPr>
          <a:xfrm>
            <a:off x="5565775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1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ED2829-D394-49FC-8818-D6D0D4411F7C}"/>
              </a:ext>
            </a:extLst>
          </p:cNvPr>
          <p:cNvSpPr/>
          <p:nvPr/>
        </p:nvSpPr>
        <p:spPr>
          <a:xfrm>
            <a:off x="8854664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1000">
                  <a:schemeClr val="accent5"/>
                </a:gs>
                <a:gs pos="100000">
                  <a:schemeClr val="accent6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C1A746-AC25-44F2-AA00-4065520AFB38}"/>
              </a:ext>
            </a:extLst>
          </p:cNvPr>
          <p:cNvSpPr/>
          <p:nvPr/>
        </p:nvSpPr>
        <p:spPr>
          <a:xfrm>
            <a:off x="1584425" y="4104588"/>
            <a:ext cx="2440306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Temel Yeterlilik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F8D2E9-C65A-41E1-9FBB-82D95CBF30DF}"/>
              </a:ext>
            </a:extLst>
          </p:cNvPr>
          <p:cNvSpPr/>
          <p:nvPr/>
        </p:nvSpPr>
        <p:spPr>
          <a:xfrm>
            <a:off x="4965700" y="4104588"/>
            <a:ext cx="2260600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Fen Bilimleri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E95621-0EAD-465A-BA0F-345B1159EFCB}"/>
              </a:ext>
            </a:extLst>
          </p:cNvPr>
          <p:cNvSpPr/>
          <p:nvPr/>
        </p:nvSpPr>
        <p:spPr>
          <a:xfrm>
            <a:off x="8271944" y="4104588"/>
            <a:ext cx="2230956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Matematik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E6A67B-7529-4FEE-A76B-52E87DD334AD}"/>
              </a:ext>
            </a:extLst>
          </p:cNvPr>
          <p:cNvSpPr/>
          <p:nvPr/>
        </p:nvSpPr>
        <p:spPr>
          <a:xfrm>
            <a:off x="2525486" y="1508874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0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Sayısal Puanı için</a:t>
            </a:r>
            <a:endParaRPr lang="en-US" sz="40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1441FEA-CAE5-4A62-A4DE-43D18FE8F4ED}"/>
              </a:ext>
            </a:extLst>
          </p:cNvPr>
          <p:cNvSpPr/>
          <p:nvPr/>
        </p:nvSpPr>
        <p:spPr>
          <a:xfrm>
            <a:off x="1494" y="4983076"/>
            <a:ext cx="620788" cy="1317029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653900-A7DB-4F78-B9FE-A18F36C07126}"/>
              </a:ext>
            </a:extLst>
          </p:cNvPr>
          <p:cNvSpPr/>
          <p:nvPr/>
        </p:nvSpPr>
        <p:spPr>
          <a:xfrm flipH="1">
            <a:off x="11131550" y="1145428"/>
            <a:ext cx="1060450" cy="2249791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1874AE-7E7F-48E2-84CF-F5F3463E0F49}"/>
              </a:ext>
            </a:extLst>
          </p:cNvPr>
          <p:cNvSpPr/>
          <p:nvPr/>
        </p:nvSpPr>
        <p:spPr>
          <a:xfrm>
            <a:off x="11013038" y="1508873"/>
            <a:ext cx="455566" cy="455566"/>
          </a:xfrm>
          <a:prstGeom prst="ellipse">
            <a:avLst/>
          </a:prstGeom>
          <a:gradFill>
            <a:gsLst>
              <a:gs pos="1000">
                <a:schemeClr val="accent1"/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4CC2E3-D59A-4E3A-866B-56BE5DF4D7B5}"/>
              </a:ext>
            </a:extLst>
          </p:cNvPr>
          <p:cNvGrpSpPr/>
          <p:nvPr/>
        </p:nvGrpSpPr>
        <p:grpSpPr>
          <a:xfrm>
            <a:off x="2385478" y="2924091"/>
            <a:ext cx="838200" cy="838196"/>
            <a:chOff x="5457825" y="2790828"/>
            <a:chExt cx="1276350" cy="12763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EE63D8-5565-429A-A3DB-5BCDF7F41D2C}"/>
                </a:ext>
              </a:extLst>
            </p:cNvPr>
            <p:cNvSpPr/>
            <p:nvPr/>
          </p:nvSpPr>
          <p:spPr>
            <a:xfrm>
              <a:off x="5457825" y="2790828"/>
              <a:ext cx="1276350" cy="1276344"/>
            </a:xfrm>
            <a:prstGeom prst="ellipse">
              <a:avLst/>
            </a:prstGeom>
            <a:gradFill flip="none" rotWithShape="1">
              <a:gsLst>
                <a:gs pos="99000">
                  <a:schemeClr val="accent1"/>
                </a:gs>
                <a:gs pos="0">
                  <a:schemeClr val="accent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073ABC-A7EA-4126-92E3-6A3C32125ABD}"/>
                </a:ext>
              </a:extLst>
            </p:cNvPr>
            <p:cNvGrpSpPr/>
            <p:nvPr/>
          </p:nvGrpSpPr>
          <p:grpSpPr>
            <a:xfrm>
              <a:off x="5791200" y="3182074"/>
              <a:ext cx="609600" cy="493852"/>
              <a:chOff x="1554163" y="4741863"/>
              <a:chExt cx="376238" cy="304800"/>
            </a:xfrm>
            <a:solidFill>
              <a:schemeClr val="bg1"/>
            </a:solidFill>
          </p:grpSpPr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0929ECE6-13E0-4C3C-A42C-4BACBB41A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4883151"/>
                <a:ext cx="14288" cy="15875"/>
              </a:xfrm>
              <a:custGeom>
                <a:avLst/>
                <a:gdLst>
                  <a:gd name="T0" fmla="*/ 14 w 28"/>
                  <a:gd name="T1" fmla="*/ 0 h 30"/>
                  <a:gd name="T2" fmla="*/ 9 w 28"/>
                  <a:gd name="T3" fmla="*/ 1 h 30"/>
                  <a:gd name="T4" fmla="*/ 5 w 28"/>
                  <a:gd name="T5" fmla="*/ 5 h 30"/>
                  <a:gd name="T6" fmla="*/ 1 w 28"/>
                  <a:gd name="T7" fmla="*/ 9 h 30"/>
                  <a:gd name="T8" fmla="*/ 0 w 28"/>
                  <a:gd name="T9" fmla="*/ 14 h 30"/>
                  <a:gd name="T10" fmla="*/ 0 w 28"/>
                  <a:gd name="T11" fmla="*/ 16 h 30"/>
                  <a:gd name="T12" fmla="*/ 1 w 28"/>
                  <a:gd name="T13" fmla="*/ 22 h 30"/>
                  <a:gd name="T14" fmla="*/ 5 w 28"/>
                  <a:gd name="T15" fmla="*/ 26 h 30"/>
                  <a:gd name="T16" fmla="*/ 9 w 28"/>
                  <a:gd name="T17" fmla="*/ 29 h 30"/>
                  <a:gd name="T18" fmla="*/ 14 w 28"/>
                  <a:gd name="T19" fmla="*/ 30 h 30"/>
                  <a:gd name="T20" fmla="*/ 20 w 28"/>
                  <a:gd name="T21" fmla="*/ 29 h 30"/>
                  <a:gd name="T22" fmla="*/ 24 w 28"/>
                  <a:gd name="T23" fmla="*/ 26 h 30"/>
                  <a:gd name="T24" fmla="*/ 27 w 28"/>
                  <a:gd name="T25" fmla="*/ 22 h 30"/>
                  <a:gd name="T26" fmla="*/ 28 w 28"/>
                  <a:gd name="T27" fmla="*/ 16 h 30"/>
                  <a:gd name="T28" fmla="*/ 28 w 28"/>
                  <a:gd name="T29" fmla="*/ 14 h 30"/>
                  <a:gd name="T30" fmla="*/ 27 w 28"/>
                  <a:gd name="T31" fmla="*/ 9 h 30"/>
                  <a:gd name="T32" fmla="*/ 24 w 28"/>
                  <a:gd name="T33" fmla="*/ 5 h 30"/>
                  <a:gd name="T34" fmla="*/ 20 w 28"/>
                  <a:gd name="T35" fmla="*/ 1 h 30"/>
                  <a:gd name="T36" fmla="*/ 14 w 28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0">
                    <a:moveTo>
                      <a:pt x="14" y="0"/>
                    </a:moveTo>
                    <a:lnTo>
                      <a:pt x="9" y="1"/>
                    </a:lnTo>
                    <a:lnTo>
                      <a:pt x="5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5" y="26"/>
                    </a:lnTo>
                    <a:lnTo>
                      <a:pt x="9" y="29"/>
                    </a:lnTo>
                    <a:lnTo>
                      <a:pt x="14" y="30"/>
                    </a:lnTo>
                    <a:lnTo>
                      <a:pt x="20" y="29"/>
                    </a:lnTo>
                    <a:lnTo>
                      <a:pt x="24" y="26"/>
                    </a:lnTo>
                    <a:lnTo>
                      <a:pt x="27" y="22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5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AC23C198-EBFF-4BF9-B651-8C264CA62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4163" y="4741863"/>
                <a:ext cx="376238" cy="304800"/>
              </a:xfrm>
              <a:custGeom>
                <a:avLst/>
                <a:gdLst>
                  <a:gd name="T0" fmla="*/ 632 w 711"/>
                  <a:gd name="T1" fmla="*/ 32 h 575"/>
                  <a:gd name="T2" fmla="*/ 604 w 711"/>
                  <a:gd name="T3" fmla="*/ 4 h 575"/>
                  <a:gd name="T4" fmla="*/ 568 w 711"/>
                  <a:gd name="T5" fmla="*/ 3 h 575"/>
                  <a:gd name="T6" fmla="*/ 400 w 711"/>
                  <a:gd name="T7" fmla="*/ 70 h 575"/>
                  <a:gd name="T8" fmla="*/ 398 w 711"/>
                  <a:gd name="T9" fmla="*/ 89 h 575"/>
                  <a:gd name="T10" fmla="*/ 412 w 711"/>
                  <a:gd name="T11" fmla="*/ 93 h 575"/>
                  <a:gd name="T12" fmla="*/ 533 w 711"/>
                  <a:gd name="T13" fmla="*/ 52 h 575"/>
                  <a:gd name="T14" fmla="*/ 542 w 711"/>
                  <a:gd name="T15" fmla="*/ 225 h 575"/>
                  <a:gd name="T16" fmla="*/ 560 w 711"/>
                  <a:gd name="T17" fmla="*/ 218 h 575"/>
                  <a:gd name="T18" fmla="*/ 562 w 711"/>
                  <a:gd name="T19" fmla="*/ 43 h 575"/>
                  <a:gd name="T20" fmla="*/ 575 w 711"/>
                  <a:gd name="T21" fmla="*/ 30 h 575"/>
                  <a:gd name="T22" fmla="*/ 593 w 711"/>
                  <a:gd name="T23" fmla="*/ 30 h 575"/>
                  <a:gd name="T24" fmla="*/ 606 w 711"/>
                  <a:gd name="T25" fmla="*/ 43 h 575"/>
                  <a:gd name="T26" fmla="*/ 607 w 711"/>
                  <a:gd name="T27" fmla="*/ 515 h 575"/>
                  <a:gd name="T28" fmla="*/ 598 w 711"/>
                  <a:gd name="T29" fmla="*/ 530 h 575"/>
                  <a:gd name="T30" fmla="*/ 579 w 711"/>
                  <a:gd name="T31" fmla="*/ 534 h 575"/>
                  <a:gd name="T32" fmla="*/ 565 w 711"/>
                  <a:gd name="T33" fmla="*/ 524 h 575"/>
                  <a:gd name="T34" fmla="*/ 561 w 711"/>
                  <a:gd name="T35" fmla="*/ 342 h 575"/>
                  <a:gd name="T36" fmla="*/ 547 w 711"/>
                  <a:gd name="T37" fmla="*/ 329 h 575"/>
                  <a:gd name="T38" fmla="*/ 533 w 711"/>
                  <a:gd name="T39" fmla="*/ 342 h 575"/>
                  <a:gd name="T40" fmla="*/ 183 w 711"/>
                  <a:gd name="T41" fmla="*/ 382 h 575"/>
                  <a:gd name="T42" fmla="*/ 332 w 711"/>
                  <a:gd name="T43" fmla="*/ 119 h 575"/>
                  <a:gd name="T44" fmla="*/ 325 w 711"/>
                  <a:gd name="T45" fmla="*/ 101 h 575"/>
                  <a:gd name="T46" fmla="*/ 82 w 711"/>
                  <a:gd name="T47" fmla="*/ 156 h 575"/>
                  <a:gd name="T48" fmla="*/ 50 w 711"/>
                  <a:gd name="T49" fmla="*/ 162 h 575"/>
                  <a:gd name="T50" fmla="*/ 24 w 711"/>
                  <a:gd name="T51" fmla="*/ 180 h 575"/>
                  <a:gd name="T52" fmla="*/ 6 w 711"/>
                  <a:gd name="T53" fmla="*/ 206 h 575"/>
                  <a:gd name="T54" fmla="*/ 0 w 711"/>
                  <a:gd name="T55" fmla="*/ 238 h 575"/>
                  <a:gd name="T56" fmla="*/ 3 w 711"/>
                  <a:gd name="T57" fmla="*/ 348 h 575"/>
                  <a:gd name="T58" fmla="*/ 18 w 711"/>
                  <a:gd name="T59" fmla="*/ 376 h 575"/>
                  <a:gd name="T60" fmla="*/ 42 w 711"/>
                  <a:gd name="T61" fmla="*/ 395 h 575"/>
                  <a:gd name="T62" fmla="*/ 71 w 711"/>
                  <a:gd name="T63" fmla="*/ 406 h 575"/>
                  <a:gd name="T64" fmla="*/ 146 w 711"/>
                  <a:gd name="T65" fmla="*/ 573 h 575"/>
                  <a:gd name="T66" fmla="*/ 237 w 711"/>
                  <a:gd name="T67" fmla="*/ 575 h 575"/>
                  <a:gd name="T68" fmla="*/ 247 w 711"/>
                  <a:gd name="T69" fmla="*/ 567 h 575"/>
                  <a:gd name="T70" fmla="*/ 193 w 711"/>
                  <a:gd name="T71" fmla="*/ 415 h 575"/>
                  <a:gd name="T72" fmla="*/ 576 w 711"/>
                  <a:gd name="T73" fmla="*/ 560 h 575"/>
                  <a:gd name="T74" fmla="*/ 614 w 711"/>
                  <a:gd name="T75" fmla="*/ 553 h 575"/>
                  <a:gd name="T76" fmla="*/ 635 w 711"/>
                  <a:gd name="T77" fmla="*/ 521 h 575"/>
                  <a:gd name="T78" fmla="*/ 651 w 711"/>
                  <a:gd name="T79" fmla="*/ 365 h 575"/>
                  <a:gd name="T80" fmla="*/ 678 w 711"/>
                  <a:gd name="T81" fmla="*/ 350 h 575"/>
                  <a:gd name="T82" fmla="*/ 698 w 711"/>
                  <a:gd name="T83" fmla="*/ 326 h 575"/>
                  <a:gd name="T84" fmla="*/ 709 w 711"/>
                  <a:gd name="T85" fmla="*/ 297 h 575"/>
                  <a:gd name="T86" fmla="*/ 709 w 711"/>
                  <a:gd name="T87" fmla="*/ 265 h 575"/>
                  <a:gd name="T88" fmla="*/ 698 w 711"/>
                  <a:gd name="T89" fmla="*/ 235 h 575"/>
                  <a:gd name="T90" fmla="*/ 678 w 711"/>
                  <a:gd name="T91" fmla="*/ 213 h 575"/>
                  <a:gd name="T92" fmla="*/ 651 w 711"/>
                  <a:gd name="T93" fmla="*/ 198 h 575"/>
                  <a:gd name="T94" fmla="*/ 76 w 711"/>
                  <a:gd name="T95" fmla="*/ 378 h 575"/>
                  <a:gd name="T96" fmla="*/ 51 w 711"/>
                  <a:gd name="T97" fmla="*/ 369 h 575"/>
                  <a:gd name="T98" fmla="*/ 30 w 711"/>
                  <a:gd name="T99" fmla="*/ 340 h 575"/>
                  <a:gd name="T100" fmla="*/ 28 w 711"/>
                  <a:gd name="T101" fmla="*/ 238 h 575"/>
                  <a:gd name="T102" fmla="*/ 32 w 711"/>
                  <a:gd name="T103" fmla="*/ 217 h 575"/>
                  <a:gd name="T104" fmla="*/ 61 w 711"/>
                  <a:gd name="T105" fmla="*/ 188 h 575"/>
                  <a:gd name="T106" fmla="*/ 82 w 711"/>
                  <a:gd name="T107" fmla="*/ 184 h 575"/>
                  <a:gd name="T108" fmla="*/ 214 w 711"/>
                  <a:gd name="T109" fmla="*/ 548 h 575"/>
                  <a:gd name="T110" fmla="*/ 214 w 711"/>
                  <a:gd name="T111" fmla="*/ 548 h 575"/>
                  <a:gd name="T112" fmla="*/ 654 w 711"/>
                  <a:gd name="T113" fmla="*/ 230 h 575"/>
                  <a:gd name="T114" fmla="*/ 679 w 711"/>
                  <a:gd name="T115" fmla="*/ 261 h 575"/>
                  <a:gd name="T116" fmla="*/ 679 w 711"/>
                  <a:gd name="T117" fmla="*/ 302 h 575"/>
                  <a:gd name="T118" fmla="*/ 654 w 711"/>
                  <a:gd name="T119" fmla="*/ 33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1" h="575">
                    <a:moveTo>
                      <a:pt x="636" y="193"/>
                    </a:moveTo>
                    <a:lnTo>
                      <a:pt x="636" y="52"/>
                    </a:lnTo>
                    <a:lnTo>
                      <a:pt x="635" y="42"/>
                    </a:lnTo>
                    <a:lnTo>
                      <a:pt x="632" y="32"/>
                    </a:lnTo>
                    <a:lnTo>
                      <a:pt x="627" y="24"/>
                    </a:lnTo>
                    <a:lnTo>
                      <a:pt x="621" y="15"/>
                    </a:lnTo>
                    <a:lnTo>
                      <a:pt x="614" y="10"/>
                    </a:lnTo>
                    <a:lnTo>
                      <a:pt x="604" y="4"/>
                    </a:lnTo>
                    <a:lnTo>
                      <a:pt x="594" y="1"/>
                    </a:lnTo>
                    <a:lnTo>
                      <a:pt x="585" y="0"/>
                    </a:lnTo>
                    <a:lnTo>
                      <a:pt x="576" y="1"/>
                    </a:lnTo>
                    <a:lnTo>
                      <a:pt x="568" y="3"/>
                    </a:lnTo>
                    <a:lnTo>
                      <a:pt x="560" y="6"/>
                    </a:lnTo>
                    <a:lnTo>
                      <a:pt x="553" y="12"/>
                    </a:lnTo>
                    <a:lnTo>
                      <a:pt x="404" y="67"/>
                    </a:lnTo>
                    <a:lnTo>
                      <a:pt x="400" y="70"/>
                    </a:lnTo>
                    <a:lnTo>
                      <a:pt x="397" y="74"/>
                    </a:lnTo>
                    <a:lnTo>
                      <a:pt x="395" y="79"/>
                    </a:lnTo>
                    <a:lnTo>
                      <a:pt x="396" y="85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6" y="93"/>
                    </a:lnTo>
                    <a:lnTo>
                      <a:pt x="409" y="93"/>
                    </a:lnTo>
                    <a:lnTo>
                      <a:pt x="412" y="93"/>
                    </a:lnTo>
                    <a:lnTo>
                      <a:pt x="414" y="93"/>
                    </a:lnTo>
                    <a:lnTo>
                      <a:pt x="533" y="48"/>
                    </a:lnTo>
                    <a:lnTo>
                      <a:pt x="533" y="50"/>
                    </a:lnTo>
                    <a:lnTo>
                      <a:pt x="533" y="52"/>
                    </a:lnTo>
                    <a:lnTo>
                      <a:pt x="533" y="213"/>
                    </a:lnTo>
                    <a:lnTo>
                      <a:pt x="534" y="218"/>
                    </a:lnTo>
                    <a:lnTo>
                      <a:pt x="538" y="223"/>
                    </a:lnTo>
                    <a:lnTo>
                      <a:pt x="542" y="225"/>
                    </a:lnTo>
                    <a:lnTo>
                      <a:pt x="547" y="227"/>
                    </a:lnTo>
                    <a:lnTo>
                      <a:pt x="553" y="225"/>
                    </a:lnTo>
                    <a:lnTo>
                      <a:pt x="557" y="223"/>
                    </a:lnTo>
                    <a:lnTo>
                      <a:pt x="560" y="218"/>
                    </a:lnTo>
                    <a:lnTo>
                      <a:pt x="561" y="213"/>
                    </a:lnTo>
                    <a:lnTo>
                      <a:pt x="561" y="52"/>
                    </a:lnTo>
                    <a:lnTo>
                      <a:pt x="561" y="47"/>
                    </a:lnTo>
                    <a:lnTo>
                      <a:pt x="562" y="43"/>
                    </a:lnTo>
                    <a:lnTo>
                      <a:pt x="565" y="39"/>
                    </a:lnTo>
                    <a:lnTo>
                      <a:pt x="568" y="35"/>
                    </a:lnTo>
                    <a:lnTo>
                      <a:pt x="571" y="32"/>
                    </a:lnTo>
                    <a:lnTo>
                      <a:pt x="575" y="30"/>
                    </a:lnTo>
                    <a:lnTo>
                      <a:pt x="579" y="29"/>
                    </a:lnTo>
                    <a:lnTo>
                      <a:pt x="585" y="28"/>
                    </a:lnTo>
                    <a:lnTo>
                      <a:pt x="589" y="29"/>
                    </a:lnTo>
                    <a:lnTo>
                      <a:pt x="593" y="30"/>
                    </a:lnTo>
                    <a:lnTo>
                      <a:pt x="598" y="32"/>
                    </a:lnTo>
                    <a:lnTo>
                      <a:pt x="601" y="35"/>
                    </a:lnTo>
                    <a:lnTo>
                      <a:pt x="604" y="39"/>
                    </a:lnTo>
                    <a:lnTo>
                      <a:pt x="606" y="43"/>
                    </a:lnTo>
                    <a:lnTo>
                      <a:pt x="607" y="47"/>
                    </a:lnTo>
                    <a:lnTo>
                      <a:pt x="608" y="52"/>
                    </a:lnTo>
                    <a:lnTo>
                      <a:pt x="608" y="510"/>
                    </a:lnTo>
                    <a:lnTo>
                      <a:pt x="607" y="515"/>
                    </a:lnTo>
                    <a:lnTo>
                      <a:pt x="606" y="520"/>
                    </a:lnTo>
                    <a:lnTo>
                      <a:pt x="604" y="524"/>
                    </a:lnTo>
                    <a:lnTo>
                      <a:pt x="601" y="527"/>
                    </a:lnTo>
                    <a:lnTo>
                      <a:pt x="598" y="530"/>
                    </a:lnTo>
                    <a:lnTo>
                      <a:pt x="593" y="533"/>
                    </a:lnTo>
                    <a:lnTo>
                      <a:pt x="589" y="534"/>
                    </a:lnTo>
                    <a:lnTo>
                      <a:pt x="585" y="534"/>
                    </a:lnTo>
                    <a:lnTo>
                      <a:pt x="579" y="534"/>
                    </a:lnTo>
                    <a:lnTo>
                      <a:pt x="575" y="533"/>
                    </a:lnTo>
                    <a:lnTo>
                      <a:pt x="571" y="530"/>
                    </a:lnTo>
                    <a:lnTo>
                      <a:pt x="568" y="527"/>
                    </a:lnTo>
                    <a:lnTo>
                      <a:pt x="565" y="524"/>
                    </a:lnTo>
                    <a:lnTo>
                      <a:pt x="562" y="520"/>
                    </a:lnTo>
                    <a:lnTo>
                      <a:pt x="561" y="515"/>
                    </a:lnTo>
                    <a:lnTo>
                      <a:pt x="561" y="510"/>
                    </a:lnTo>
                    <a:lnTo>
                      <a:pt x="561" y="342"/>
                    </a:lnTo>
                    <a:lnTo>
                      <a:pt x="560" y="337"/>
                    </a:lnTo>
                    <a:lnTo>
                      <a:pt x="557" y="333"/>
                    </a:lnTo>
                    <a:lnTo>
                      <a:pt x="553" y="330"/>
                    </a:lnTo>
                    <a:lnTo>
                      <a:pt x="547" y="329"/>
                    </a:lnTo>
                    <a:lnTo>
                      <a:pt x="542" y="330"/>
                    </a:lnTo>
                    <a:lnTo>
                      <a:pt x="538" y="333"/>
                    </a:lnTo>
                    <a:lnTo>
                      <a:pt x="534" y="337"/>
                    </a:lnTo>
                    <a:lnTo>
                      <a:pt x="533" y="342"/>
                    </a:lnTo>
                    <a:lnTo>
                      <a:pt x="533" y="510"/>
                    </a:lnTo>
                    <a:lnTo>
                      <a:pt x="533" y="512"/>
                    </a:lnTo>
                    <a:lnTo>
                      <a:pt x="533" y="514"/>
                    </a:lnTo>
                    <a:lnTo>
                      <a:pt x="183" y="382"/>
                    </a:lnTo>
                    <a:lnTo>
                      <a:pt x="183" y="179"/>
                    </a:lnTo>
                    <a:lnTo>
                      <a:pt x="324" y="127"/>
                    </a:lnTo>
                    <a:lnTo>
                      <a:pt x="329" y="123"/>
                    </a:lnTo>
                    <a:lnTo>
                      <a:pt x="332" y="119"/>
                    </a:lnTo>
                    <a:lnTo>
                      <a:pt x="334" y="114"/>
                    </a:lnTo>
                    <a:lnTo>
                      <a:pt x="333" y="108"/>
                    </a:lnTo>
                    <a:lnTo>
                      <a:pt x="329" y="104"/>
                    </a:lnTo>
                    <a:lnTo>
                      <a:pt x="325" y="101"/>
                    </a:lnTo>
                    <a:lnTo>
                      <a:pt x="320" y="100"/>
                    </a:lnTo>
                    <a:lnTo>
                      <a:pt x="314" y="101"/>
                    </a:lnTo>
                    <a:lnTo>
                      <a:pt x="167" y="156"/>
                    </a:lnTo>
                    <a:lnTo>
                      <a:pt x="82" y="156"/>
                    </a:lnTo>
                    <a:lnTo>
                      <a:pt x="74" y="157"/>
                    </a:lnTo>
                    <a:lnTo>
                      <a:pt x="65" y="158"/>
                    </a:lnTo>
                    <a:lnTo>
                      <a:pt x="58" y="160"/>
                    </a:lnTo>
                    <a:lnTo>
                      <a:pt x="50" y="162"/>
                    </a:lnTo>
                    <a:lnTo>
                      <a:pt x="43" y="166"/>
                    </a:lnTo>
                    <a:lnTo>
                      <a:pt x="36" y="170"/>
                    </a:lnTo>
                    <a:lnTo>
                      <a:pt x="30" y="175"/>
                    </a:lnTo>
                    <a:lnTo>
                      <a:pt x="24" y="180"/>
                    </a:lnTo>
                    <a:lnTo>
                      <a:pt x="18" y="186"/>
                    </a:lnTo>
                    <a:lnTo>
                      <a:pt x="14" y="192"/>
                    </a:lnTo>
                    <a:lnTo>
                      <a:pt x="10" y="199"/>
                    </a:lnTo>
                    <a:lnTo>
                      <a:pt x="6" y="206"/>
                    </a:lnTo>
                    <a:lnTo>
                      <a:pt x="3" y="214"/>
                    </a:lnTo>
                    <a:lnTo>
                      <a:pt x="2" y="221"/>
                    </a:lnTo>
                    <a:lnTo>
                      <a:pt x="0" y="230"/>
                    </a:lnTo>
                    <a:lnTo>
                      <a:pt x="0" y="238"/>
                    </a:lnTo>
                    <a:lnTo>
                      <a:pt x="0" y="324"/>
                    </a:lnTo>
                    <a:lnTo>
                      <a:pt x="0" y="333"/>
                    </a:lnTo>
                    <a:lnTo>
                      <a:pt x="1" y="340"/>
                    </a:lnTo>
                    <a:lnTo>
                      <a:pt x="3" y="348"/>
                    </a:lnTo>
                    <a:lnTo>
                      <a:pt x="6" y="355"/>
                    </a:lnTo>
                    <a:lnTo>
                      <a:pt x="10" y="363"/>
                    </a:lnTo>
                    <a:lnTo>
                      <a:pt x="14" y="369"/>
                    </a:lnTo>
                    <a:lnTo>
                      <a:pt x="18" y="376"/>
                    </a:lnTo>
                    <a:lnTo>
                      <a:pt x="24" y="381"/>
                    </a:lnTo>
                    <a:lnTo>
                      <a:pt x="29" y="387"/>
                    </a:lnTo>
                    <a:lnTo>
                      <a:pt x="35" y="391"/>
                    </a:lnTo>
                    <a:lnTo>
                      <a:pt x="42" y="395"/>
                    </a:lnTo>
                    <a:lnTo>
                      <a:pt x="48" y="399"/>
                    </a:lnTo>
                    <a:lnTo>
                      <a:pt x="56" y="402"/>
                    </a:lnTo>
                    <a:lnTo>
                      <a:pt x="63" y="404"/>
                    </a:lnTo>
                    <a:lnTo>
                      <a:pt x="71" y="406"/>
                    </a:lnTo>
                    <a:lnTo>
                      <a:pt x="79" y="406"/>
                    </a:lnTo>
                    <a:lnTo>
                      <a:pt x="141" y="567"/>
                    </a:lnTo>
                    <a:lnTo>
                      <a:pt x="143" y="570"/>
                    </a:lnTo>
                    <a:lnTo>
                      <a:pt x="146" y="573"/>
                    </a:lnTo>
                    <a:lnTo>
                      <a:pt x="149" y="574"/>
                    </a:lnTo>
                    <a:lnTo>
                      <a:pt x="153" y="575"/>
                    </a:lnTo>
                    <a:lnTo>
                      <a:pt x="234" y="575"/>
                    </a:lnTo>
                    <a:lnTo>
                      <a:pt x="237" y="575"/>
                    </a:lnTo>
                    <a:lnTo>
                      <a:pt x="240" y="573"/>
                    </a:lnTo>
                    <a:lnTo>
                      <a:pt x="244" y="572"/>
                    </a:lnTo>
                    <a:lnTo>
                      <a:pt x="246" y="569"/>
                    </a:lnTo>
                    <a:lnTo>
                      <a:pt x="247" y="567"/>
                    </a:lnTo>
                    <a:lnTo>
                      <a:pt x="248" y="564"/>
                    </a:lnTo>
                    <a:lnTo>
                      <a:pt x="248" y="559"/>
                    </a:lnTo>
                    <a:lnTo>
                      <a:pt x="247" y="556"/>
                    </a:lnTo>
                    <a:lnTo>
                      <a:pt x="193" y="415"/>
                    </a:lnTo>
                    <a:lnTo>
                      <a:pt x="553" y="551"/>
                    </a:lnTo>
                    <a:lnTo>
                      <a:pt x="560" y="555"/>
                    </a:lnTo>
                    <a:lnTo>
                      <a:pt x="568" y="558"/>
                    </a:lnTo>
                    <a:lnTo>
                      <a:pt x="576" y="560"/>
                    </a:lnTo>
                    <a:lnTo>
                      <a:pt x="585" y="562"/>
                    </a:lnTo>
                    <a:lnTo>
                      <a:pt x="594" y="560"/>
                    </a:lnTo>
                    <a:lnTo>
                      <a:pt x="604" y="557"/>
                    </a:lnTo>
                    <a:lnTo>
                      <a:pt x="614" y="553"/>
                    </a:lnTo>
                    <a:lnTo>
                      <a:pt x="621" y="546"/>
                    </a:lnTo>
                    <a:lnTo>
                      <a:pt x="627" y="539"/>
                    </a:lnTo>
                    <a:lnTo>
                      <a:pt x="632" y="530"/>
                    </a:lnTo>
                    <a:lnTo>
                      <a:pt x="635" y="521"/>
                    </a:lnTo>
                    <a:lnTo>
                      <a:pt x="636" y="510"/>
                    </a:lnTo>
                    <a:lnTo>
                      <a:pt x="636" y="369"/>
                    </a:lnTo>
                    <a:lnTo>
                      <a:pt x="644" y="367"/>
                    </a:lnTo>
                    <a:lnTo>
                      <a:pt x="651" y="365"/>
                    </a:lnTo>
                    <a:lnTo>
                      <a:pt x="659" y="362"/>
                    </a:lnTo>
                    <a:lnTo>
                      <a:pt x="665" y="359"/>
                    </a:lnTo>
                    <a:lnTo>
                      <a:pt x="672" y="354"/>
                    </a:lnTo>
                    <a:lnTo>
                      <a:pt x="678" y="350"/>
                    </a:lnTo>
                    <a:lnTo>
                      <a:pt x="683" y="345"/>
                    </a:lnTo>
                    <a:lnTo>
                      <a:pt x="689" y="339"/>
                    </a:lnTo>
                    <a:lnTo>
                      <a:pt x="694" y="333"/>
                    </a:lnTo>
                    <a:lnTo>
                      <a:pt x="698" y="326"/>
                    </a:lnTo>
                    <a:lnTo>
                      <a:pt x="702" y="320"/>
                    </a:lnTo>
                    <a:lnTo>
                      <a:pt x="705" y="312"/>
                    </a:lnTo>
                    <a:lnTo>
                      <a:pt x="707" y="305"/>
                    </a:lnTo>
                    <a:lnTo>
                      <a:pt x="709" y="297"/>
                    </a:lnTo>
                    <a:lnTo>
                      <a:pt x="710" y="289"/>
                    </a:lnTo>
                    <a:lnTo>
                      <a:pt x="711" y="281"/>
                    </a:lnTo>
                    <a:lnTo>
                      <a:pt x="710" y="273"/>
                    </a:lnTo>
                    <a:lnTo>
                      <a:pt x="709" y="265"/>
                    </a:lnTo>
                    <a:lnTo>
                      <a:pt x="707" y="257"/>
                    </a:lnTo>
                    <a:lnTo>
                      <a:pt x="705" y="249"/>
                    </a:lnTo>
                    <a:lnTo>
                      <a:pt x="702" y="243"/>
                    </a:lnTo>
                    <a:lnTo>
                      <a:pt x="698" y="235"/>
                    </a:lnTo>
                    <a:lnTo>
                      <a:pt x="694" y="229"/>
                    </a:lnTo>
                    <a:lnTo>
                      <a:pt x="689" y="223"/>
                    </a:lnTo>
                    <a:lnTo>
                      <a:pt x="683" y="218"/>
                    </a:lnTo>
                    <a:lnTo>
                      <a:pt x="678" y="213"/>
                    </a:lnTo>
                    <a:lnTo>
                      <a:pt x="672" y="207"/>
                    </a:lnTo>
                    <a:lnTo>
                      <a:pt x="665" y="204"/>
                    </a:lnTo>
                    <a:lnTo>
                      <a:pt x="659" y="200"/>
                    </a:lnTo>
                    <a:lnTo>
                      <a:pt x="651" y="198"/>
                    </a:lnTo>
                    <a:lnTo>
                      <a:pt x="644" y="194"/>
                    </a:lnTo>
                    <a:lnTo>
                      <a:pt x="636" y="193"/>
                    </a:lnTo>
                    <a:close/>
                    <a:moveTo>
                      <a:pt x="82" y="378"/>
                    </a:moveTo>
                    <a:lnTo>
                      <a:pt x="76" y="378"/>
                    </a:lnTo>
                    <a:lnTo>
                      <a:pt x="71" y="377"/>
                    </a:lnTo>
                    <a:lnTo>
                      <a:pt x="65" y="376"/>
                    </a:lnTo>
                    <a:lnTo>
                      <a:pt x="61" y="374"/>
                    </a:lnTo>
                    <a:lnTo>
                      <a:pt x="51" y="369"/>
                    </a:lnTo>
                    <a:lnTo>
                      <a:pt x="44" y="363"/>
                    </a:lnTo>
                    <a:lnTo>
                      <a:pt x="38" y="354"/>
                    </a:lnTo>
                    <a:lnTo>
                      <a:pt x="32" y="346"/>
                    </a:lnTo>
                    <a:lnTo>
                      <a:pt x="30" y="340"/>
                    </a:lnTo>
                    <a:lnTo>
                      <a:pt x="29" y="335"/>
                    </a:lnTo>
                    <a:lnTo>
                      <a:pt x="28" y="330"/>
                    </a:lnTo>
                    <a:lnTo>
                      <a:pt x="28" y="324"/>
                    </a:lnTo>
                    <a:lnTo>
                      <a:pt x="28" y="238"/>
                    </a:lnTo>
                    <a:lnTo>
                      <a:pt x="28" y="233"/>
                    </a:lnTo>
                    <a:lnTo>
                      <a:pt x="29" y="228"/>
                    </a:lnTo>
                    <a:lnTo>
                      <a:pt x="30" y="222"/>
                    </a:lnTo>
                    <a:lnTo>
                      <a:pt x="32" y="217"/>
                    </a:lnTo>
                    <a:lnTo>
                      <a:pt x="38" y="207"/>
                    </a:lnTo>
                    <a:lnTo>
                      <a:pt x="44" y="200"/>
                    </a:lnTo>
                    <a:lnTo>
                      <a:pt x="51" y="193"/>
                    </a:lnTo>
                    <a:lnTo>
                      <a:pt x="61" y="188"/>
                    </a:lnTo>
                    <a:lnTo>
                      <a:pt x="65" y="186"/>
                    </a:lnTo>
                    <a:lnTo>
                      <a:pt x="71" y="185"/>
                    </a:lnTo>
                    <a:lnTo>
                      <a:pt x="76" y="184"/>
                    </a:lnTo>
                    <a:lnTo>
                      <a:pt x="82" y="184"/>
                    </a:lnTo>
                    <a:lnTo>
                      <a:pt x="156" y="184"/>
                    </a:lnTo>
                    <a:lnTo>
                      <a:pt x="156" y="378"/>
                    </a:lnTo>
                    <a:lnTo>
                      <a:pt x="82" y="378"/>
                    </a:lnTo>
                    <a:close/>
                    <a:moveTo>
                      <a:pt x="214" y="548"/>
                    </a:moveTo>
                    <a:lnTo>
                      <a:pt x="163" y="548"/>
                    </a:lnTo>
                    <a:lnTo>
                      <a:pt x="109" y="406"/>
                    </a:lnTo>
                    <a:lnTo>
                      <a:pt x="160" y="406"/>
                    </a:lnTo>
                    <a:lnTo>
                      <a:pt x="214" y="548"/>
                    </a:lnTo>
                    <a:close/>
                    <a:moveTo>
                      <a:pt x="636" y="340"/>
                    </a:moveTo>
                    <a:lnTo>
                      <a:pt x="636" y="221"/>
                    </a:lnTo>
                    <a:lnTo>
                      <a:pt x="646" y="224"/>
                    </a:lnTo>
                    <a:lnTo>
                      <a:pt x="654" y="230"/>
                    </a:lnTo>
                    <a:lnTo>
                      <a:pt x="663" y="235"/>
                    </a:lnTo>
                    <a:lnTo>
                      <a:pt x="669" y="243"/>
                    </a:lnTo>
                    <a:lnTo>
                      <a:pt x="675" y="251"/>
                    </a:lnTo>
                    <a:lnTo>
                      <a:pt x="679" y="261"/>
                    </a:lnTo>
                    <a:lnTo>
                      <a:pt x="682" y="271"/>
                    </a:lnTo>
                    <a:lnTo>
                      <a:pt x="683" y="281"/>
                    </a:lnTo>
                    <a:lnTo>
                      <a:pt x="682" y="292"/>
                    </a:lnTo>
                    <a:lnTo>
                      <a:pt x="679" y="302"/>
                    </a:lnTo>
                    <a:lnTo>
                      <a:pt x="675" y="311"/>
                    </a:lnTo>
                    <a:lnTo>
                      <a:pt x="669" y="319"/>
                    </a:lnTo>
                    <a:lnTo>
                      <a:pt x="663" y="326"/>
                    </a:lnTo>
                    <a:lnTo>
                      <a:pt x="654" y="333"/>
                    </a:lnTo>
                    <a:lnTo>
                      <a:pt x="646" y="337"/>
                    </a:lnTo>
                    <a:lnTo>
                      <a:pt x="636" y="3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id="{F627CA6A-2FFE-4766-B1E4-80C45E98A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901" y="4786313"/>
                <a:ext cx="14288" cy="14288"/>
              </a:xfrm>
              <a:custGeom>
                <a:avLst/>
                <a:gdLst>
                  <a:gd name="T0" fmla="*/ 23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3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D5567ADB-7554-4780-90AF-202D0F4BF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4865688"/>
                <a:ext cx="14288" cy="14288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15462991-902E-48CA-9CCB-F54A71A4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326" y="4908551"/>
                <a:ext cx="39688" cy="12700"/>
              </a:xfrm>
              <a:custGeom>
                <a:avLst/>
                <a:gdLst>
                  <a:gd name="T0" fmla="*/ 59 w 73"/>
                  <a:gd name="T1" fmla="*/ 0 h 26"/>
                  <a:gd name="T2" fmla="*/ 14 w 73"/>
                  <a:gd name="T3" fmla="*/ 0 h 26"/>
                  <a:gd name="T4" fmla="*/ 9 w 73"/>
                  <a:gd name="T5" fmla="*/ 1 h 26"/>
                  <a:gd name="T6" fmla="*/ 4 w 73"/>
                  <a:gd name="T7" fmla="*/ 3 h 26"/>
                  <a:gd name="T8" fmla="*/ 1 w 73"/>
                  <a:gd name="T9" fmla="*/ 7 h 26"/>
                  <a:gd name="T10" fmla="*/ 0 w 73"/>
                  <a:gd name="T11" fmla="*/ 12 h 26"/>
                  <a:gd name="T12" fmla="*/ 1 w 73"/>
                  <a:gd name="T13" fmla="*/ 19 h 26"/>
                  <a:gd name="T14" fmla="*/ 4 w 73"/>
                  <a:gd name="T15" fmla="*/ 23 h 26"/>
                  <a:gd name="T16" fmla="*/ 9 w 73"/>
                  <a:gd name="T17" fmla="*/ 25 h 26"/>
                  <a:gd name="T18" fmla="*/ 14 w 73"/>
                  <a:gd name="T19" fmla="*/ 26 h 26"/>
                  <a:gd name="T20" fmla="*/ 59 w 73"/>
                  <a:gd name="T21" fmla="*/ 26 h 26"/>
                  <a:gd name="T22" fmla="*/ 64 w 73"/>
                  <a:gd name="T23" fmla="*/ 25 h 26"/>
                  <a:gd name="T24" fmla="*/ 69 w 73"/>
                  <a:gd name="T25" fmla="*/ 23 h 26"/>
                  <a:gd name="T26" fmla="*/ 72 w 73"/>
                  <a:gd name="T27" fmla="*/ 19 h 26"/>
                  <a:gd name="T28" fmla="*/ 73 w 73"/>
                  <a:gd name="T29" fmla="*/ 12 h 26"/>
                  <a:gd name="T30" fmla="*/ 72 w 73"/>
                  <a:gd name="T31" fmla="*/ 7 h 26"/>
                  <a:gd name="T32" fmla="*/ 69 w 73"/>
                  <a:gd name="T33" fmla="*/ 3 h 26"/>
                  <a:gd name="T34" fmla="*/ 64 w 73"/>
                  <a:gd name="T35" fmla="*/ 1 h 26"/>
                  <a:gd name="T36" fmla="*/ 59 w 73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26">
                    <a:moveTo>
                      <a:pt x="59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5"/>
                    </a:lnTo>
                    <a:lnTo>
                      <a:pt x="14" y="26"/>
                    </a:lnTo>
                    <a:lnTo>
                      <a:pt x="59" y="26"/>
                    </a:lnTo>
                    <a:lnTo>
                      <a:pt x="64" y="25"/>
                    </a:lnTo>
                    <a:lnTo>
                      <a:pt x="69" y="23"/>
                    </a:lnTo>
                    <a:lnTo>
                      <a:pt x="72" y="19"/>
                    </a:lnTo>
                    <a:lnTo>
                      <a:pt x="73" y="12"/>
                    </a:lnTo>
                    <a:lnTo>
                      <a:pt x="72" y="7"/>
                    </a:lnTo>
                    <a:lnTo>
                      <a:pt x="69" y="3"/>
                    </a:lnTo>
                    <a:lnTo>
                      <a:pt x="64" y="1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67AF9A-A9FA-4EFD-A671-B3DD48E3717F}"/>
              </a:ext>
            </a:extLst>
          </p:cNvPr>
          <p:cNvGrpSpPr/>
          <p:nvPr/>
        </p:nvGrpSpPr>
        <p:grpSpPr>
          <a:xfrm>
            <a:off x="8965789" y="2924091"/>
            <a:ext cx="838200" cy="838196"/>
            <a:chOff x="8965789" y="3164240"/>
            <a:chExt cx="838200" cy="83819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2AC550-5524-4A46-A479-DA89392B9377}"/>
                </a:ext>
              </a:extLst>
            </p:cNvPr>
            <p:cNvSpPr/>
            <p:nvPr/>
          </p:nvSpPr>
          <p:spPr>
            <a:xfrm>
              <a:off x="8965789" y="3164240"/>
              <a:ext cx="838200" cy="838196"/>
            </a:xfrm>
            <a:prstGeom prst="ellipse">
              <a:avLst/>
            </a:prstGeom>
            <a:gradFill flip="none" rotWithShape="1">
              <a:gsLst>
                <a:gs pos="99000">
                  <a:schemeClr val="accent5"/>
                </a:gs>
                <a:gs pos="0">
                  <a:schemeClr val="accent6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8C88F8A-8F58-42EE-8084-F3691176BB8D}"/>
                </a:ext>
              </a:extLst>
            </p:cNvPr>
            <p:cNvGrpSpPr/>
            <p:nvPr/>
          </p:nvGrpSpPr>
          <p:grpSpPr>
            <a:xfrm>
              <a:off x="9250745" y="3396013"/>
              <a:ext cx="268288" cy="374650"/>
              <a:chOff x="10315576" y="3241676"/>
              <a:chExt cx="268288" cy="374650"/>
            </a:xfrm>
            <a:solidFill>
              <a:schemeClr val="bg1"/>
            </a:solidFill>
          </p:grpSpPr>
          <p:sp>
            <p:nvSpPr>
              <p:cNvPr id="35" name="Freeform 242">
                <a:extLst>
                  <a:ext uri="{FF2B5EF4-FFF2-40B4-BE49-F238E27FC236}">
                    <a16:creationId xmlns:a16="http://schemas.microsoft.com/office/drawing/2014/main" id="{4CCF2699-69BD-43CF-ACD5-BA5EF73DAC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12414" y="3425826"/>
                <a:ext cx="74613" cy="114300"/>
              </a:xfrm>
              <a:custGeom>
                <a:avLst/>
                <a:gdLst>
                  <a:gd name="T0" fmla="*/ 113 w 140"/>
                  <a:gd name="T1" fmla="*/ 15 h 215"/>
                  <a:gd name="T2" fmla="*/ 101 w 140"/>
                  <a:gd name="T3" fmla="*/ 7 h 215"/>
                  <a:gd name="T4" fmla="*/ 88 w 140"/>
                  <a:gd name="T5" fmla="*/ 2 h 215"/>
                  <a:gd name="T6" fmla="*/ 75 w 140"/>
                  <a:gd name="T7" fmla="*/ 0 h 215"/>
                  <a:gd name="T8" fmla="*/ 61 w 140"/>
                  <a:gd name="T9" fmla="*/ 1 h 215"/>
                  <a:gd name="T10" fmla="*/ 48 w 140"/>
                  <a:gd name="T11" fmla="*/ 3 h 215"/>
                  <a:gd name="T12" fmla="*/ 37 w 140"/>
                  <a:gd name="T13" fmla="*/ 8 h 215"/>
                  <a:gd name="T14" fmla="*/ 26 w 140"/>
                  <a:gd name="T15" fmla="*/ 16 h 215"/>
                  <a:gd name="T16" fmla="*/ 17 w 140"/>
                  <a:gd name="T17" fmla="*/ 24 h 215"/>
                  <a:gd name="T18" fmla="*/ 10 w 140"/>
                  <a:gd name="T19" fmla="*/ 35 h 215"/>
                  <a:gd name="T20" fmla="*/ 4 w 140"/>
                  <a:gd name="T21" fmla="*/ 47 h 215"/>
                  <a:gd name="T22" fmla="*/ 1 w 140"/>
                  <a:gd name="T23" fmla="*/ 59 h 215"/>
                  <a:gd name="T24" fmla="*/ 0 w 140"/>
                  <a:gd name="T25" fmla="*/ 74 h 215"/>
                  <a:gd name="T26" fmla="*/ 3 w 140"/>
                  <a:gd name="T27" fmla="*/ 90 h 215"/>
                  <a:gd name="T28" fmla="*/ 10 w 140"/>
                  <a:gd name="T29" fmla="*/ 104 h 215"/>
                  <a:gd name="T30" fmla="*/ 19 w 140"/>
                  <a:gd name="T31" fmla="*/ 117 h 215"/>
                  <a:gd name="T32" fmla="*/ 25 w 140"/>
                  <a:gd name="T33" fmla="*/ 171 h 215"/>
                  <a:gd name="T34" fmla="*/ 28 w 140"/>
                  <a:gd name="T35" fmla="*/ 189 h 215"/>
                  <a:gd name="T36" fmla="*/ 38 w 140"/>
                  <a:gd name="T37" fmla="*/ 203 h 215"/>
                  <a:gd name="T38" fmla="*/ 53 w 140"/>
                  <a:gd name="T39" fmla="*/ 212 h 215"/>
                  <a:gd name="T40" fmla="*/ 70 w 140"/>
                  <a:gd name="T41" fmla="*/ 215 h 215"/>
                  <a:gd name="T42" fmla="*/ 87 w 140"/>
                  <a:gd name="T43" fmla="*/ 212 h 215"/>
                  <a:gd name="T44" fmla="*/ 101 w 140"/>
                  <a:gd name="T45" fmla="*/ 203 h 215"/>
                  <a:gd name="T46" fmla="*/ 111 w 140"/>
                  <a:gd name="T47" fmla="*/ 189 h 215"/>
                  <a:gd name="T48" fmla="*/ 115 w 140"/>
                  <a:gd name="T49" fmla="*/ 171 h 215"/>
                  <a:gd name="T50" fmla="*/ 120 w 140"/>
                  <a:gd name="T51" fmla="*/ 117 h 215"/>
                  <a:gd name="T52" fmla="*/ 129 w 140"/>
                  <a:gd name="T53" fmla="*/ 105 h 215"/>
                  <a:gd name="T54" fmla="*/ 135 w 140"/>
                  <a:gd name="T55" fmla="*/ 92 h 215"/>
                  <a:gd name="T56" fmla="*/ 139 w 140"/>
                  <a:gd name="T57" fmla="*/ 77 h 215"/>
                  <a:gd name="T58" fmla="*/ 139 w 140"/>
                  <a:gd name="T59" fmla="*/ 62 h 215"/>
                  <a:gd name="T60" fmla="*/ 136 w 140"/>
                  <a:gd name="T61" fmla="*/ 49 h 215"/>
                  <a:gd name="T62" fmla="*/ 131 w 140"/>
                  <a:gd name="T63" fmla="*/ 36 h 215"/>
                  <a:gd name="T64" fmla="*/ 122 w 140"/>
                  <a:gd name="T65" fmla="*/ 24 h 215"/>
                  <a:gd name="T66" fmla="*/ 96 w 140"/>
                  <a:gd name="T67" fmla="*/ 102 h 215"/>
                  <a:gd name="T68" fmla="*/ 89 w 140"/>
                  <a:gd name="T69" fmla="*/ 110 h 215"/>
                  <a:gd name="T70" fmla="*/ 87 w 140"/>
                  <a:gd name="T71" fmla="*/ 121 h 215"/>
                  <a:gd name="T72" fmla="*/ 86 w 140"/>
                  <a:gd name="T73" fmla="*/ 175 h 215"/>
                  <a:gd name="T74" fmla="*/ 84 w 140"/>
                  <a:gd name="T75" fmla="*/ 181 h 215"/>
                  <a:gd name="T76" fmla="*/ 80 w 140"/>
                  <a:gd name="T77" fmla="*/ 185 h 215"/>
                  <a:gd name="T78" fmla="*/ 73 w 140"/>
                  <a:gd name="T79" fmla="*/ 188 h 215"/>
                  <a:gd name="T80" fmla="*/ 67 w 140"/>
                  <a:gd name="T81" fmla="*/ 188 h 215"/>
                  <a:gd name="T82" fmla="*/ 60 w 140"/>
                  <a:gd name="T83" fmla="*/ 185 h 215"/>
                  <a:gd name="T84" fmla="*/ 56 w 140"/>
                  <a:gd name="T85" fmla="*/ 181 h 215"/>
                  <a:gd name="T86" fmla="*/ 53 w 140"/>
                  <a:gd name="T87" fmla="*/ 175 h 215"/>
                  <a:gd name="T88" fmla="*/ 53 w 140"/>
                  <a:gd name="T89" fmla="*/ 121 h 215"/>
                  <a:gd name="T90" fmla="*/ 51 w 140"/>
                  <a:gd name="T91" fmla="*/ 110 h 215"/>
                  <a:gd name="T92" fmla="*/ 44 w 140"/>
                  <a:gd name="T93" fmla="*/ 102 h 215"/>
                  <a:gd name="T94" fmla="*/ 40 w 140"/>
                  <a:gd name="T95" fmla="*/ 98 h 215"/>
                  <a:gd name="T96" fmla="*/ 34 w 140"/>
                  <a:gd name="T97" fmla="*/ 91 h 215"/>
                  <a:gd name="T98" fmla="*/ 30 w 140"/>
                  <a:gd name="T99" fmla="*/ 81 h 215"/>
                  <a:gd name="T100" fmla="*/ 28 w 140"/>
                  <a:gd name="T101" fmla="*/ 73 h 215"/>
                  <a:gd name="T102" fmla="*/ 29 w 140"/>
                  <a:gd name="T103" fmla="*/ 60 h 215"/>
                  <a:gd name="T104" fmla="*/ 36 w 140"/>
                  <a:gd name="T105" fmla="*/ 45 h 215"/>
                  <a:gd name="T106" fmla="*/ 46 w 140"/>
                  <a:gd name="T107" fmla="*/ 35 h 215"/>
                  <a:gd name="T108" fmla="*/ 60 w 140"/>
                  <a:gd name="T109" fmla="*/ 29 h 215"/>
                  <a:gd name="T110" fmla="*/ 69 w 140"/>
                  <a:gd name="T111" fmla="*/ 28 h 215"/>
                  <a:gd name="T112" fmla="*/ 77 w 140"/>
                  <a:gd name="T113" fmla="*/ 29 h 215"/>
                  <a:gd name="T114" fmla="*/ 92 w 140"/>
                  <a:gd name="T115" fmla="*/ 34 h 215"/>
                  <a:gd name="T116" fmla="*/ 104 w 140"/>
                  <a:gd name="T117" fmla="*/ 46 h 215"/>
                  <a:gd name="T118" fmla="*/ 111 w 140"/>
                  <a:gd name="T119" fmla="*/ 61 h 215"/>
                  <a:gd name="T120" fmla="*/ 111 w 140"/>
                  <a:gd name="T121" fmla="*/ 78 h 215"/>
                  <a:gd name="T122" fmla="*/ 102 w 140"/>
                  <a:gd name="T123" fmla="*/ 9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0" h="215">
                    <a:moveTo>
                      <a:pt x="118" y="19"/>
                    </a:moveTo>
                    <a:lnTo>
                      <a:pt x="113" y="15"/>
                    </a:lnTo>
                    <a:lnTo>
                      <a:pt x="107" y="10"/>
                    </a:lnTo>
                    <a:lnTo>
                      <a:pt x="101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5" y="2"/>
                    </a:lnTo>
                    <a:lnTo>
                      <a:pt x="48" y="3"/>
                    </a:lnTo>
                    <a:lnTo>
                      <a:pt x="42" y="5"/>
                    </a:lnTo>
                    <a:lnTo>
                      <a:pt x="37" y="8"/>
                    </a:lnTo>
                    <a:lnTo>
                      <a:pt x="31" y="11"/>
                    </a:lnTo>
                    <a:lnTo>
                      <a:pt x="26" y="16"/>
                    </a:lnTo>
                    <a:lnTo>
                      <a:pt x="22" y="20"/>
                    </a:lnTo>
                    <a:lnTo>
                      <a:pt x="17" y="24"/>
                    </a:lnTo>
                    <a:lnTo>
                      <a:pt x="13" y="30"/>
                    </a:lnTo>
                    <a:lnTo>
                      <a:pt x="10" y="35"/>
                    </a:lnTo>
                    <a:lnTo>
                      <a:pt x="7" y="40"/>
                    </a:lnTo>
                    <a:lnTo>
                      <a:pt x="4" y="47"/>
                    </a:lnTo>
                    <a:lnTo>
                      <a:pt x="2" y="52"/>
                    </a:lnTo>
                    <a:lnTo>
                      <a:pt x="1" y="59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3" y="90"/>
                    </a:lnTo>
                    <a:lnTo>
                      <a:pt x="7" y="97"/>
                    </a:lnTo>
                    <a:lnTo>
                      <a:pt x="10" y="104"/>
                    </a:lnTo>
                    <a:lnTo>
                      <a:pt x="14" y="110"/>
                    </a:lnTo>
                    <a:lnTo>
                      <a:pt x="19" y="117"/>
                    </a:lnTo>
                    <a:lnTo>
                      <a:pt x="25" y="122"/>
                    </a:lnTo>
                    <a:lnTo>
                      <a:pt x="25" y="171"/>
                    </a:lnTo>
                    <a:lnTo>
                      <a:pt x="26" y="180"/>
                    </a:lnTo>
                    <a:lnTo>
                      <a:pt x="28" y="189"/>
                    </a:lnTo>
                    <a:lnTo>
                      <a:pt x="32" y="196"/>
                    </a:lnTo>
                    <a:lnTo>
                      <a:pt x="38" y="203"/>
                    </a:lnTo>
                    <a:lnTo>
                      <a:pt x="45" y="208"/>
                    </a:lnTo>
                    <a:lnTo>
                      <a:pt x="53" y="212"/>
                    </a:lnTo>
                    <a:lnTo>
                      <a:pt x="61" y="215"/>
                    </a:lnTo>
                    <a:lnTo>
                      <a:pt x="70" y="215"/>
                    </a:lnTo>
                    <a:lnTo>
                      <a:pt x="78" y="215"/>
                    </a:lnTo>
                    <a:lnTo>
                      <a:pt x="87" y="212"/>
                    </a:lnTo>
                    <a:lnTo>
                      <a:pt x="95" y="208"/>
                    </a:lnTo>
                    <a:lnTo>
                      <a:pt x="101" y="203"/>
                    </a:lnTo>
                    <a:lnTo>
                      <a:pt x="106" y="196"/>
                    </a:lnTo>
                    <a:lnTo>
                      <a:pt x="111" y="189"/>
                    </a:lnTo>
                    <a:lnTo>
                      <a:pt x="114" y="180"/>
                    </a:lnTo>
                    <a:lnTo>
                      <a:pt x="115" y="171"/>
                    </a:lnTo>
                    <a:lnTo>
                      <a:pt x="115" y="122"/>
                    </a:lnTo>
                    <a:lnTo>
                      <a:pt x="120" y="117"/>
                    </a:lnTo>
                    <a:lnTo>
                      <a:pt x="125" y="111"/>
                    </a:lnTo>
                    <a:lnTo>
                      <a:pt x="129" y="105"/>
                    </a:lnTo>
                    <a:lnTo>
                      <a:pt x="133" y="98"/>
                    </a:lnTo>
                    <a:lnTo>
                      <a:pt x="135" y="92"/>
                    </a:lnTo>
                    <a:lnTo>
                      <a:pt x="137" y="84"/>
                    </a:lnTo>
                    <a:lnTo>
                      <a:pt x="139" y="77"/>
                    </a:lnTo>
                    <a:lnTo>
                      <a:pt x="140" y="69"/>
                    </a:lnTo>
                    <a:lnTo>
                      <a:pt x="139" y="62"/>
                    </a:lnTo>
                    <a:lnTo>
                      <a:pt x="137" y="55"/>
                    </a:lnTo>
                    <a:lnTo>
                      <a:pt x="136" y="49"/>
                    </a:lnTo>
                    <a:lnTo>
                      <a:pt x="134" y="43"/>
                    </a:lnTo>
                    <a:lnTo>
                      <a:pt x="131" y="36"/>
                    </a:lnTo>
                    <a:lnTo>
                      <a:pt x="127" y="30"/>
                    </a:lnTo>
                    <a:lnTo>
                      <a:pt x="122" y="24"/>
                    </a:lnTo>
                    <a:lnTo>
                      <a:pt x="118" y="19"/>
                    </a:lnTo>
                    <a:close/>
                    <a:moveTo>
                      <a:pt x="96" y="102"/>
                    </a:moveTo>
                    <a:lnTo>
                      <a:pt x="92" y="106"/>
                    </a:lnTo>
                    <a:lnTo>
                      <a:pt x="89" y="110"/>
                    </a:lnTo>
                    <a:lnTo>
                      <a:pt x="87" y="116"/>
                    </a:lnTo>
                    <a:lnTo>
                      <a:pt x="87" y="121"/>
                    </a:lnTo>
                    <a:lnTo>
                      <a:pt x="87" y="171"/>
                    </a:lnTo>
                    <a:lnTo>
                      <a:pt x="86" y="175"/>
                    </a:lnTo>
                    <a:lnTo>
                      <a:pt x="85" y="178"/>
                    </a:lnTo>
                    <a:lnTo>
                      <a:pt x="84" y="181"/>
                    </a:lnTo>
                    <a:lnTo>
                      <a:pt x="82" y="183"/>
                    </a:lnTo>
                    <a:lnTo>
                      <a:pt x="80" y="185"/>
                    </a:lnTo>
                    <a:lnTo>
                      <a:pt x="76" y="186"/>
                    </a:lnTo>
                    <a:lnTo>
                      <a:pt x="73" y="188"/>
                    </a:lnTo>
                    <a:lnTo>
                      <a:pt x="70" y="189"/>
                    </a:lnTo>
                    <a:lnTo>
                      <a:pt x="67" y="188"/>
                    </a:lnTo>
                    <a:lnTo>
                      <a:pt x="63" y="186"/>
                    </a:lnTo>
                    <a:lnTo>
                      <a:pt x="60" y="185"/>
                    </a:lnTo>
                    <a:lnTo>
                      <a:pt x="58" y="183"/>
                    </a:lnTo>
                    <a:lnTo>
                      <a:pt x="56" y="181"/>
                    </a:lnTo>
                    <a:lnTo>
                      <a:pt x="54" y="178"/>
                    </a:lnTo>
                    <a:lnTo>
                      <a:pt x="53" y="175"/>
                    </a:lnTo>
                    <a:lnTo>
                      <a:pt x="53" y="171"/>
                    </a:lnTo>
                    <a:lnTo>
                      <a:pt x="53" y="121"/>
                    </a:lnTo>
                    <a:lnTo>
                      <a:pt x="53" y="116"/>
                    </a:lnTo>
                    <a:lnTo>
                      <a:pt x="51" y="110"/>
                    </a:lnTo>
                    <a:lnTo>
                      <a:pt x="47" y="106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0" y="98"/>
                    </a:lnTo>
                    <a:lnTo>
                      <a:pt x="37" y="94"/>
                    </a:lnTo>
                    <a:lnTo>
                      <a:pt x="34" y="91"/>
                    </a:lnTo>
                    <a:lnTo>
                      <a:pt x="31" y="87"/>
                    </a:lnTo>
                    <a:lnTo>
                      <a:pt x="30" y="81"/>
                    </a:lnTo>
                    <a:lnTo>
                      <a:pt x="29" y="77"/>
                    </a:lnTo>
                    <a:lnTo>
                      <a:pt x="28" y="73"/>
                    </a:lnTo>
                    <a:lnTo>
                      <a:pt x="28" y="67"/>
                    </a:lnTo>
                    <a:lnTo>
                      <a:pt x="29" y="60"/>
                    </a:lnTo>
                    <a:lnTo>
                      <a:pt x="32" y="52"/>
                    </a:lnTo>
                    <a:lnTo>
                      <a:pt x="36" y="45"/>
                    </a:lnTo>
                    <a:lnTo>
                      <a:pt x="41" y="39"/>
                    </a:lnTo>
                    <a:lnTo>
                      <a:pt x="46" y="35"/>
                    </a:lnTo>
                    <a:lnTo>
                      <a:pt x="54" y="31"/>
                    </a:lnTo>
                    <a:lnTo>
                      <a:pt x="60" y="29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7" y="29"/>
                    </a:lnTo>
                    <a:lnTo>
                      <a:pt x="86" y="31"/>
                    </a:lnTo>
                    <a:lnTo>
                      <a:pt x="92" y="34"/>
                    </a:lnTo>
                    <a:lnTo>
                      <a:pt x="99" y="39"/>
                    </a:lnTo>
                    <a:lnTo>
                      <a:pt x="104" y="46"/>
                    </a:lnTo>
                    <a:lnTo>
                      <a:pt x="109" y="53"/>
                    </a:lnTo>
                    <a:lnTo>
                      <a:pt x="111" y="61"/>
                    </a:lnTo>
                    <a:lnTo>
                      <a:pt x="112" y="69"/>
                    </a:lnTo>
                    <a:lnTo>
                      <a:pt x="111" y="78"/>
                    </a:lnTo>
                    <a:lnTo>
                      <a:pt x="107" y="87"/>
                    </a:lnTo>
                    <a:lnTo>
                      <a:pt x="102" y="95"/>
                    </a:lnTo>
                    <a:lnTo>
                      <a:pt x="9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243">
                <a:extLst>
                  <a:ext uri="{FF2B5EF4-FFF2-40B4-BE49-F238E27FC236}">
                    <a16:creationId xmlns:a16="http://schemas.microsoft.com/office/drawing/2014/main" id="{08B21927-4106-4E4A-8B0F-E4040703E3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8751" y="3241676"/>
                <a:ext cx="265113" cy="374650"/>
              </a:xfrm>
              <a:custGeom>
                <a:avLst/>
                <a:gdLst>
                  <a:gd name="T0" fmla="*/ 414 w 500"/>
                  <a:gd name="T1" fmla="*/ 110 h 710"/>
                  <a:gd name="T2" fmla="*/ 349 w 500"/>
                  <a:gd name="T3" fmla="*/ 31 h 710"/>
                  <a:gd name="T4" fmla="*/ 248 w 500"/>
                  <a:gd name="T5" fmla="*/ 0 h 710"/>
                  <a:gd name="T6" fmla="*/ 147 w 500"/>
                  <a:gd name="T7" fmla="*/ 31 h 710"/>
                  <a:gd name="T8" fmla="*/ 82 w 500"/>
                  <a:gd name="T9" fmla="*/ 110 h 710"/>
                  <a:gd name="T10" fmla="*/ 55 w 500"/>
                  <a:gd name="T11" fmla="*/ 294 h 710"/>
                  <a:gd name="T12" fmla="*/ 4 w 500"/>
                  <a:gd name="T13" fmla="*/ 389 h 710"/>
                  <a:gd name="T14" fmla="*/ 16 w 500"/>
                  <a:gd name="T15" fmla="*/ 424 h 710"/>
                  <a:gd name="T16" fmla="*/ 46 w 500"/>
                  <a:gd name="T17" fmla="*/ 357 h 710"/>
                  <a:gd name="T18" fmla="*/ 121 w 500"/>
                  <a:gd name="T19" fmla="*/ 272 h 710"/>
                  <a:gd name="T20" fmla="*/ 227 w 500"/>
                  <a:gd name="T21" fmla="*/ 234 h 710"/>
                  <a:gd name="T22" fmla="*/ 304 w 500"/>
                  <a:gd name="T23" fmla="*/ 240 h 710"/>
                  <a:gd name="T24" fmla="*/ 391 w 500"/>
                  <a:gd name="T25" fmla="*/ 284 h 710"/>
                  <a:gd name="T26" fmla="*/ 459 w 500"/>
                  <a:gd name="T27" fmla="*/ 381 h 710"/>
                  <a:gd name="T28" fmla="*/ 472 w 500"/>
                  <a:gd name="T29" fmla="*/ 446 h 710"/>
                  <a:gd name="T30" fmla="*/ 466 w 500"/>
                  <a:gd name="T31" fmla="*/ 514 h 710"/>
                  <a:gd name="T32" fmla="*/ 422 w 500"/>
                  <a:gd name="T33" fmla="*/ 601 h 710"/>
                  <a:gd name="T34" fmla="*/ 325 w 500"/>
                  <a:gd name="T35" fmla="*/ 670 h 710"/>
                  <a:gd name="T36" fmla="*/ 260 w 500"/>
                  <a:gd name="T37" fmla="*/ 682 h 710"/>
                  <a:gd name="T38" fmla="*/ 153 w 500"/>
                  <a:gd name="T39" fmla="*/ 662 h 710"/>
                  <a:gd name="T40" fmla="*/ 67 w 500"/>
                  <a:gd name="T41" fmla="*/ 591 h 710"/>
                  <a:gd name="T42" fmla="*/ 26 w 500"/>
                  <a:gd name="T43" fmla="*/ 498 h 710"/>
                  <a:gd name="T44" fmla="*/ 0 w 500"/>
                  <a:gd name="T45" fmla="*/ 503 h 710"/>
                  <a:gd name="T46" fmla="*/ 43 w 500"/>
                  <a:gd name="T47" fmla="*/ 606 h 710"/>
                  <a:gd name="T48" fmla="*/ 143 w 500"/>
                  <a:gd name="T49" fmla="*/ 688 h 710"/>
                  <a:gd name="T50" fmla="*/ 261 w 500"/>
                  <a:gd name="T51" fmla="*/ 710 h 710"/>
                  <a:gd name="T52" fmla="*/ 335 w 500"/>
                  <a:gd name="T53" fmla="*/ 695 h 710"/>
                  <a:gd name="T54" fmla="*/ 399 w 500"/>
                  <a:gd name="T55" fmla="*/ 660 h 710"/>
                  <a:gd name="T56" fmla="*/ 451 w 500"/>
                  <a:gd name="T57" fmla="*/ 609 h 710"/>
                  <a:gd name="T58" fmla="*/ 485 w 500"/>
                  <a:gd name="T59" fmla="*/ 545 h 710"/>
                  <a:gd name="T60" fmla="*/ 500 w 500"/>
                  <a:gd name="T61" fmla="*/ 471 h 710"/>
                  <a:gd name="T62" fmla="*/ 492 w 500"/>
                  <a:gd name="T63" fmla="*/ 396 h 710"/>
                  <a:gd name="T64" fmla="*/ 465 w 500"/>
                  <a:gd name="T65" fmla="*/ 328 h 710"/>
                  <a:gd name="T66" fmla="*/ 334 w 500"/>
                  <a:gd name="T67" fmla="*/ 220 h 710"/>
                  <a:gd name="T68" fmla="*/ 204 w 500"/>
                  <a:gd name="T69" fmla="*/ 209 h 710"/>
                  <a:gd name="T70" fmla="*/ 165 w 500"/>
                  <a:gd name="T71" fmla="*/ 154 h 710"/>
                  <a:gd name="T72" fmla="*/ 193 w 500"/>
                  <a:gd name="T73" fmla="*/ 113 h 710"/>
                  <a:gd name="T74" fmla="*/ 239 w 500"/>
                  <a:gd name="T75" fmla="*/ 94 h 710"/>
                  <a:gd name="T76" fmla="*/ 289 w 500"/>
                  <a:gd name="T77" fmla="*/ 104 h 710"/>
                  <a:gd name="T78" fmla="*/ 323 w 500"/>
                  <a:gd name="T79" fmla="*/ 139 h 710"/>
                  <a:gd name="T80" fmla="*/ 334 w 500"/>
                  <a:gd name="T81" fmla="*/ 220 h 710"/>
                  <a:gd name="T82" fmla="*/ 362 w 500"/>
                  <a:gd name="T83" fmla="*/ 180 h 710"/>
                  <a:gd name="T84" fmla="*/ 342 w 500"/>
                  <a:gd name="T85" fmla="*/ 117 h 710"/>
                  <a:gd name="T86" fmla="*/ 292 w 500"/>
                  <a:gd name="T87" fmla="*/ 75 h 710"/>
                  <a:gd name="T88" fmla="*/ 225 w 500"/>
                  <a:gd name="T89" fmla="*/ 68 h 710"/>
                  <a:gd name="T90" fmla="*/ 167 w 500"/>
                  <a:gd name="T91" fmla="*/ 99 h 710"/>
                  <a:gd name="T92" fmla="*/ 136 w 500"/>
                  <a:gd name="T93" fmla="*/ 157 h 710"/>
                  <a:gd name="T94" fmla="*/ 104 w 500"/>
                  <a:gd name="T95" fmla="*/ 250 h 710"/>
                  <a:gd name="T96" fmla="*/ 107 w 500"/>
                  <a:gd name="T97" fmla="*/ 121 h 710"/>
                  <a:gd name="T98" fmla="*/ 162 w 500"/>
                  <a:gd name="T99" fmla="*/ 53 h 710"/>
                  <a:gd name="T100" fmla="*/ 248 w 500"/>
                  <a:gd name="T101" fmla="*/ 28 h 710"/>
                  <a:gd name="T102" fmla="*/ 333 w 500"/>
                  <a:gd name="T103" fmla="*/ 53 h 710"/>
                  <a:gd name="T104" fmla="*/ 388 w 500"/>
                  <a:gd name="T105" fmla="*/ 121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0" h="710">
                    <a:moveTo>
                      <a:pt x="428" y="281"/>
                    </a:moveTo>
                    <a:lnTo>
                      <a:pt x="428" y="180"/>
                    </a:lnTo>
                    <a:lnTo>
                      <a:pt x="427" y="162"/>
                    </a:lnTo>
                    <a:lnTo>
                      <a:pt x="425" y="144"/>
                    </a:lnTo>
                    <a:lnTo>
                      <a:pt x="421" y="126"/>
                    </a:lnTo>
                    <a:lnTo>
                      <a:pt x="414" y="110"/>
                    </a:lnTo>
                    <a:lnTo>
                      <a:pt x="407" y="94"/>
                    </a:lnTo>
                    <a:lnTo>
                      <a:pt x="397" y="79"/>
                    </a:lnTo>
                    <a:lnTo>
                      <a:pt x="387" y="65"/>
                    </a:lnTo>
                    <a:lnTo>
                      <a:pt x="376" y="52"/>
                    </a:lnTo>
                    <a:lnTo>
                      <a:pt x="363" y="40"/>
                    </a:lnTo>
                    <a:lnTo>
                      <a:pt x="349" y="31"/>
                    </a:lnTo>
                    <a:lnTo>
                      <a:pt x="334" y="21"/>
                    </a:lnTo>
                    <a:lnTo>
                      <a:pt x="318" y="14"/>
                    </a:lnTo>
                    <a:lnTo>
                      <a:pt x="302" y="7"/>
                    </a:lnTo>
                    <a:lnTo>
                      <a:pt x="284" y="3"/>
                    </a:lnTo>
                    <a:lnTo>
                      <a:pt x="266" y="1"/>
                    </a:lnTo>
                    <a:lnTo>
                      <a:pt x="248" y="0"/>
                    </a:lnTo>
                    <a:lnTo>
                      <a:pt x="230" y="1"/>
                    </a:lnTo>
                    <a:lnTo>
                      <a:pt x="211" y="3"/>
                    </a:lnTo>
                    <a:lnTo>
                      <a:pt x="194" y="7"/>
                    </a:lnTo>
                    <a:lnTo>
                      <a:pt x="177" y="14"/>
                    </a:lnTo>
                    <a:lnTo>
                      <a:pt x="162" y="21"/>
                    </a:lnTo>
                    <a:lnTo>
                      <a:pt x="147" y="31"/>
                    </a:lnTo>
                    <a:lnTo>
                      <a:pt x="133" y="40"/>
                    </a:lnTo>
                    <a:lnTo>
                      <a:pt x="120" y="52"/>
                    </a:lnTo>
                    <a:lnTo>
                      <a:pt x="108" y="65"/>
                    </a:lnTo>
                    <a:lnTo>
                      <a:pt x="98" y="79"/>
                    </a:lnTo>
                    <a:lnTo>
                      <a:pt x="89" y="94"/>
                    </a:lnTo>
                    <a:lnTo>
                      <a:pt x="82" y="110"/>
                    </a:lnTo>
                    <a:lnTo>
                      <a:pt x="75" y="126"/>
                    </a:lnTo>
                    <a:lnTo>
                      <a:pt x="71" y="144"/>
                    </a:lnTo>
                    <a:lnTo>
                      <a:pt x="69" y="162"/>
                    </a:lnTo>
                    <a:lnTo>
                      <a:pt x="68" y="180"/>
                    </a:lnTo>
                    <a:lnTo>
                      <a:pt x="68" y="281"/>
                    </a:lnTo>
                    <a:lnTo>
                      <a:pt x="55" y="294"/>
                    </a:lnTo>
                    <a:lnTo>
                      <a:pt x="44" y="309"/>
                    </a:lnTo>
                    <a:lnTo>
                      <a:pt x="33" y="324"/>
                    </a:lnTo>
                    <a:lnTo>
                      <a:pt x="25" y="339"/>
                    </a:lnTo>
                    <a:lnTo>
                      <a:pt x="17" y="355"/>
                    </a:lnTo>
                    <a:lnTo>
                      <a:pt x="10" y="372"/>
                    </a:lnTo>
                    <a:lnTo>
                      <a:pt x="4" y="389"/>
                    </a:lnTo>
                    <a:lnTo>
                      <a:pt x="0" y="407"/>
                    </a:lnTo>
                    <a:lnTo>
                      <a:pt x="0" y="412"/>
                    </a:lnTo>
                    <a:lnTo>
                      <a:pt x="2" y="417"/>
                    </a:lnTo>
                    <a:lnTo>
                      <a:pt x="6" y="422"/>
                    </a:lnTo>
                    <a:lnTo>
                      <a:pt x="11" y="424"/>
                    </a:lnTo>
                    <a:lnTo>
                      <a:pt x="16" y="424"/>
                    </a:lnTo>
                    <a:lnTo>
                      <a:pt x="22" y="422"/>
                    </a:lnTo>
                    <a:lnTo>
                      <a:pt x="26" y="417"/>
                    </a:lnTo>
                    <a:lnTo>
                      <a:pt x="28" y="412"/>
                    </a:lnTo>
                    <a:lnTo>
                      <a:pt x="32" y="394"/>
                    </a:lnTo>
                    <a:lnTo>
                      <a:pt x="39" y="374"/>
                    </a:lnTo>
                    <a:lnTo>
                      <a:pt x="46" y="357"/>
                    </a:lnTo>
                    <a:lnTo>
                      <a:pt x="56" y="340"/>
                    </a:lnTo>
                    <a:lnTo>
                      <a:pt x="67" y="325"/>
                    </a:lnTo>
                    <a:lnTo>
                      <a:pt x="78" y="310"/>
                    </a:lnTo>
                    <a:lnTo>
                      <a:pt x="91" y="296"/>
                    </a:lnTo>
                    <a:lnTo>
                      <a:pt x="105" y="283"/>
                    </a:lnTo>
                    <a:lnTo>
                      <a:pt x="121" y="272"/>
                    </a:lnTo>
                    <a:lnTo>
                      <a:pt x="137" y="263"/>
                    </a:lnTo>
                    <a:lnTo>
                      <a:pt x="153" y="253"/>
                    </a:lnTo>
                    <a:lnTo>
                      <a:pt x="172" y="247"/>
                    </a:lnTo>
                    <a:lnTo>
                      <a:pt x="190" y="240"/>
                    </a:lnTo>
                    <a:lnTo>
                      <a:pt x="208" y="236"/>
                    </a:lnTo>
                    <a:lnTo>
                      <a:pt x="227" y="234"/>
                    </a:lnTo>
                    <a:lnTo>
                      <a:pt x="248" y="233"/>
                    </a:lnTo>
                    <a:lnTo>
                      <a:pt x="260" y="233"/>
                    </a:lnTo>
                    <a:lnTo>
                      <a:pt x="270" y="234"/>
                    </a:lnTo>
                    <a:lnTo>
                      <a:pt x="282" y="236"/>
                    </a:lnTo>
                    <a:lnTo>
                      <a:pt x="293" y="237"/>
                    </a:lnTo>
                    <a:lnTo>
                      <a:pt x="304" y="240"/>
                    </a:lnTo>
                    <a:lnTo>
                      <a:pt x="314" y="243"/>
                    </a:lnTo>
                    <a:lnTo>
                      <a:pt x="325" y="247"/>
                    </a:lnTo>
                    <a:lnTo>
                      <a:pt x="335" y="251"/>
                    </a:lnTo>
                    <a:lnTo>
                      <a:pt x="355" y="259"/>
                    </a:lnTo>
                    <a:lnTo>
                      <a:pt x="373" y="271"/>
                    </a:lnTo>
                    <a:lnTo>
                      <a:pt x="391" y="284"/>
                    </a:lnTo>
                    <a:lnTo>
                      <a:pt x="407" y="299"/>
                    </a:lnTo>
                    <a:lnTo>
                      <a:pt x="422" y="314"/>
                    </a:lnTo>
                    <a:lnTo>
                      <a:pt x="435" y="332"/>
                    </a:lnTo>
                    <a:lnTo>
                      <a:pt x="445" y="351"/>
                    </a:lnTo>
                    <a:lnTo>
                      <a:pt x="455" y="370"/>
                    </a:lnTo>
                    <a:lnTo>
                      <a:pt x="459" y="381"/>
                    </a:lnTo>
                    <a:lnTo>
                      <a:pt x="462" y="390"/>
                    </a:lnTo>
                    <a:lnTo>
                      <a:pt x="466" y="401"/>
                    </a:lnTo>
                    <a:lnTo>
                      <a:pt x="468" y="413"/>
                    </a:lnTo>
                    <a:lnTo>
                      <a:pt x="470" y="424"/>
                    </a:lnTo>
                    <a:lnTo>
                      <a:pt x="471" y="434"/>
                    </a:lnTo>
                    <a:lnTo>
                      <a:pt x="472" y="446"/>
                    </a:lnTo>
                    <a:lnTo>
                      <a:pt x="473" y="458"/>
                    </a:lnTo>
                    <a:lnTo>
                      <a:pt x="472" y="470"/>
                    </a:lnTo>
                    <a:lnTo>
                      <a:pt x="471" y="481"/>
                    </a:lnTo>
                    <a:lnTo>
                      <a:pt x="470" y="492"/>
                    </a:lnTo>
                    <a:lnTo>
                      <a:pt x="468" y="503"/>
                    </a:lnTo>
                    <a:lnTo>
                      <a:pt x="466" y="514"/>
                    </a:lnTo>
                    <a:lnTo>
                      <a:pt x="462" y="525"/>
                    </a:lnTo>
                    <a:lnTo>
                      <a:pt x="459" y="535"/>
                    </a:lnTo>
                    <a:lnTo>
                      <a:pt x="455" y="545"/>
                    </a:lnTo>
                    <a:lnTo>
                      <a:pt x="445" y="565"/>
                    </a:lnTo>
                    <a:lnTo>
                      <a:pt x="435" y="584"/>
                    </a:lnTo>
                    <a:lnTo>
                      <a:pt x="422" y="601"/>
                    </a:lnTo>
                    <a:lnTo>
                      <a:pt x="407" y="617"/>
                    </a:lnTo>
                    <a:lnTo>
                      <a:pt x="391" y="631"/>
                    </a:lnTo>
                    <a:lnTo>
                      <a:pt x="373" y="645"/>
                    </a:lnTo>
                    <a:lnTo>
                      <a:pt x="355" y="656"/>
                    </a:lnTo>
                    <a:lnTo>
                      <a:pt x="335" y="665"/>
                    </a:lnTo>
                    <a:lnTo>
                      <a:pt x="325" y="670"/>
                    </a:lnTo>
                    <a:lnTo>
                      <a:pt x="314" y="673"/>
                    </a:lnTo>
                    <a:lnTo>
                      <a:pt x="304" y="676"/>
                    </a:lnTo>
                    <a:lnTo>
                      <a:pt x="293" y="678"/>
                    </a:lnTo>
                    <a:lnTo>
                      <a:pt x="282" y="680"/>
                    </a:lnTo>
                    <a:lnTo>
                      <a:pt x="270" y="681"/>
                    </a:lnTo>
                    <a:lnTo>
                      <a:pt x="260" y="682"/>
                    </a:lnTo>
                    <a:lnTo>
                      <a:pt x="248" y="682"/>
                    </a:lnTo>
                    <a:lnTo>
                      <a:pt x="227" y="682"/>
                    </a:lnTo>
                    <a:lnTo>
                      <a:pt x="208" y="679"/>
                    </a:lnTo>
                    <a:lnTo>
                      <a:pt x="190" y="675"/>
                    </a:lnTo>
                    <a:lnTo>
                      <a:pt x="172" y="670"/>
                    </a:lnTo>
                    <a:lnTo>
                      <a:pt x="153" y="662"/>
                    </a:lnTo>
                    <a:lnTo>
                      <a:pt x="137" y="653"/>
                    </a:lnTo>
                    <a:lnTo>
                      <a:pt x="121" y="644"/>
                    </a:lnTo>
                    <a:lnTo>
                      <a:pt x="105" y="632"/>
                    </a:lnTo>
                    <a:lnTo>
                      <a:pt x="91" y="619"/>
                    </a:lnTo>
                    <a:lnTo>
                      <a:pt x="78" y="606"/>
                    </a:lnTo>
                    <a:lnTo>
                      <a:pt x="67" y="591"/>
                    </a:lnTo>
                    <a:lnTo>
                      <a:pt x="56" y="575"/>
                    </a:lnTo>
                    <a:lnTo>
                      <a:pt x="46" y="558"/>
                    </a:lnTo>
                    <a:lnTo>
                      <a:pt x="39" y="541"/>
                    </a:lnTo>
                    <a:lnTo>
                      <a:pt x="32" y="522"/>
                    </a:lnTo>
                    <a:lnTo>
                      <a:pt x="28" y="503"/>
                    </a:lnTo>
                    <a:lnTo>
                      <a:pt x="26" y="498"/>
                    </a:lnTo>
                    <a:lnTo>
                      <a:pt x="22" y="495"/>
                    </a:lnTo>
                    <a:lnTo>
                      <a:pt x="16" y="492"/>
                    </a:lnTo>
                    <a:lnTo>
                      <a:pt x="11" y="492"/>
                    </a:lnTo>
                    <a:lnTo>
                      <a:pt x="6" y="495"/>
                    </a:lnTo>
                    <a:lnTo>
                      <a:pt x="2" y="498"/>
                    </a:lnTo>
                    <a:lnTo>
                      <a:pt x="0" y="503"/>
                    </a:lnTo>
                    <a:lnTo>
                      <a:pt x="0" y="509"/>
                    </a:lnTo>
                    <a:lnTo>
                      <a:pt x="5" y="530"/>
                    </a:lnTo>
                    <a:lnTo>
                      <a:pt x="13" y="549"/>
                    </a:lnTo>
                    <a:lnTo>
                      <a:pt x="22" y="570"/>
                    </a:lnTo>
                    <a:lnTo>
                      <a:pt x="31" y="588"/>
                    </a:lnTo>
                    <a:lnTo>
                      <a:pt x="43" y="606"/>
                    </a:lnTo>
                    <a:lnTo>
                      <a:pt x="56" y="622"/>
                    </a:lnTo>
                    <a:lnTo>
                      <a:pt x="71" y="638"/>
                    </a:lnTo>
                    <a:lnTo>
                      <a:pt x="87" y="652"/>
                    </a:lnTo>
                    <a:lnTo>
                      <a:pt x="104" y="666"/>
                    </a:lnTo>
                    <a:lnTo>
                      <a:pt x="123" y="678"/>
                    </a:lnTo>
                    <a:lnTo>
                      <a:pt x="143" y="688"/>
                    </a:lnTo>
                    <a:lnTo>
                      <a:pt x="162" y="695"/>
                    </a:lnTo>
                    <a:lnTo>
                      <a:pt x="184" y="702"/>
                    </a:lnTo>
                    <a:lnTo>
                      <a:pt x="204" y="707"/>
                    </a:lnTo>
                    <a:lnTo>
                      <a:pt x="226" y="709"/>
                    </a:lnTo>
                    <a:lnTo>
                      <a:pt x="248" y="710"/>
                    </a:lnTo>
                    <a:lnTo>
                      <a:pt x="261" y="710"/>
                    </a:lnTo>
                    <a:lnTo>
                      <a:pt x="274" y="709"/>
                    </a:lnTo>
                    <a:lnTo>
                      <a:pt x="287" y="708"/>
                    </a:lnTo>
                    <a:lnTo>
                      <a:pt x="298" y="705"/>
                    </a:lnTo>
                    <a:lnTo>
                      <a:pt x="311" y="703"/>
                    </a:lnTo>
                    <a:lnTo>
                      <a:pt x="323" y="700"/>
                    </a:lnTo>
                    <a:lnTo>
                      <a:pt x="335" y="695"/>
                    </a:lnTo>
                    <a:lnTo>
                      <a:pt x="346" y="691"/>
                    </a:lnTo>
                    <a:lnTo>
                      <a:pt x="357" y="686"/>
                    </a:lnTo>
                    <a:lnTo>
                      <a:pt x="368" y="680"/>
                    </a:lnTo>
                    <a:lnTo>
                      <a:pt x="379" y="674"/>
                    </a:lnTo>
                    <a:lnTo>
                      <a:pt x="388" y="667"/>
                    </a:lnTo>
                    <a:lnTo>
                      <a:pt x="399" y="660"/>
                    </a:lnTo>
                    <a:lnTo>
                      <a:pt x="409" y="652"/>
                    </a:lnTo>
                    <a:lnTo>
                      <a:pt x="417" y="645"/>
                    </a:lnTo>
                    <a:lnTo>
                      <a:pt x="426" y="636"/>
                    </a:lnTo>
                    <a:lnTo>
                      <a:pt x="435" y="628"/>
                    </a:lnTo>
                    <a:lnTo>
                      <a:pt x="443" y="618"/>
                    </a:lnTo>
                    <a:lnTo>
                      <a:pt x="451" y="609"/>
                    </a:lnTo>
                    <a:lnTo>
                      <a:pt x="457" y="599"/>
                    </a:lnTo>
                    <a:lnTo>
                      <a:pt x="464" y="589"/>
                    </a:lnTo>
                    <a:lnTo>
                      <a:pt x="470" y="578"/>
                    </a:lnTo>
                    <a:lnTo>
                      <a:pt x="475" y="568"/>
                    </a:lnTo>
                    <a:lnTo>
                      <a:pt x="481" y="556"/>
                    </a:lnTo>
                    <a:lnTo>
                      <a:pt x="485" y="545"/>
                    </a:lnTo>
                    <a:lnTo>
                      <a:pt x="489" y="533"/>
                    </a:lnTo>
                    <a:lnTo>
                      <a:pt x="492" y="521"/>
                    </a:lnTo>
                    <a:lnTo>
                      <a:pt x="496" y="509"/>
                    </a:lnTo>
                    <a:lnTo>
                      <a:pt x="498" y="497"/>
                    </a:lnTo>
                    <a:lnTo>
                      <a:pt x="499" y="484"/>
                    </a:lnTo>
                    <a:lnTo>
                      <a:pt x="500" y="471"/>
                    </a:lnTo>
                    <a:lnTo>
                      <a:pt x="500" y="458"/>
                    </a:lnTo>
                    <a:lnTo>
                      <a:pt x="500" y="445"/>
                    </a:lnTo>
                    <a:lnTo>
                      <a:pt x="499" y="432"/>
                    </a:lnTo>
                    <a:lnTo>
                      <a:pt x="498" y="419"/>
                    </a:lnTo>
                    <a:lnTo>
                      <a:pt x="496" y="408"/>
                    </a:lnTo>
                    <a:lnTo>
                      <a:pt x="492" y="396"/>
                    </a:lnTo>
                    <a:lnTo>
                      <a:pt x="489" y="384"/>
                    </a:lnTo>
                    <a:lnTo>
                      <a:pt x="485" y="372"/>
                    </a:lnTo>
                    <a:lnTo>
                      <a:pt x="481" y="360"/>
                    </a:lnTo>
                    <a:lnTo>
                      <a:pt x="476" y="350"/>
                    </a:lnTo>
                    <a:lnTo>
                      <a:pt x="471" y="339"/>
                    </a:lnTo>
                    <a:lnTo>
                      <a:pt x="465" y="328"/>
                    </a:lnTo>
                    <a:lnTo>
                      <a:pt x="458" y="318"/>
                    </a:lnTo>
                    <a:lnTo>
                      <a:pt x="452" y="309"/>
                    </a:lnTo>
                    <a:lnTo>
                      <a:pt x="444" y="299"/>
                    </a:lnTo>
                    <a:lnTo>
                      <a:pt x="437" y="290"/>
                    </a:lnTo>
                    <a:lnTo>
                      <a:pt x="428" y="281"/>
                    </a:lnTo>
                    <a:close/>
                    <a:moveTo>
                      <a:pt x="334" y="220"/>
                    </a:moveTo>
                    <a:lnTo>
                      <a:pt x="313" y="213"/>
                    </a:lnTo>
                    <a:lnTo>
                      <a:pt x="292" y="209"/>
                    </a:lnTo>
                    <a:lnTo>
                      <a:pt x="270" y="206"/>
                    </a:lnTo>
                    <a:lnTo>
                      <a:pt x="248" y="205"/>
                    </a:lnTo>
                    <a:lnTo>
                      <a:pt x="225" y="206"/>
                    </a:lnTo>
                    <a:lnTo>
                      <a:pt x="204" y="209"/>
                    </a:lnTo>
                    <a:lnTo>
                      <a:pt x="182" y="213"/>
                    </a:lnTo>
                    <a:lnTo>
                      <a:pt x="162" y="220"/>
                    </a:lnTo>
                    <a:lnTo>
                      <a:pt x="162" y="180"/>
                    </a:lnTo>
                    <a:lnTo>
                      <a:pt x="162" y="171"/>
                    </a:lnTo>
                    <a:lnTo>
                      <a:pt x="163" y="163"/>
                    </a:lnTo>
                    <a:lnTo>
                      <a:pt x="165" y="154"/>
                    </a:lnTo>
                    <a:lnTo>
                      <a:pt x="168" y="147"/>
                    </a:lnTo>
                    <a:lnTo>
                      <a:pt x="172" y="139"/>
                    </a:lnTo>
                    <a:lnTo>
                      <a:pt x="176" y="132"/>
                    </a:lnTo>
                    <a:lnTo>
                      <a:pt x="181" y="125"/>
                    </a:lnTo>
                    <a:lnTo>
                      <a:pt x="187" y="119"/>
                    </a:lnTo>
                    <a:lnTo>
                      <a:pt x="193" y="113"/>
                    </a:lnTo>
                    <a:lnTo>
                      <a:pt x="200" y="108"/>
                    </a:lnTo>
                    <a:lnTo>
                      <a:pt x="207" y="104"/>
                    </a:lnTo>
                    <a:lnTo>
                      <a:pt x="215" y="101"/>
                    </a:lnTo>
                    <a:lnTo>
                      <a:pt x="222" y="97"/>
                    </a:lnTo>
                    <a:lnTo>
                      <a:pt x="231" y="95"/>
                    </a:lnTo>
                    <a:lnTo>
                      <a:pt x="239" y="94"/>
                    </a:lnTo>
                    <a:lnTo>
                      <a:pt x="248" y="94"/>
                    </a:lnTo>
                    <a:lnTo>
                      <a:pt x="256" y="94"/>
                    </a:lnTo>
                    <a:lnTo>
                      <a:pt x="265" y="95"/>
                    </a:lnTo>
                    <a:lnTo>
                      <a:pt x="274" y="97"/>
                    </a:lnTo>
                    <a:lnTo>
                      <a:pt x="281" y="101"/>
                    </a:lnTo>
                    <a:lnTo>
                      <a:pt x="289" y="104"/>
                    </a:lnTo>
                    <a:lnTo>
                      <a:pt x="296" y="108"/>
                    </a:lnTo>
                    <a:lnTo>
                      <a:pt x="303" y="113"/>
                    </a:lnTo>
                    <a:lnTo>
                      <a:pt x="309" y="119"/>
                    </a:lnTo>
                    <a:lnTo>
                      <a:pt x="314" y="125"/>
                    </a:lnTo>
                    <a:lnTo>
                      <a:pt x="319" y="132"/>
                    </a:lnTo>
                    <a:lnTo>
                      <a:pt x="323" y="139"/>
                    </a:lnTo>
                    <a:lnTo>
                      <a:pt x="327" y="147"/>
                    </a:lnTo>
                    <a:lnTo>
                      <a:pt x="330" y="154"/>
                    </a:lnTo>
                    <a:lnTo>
                      <a:pt x="332" y="163"/>
                    </a:lnTo>
                    <a:lnTo>
                      <a:pt x="334" y="171"/>
                    </a:lnTo>
                    <a:lnTo>
                      <a:pt x="334" y="180"/>
                    </a:lnTo>
                    <a:lnTo>
                      <a:pt x="334" y="220"/>
                    </a:lnTo>
                    <a:close/>
                    <a:moveTo>
                      <a:pt x="400" y="256"/>
                    </a:moveTo>
                    <a:lnTo>
                      <a:pt x="392" y="250"/>
                    </a:lnTo>
                    <a:lnTo>
                      <a:pt x="382" y="243"/>
                    </a:lnTo>
                    <a:lnTo>
                      <a:pt x="371" y="238"/>
                    </a:lnTo>
                    <a:lnTo>
                      <a:pt x="362" y="233"/>
                    </a:lnTo>
                    <a:lnTo>
                      <a:pt x="362" y="180"/>
                    </a:lnTo>
                    <a:lnTo>
                      <a:pt x="361" y="168"/>
                    </a:lnTo>
                    <a:lnTo>
                      <a:pt x="359" y="157"/>
                    </a:lnTo>
                    <a:lnTo>
                      <a:pt x="356" y="146"/>
                    </a:lnTo>
                    <a:lnTo>
                      <a:pt x="353" y="136"/>
                    </a:lnTo>
                    <a:lnTo>
                      <a:pt x="348" y="125"/>
                    </a:lnTo>
                    <a:lnTo>
                      <a:pt x="342" y="117"/>
                    </a:lnTo>
                    <a:lnTo>
                      <a:pt x="336" y="108"/>
                    </a:lnTo>
                    <a:lnTo>
                      <a:pt x="328" y="99"/>
                    </a:lnTo>
                    <a:lnTo>
                      <a:pt x="320" y="92"/>
                    </a:lnTo>
                    <a:lnTo>
                      <a:pt x="311" y="86"/>
                    </a:lnTo>
                    <a:lnTo>
                      <a:pt x="302" y="80"/>
                    </a:lnTo>
                    <a:lnTo>
                      <a:pt x="292" y="75"/>
                    </a:lnTo>
                    <a:lnTo>
                      <a:pt x="281" y="72"/>
                    </a:lnTo>
                    <a:lnTo>
                      <a:pt x="270" y="68"/>
                    </a:lnTo>
                    <a:lnTo>
                      <a:pt x="260" y="66"/>
                    </a:lnTo>
                    <a:lnTo>
                      <a:pt x="248" y="66"/>
                    </a:lnTo>
                    <a:lnTo>
                      <a:pt x="236" y="66"/>
                    </a:lnTo>
                    <a:lnTo>
                      <a:pt x="225" y="68"/>
                    </a:lnTo>
                    <a:lnTo>
                      <a:pt x="214" y="72"/>
                    </a:lnTo>
                    <a:lnTo>
                      <a:pt x="204" y="75"/>
                    </a:lnTo>
                    <a:lnTo>
                      <a:pt x="193" y="80"/>
                    </a:lnTo>
                    <a:lnTo>
                      <a:pt x="185" y="86"/>
                    </a:lnTo>
                    <a:lnTo>
                      <a:pt x="175" y="92"/>
                    </a:lnTo>
                    <a:lnTo>
                      <a:pt x="167" y="99"/>
                    </a:lnTo>
                    <a:lnTo>
                      <a:pt x="160" y="108"/>
                    </a:lnTo>
                    <a:lnTo>
                      <a:pt x="153" y="117"/>
                    </a:lnTo>
                    <a:lnTo>
                      <a:pt x="148" y="125"/>
                    </a:lnTo>
                    <a:lnTo>
                      <a:pt x="143" y="136"/>
                    </a:lnTo>
                    <a:lnTo>
                      <a:pt x="140" y="146"/>
                    </a:lnTo>
                    <a:lnTo>
                      <a:pt x="136" y="157"/>
                    </a:lnTo>
                    <a:lnTo>
                      <a:pt x="134" y="168"/>
                    </a:lnTo>
                    <a:lnTo>
                      <a:pt x="134" y="180"/>
                    </a:lnTo>
                    <a:lnTo>
                      <a:pt x="134" y="233"/>
                    </a:lnTo>
                    <a:lnTo>
                      <a:pt x="123" y="238"/>
                    </a:lnTo>
                    <a:lnTo>
                      <a:pt x="114" y="243"/>
                    </a:lnTo>
                    <a:lnTo>
                      <a:pt x="104" y="250"/>
                    </a:lnTo>
                    <a:lnTo>
                      <a:pt x="96" y="256"/>
                    </a:lnTo>
                    <a:lnTo>
                      <a:pt x="96" y="180"/>
                    </a:lnTo>
                    <a:lnTo>
                      <a:pt x="96" y="164"/>
                    </a:lnTo>
                    <a:lnTo>
                      <a:pt x="98" y="149"/>
                    </a:lnTo>
                    <a:lnTo>
                      <a:pt x="102" y="135"/>
                    </a:lnTo>
                    <a:lnTo>
                      <a:pt x="107" y="121"/>
                    </a:lnTo>
                    <a:lnTo>
                      <a:pt x="114" y="107"/>
                    </a:lnTo>
                    <a:lnTo>
                      <a:pt x="121" y="94"/>
                    </a:lnTo>
                    <a:lnTo>
                      <a:pt x="130" y="82"/>
                    </a:lnTo>
                    <a:lnTo>
                      <a:pt x="140" y="72"/>
                    </a:lnTo>
                    <a:lnTo>
                      <a:pt x="150" y="62"/>
                    </a:lnTo>
                    <a:lnTo>
                      <a:pt x="162" y="53"/>
                    </a:lnTo>
                    <a:lnTo>
                      <a:pt x="175" y="46"/>
                    </a:lnTo>
                    <a:lnTo>
                      <a:pt x="189" y="39"/>
                    </a:lnTo>
                    <a:lnTo>
                      <a:pt x="203" y="34"/>
                    </a:lnTo>
                    <a:lnTo>
                      <a:pt x="217" y="31"/>
                    </a:lnTo>
                    <a:lnTo>
                      <a:pt x="232" y="28"/>
                    </a:lnTo>
                    <a:lnTo>
                      <a:pt x="248" y="28"/>
                    </a:lnTo>
                    <a:lnTo>
                      <a:pt x="263" y="28"/>
                    </a:lnTo>
                    <a:lnTo>
                      <a:pt x="279" y="31"/>
                    </a:lnTo>
                    <a:lnTo>
                      <a:pt x="293" y="34"/>
                    </a:lnTo>
                    <a:lnTo>
                      <a:pt x="307" y="39"/>
                    </a:lnTo>
                    <a:lnTo>
                      <a:pt x="321" y="46"/>
                    </a:lnTo>
                    <a:lnTo>
                      <a:pt x="333" y="53"/>
                    </a:lnTo>
                    <a:lnTo>
                      <a:pt x="344" y="62"/>
                    </a:lnTo>
                    <a:lnTo>
                      <a:pt x="355" y="72"/>
                    </a:lnTo>
                    <a:lnTo>
                      <a:pt x="366" y="82"/>
                    </a:lnTo>
                    <a:lnTo>
                      <a:pt x="374" y="94"/>
                    </a:lnTo>
                    <a:lnTo>
                      <a:pt x="382" y="107"/>
                    </a:lnTo>
                    <a:lnTo>
                      <a:pt x="388" y="121"/>
                    </a:lnTo>
                    <a:lnTo>
                      <a:pt x="394" y="135"/>
                    </a:lnTo>
                    <a:lnTo>
                      <a:pt x="397" y="149"/>
                    </a:lnTo>
                    <a:lnTo>
                      <a:pt x="400" y="164"/>
                    </a:lnTo>
                    <a:lnTo>
                      <a:pt x="400" y="180"/>
                    </a:lnTo>
                    <a:lnTo>
                      <a:pt x="400" y="2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244">
                <a:extLst>
                  <a:ext uri="{FF2B5EF4-FFF2-40B4-BE49-F238E27FC236}">
                    <a16:creationId xmlns:a16="http://schemas.microsoft.com/office/drawing/2014/main" id="{788FA155-632E-4B3A-B9B5-6627D3AB2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6239" y="3476626"/>
                <a:ext cx="14288" cy="14288"/>
              </a:xfrm>
              <a:custGeom>
                <a:avLst/>
                <a:gdLst>
                  <a:gd name="T0" fmla="*/ 24 w 27"/>
                  <a:gd name="T1" fmla="*/ 4 h 28"/>
                  <a:gd name="T2" fmla="*/ 18 w 27"/>
                  <a:gd name="T3" fmla="*/ 1 h 28"/>
                  <a:gd name="T4" fmla="*/ 14 w 27"/>
                  <a:gd name="T5" fmla="*/ 0 h 28"/>
                  <a:gd name="T6" fmla="*/ 9 w 27"/>
                  <a:gd name="T7" fmla="*/ 1 h 28"/>
                  <a:gd name="T8" fmla="*/ 3 w 27"/>
                  <a:gd name="T9" fmla="*/ 4 h 28"/>
                  <a:gd name="T10" fmla="*/ 1 w 27"/>
                  <a:gd name="T11" fmla="*/ 9 h 28"/>
                  <a:gd name="T12" fmla="*/ 0 w 27"/>
                  <a:gd name="T13" fmla="*/ 14 h 28"/>
                  <a:gd name="T14" fmla="*/ 1 w 27"/>
                  <a:gd name="T15" fmla="*/ 19 h 28"/>
                  <a:gd name="T16" fmla="*/ 3 w 27"/>
                  <a:gd name="T17" fmla="*/ 24 h 28"/>
                  <a:gd name="T18" fmla="*/ 9 w 27"/>
                  <a:gd name="T19" fmla="*/ 27 h 28"/>
                  <a:gd name="T20" fmla="*/ 14 w 27"/>
                  <a:gd name="T21" fmla="*/ 28 h 28"/>
                  <a:gd name="T22" fmla="*/ 18 w 27"/>
                  <a:gd name="T23" fmla="*/ 27 h 28"/>
                  <a:gd name="T24" fmla="*/ 24 w 27"/>
                  <a:gd name="T25" fmla="*/ 24 h 28"/>
                  <a:gd name="T26" fmla="*/ 26 w 27"/>
                  <a:gd name="T27" fmla="*/ 19 h 28"/>
                  <a:gd name="T28" fmla="*/ 27 w 27"/>
                  <a:gd name="T29" fmla="*/ 14 h 28"/>
                  <a:gd name="T30" fmla="*/ 26 w 27"/>
                  <a:gd name="T31" fmla="*/ 9 h 28"/>
                  <a:gd name="T32" fmla="*/ 24 w 27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24" y="4"/>
                    </a:move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3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8" y="27"/>
                    </a:lnTo>
                    <a:lnTo>
                      <a:pt x="24" y="24"/>
                    </a:lnTo>
                    <a:lnTo>
                      <a:pt x="26" y="19"/>
                    </a:lnTo>
                    <a:lnTo>
                      <a:pt x="27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245">
                <a:extLst>
                  <a:ext uri="{FF2B5EF4-FFF2-40B4-BE49-F238E27FC236}">
                    <a16:creationId xmlns:a16="http://schemas.microsoft.com/office/drawing/2014/main" id="{F756E634-CF84-4EEB-80E1-F2D322458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2576" y="3381376"/>
                <a:ext cx="106363" cy="87313"/>
              </a:xfrm>
              <a:custGeom>
                <a:avLst/>
                <a:gdLst>
                  <a:gd name="T0" fmla="*/ 201 w 201"/>
                  <a:gd name="T1" fmla="*/ 148 h 165"/>
                  <a:gd name="T2" fmla="*/ 196 w 201"/>
                  <a:gd name="T3" fmla="*/ 132 h 165"/>
                  <a:gd name="T4" fmla="*/ 191 w 201"/>
                  <a:gd name="T5" fmla="*/ 118 h 165"/>
                  <a:gd name="T6" fmla="*/ 183 w 201"/>
                  <a:gd name="T7" fmla="*/ 103 h 165"/>
                  <a:gd name="T8" fmla="*/ 176 w 201"/>
                  <a:gd name="T9" fmla="*/ 89 h 165"/>
                  <a:gd name="T10" fmla="*/ 166 w 201"/>
                  <a:gd name="T11" fmla="*/ 76 h 165"/>
                  <a:gd name="T12" fmla="*/ 157 w 201"/>
                  <a:gd name="T13" fmla="*/ 64 h 165"/>
                  <a:gd name="T14" fmla="*/ 146 w 201"/>
                  <a:gd name="T15" fmla="*/ 52 h 165"/>
                  <a:gd name="T16" fmla="*/ 134 w 201"/>
                  <a:gd name="T17" fmla="*/ 42 h 165"/>
                  <a:gd name="T18" fmla="*/ 120 w 201"/>
                  <a:gd name="T19" fmla="*/ 32 h 165"/>
                  <a:gd name="T20" fmla="*/ 106 w 201"/>
                  <a:gd name="T21" fmla="*/ 25 h 165"/>
                  <a:gd name="T22" fmla="*/ 92 w 201"/>
                  <a:gd name="T23" fmla="*/ 17 h 165"/>
                  <a:gd name="T24" fmla="*/ 77 w 201"/>
                  <a:gd name="T25" fmla="*/ 11 h 165"/>
                  <a:gd name="T26" fmla="*/ 62 w 201"/>
                  <a:gd name="T27" fmla="*/ 6 h 165"/>
                  <a:gd name="T28" fmla="*/ 46 w 201"/>
                  <a:gd name="T29" fmla="*/ 3 h 165"/>
                  <a:gd name="T30" fmla="*/ 30 w 201"/>
                  <a:gd name="T31" fmla="*/ 1 h 165"/>
                  <a:gd name="T32" fmla="*/ 14 w 201"/>
                  <a:gd name="T33" fmla="*/ 0 h 165"/>
                  <a:gd name="T34" fmla="*/ 9 w 201"/>
                  <a:gd name="T35" fmla="*/ 1 h 165"/>
                  <a:gd name="T36" fmla="*/ 4 w 201"/>
                  <a:gd name="T37" fmla="*/ 4 h 165"/>
                  <a:gd name="T38" fmla="*/ 1 w 201"/>
                  <a:gd name="T39" fmla="*/ 8 h 165"/>
                  <a:gd name="T40" fmla="*/ 0 w 201"/>
                  <a:gd name="T41" fmla="*/ 14 h 165"/>
                  <a:gd name="T42" fmla="*/ 1 w 201"/>
                  <a:gd name="T43" fmla="*/ 19 h 165"/>
                  <a:gd name="T44" fmla="*/ 4 w 201"/>
                  <a:gd name="T45" fmla="*/ 24 h 165"/>
                  <a:gd name="T46" fmla="*/ 9 w 201"/>
                  <a:gd name="T47" fmla="*/ 27 h 165"/>
                  <a:gd name="T48" fmla="*/ 14 w 201"/>
                  <a:gd name="T49" fmla="*/ 28 h 165"/>
                  <a:gd name="T50" fmla="*/ 28 w 201"/>
                  <a:gd name="T51" fmla="*/ 29 h 165"/>
                  <a:gd name="T52" fmla="*/ 42 w 201"/>
                  <a:gd name="T53" fmla="*/ 30 h 165"/>
                  <a:gd name="T54" fmla="*/ 56 w 201"/>
                  <a:gd name="T55" fmla="*/ 33 h 165"/>
                  <a:gd name="T56" fmla="*/ 69 w 201"/>
                  <a:gd name="T57" fmla="*/ 37 h 165"/>
                  <a:gd name="T58" fmla="*/ 81 w 201"/>
                  <a:gd name="T59" fmla="*/ 42 h 165"/>
                  <a:gd name="T60" fmla="*/ 93 w 201"/>
                  <a:gd name="T61" fmla="*/ 48 h 165"/>
                  <a:gd name="T62" fmla="*/ 105 w 201"/>
                  <a:gd name="T63" fmla="*/ 56 h 165"/>
                  <a:gd name="T64" fmla="*/ 116 w 201"/>
                  <a:gd name="T65" fmla="*/ 63 h 165"/>
                  <a:gd name="T66" fmla="*/ 125 w 201"/>
                  <a:gd name="T67" fmla="*/ 72 h 165"/>
                  <a:gd name="T68" fmla="*/ 135 w 201"/>
                  <a:gd name="T69" fmla="*/ 81 h 165"/>
                  <a:gd name="T70" fmla="*/ 144 w 201"/>
                  <a:gd name="T71" fmla="*/ 92 h 165"/>
                  <a:gd name="T72" fmla="*/ 151 w 201"/>
                  <a:gd name="T73" fmla="*/ 103 h 165"/>
                  <a:gd name="T74" fmla="*/ 159 w 201"/>
                  <a:gd name="T75" fmla="*/ 115 h 165"/>
                  <a:gd name="T76" fmla="*/ 164 w 201"/>
                  <a:gd name="T77" fmla="*/ 128 h 165"/>
                  <a:gd name="T78" fmla="*/ 169 w 201"/>
                  <a:gd name="T79" fmla="*/ 141 h 165"/>
                  <a:gd name="T80" fmla="*/ 174 w 201"/>
                  <a:gd name="T81" fmla="*/ 154 h 165"/>
                  <a:gd name="T82" fmla="*/ 175 w 201"/>
                  <a:gd name="T83" fmla="*/ 159 h 165"/>
                  <a:gd name="T84" fmla="*/ 178 w 201"/>
                  <a:gd name="T85" fmla="*/ 162 h 165"/>
                  <a:gd name="T86" fmla="*/ 182 w 201"/>
                  <a:gd name="T87" fmla="*/ 164 h 165"/>
                  <a:gd name="T88" fmla="*/ 187 w 201"/>
                  <a:gd name="T89" fmla="*/ 165 h 165"/>
                  <a:gd name="T90" fmla="*/ 189 w 201"/>
                  <a:gd name="T91" fmla="*/ 164 h 165"/>
                  <a:gd name="T92" fmla="*/ 190 w 201"/>
                  <a:gd name="T93" fmla="*/ 164 h 165"/>
                  <a:gd name="T94" fmla="*/ 195 w 201"/>
                  <a:gd name="T95" fmla="*/ 162 h 165"/>
                  <a:gd name="T96" fmla="*/ 198 w 201"/>
                  <a:gd name="T97" fmla="*/ 158 h 165"/>
                  <a:gd name="T98" fmla="*/ 201 w 201"/>
                  <a:gd name="T99" fmla="*/ 153 h 165"/>
                  <a:gd name="T100" fmla="*/ 201 w 201"/>
                  <a:gd name="T101" fmla="*/ 14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1" h="165">
                    <a:moveTo>
                      <a:pt x="201" y="148"/>
                    </a:moveTo>
                    <a:lnTo>
                      <a:pt x="196" y="132"/>
                    </a:lnTo>
                    <a:lnTo>
                      <a:pt x="191" y="118"/>
                    </a:lnTo>
                    <a:lnTo>
                      <a:pt x="183" y="103"/>
                    </a:lnTo>
                    <a:lnTo>
                      <a:pt x="176" y="89"/>
                    </a:lnTo>
                    <a:lnTo>
                      <a:pt x="166" y="76"/>
                    </a:lnTo>
                    <a:lnTo>
                      <a:pt x="157" y="64"/>
                    </a:lnTo>
                    <a:lnTo>
                      <a:pt x="146" y="52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6" y="25"/>
                    </a:lnTo>
                    <a:lnTo>
                      <a:pt x="92" y="17"/>
                    </a:lnTo>
                    <a:lnTo>
                      <a:pt x="77" y="11"/>
                    </a:lnTo>
                    <a:lnTo>
                      <a:pt x="62" y="6"/>
                    </a:lnTo>
                    <a:lnTo>
                      <a:pt x="46" y="3"/>
                    </a:lnTo>
                    <a:lnTo>
                      <a:pt x="3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8" y="29"/>
                    </a:lnTo>
                    <a:lnTo>
                      <a:pt x="42" y="30"/>
                    </a:lnTo>
                    <a:lnTo>
                      <a:pt x="56" y="33"/>
                    </a:lnTo>
                    <a:lnTo>
                      <a:pt x="69" y="37"/>
                    </a:lnTo>
                    <a:lnTo>
                      <a:pt x="81" y="42"/>
                    </a:lnTo>
                    <a:lnTo>
                      <a:pt x="93" y="48"/>
                    </a:lnTo>
                    <a:lnTo>
                      <a:pt x="105" y="56"/>
                    </a:lnTo>
                    <a:lnTo>
                      <a:pt x="116" y="63"/>
                    </a:lnTo>
                    <a:lnTo>
                      <a:pt x="125" y="72"/>
                    </a:lnTo>
                    <a:lnTo>
                      <a:pt x="135" y="81"/>
                    </a:lnTo>
                    <a:lnTo>
                      <a:pt x="144" y="92"/>
                    </a:lnTo>
                    <a:lnTo>
                      <a:pt x="151" y="103"/>
                    </a:lnTo>
                    <a:lnTo>
                      <a:pt x="159" y="115"/>
                    </a:lnTo>
                    <a:lnTo>
                      <a:pt x="164" y="128"/>
                    </a:lnTo>
                    <a:lnTo>
                      <a:pt x="169" y="141"/>
                    </a:lnTo>
                    <a:lnTo>
                      <a:pt x="174" y="154"/>
                    </a:lnTo>
                    <a:lnTo>
                      <a:pt x="175" y="159"/>
                    </a:lnTo>
                    <a:lnTo>
                      <a:pt x="178" y="162"/>
                    </a:lnTo>
                    <a:lnTo>
                      <a:pt x="182" y="164"/>
                    </a:lnTo>
                    <a:lnTo>
                      <a:pt x="187" y="165"/>
                    </a:lnTo>
                    <a:lnTo>
                      <a:pt x="189" y="164"/>
                    </a:lnTo>
                    <a:lnTo>
                      <a:pt x="190" y="164"/>
                    </a:lnTo>
                    <a:lnTo>
                      <a:pt x="195" y="162"/>
                    </a:lnTo>
                    <a:lnTo>
                      <a:pt x="198" y="158"/>
                    </a:lnTo>
                    <a:lnTo>
                      <a:pt x="201" y="153"/>
                    </a:lnTo>
                    <a:lnTo>
                      <a:pt x="201" y="1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246">
                <a:extLst>
                  <a:ext uri="{FF2B5EF4-FFF2-40B4-BE49-F238E27FC236}">
                    <a16:creationId xmlns:a16="http://schemas.microsoft.com/office/drawing/2014/main" id="{12BCF73A-05C2-473F-9DEE-192D0DEEF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576" y="3476626"/>
                <a:ext cx="15875" cy="14288"/>
              </a:xfrm>
              <a:custGeom>
                <a:avLst/>
                <a:gdLst>
                  <a:gd name="T0" fmla="*/ 15 w 29"/>
                  <a:gd name="T1" fmla="*/ 0 h 28"/>
                  <a:gd name="T2" fmla="*/ 14 w 29"/>
                  <a:gd name="T3" fmla="*/ 0 h 28"/>
                  <a:gd name="T4" fmla="*/ 8 w 29"/>
                  <a:gd name="T5" fmla="*/ 1 h 28"/>
                  <a:gd name="T6" fmla="*/ 4 w 29"/>
                  <a:gd name="T7" fmla="*/ 4 h 28"/>
                  <a:gd name="T8" fmla="*/ 1 w 29"/>
                  <a:gd name="T9" fmla="*/ 9 h 28"/>
                  <a:gd name="T10" fmla="*/ 0 w 29"/>
                  <a:gd name="T11" fmla="*/ 14 h 28"/>
                  <a:gd name="T12" fmla="*/ 1 w 29"/>
                  <a:gd name="T13" fmla="*/ 19 h 28"/>
                  <a:gd name="T14" fmla="*/ 4 w 29"/>
                  <a:gd name="T15" fmla="*/ 24 h 28"/>
                  <a:gd name="T16" fmla="*/ 8 w 29"/>
                  <a:gd name="T17" fmla="*/ 27 h 28"/>
                  <a:gd name="T18" fmla="*/ 14 w 29"/>
                  <a:gd name="T19" fmla="*/ 28 h 28"/>
                  <a:gd name="T20" fmla="*/ 15 w 29"/>
                  <a:gd name="T21" fmla="*/ 28 h 28"/>
                  <a:gd name="T22" fmla="*/ 20 w 29"/>
                  <a:gd name="T23" fmla="*/ 27 h 28"/>
                  <a:gd name="T24" fmla="*/ 24 w 29"/>
                  <a:gd name="T25" fmla="*/ 24 h 28"/>
                  <a:gd name="T26" fmla="*/ 28 w 29"/>
                  <a:gd name="T27" fmla="*/ 19 h 28"/>
                  <a:gd name="T28" fmla="*/ 29 w 29"/>
                  <a:gd name="T29" fmla="*/ 14 h 28"/>
                  <a:gd name="T30" fmla="*/ 28 w 29"/>
                  <a:gd name="T31" fmla="*/ 9 h 28"/>
                  <a:gd name="T32" fmla="*/ 24 w 29"/>
                  <a:gd name="T33" fmla="*/ 4 h 28"/>
                  <a:gd name="T34" fmla="*/ 20 w 29"/>
                  <a:gd name="T35" fmla="*/ 1 h 28"/>
                  <a:gd name="T36" fmla="*/ 15 w 29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28">
                    <a:moveTo>
                      <a:pt x="15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8" y="19"/>
                    </a:lnTo>
                    <a:lnTo>
                      <a:pt x="29" y="14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20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8412A7-398D-4E16-BE1F-E8C3A7ACE1FE}"/>
              </a:ext>
            </a:extLst>
          </p:cNvPr>
          <p:cNvGrpSpPr/>
          <p:nvPr/>
        </p:nvGrpSpPr>
        <p:grpSpPr>
          <a:xfrm>
            <a:off x="5676900" y="2924091"/>
            <a:ext cx="838200" cy="838196"/>
            <a:chOff x="5676900" y="3164240"/>
            <a:chExt cx="838200" cy="8381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3FBC19-BD41-4AEB-A44D-C4C56771E20E}"/>
                </a:ext>
              </a:extLst>
            </p:cNvPr>
            <p:cNvSpPr/>
            <p:nvPr/>
          </p:nvSpPr>
          <p:spPr>
            <a:xfrm>
              <a:off x="5676900" y="3164240"/>
              <a:ext cx="838200" cy="838196"/>
            </a:xfrm>
            <a:prstGeom prst="ellipse">
              <a:avLst/>
            </a:prstGeom>
            <a:gradFill flip="none" rotWithShape="1">
              <a:gsLst>
                <a:gs pos="99000">
                  <a:schemeClr val="accent3"/>
                </a:gs>
                <a:gs pos="0">
                  <a:schemeClr val="accent4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A32663-E0C6-4CD9-BCD9-3D140A680856}"/>
                </a:ext>
              </a:extLst>
            </p:cNvPr>
            <p:cNvGrpSpPr/>
            <p:nvPr/>
          </p:nvGrpSpPr>
          <p:grpSpPr>
            <a:xfrm>
              <a:off x="5907881" y="3395219"/>
              <a:ext cx="376238" cy="376238"/>
              <a:chOff x="6391276" y="5438776"/>
              <a:chExt cx="376238" cy="376238"/>
            </a:xfrm>
          </p:grpSpPr>
          <p:sp>
            <p:nvSpPr>
              <p:cNvPr id="41" name="Freeform 364">
                <a:extLst>
                  <a:ext uri="{FF2B5EF4-FFF2-40B4-BE49-F238E27FC236}">
                    <a16:creationId xmlns:a16="http://schemas.microsoft.com/office/drawing/2014/main" id="{52377DF6-86B2-4AE0-B22B-71393B93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4" y="5505451"/>
                <a:ext cx="15875" cy="15875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2 w 28"/>
                  <a:gd name="T11" fmla="*/ 9 h 28"/>
                  <a:gd name="T12" fmla="*/ 0 w 28"/>
                  <a:gd name="T13" fmla="*/ 14 h 28"/>
                  <a:gd name="T14" fmla="*/ 2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365">
                <a:extLst>
                  <a:ext uri="{FF2B5EF4-FFF2-40B4-BE49-F238E27FC236}">
                    <a16:creationId xmlns:a16="http://schemas.microsoft.com/office/drawing/2014/main" id="{1E888F90-5FCD-42CD-B47C-E524B05B4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4" y="5537201"/>
                <a:ext cx="15875" cy="68263"/>
              </a:xfrm>
              <a:custGeom>
                <a:avLst/>
                <a:gdLst>
                  <a:gd name="T0" fmla="*/ 14 w 28"/>
                  <a:gd name="T1" fmla="*/ 0 h 128"/>
                  <a:gd name="T2" fmla="*/ 9 w 28"/>
                  <a:gd name="T3" fmla="*/ 1 h 128"/>
                  <a:gd name="T4" fmla="*/ 5 w 28"/>
                  <a:gd name="T5" fmla="*/ 3 h 128"/>
                  <a:gd name="T6" fmla="*/ 3 w 28"/>
                  <a:gd name="T7" fmla="*/ 8 h 128"/>
                  <a:gd name="T8" fmla="*/ 0 w 28"/>
                  <a:gd name="T9" fmla="*/ 13 h 128"/>
                  <a:gd name="T10" fmla="*/ 0 w 28"/>
                  <a:gd name="T11" fmla="*/ 114 h 128"/>
                  <a:gd name="T12" fmla="*/ 3 w 28"/>
                  <a:gd name="T13" fmla="*/ 119 h 128"/>
                  <a:gd name="T14" fmla="*/ 5 w 28"/>
                  <a:gd name="T15" fmla="*/ 125 h 128"/>
                  <a:gd name="T16" fmla="*/ 9 w 28"/>
                  <a:gd name="T17" fmla="*/ 127 h 128"/>
                  <a:gd name="T18" fmla="*/ 14 w 28"/>
                  <a:gd name="T19" fmla="*/ 128 h 128"/>
                  <a:gd name="T20" fmla="*/ 20 w 28"/>
                  <a:gd name="T21" fmla="*/ 127 h 128"/>
                  <a:gd name="T22" fmla="*/ 25 w 28"/>
                  <a:gd name="T23" fmla="*/ 125 h 128"/>
                  <a:gd name="T24" fmla="*/ 27 w 28"/>
                  <a:gd name="T25" fmla="*/ 119 h 128"/>
                  <a:gd name="T26" fmla="*/ 28 w 28"/>
                  <a:gd name="T27" fmla="*/ 114 h 128"/>
                  <a:gd name="T28" fmla="*/ 28 w 28"/>
                  <a:gd name="T29" fmla="*/ 13 h 128"/>
                  <a:gd name="T30" fmla="*/ 27 w 28"/>
                  <a:gd name="T31" fmla="*/ 8 h 128"/>
                  <a:gd name="T32" fmla="*/ 25 w 28"/>
                  <a:gd name="T33" fmla="*/ 3 h 128"/>
                  <a:gd name="T34" fmla="*/ 20 w 28"/>
                  <a:gd name="T35" fmla="*/ 1 h 128"/>
                  <a:gd name="T36" fmla="*/ 14 w 28"/>
                  <a:gd name="T3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128">
                    <a:moveTo>
                      <a:pt x="14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0" y="114"/>
                    </a:lnTo>
                    <a:lnTo>
                      <a:pt x="3" y="119"/>
                    </a:lnTo>
                    <a:lnTo>
                      <a:pt x="5" y="125"/>
                    </a:lnTo>
                    <a:lnTo>
                      <a:pt x="9" y="127"/>
                    </a:lnTo>
                    <a:lnTo>
                      <a:pt x="14" y="128"/>
                    </a:lnTo>
                    <a:lnTo>
                      <a:pt x="20" y="127"/>
                    </a:lnTo>
                    <a:lnTo>
                      <a:pt x="25" y="125"/>
                    </a:lnTo>
                    <a:lnTo>
                      <a:pt x="27" y="119"/>
                    </a:lnTo>
                    <a:lnTo>
                      <a:pt x="28" y="114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5" y="3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366">
                <a:extLst>
                  <a:ext uri="{FF2B5EF4-FFF2-40B4-BE49-F238E27FC236}">
                    <a16:creationId xmlns:a16="http://schemas.microsoft.com/office/drawing/2014/main" id="{DD90DE64-4F4B-4F65-A52F-66411A6E81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7314" y="5438776"/>
                <a:ext cx="284163" cy="376238"/>
              </a:xfrm>
              <a:custGeom>
                <a:avLst/>
                <a:gdLst>
                  <a:gd name="T0" fmla="*/ 368 w 536"/>
                  <a:gd name="T1" fmla="*/ 94 h 712"/>
                  <a:gd name="T2" fmla="*/ 387 w 536"/>
                  <a:gd name="T3" fmla="*/ 82 h 712"/>
                  <a:gd name="T4" fmla="*/ 399 w 536"/>
                  <a:gd name="T5" fmla="*/ 64 h 712"/>
                  <a:gd name="T6" fmla="*/ 400 w 536"/>
                  <a:gd name="T7" fmla="*/ 39 h 712"/>
                  <a:gd name="T8" fmla="*/ 387 w 536"/>
                  <a:gd name="T9" fmla="*/ 14 h 712"/>
                  <a:gd name="T10" fmla="*/ 364 w 536"/>
                  <a:gd name="T11" fmla="*/ 1 h 712"/>
                  <a:gd name="T12" fmla="*/ 173 w 536"/>
                  <a:gd name="T13" fmla="*/ 1 h 712"/>
                  <a:gd name="T14" fmla="*/ 149 w 536"/>
                  <a:gd name="T15" fmla="*/ 14 h 712"/>
                  <a:gd name="T16" fmla="*/ 136 w 536"/>
                  <a:gd name="T17" fmla="*/ 39 h 712"/>
                  <a:gd name="T18" fmla="*/ 137 w 536"/>
                  <a:gd name="T19" fmla="*/ 64 h 712"/>
                  <a:gd name="T20" fmla="*/ 149 w 536"/>
                  <a:gd name="T21" fmla="*/ 82 h 712"/>
                  <a:gd name="T22" fmla="*/ 168 w 536"/>
                  <a:gd name="T23" fmla="*/ 94 h 712"/>
                  <a:gd name="T24" fmla="*/ 110 w 536"/>
                  <a:gd name="T25" fmla="*/ 452 h 712"/>
                  <a:gd name="T26" fmla="*/ 117 w 536"/>
                  <a:gd name="T27" fmla="*/ 466 h 712"/>
                  <a:gd name="T28" fmla="*/ 128 w 536"/>
                  <a:gd name="T29" fmla="*/ 467 h 712"/>
                  <a:gd name="T30" fmla="*/ 136 w 536"/>
                  <a:gd name="T31" fmla="*/ 461 h 712"/>
                  <a:gd name="T32" fmla="*/ 191 w 536"/>
                  <a:gd name="T33" fmla="*/ 368 h 712"/>
                  <a:gd name="T34" fmla="*/ 221 w 536"/>
                  <a:gd name="T35" fmla="*/ 357 h 712"/>
                  <a:gd name="T36" fmla="*/ 237 w 536"/>
                  <a:gd name="T37" fmla="*/ 357 h 712"/>
                  <a:gd name="T38" fmla="*/ 253 w 536"/>
                  <a:gd name="T39" fmla="*/ 363 h 712"/>
                  <a:gd name="T40" fmla="*/ 268 w 536"/>
                  <a:gd name="T41" fmla="*/ 375 h 712"/>
                  <a:gd name="T42" fmla="*/ 290 w 536"/>
                  <a:gd name="T43" fmla="*/ 383 h 712"/>
                  <a:gd name="T44" fmla="*/ 326 w 536"/>
                  <a:gd name="T45" fmla="*/ 380 h 712"/>
                  <a:gd name="T46" fmla="*/ 505 w 536"/>
                  <a:gd name="T47" fmla="*/ 642 h 712"/>
                  <a:gd name="T48" fmla="*/ 508 w 536"/>
                  <a:gd name="T49" fmla="*/ 664 h 712"/>
                  <a:gd name="T50" fmla="*/ 494 w 536"/>
                  <a:gd name="T51" fmla="*/ 681 h 712"/>
                  <a:gd name="T52" fmla="*/ 56 w 536"/>
                  <a:gd name="T53" fmla="*/ 684 h 712"/>
                  <a:gd name="T54" fmla="*/ 36 w 536"/>
                  <a:gd name="T55" fmla="*/ 677 h 712"/>
                  <a:gd name="T56" fmla="*/ 28 w 536"/>
                  <a:gd name="T57" fmla="*/ 656 h 712"/>
                  <a:gd name="T58" fmla="*/ 78 w 536"/>
                  <a:gd name="T59" fmla="*/ 561 h 712"/>
                  <a:gd name="T60" fmla="*/ 77 w 536"/>
                  <a:gd name="T61" fmla="*/ 546 h 712"/>
                  <a:gd name="T62" fmla="*/ 63 w 536"/>
                  <a:gd name="T63" fmla="*/ 540 h 712"/>
                  <a:gd name="T64" fmla="*/ 7 w 536"/>
                  <a:gd name="T65" fmla="*/ 628 h 712"/>
                  <a:gd name="T66" fmla="*/ 0 w 536"/>
                  <a:gd name="T67" fmla="*/ 649 h 712"/>
                  <a:gd name="T68" fmla="*/ 2 w 536"/>
                  <a:gd name="T69" fmla="*/ 670 h 712"/>
                  <a:gd name="T70" fmla="*/ 12 w 536"/>
                  <a:gd name="T71" fmla="*/ 691 h 712"/>
                  <a:gd name="T72" fmla="*/ 28 w 536"/>
                  <a:gd name="T73" fmla="*/ 704 h 712"/>
                  <a:gd name="T74" fmla="*/ 48 w 536"/>
                  <a:gd name="T75" fmla="*/ 712 h 712"/>
                  <a:gd name="T76" fmla="*/ 488 w 536"/>
                  <a:gd name="T77" fmla="*/ 712 h 712"/>
                  <a:gd name="T78" fmla="*/ 508 w 536"/>
                  <a:gd name="T79" fmla="*/ 704 h 712"/>
                  <a:gd name="T80" fmla="*/ 525 w 536"/>
                  <a:gd name="T81" fmla="*/ 691 h 712"/>
                  <a:gd name="T82" fmla="*/ 535 w 536"/>
                  <a:gd name="T83" fmla="*/ 670 h 712"/>
                  <a:gd name="T84" fmla="*/ 536 w 536"/>
                  <a:gd name="T85" fmla="*/ 649 h 712"/>
                  <a:gd name="T86" fmla="*/ 529 w 536"/>
                  <a:gd name="T87" fmla="*/ 628 h 712"/>
                  <a:gd name="T88" fmla="*/ 317 w 536"/>
                  <a:gd name="T89" fmla="*/ 353 h 712"/>
                  <a:gd name="T90" fmla="*/ 295 w 536"/>
                  <a:gd name="T91" fmla="*/ 357 h 712"/>
                  <a:gd name="T92" fmla="*/ 278 w 536"/>
                  <a:gd name="T93" fmla="*/ 347 h 712"/>
                  <a:gd name="T94" fmla="*/ 263 w 536"/>
                  <a:gd name="T95" fmla="*/ 336 h 712"/>
                  <a:gd name="T96" fmla="*/ 236 w 536"/>
                  <a:gd name="T97" fmla="*/ 329 h 712"/>
                  <a:gd name="T98" fmla="*/ 205 w 536"/>
                  <a:gd name="T99" fmla="*/ 332 h 712"/>
                  <a:gd name="T100" fmla="*/ 340 w 536"/>
                  <a:gd name="T101" fmla="*/ 95 h 712"/>
                  <a:gd name="T102" fmla="*/ 182 w 536"/>
                  <a:gd name="T103" fmla="*/ 68 h 712"/>
                  <a:gd name="T104" fmla="*/ 172 w 536"/>
                  <a:gd name="T105" fmla="*/ 65 h 712"/>
                  <a:gd name="T106" fmla="*/ 164 w 536"/>
                  <a:gd name="T107" fmla="*/ 56 h 712"/>
                  <a:gd name="T108" fmla="*/ 163 w 536"/>
                  <a:gd name="T109" fmla="*/ 44 h 712"/>
                  <a:gd name="T110" fmla="*/ 168 w 536"/>
                  <a:gd name="T111" fmla="*/ 35 h 712"/>
                  <a:gd name="T112" fmla="*/ 178 w 536"/>
                  <a:gd name="T113" fmla="*/ 29 h 712"/>
                  <a:gd name="T114" fmla="*/ 358 w 536"/>
                  <a:gd name="T115" fmla="*/ 29 h 712"/>
                  <a:gd name="T116" fmla="*/ 368 w 536"/>
                  <a:gd name="T117" fmla="*/ 35 h 712"/>
                  <a:gd name="T118" fmla="*/ 373 w 536"/>
                  <a:gd name="T119" fmla="*/ 44 h 712"/>
                  <a:gd name="T120" fmla="*/ 372 w 536"/>
                  <a:gd name="T121" fmla="*/ 56 h 712"/>
                  <a:gd name="T122" fmla="*/ 365 w 536"/>
                  <a:gd name="T123" fmla="*/ 65 h 712"/>
                  <a:gd name="T124" fmla="*/ 354 w 536"/>
                  <a:gd name="T125" fmla="*/ 68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6" h="712">
                    <a:moveTo>
                      <a:pt x="529" y="628"/>
                    </a:moveTo>
                    <a:lnTo>
                      <a:pt x="368" y="349"/>
                    </a:lnTo>
                    <a:lnTo>
                      <a:pt x="368" y="94"/>
                    </a:lnTo>
                    <a:lnTo>
                      <a:pt x="375" y="90"/>
                    </a:lnTo>
                    <a:lnTo>
                      <a:pt x="382" y="86"/>
                    </a:lnTo>
                    <a:lnTo>
                      <a:pt x="387" y="82"/>
                    </a:lnTo>
                    <a:lnTo>
                      <a:pt x="393" y="76"/>
                    </a:lnTo>
                    <a:lnTo>
                      <a:pt x="396" y="70"/>
                    </a:lnTo>
                    <a:lnTo>
                      <a:pt x="399" y="64"/>
                    </a:lnTo>
                    <a:lnTo>
                      <a:pt x="401" y="56"/>
                    </a:lnTo>
                    <a:lnTo>
                      <a:pt x="401" y="47"/>
                    </a:lnTo>
                    <a:lnTo>
                      <a:pt x="400" y="39"/>
                    </a:lnTo>
                    <a:lnTo>
                      <a:pt x="398" y="29"/>
                    </a:lnTo>
                    <a:lnTo>
                      <a:pt x="394" y="22"/>
                    </a:lnTo>
                    <a:lnTo>
                      <a:pt x="387" y="14"/>
                    </a:lnTo>
                    <a:lnTo>
                      <a:pt x="381" y="9"/>
                    </a:lnTo>
                    <a:lnTo>
                      <a:pt x="372" y="5"/>
                    </a:lnTo>
                    <a:lnTo>
                      <a:pt x="364" y="1"/>
                    </a:lnTo>
                    <a:lnTo>
                      <a:pt x="354" y="0"/>
                    </a:lnTo>
                    <a:lnTo>
                      <a:pt x="182" y="0"/>
                    </a:lnTo>
                    <a:lnTo>
                      <a:pt x="173" y="1"/>
                    </a:lnTo>
                    <a:lnTo>
                      <a:pt x="164" y="5"/>
                    </a:lnTo>
                    <a:lnTo>
                      <a:pt x="155" y="9"/>
                    </a:lnTo>
                    <a:lnTo>
                      <a:pt x="149" y="14"/>
                    </a:lnTo>
                    <a:lnTo>
                      <a:pt x="143" y="22"/>
                    </a:lnTo>
                    <a:lnTo>
                      <a:pt x="138" y="29"/>
                    </a:lnTo>
                    <a:lnTo>
                      <a:pt x="136" y="39"/>
                    </a:lnTo>
                    <a:lnTo>
                      <a:pt x="135" y="47"/>
                    </a:lnTo>
                    <a:lnTo>
                      <a:pt x="135" y="56"/>
                    </a:lnTo>
                    <a:lnTo>
                      <a:pt x="137" y="64"/>
                    </a:lnTo>
                    <a:lnTo>
                      <a:pt x="140" y="70"/>
                    </a:lnTo>
                    <a:lnTo>
                      <a:pt x="145" y="76"/>
                    </a:lnTo>
                    <a:lnTo>
                      <a:pt x="149" y="82"/>
                    </a:lnTo>
                    <a:lnTo>
                      <a:pt x="154" y="86"/>
                    </a:lnTo>
                    <a:lnTo>
                      <a:pt x="161" y="90"/>
                    </a:lnTo>
                    <a:lnTo>
                      <a:pt x="168" y="94"/>
                    </a:lnTo>
                    <a:lnTo>
                      <a:pt x="168" y="349"/>
                    </a:lnTo>
                    <a:lnTo>
                      <a:pt x="111" y="447"/>
                    </a:lnTo>
                    <a:lnTo>
                      <a:pt x="110" y="452"/>
                    </a:lnTo>
                    <a:lnTo>
                      <a:pt x="110" y="458"/>
                    </a:lnTo>
                    <a:lnTo>
                      <a:pt x="113" y="463"/>
                    </a:lnTo>
                    <a:lnTo>
                      <a:pt x="117" y="466"/>
                    </a:lnTo>
                    <a:lnTo>
                      <a:pt x="120" y="467"/>
                    </a:lnTo>
                    <a:lnTo>
                      <a:pt x="123" y="468"/>
                    </a:lnTo>
                    <a:lnTo>
                      <a:pt x="128" y="467"/>
                    </a:lnTo>
                    <a:lnTo>
                      <a:pt x="131" y="466"/>
                    </a:lnTo>
                    <a:lnTo>
                      <a:pt x="134" y="464"/>
                    </a:lnTo>
                    <a:lnTo>
                      <a:pt x="136" y="461"/>
                    </a:lnTo>
                    <a:lnTo>
                      <a:pt x="189" y="371"/>
                    </a:lnTo>
                    <a:lnTo>
                      <a:pt x="190" y="370"/>
                    </a:lnTo>
                    <a:lnTo>
                      <a:pt x="191" y="368"/>
                    </a:lnTo>
                    <a:lnTo>
                      <a:pt x="198" y="364"/>
                    </a:lnTo>
                    <a:lnTo>
                      <a:pt x="216" y="358"/>
                    </a:lnTo>
                    <a:lnTo>
                      <a:pt x="221" y="357"/>
                    </a:lnTo>
                    <a:lnTo>
                      <a:pt x="226" y="356"/>
                    </a:lnTo>
                    <a:lnTo>
                      <a:pt x="232" y="356"/>
                    </a:lnTo>
                    <a:lnTo>
                      <a:pt x="237" y="357"/>
                    </a:lnTo>
                    <a:lnTo>
                      <a:pt x="242" y="358"/>
                    </a:lnTo>
                    <a:lnTo>
                      <a:pt x="248" y="360"/>
                    </a:lnTo>
                    <a:lnTo>
                      <a:pt x="253" y="363"/>
                    </a:lnTo>
                    <a:lnTo>
                      <a:pt x="258" y="367"/>
                    </a:lnTo>
                    <a:lnTo>
                      <a:pt x="263" y="372"/>
                    </a:lnTo>
                    <a:lnTo>
                      <a:pt x="268" y="375"/>
                    </a:lnTo>
                    <a:lnTo>
                      <a:pt x="273" y="378"/>
                    </a:lnTo>
                    <a:lnTo>
                      <a:pt x="279" y="380"/>
                    </a:lnTo>
                    <a:lnTo>
                      <a:pt x="290" y="383"/>
                    </a:lnTo>
                    <a:lnTo>
                      <a:pt x="300" y="385"/>
                    </a:lnTo>
                    <a:lnTo>
                      <a:pt x="313" y="383"/>
                    </a:lnTo>
                    <a:lnTo>
                      <a:pt x="326" y="380"/>
                    </a:lnTo>
                    <a:lnTo>
                      <a:pt x="338" y="376"/>
                    </a:lnTo>
                    <a:lnTo>
                      <a:pt x="347" y="370"/>
                    </a:lnTo>
                    <a:lnTo>
                      <a:pt x="505" y="642"/>
                    </a:lnTo>
                    <a:lnTo>
                      <a:pt x="508" y="649"/>
                    </a:lnTo>
                    <a:lnTo>
                      <a:pt x="508" y="656"/>
                    </a:lnTo>
                    <a:lnTo>
                      <a:pt x="508" y="664"/>
                    </a:lnTo>
                    <a:lnTo>
                      <a:pt x="505" y="670"/>
                    </a:lnTo>
                    <a:lnTo>
                      <a:pt x="501" y="677"/>
                    </a:lnTo>
                    <a:lnTo>
                      <a:pt x="494" y="681"/>
                    </a:lnTo>
                    <a:lnTo>
                      <a:pt x="488" y="683"/>
                    </a:lnTo>
                    <a:lnTo>
                      <a:pt x="481" y="684"/>
                    </a:lnTo>
                    <a:lnTo>
                      <a:pt x="56" y="684"/>
                    </a:lnTo>
                    <a:lnTo>
                      <a:pt x="48" y="683"/>
                    </a:lnTo>
                    <a:lnTo>
                      <a:pt x="42" y="681"/>
                    </a:lnTo>
                    <a:lnTo>
                      <a:pt x="36" y="677"/>
                    </a:lnTo>
                    <a:lnTo>
                      <a:pt x="31" y="670"/>
                    </a:lnTo>
                    <a:lnTo>
                      <a:pt x="29" y="664"/>
                    </a:lnTo>
                    <a:lnTo>
                      <a:pt x="28" y="656"/>
                    </a:lnTo>
                    <a:lnTo>
                      <a:pt x="29" y="649"/>
                    </a:lnTo>
                    <a:lnTo>
                      <a:pt x="31" y="642"/>
                    </a:lnTo>
                    <a:lnTo>
                      <a:pt x="78" y="561"/>
                    </a:lnTo>
                    <a:lnTo>
                      <a:pt x="80" y="555"/>
                    </a:lnTo>
                    <a:lnTo>
                      <a:pt x="79" y="550"/>
                    </a:lnTo>
                    <a:lnTo>
                      <a:pt x="77" y="546"/>
                    </a:lnTo>
                    <a:lnTo>
                      <a:pt x="73" y="541"/>
                    </a:lnTo>
                    <a:lnTo>
                      <a:pt x="69" y="540"/>
                    </a:lnTo>
                    <a:lnTo>
                      <a:pt x="63" y="540"/>
                    </a:lnTo>
                    <a:lnTo>
                      <a:pt x="58" y="542"/>
                    </a:lnTo>
                    <a:lnTo>
                      <a:pt x="55" y="547"/>
                    </a:lnTo>
                    <a:lnTo>
                      <a:pt x="7" y="628"/>
                    </a:lnTo>
                    <a:lnTo>
                      <a:pt x="4" y="635"/>
                    </a:lnTo>
                    <a:lnTo>
                      <a:pt x="2" y="642"/>
                    </a:lnTo>
                    <a:lnTo>
                      <a:pt x="0" y="649"/>
                    </a:lnTo>
                    <a:lnTo>
                      <a:pt x="0" y="656"/>
                    </a:lnTo>
                    <a:lnTo>
                      <a:pt x="0" y="664"/>
                    </a:lnTo>
                    <a:lnTo>
                      <a:pt x="2" y="670"/>
                    </a:lnTo>
                    <a:lnTo>
                      <a:pt x="4" y="678"/>
                    </a:lnTo>
                    <a:lnTo>
                      <a:pt x="7" y="684"/>
                    </a:lnTo>
                    <a:lnTo>
                      <a:pt x="12" y="691"/>
                    </a:lnTo>
                    <a:lnTo>
                      <a:pt x="16" y="696"/>
                    </a:lnTo>
                    <a:lnTo>
                      <a:pt x="21" y="700"/>
                    </a:lnTo>
                    <a:lnTo>
                      <a:pt x="28" y="704"/>
                    </a:lnTo>
                    <a:lnTo>
                      <a:pt x="34" y="708"/>
                    </a:lnTo>
                    <a:lnTo>
                      <a:pt x="41" y="710"/>
                    </a:lnTo>
                    <a:lnTo>
                      <a:pt x="48" y="712"/>
                    </a:lnTo>
                    <a:lnTo>
                      <a:pt x="56" y="712"/>
                    </a:lnTo>
                    <a:lnTo>
                      <a:pt x="481" y="712"/>
                    </a:lnTo>
                    <a:lnTo>
                      <a:pt x="488" y="712"/>
                    </a:lnTo>
                    <a:lnTo>
                      <a:pt x="496" y="710"/>
                    </a:lnTo>
                    <a:lnTo>
                      <a:pt x="502" y="708"/>
                    </a:lnTo>
                    <a:lnTo>
                      <a:pt x="508" y="704"/>
                    </a:lnTo>
                    <a:lnTo>
                      <a:pt x="515" y="700"/>
                    </a:lnTo>
                    <a:lnTo>
                      <a:pt x="520" y="696"/>
                    </a:lnTo>
                    <a:lnTo>
                      <a:pt x="525" y="691"/>
                    </a:lnTo>
                    <a:lnTo>
                      <a:pt x="529" y="684"/>
                    </a:lnTo>
                    <a:lnTo>
                      <a:pt x="532" y="678"/>
                    </a:lnTo>
                    <a:lnTo>
                      <a:pt x="535" y="670"/>
                    </a:lnTo>
                    <a:lnTo>
                      <a:pt x="536" y="664"/>
                    </a:lnTo>
                    <a:lnTo>
                      <a:pt x="536" y="656"/>
                    </a:lnTo>
                    <a:lnTo>
                      <a:pt x="536" y="649"/>
                    </a:lnTo>
                    <a:lnTo>
                      <a:pt x="535" y="642"/>
                    </a:lnTo>
                    <a:lnTo>
                      <a:pt x="532" y="635"/>
                    </a:lnTo>
                    <a:lnTo>
                      <a:pt x="529" y="628"/>
                    </a:lnTo>
                    <a:close/>
                    <a:moveTo>
                      <a:pt x="340" y="342"/>
                    </a:moveTo>
                    <a:lnTo>
                      <a:pt x="331" y="347"/>
                    </a:lnTo>
                    <a:lnTo>
                      <a:pt x="317" y="353"/>
                    </a:lnTo>
                    <a:lnTo>
                      <a:pt x="309" y="356"/>
                    </a:lnTo>
                    <a:lnTo>
                      <a:pt x="301" y="357"/>
                    </a:lnTo>
                    <a:lnTo>
                      <a:pt x="295" y="357"/>
                    </a:lnTo>
                    <a:lnTo>
                      <a:pt x="290" y="356"/>
                    </a:lnTo>
                    <a:lnTo>
                      <a:pt x="282" y="351"/>
                    </a:lnTo>
                    <a:lnTo>
                      <a:pt x="278" y="347"/>
                    </a:lnTo>
                    <a:lnTo>
                      <a:pt x="272" y="343"/>
                    </a:lnTo>
                    <a:lnTo>
                      <a:pt x="268" y="339"/>
                    </a:lnTo>
                    <a:lnTo>
                      <a:pt x="263" y="336"/>
                    </a:lnTo>
                    <a:lnTo>
                      <a:pt x="257" y="334"/>
                    </a:lnTo>
                    <a:lnTo>
                      <a:pt x="247" y="330"/>
                    </a:lnTo>
                    <a:lnTo>
                      <a:pt x="236" y="329"/>
                    </a:lnTo>
                    <a:lnTo>
                      <a:pt x="225" y="329"/>
                    </a:lnTo>
                    <a:lnTo>
                      <a:pt x="216" y="330"/>
                    </a:lnTo>
                    <a:lnTo>
                      <a:pt x="205" y="332"/>
                    </a:lnTo>
                    <a:lnTo>
                      <a:pt x="196" y="335"/>
                    </a:lnTo>
                    <a:lnTo>
                      <a:pt x="196" y="95"/>
                    </a:lnTo>
                    <a:lnTo>
                      <a:pt x="340" y="95"/>
                    </a:lnTo>
                    <a:lnTo>
                      <a:pt x="340" y="342"/>
                    </a:lnTo>
                    <a:close/>
                    <a:moveTo>
                      <a:pt x="354" y="68"/>
                    </a:moveTo>
                    <a:lnTo>
                      <a:pt x="182" y="68"/>
                    </a:lnTo>
                    <a:lnTo>
                      <a:pt x="178" y="67"/>
                    </a:lnTo>
                    <a:lnTo>
                      <a:pt x="175" y="66"/>
                    </a:lnTo>
                    <a:lnTo>
                      <a:pt x="172" y="65"/>
                    </a:lnTo>
                    <a:lnTo>
                      <a:pt x="168" y="61"/>
                    </a:lnTo>
                    <a:lnTo>
                      <a:pt x="166" y="59"/>
                    </a:lnTo>
                    <a:lnTo>
                      <a:pt x="164" y="56"/>
                    </a:lnTo>
                    <a:lnTo>
                      <a:pt x="163" y="52"/>
                    </a:lnTo>
                    <a:lnTo>
                      <a:pt x="163" y="47"/>
                    </a:lnTo>
                    <a:lnTo>
                      <a:pt x="163" y="44"/>
                    </a:lnTo>
                    <a:lnTo>
                      <a:pt x="164" y="40"/>
                    </a:lnTo>
                    <a:lnTo>
                      <a:pt x="166" y="37"/>
                    </a:lnTo>
                    <a:lnTo>
                      <a:pt x="168" y="35"/>
                    </a:lnTo>
                    <a:lnTo>
                      <a:pt x="172" y="31"/>
                    </a:lnTo>
                    <a:lnTo>
                      <a:pt x="175" y="30"/>
                    </a:lnTo>
                    <a:lnTo>
                      <a:pt x="178" y="29"/>
                    </a:lnTo>
                    <a:lnTo>
                      <a:pt x="182" y="28"/>
                    </a:lnTo>
                    <a:lnTo>
                      <a:pt x="354" y="28"/>
                    </a:lnTo>
                    <a:lnTo>
                      <a:pt x="358" y="29"/>
                    </a:lnTo>
                    <a:lnTo>
                      <a:pt x="361" y="30"/>
                    </a:lnTo>
                    <a:lnTo>
                      <a:pt x="365" y="31"/>
                    </a:lnTo>
                    <a:lnTo>
                      <a:pt x="368" y="35"/>
                    </a:lnTo>
                    <a:lnTo>
                      <a:pt x="370" y="37"/>
                    </a:lnTo>
                    <a:lnTo>
                      <a:pt x="372" y="40"/>
                    </a:lnTo>
                    <a:lnTo>
                      <a:pt x="373" y="44"/>
                    </a:lnTo>
                    <a:lnTo>
                      <a:pt x="373" y="47"/>
                    </a:lnTo>
                    <a:lnTo>
                      <a:pt x="373" y="52"/>
                    </a:lnTo>
                    <a:lnTo>
                      <a:pt x="372" y="56"/>
                    </a:lnTo>
                    <a:lnTo>
                      <a:pt x="370" y="59"/>
                    </a:lnTo>
                    <a:lnTo>
                      <a:pt x="368" y="61"/>
                    </a:lnTo>
                    <a:lnTo>
                      <a:pt x="365" y="65"/>
                    </a:lnTo>
                    <a:lnTo>
                      <a:pt x="361" y="66"/>
                    </a:lnTo>
                    <a:lnTo>
                      <a:pt x="358" y="67"/>
                    </a:lnTo>
                    <a:lnTo>
                      <a:pt x="354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367">
                <a:extLst>
                  <a:ext uri="{FF2B5EF4-FFF2-40B4-BE49-F238E27FC236}">
                    <a16:creationId xmlns:a16="http://schemas.microsoft.com/office/drawing/2014/main" id="{1ABBE83A-BF44-4F58-A520-D2FDAC352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176" y="5697538"/>
                <a:ext cx="15875" cy="14288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3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368">
                <a:extLst>
                  <a:ext uri="{FF2B5EF4-FFF2-40B4-BE49-F238E27FC236}">
                    <a16:creationId xmlns:a16="http://schemas.microsoft.com/office/drawing/2014/main" id="{2F39EA09-B4F1-4EEE-A470-4657F5CB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076" y="5461001"/>
                <a:ext cx="49213" cy="49213"/>
              </a:xfrm>
              <a:custGeom>
                <a:avLst/>
                <a:gdLst>
                  <a:gd name="T0" fmla="*/ 80 w 94"/>
                  <a:gd name="T1" fmla="*/ 33 h 95"/>
                  <a:gd name="T2" fmla="*/ 60 w 94"/>
                  <a:gd name="T3" fmla="*/ 33 h 95"/>
                  <a:gd name="T4" fmla="*/ 60 w 94"/>
                  <a:gd name="T5" fmla="*/ 14 h 95"/>
                  <a:gd name="T6" fmla="*/ 59 w 94"/>
                  <a:gd name="T7" fmla="*/ 9 h 95"/>
                  <a:gd name="T8" fmla="*/ 57 w 94"/>
                  <a:gd name="T9" fmla="*/ 4 h 95"/>
                  <a:gd name="T10" fmla="*/ 53 w 94"/>
                  <a:gd name="T11" fmla="*/ 1 h 95"/>
                  <a:gd name="T12" fmla="*/ 47 w 94"/>
                  <a:gd name="T13" fmla="*/ 0 h 95"/>
                  <a:gd name="T14" fmla="*/ 41 w 94"/>
                  <a:gd name="T15" fmla="*/ 1 h 95"/>
                  <a:gd name="T16" fmla="*/ 37 w 94"/>
                  <a:gd name="T17" fmla="*/ 4 h 95"/>
                  <a:gd name="T18" fmla="*/ 34 w 94"/>
                  <a:gd name="T19" fmla="*/ 9 h 95"/>
                  <a:gd name="T20" fmla="*/ 33 w 94"/>
                  <a:gd name="T21" fmla="*/ 14 h 95"/>
                  <a:gd name="T22" fmla="*/ 33 w 94"/>
                  <a:gd name="T23" fmla="*/ 33 h 95"/>
                  <a:gd name="T24" fmla="*/ 13 w 94"/>
                  <a:gd name="T25" fmla="*/ 33 h 95"/>
                  <a:gd name="T26" fmla="*/ 8 w 94"/>
                  <a:gd name="T27" fmla="*/ 34 h 95"/>
                  <a:gd name="T28" fmla="*/ 3 w 94"/>
                  <a:gd name="T29" fmla="*/ 38 h 95"/>
                  <a:gd name="T30" fmla="*/ 1 w 94"/>
                  <a:gd name="T31" fmla="*/ 42 h 95"/>
                  <a:gd name="T32" fmla="*/ 0 w 94"/>
                  <a:gd name="T33" fmla="*/ 47 h 95"/>
                  <a:gd name="T34" fmla="*/ 1 w 94"/>
                  <a:gd name="T35" fmla="*/ 53 h 95"/>
                  <a:gd name="T36" fmla="*/ 3 w 94"/>
                  <a:gd name="T37" fmla="*/ 57 h 95"/>
                  <a:gd name="T38" fmla="*/ 8 w 94"/>
                  <a:gd name="T39" fmla="*/ 60 h 95"/>
                  <a:gd name="T40" fmla="*/ 13 w 94"/>
                  <a:gd name="T41" fmla="*/ 61 h 95"/>
                  <a:gd name="T42" fmla="*/ 33 w 94"/>
                  <a:gd name="T43" fmla="*/ 61 h 95"/>
                  <a:gd name="T44" fmla="*/ 33 w 94"/>
                  <a:gd name="T45" fmla="*/ 81 h 95"/>
                  <a:gd name="T46" fmla="*/ 34 w 94"/>
                  <a:gd name="T47" fmla="*/ 86 h 95"/>
                  <a:gd name="T48" fmla="*/ 37 w 94"/>
                  <a:gd name="T49" fmla="*/ 91 h 95"/>
                  <a:gd name="T50" fmla="*/ 41 w 94"/>
                  <a:gd name="T51" fmla="*/ 93 h 95"/>
                  <a:gd name="T52" fmla="*/ 47 w 94"/>
                  <a:gd name="T53" fmla="*/ 95 h 95"/>
                  <a:gd name="T54" fmla="*/ 53 w 94"/>
                  <a:gd name="T55" fmla="*/ 93 h 95"/>
                  <a:gd name="T56" fmla="*/ 57 w 94"/>
                  <a:gd name="T57" fmla="*/ 91 h 95"/>
                  <a:gd name="T58" fmla="*/ 59 w 94"/>
                  <a:gd name="T59" fmla="*/ 86 h 95"/>
                  <a:gd name="T60" fmla="*/ 60 w 94"/>
                  <a:gd name="T61" fmla="*/ 81 h 95"/>
                  <a:gd name="T62" fmla="*/ 60 w 94"/>
                  <a:gd name="T63" fmla="*/ 61 h 95"/>
                  <a:gd name="T64" fmla="*/ 80 w 94"/>
                  <a:gd name="T65" fmla="*/ 61 h 95"/>
                  <a:gd name="T66" fmla="*/ 86 w 94"/>
                  <a:gd name="T67" fmla="*/ 60 h 95"/>
                  <a:gd name="T68" fmla="*/ 90 w 94"/>
                  <a:gd name="T69" fmla="*/ 57 h 95"/>
                  <a:gd name="T70" fmla="*/ 93 w 94"/>
                  <a:gd name="T71" fmla="*/ 53 h 95"/>
                  <a:gd name="T72" fmla="*/ 94 w 94"/>
                  <a:gd name="T73" fmla="*/ 47 h 95"/>
                  <a:gd name="T74" fmla="*/ 93 w 94"/>
                  <a:gd name="T75" fmla="*/ 42 h 95"/>
                  <a:gd name="T76" fmla="*/ 90 w 94"/>
                  <a:gd name="T77" fmla="*/ 38 h 95"/>
                  <a:gd name="T78" fmla="*/ 86 w 94"/>
                  <a:gd name="T79" fmla="*/ 34 h 95"/>
                  <a:gd name="T80" fmla="*/ 80 w 94"/>
                  <a:gd name="T81" fmla="*/ 3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95">
                    <a:moveTo>
                      <a:pt x="80" y="33"/>
                    </a:moveTo>
                    <a:lnTo>
                      <a:pt x="60" y="33"/>
                    </a:lnTo>
                    <a:lnTo>
                      <a:pt x="60" y="14"/>
                    </a:lnTo>
                    <a:lnTo>
                      <a:pt x="59" y="9"/>
                    </a:lnTo>
                    <a:lnTo>
                      <a:pt x="57" y="4"/>
                    </a:lnTo>
                    <a:lnTo>
                      <a:pt x="53" y="1"/>
                    </a:lnTo>
                    <a:lnTo>
                      <a:pt x="47" y="0"/>
                    </a:lnTo>
                    <a:lnTo>
                      <a:pt x="41" y="1"/>
                    </a:lnTo>
                    <a:lnTo>
                      <a:pt x="37" y="4"/>
                    </a:lnTo>
                    <a:lnTo>
                      <a:pt x="34" y="9"/>
                    </a:lnTo>
                    <a:lnTo>
                      <a:pt x="33" y="14"/>
                    </a:lnTo>
                    <a:lnTo>
                      <a:pt x="33" y="33"/>
                    </a:lnTo>
                    <a:lnTo>
                      <a:pt x="13" y="33"/>
                    </a:lnTo>
                    <a:lnTo>
                      <a:pt x="8" y="34"/>
                    </a:lnTo>
                    <a:lnTo>
                      <a:pt x="3" y="38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8" y="60"/>
                    </a:lnTo>
                    <a:lnTo>
                      <a:pt x="13" y="61"/>
                    </a:lnTo>
                    <a:lnTo>
                      <a:pt x="33" y="61"/>
                    </a:lnTo>
                    <a:lnTo>
                      <a:pt x="33" y="81"/>
                    </a:lnTo>
                    <a:lnTo>
                      <a:pt x="34" y="86"/>
                    </a:lnTo>
                    <a:lnTo>
                      <a:pt x="37" y="91"/>
                    </a:lnTo>
                    <a:lnTo>
                      <a:pt x="41" y="93"/>
                    </a:lnTo>
                    <a:lnTo>
                      <a:pt x="47" y="95"/>
                    </a:lnTo>
                    <a:lnTo>
                      <a:pt x="53" y="93"/>
                    </a:lnTo>
                    <a:lnTo>
                      <a:pt x="57" y="91"/>
                    </a:lnTo>
                    <a:lnTo>
                      <a:pt x="59" y="86"/>
                    </a:lnTo>
                    <a:lnTo>
                      <a:pt x="60" y="81"/>
                    </a:lnTo>
                    <a:lnTo>
                      <a:pt x="60" y="61"/>
                    </a:lnTo>
                    <a:lnTo>
                      <a:pt x="80" y="61"/>
                    </a:lnTo>
                    <a:lnTo>
                      <a:pt x="86" y="60"/>
                    </a:lnTo>
                    <a:lnTo>
                      <a:pt x="90" y="57"/>
                    </a:lnTo>
                    <a:lnTo>
                      <a:pt x="93" y="53"/>
                    </a:lnTo>
                    <a:lnTo>
                      <a:pt x="94" y="47"/>
                    </a:lnTo>
                    <a:lnTo>
                      <a:pt x="93" y="42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369">
                <a:extLst>
                  <a:ext uri="{FF2B5EF4-FFF2-40B4-BE49-F238E27FC236}">
                    <a16:creationId xmlns:a16="http://schemas.microsoft.com/office/drawing/2014/main" id="{65F1DB7E-77F1-4048-936F-8D0E7B8D0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776" y="5584826"/>
                <a:ext cx="49213" cy="49213"/>
              </a:xfrm>
              <a:custGeom>
                <a:avLst/>
                <a:gdLst>
                  <a:gd name="T0" fmla="*/ 80 w 94"/>
                  <a:gd name="T1" fmla="*/ 33 h 95"/>
                  <a:gd name="T2" fmla="*/ 61 w 94"/>
                  <a:gd name="T3" fmla="*/ 33 h 95"/>
                  <a:gd name="T4" fmla="*/ 61 w 94"/>
                  <a:gd name="T5" fmla="*/ 14 h 95"/>
                  <a:gd name="T6" fmla="*/ 60 w 94"/>
                  <a:gd name="T7" fmla="*/ 9 h 95"/>
                  <a:gd name="T8" fmla="*/ 57 w 94"/>
                  <a:gd name="T9" fmla="*/ 3 h 95"/>
                  <a:gd name="T10" fmla="*/ 53 w 94"/>
                  <a:gd name="T11" fmla="*/ 1 h 95"/>
                  <a:gd name="T12" fmla="*/ 47 w 94"/>
                  <a:gd name="T13" fmla="*/ 0 h 95"/>
                  <a:gd name="T14" fmla="*/ 42 w 94"/>
                  <a:gd name="T15" fmla="*/ 1 h 95"/>
                  <a:gd name="T16" fmla="*/ 38 w 94"/>
                  <a:gd name="T17" fmla="*/ 3 h 95"/>
                  <a:gd name="T18" fmla="*/ 34 w 94"/>
                  <a:gd name="T19" fmla="*/ 9 h 95"/>
                  <a:gd name="T20" fmla="*/ 33 w 94"/>
                  <a:gd name="T21" fmla="*/ 14 h 95"/>
                  <a:gd name="T22" fmla="*/ 33 w 94"/>
                  <a:gd name="T23" fmla="*/ 33 h 95"/>
                  <a:gd name="T24" fmla="*/ 14 w 94"/>
                  <a:gd name="T25" fmla="*/ 33 h 95"/>
                  <a:gd name="T26" fmla="*/ 9 w 94"/>
                  <a:gd name="T27" fmla="*/ 34 h 95"/>
                  <a:gd name="T28" fmla="*/ 4 w 94"/>
                  <a:gd name="T29" fmla="*/ 38 h 95"/>
                  <a:gd name="T30" fmla="*/ 1 w 94"/>
                  <a:gd name="T31" fmla="*/ 42 h 95"/>
                  <a:gd name="T32" fmla="*/ 0 w 94"/>
                  <a:gd name="T33" fmla="*/ 47 h 95"/>
                  <a:gd name="T34" fmla="*/ 1 w 94"/>
                  <a:gd name="T35" fmla="*/ 53 h 95"/>
                  <a:gd name="T36" fmla="*/ 4 w 94"/>
                  <a:gd name="T37" fmla="*/ 57 h 95"/>
                  <a:gd name="T38" fmla="*/ 9 w 94"/>
                  <a:gd name="T39" fmla="*/ 60 h 95"/>
                  <a:gd name="T40" fmla="*/ 14 w 94"/>
                  <a:gd name="T41" fmla="*/ 61 h 95"/>
                  <a:gd name="T42" fmla="*/ 33 w 94"/>
                  <a:gd name="T43" fmla="*/ 61 h 95"/>
                  <a:gd name="T44" fmla="*/ 33 w 94"/>
                  <a:gd name="T45" fmla="*/ 81 h 95"/>
                  <a:gd name="T46" fmla="*/ 34 w 94"/>
                  <a:gd name="T47" fmla="*/ 86 h 95"/>
                  <a:gd name="T48" fmla="*/ 38 w 94"/>
                  <a:gd name="T49" fmla="*/ 90 h 95"/>
                  <a:gd name="T50" fmla="*/ 42 w 94"/>
                  <a:gd name="T51" fmla="*/ 94 h 95"/>
                  <a:gd name="T52" fmla="*/ 47 w 94"/>
                  <a:gd name="T53" fmla="*/ 95 h 95"/>
                  <a:gd name="T54" fmla="*/ 53 w 94"/>
                  <a:gd name="T55" fmla="*/ 94 h 95"/>
                  <a:gd name="T56" fmla="*/ 57 w 94"/>
                  <a:gd name="T57" fmla="*/ 90 h 95"/>
                  <a:gd name="T58" fmla="*/ 60 w 94"/>
                  <a:gd name="T59" fmla="*/ 86 h 95"/>
                  <a:gd name="T60" fmla="*/ 61 w 94"/>
                  <a:gd name="T61" fmla="*/ 81 h 95"/>
                  <a:gd name="T62" fmla="*/ 61 w 94"/>
                  <a:gd name="T63" fmla="*/ 61 h 95"/>
                  <a:gd name="T64" fmla="*/ 80 w 94"/>
                  <a:gd name="T65" fmla="*/ 61 h 95"/>
                  <a:gd name="T66" fmla="*/ 86 w 94"/>
                  <a:gd name="T67" fmla="*/ 60 h 95"/>
                  <a:gd name="T68" fmla="*/ 90 w 94"/>
                  <a:gd name="T69" fmla="*/ 57 h 95"/>
                  <a:gd name="T70" fmla="*/ 93 w 94"/>
                  <a:gd name="T71" fmla="*/ 53 h 95"/>
                  <a:gd name="T72" fmla="*/ 94 w 94"/>
                  <a:gd name="T73" fmla="*/ 47 h 95"/>
                  <a:gd name="T74" fmla="*/ 93 w 94"/>
                  <a:gd name="T75" fmla="*/ 42 h 95"/>
                  <a:gd name="T76" fmla="*/ 90 w 94"/>
                  <a:gd name="T77" fmla="*/ 38 h 95"/>
                  <a:gd name="T78" fmla="*/ 86 w 94"/>
                  <a:gd name="T79" fmla="*/ 34 h 95"/>
                  <a:gd name="T80" fmla="*/ 80 w 94"/>
                  <a:gd name="T81" fmla="*/ 3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95">
                    <a:moveTo>
                      <a:pt x="80" y="33"/>
                    </a:moveTo>
                    <a:lnTo>
                      <a:pt x="61" y="33"/>
                    </a:lnTo>
                    <a:lnTo>
                      <a:pt x="61" y="14"/>
                    </a:lnTo>
                    <a:lnTo>
                      <a:pt x="60" y="9"/>
                    </a:lnTo>
                    <a:lnTo>
                      <a:pt x="57" y="3"/>
                    </a:lnTo>
                    <a:lnTo>
                      <a:pt x="53" y="1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4" y="9"/>
                    </a:lnTo>
                    <a:lnTo>
                      <a:pt x="33" y="14"/>
                    </a:lnTo>
                    <a:lnTo>
                      <a:pt x="33" y="33"/>
                    </a:lnTo>
                    <a:lnTo>
                      <a:pt x="14" y="33"/>
                    </a:lnTo>
                    <a:lnTo>
                      <a:pt x="9" y="34"/>
                    </a:lnTo>
                    <a:lnTo>
                      <a:pt x="4" y="38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4" y="57"/>
                    </a:lnTo>
                    <a:lnTo>
                      <a:pt x="9" y="60"/>
                    </a:lnTo>
                    <a:lnTo>
                      <a:pt x="14" y="61"/>
                    </a:lnTo>
                    <a:lnTo>
                      <a:pt x="33" y="61"/>
                    </a:lnTo>
                    <a:lnTo>
                      <a:pt x="33" y="81"/>
                    </a:lnTo>
                    <a:lnTo>
                      <a:pt x="34" y="86"/>
                    </a:lnTo>
                    <a:lnTo>
                      <a:pt x="38" y="90"/>
                    </a:lnTo>
                    <a:lnTo>
                      <a:pt x="42" y="94"/>
                    </a:lnTo>
                    <a:lnTo>
                      <a:pt x="47" y="95"/>
                    </a:lnTo>
                    <a:lnTo>
                      <a:pt x="53" y="94"/>
                    </a:lnTo>
                    <a:lnTo>
                      <a:pt x="57" y="90"/>
                    </a:lnTo>
                    <a:lnTo>
                      <a:pt x="60" y="86"/>
                    </a:lnTo>
                    <a:lnTo>
                      <a:pt x="61" y="81"/>
                    </a:lnTo>
                    <a:lnTo>
                      <a:pt x="61" y="61"/>
                    </a:lnTo>
                    <a:lnTo>
                      <a:pt x="80" y="61"/>
                    </a:lnTo>
                    <a:lnTo>
                      <a:pt x="86" y="60"/>
                    </a:lnTo>
                    <a:lnTo>
                      <a:pt x="90" y="57"/>
                    </a:lnTo>
                    <a:lnTo>
                      <a:pt x="93" y="53"/>
                    </a:lnTo>
                    <a:lnTo>
                      <a:pt x="94" y="47"/>
                    </a:lnTo>
                    <a:lnTo>
                      <a:pt x="93" y="42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370">
                <a:extLst>
                  <a:ext uri="{FF2B5EF4-FFF2-40B4-BE49-F238E27FC236}">
                    <a16:creationId xmlns:a16="http://schemas.microsoft.com/office/drawing/2014/main" id="{2C240243-959C-4B21-A629-474561BDD2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1276" y="5461001"/>
                <a:ext cx="50800" cy="49213"/>
              </a:xfrm>
              <a:custGeom>
                <a:avLst/>
                <a:gdLst>
                  <a:gd name="T0" fmla="*/ 38 w 94"/>
                  <a:gd name="T1" fmla="*/ 1 h 95"/>
                  <a:gd name="T2" fmla="*/ 20 w 94"/>
                  <a:gd name="T3" fmla="*/ 9 h 95"/>
                  <a:gd name="T4" fmla="*/ 7 w 94"/>
                  <a:gd name="T5" fmla="*/ 22 h 95"/>
                  <a:gd name="T6" fmla="*/ 1 w 94"/>
                  <a:gd name="T7" fmla="*/ 38 h 95"/>
                  <a:gd name="T8" fmla="*/ 1 w 94"/>
                  <a:gd name="T9" fmla="*/ 57 h 95"/>
                  <a:gd name="T10" fmla="*/ 7 w 94"/>
                  <a:gd name="T11" fmla="*/ 74 h 95"/>
                  <a:gd name="T12" fmla="*/ 20 w 94"/>
                  <a:gd name="T13" fmla="*/ 87 h 95"/>
                  <a:gd name="T14" fmla="*/ 38 w 94"/>
                  <a:gd name="T15" fmla="*/ 93 h 95"/>
                  <a:gd name="T16" fmla="*/ 57 w 94"/>
                  <a:gd name="T17" fmla="*/ 93 h 95"/>
                  <a:gd name="T18" fmla="*/ 73 w 94"/>
                  <a:gd name="T19" fmla="*/ 87 h 95"/>
                  <a:gd name="T20" fmla="*/ 86 w 94"/>
                  <a:gd name="T21" fmla="*/ 74 h 95"/>
                  <a:gd name="T22" fmla="*/ 93 w 94"/>
                  <a:gd name="T23" fmla="*/ 57 h 95"/>
                  <a:gd name="T24" fmla="*/ 93 w 94"/>
                  <a:gd name="T25" fmla="*/ 38 h 95"/>
                  <a:gd name="T26" fmla="*/ 86 w 94"/>
                  <a:gd name="T27" fmla="*/ 22 h 95"/>
                  <a:gd name="T28" fmla="*/ 73 w 94"/>
                  <a:gd name="T29" fmla="*/ 9 h 95"/>
                  <a:gd name="T30" fmla="*/ 57 w 94"/>
                  <a:gd name="T31" fmla="*/ 1 h 95"/>
                  <a:gd name="T32" fmla="*/ 47 w 94"/>
                  <a:gd name="T33" fmla="*/ 67 h 95"/>
                  <a:gd name="T34" fmla="*/ 40 w 94"/>
                  <a:gd name="T35" fmla="*/ 66 h 95"/>
                  <a:gd name="T36" fmla="*/ 33 w 94"/>
                  <a:gd name="T37" fmla="*/ 61 h 95"/>
                  <a:gd name="T38" fmla="*/ 29 w 94"/>
                  <a:gd name="T39" fmla="*/ 55 h 95"/>
                  <a:gd name="T40" fmla="*/ 28 w 94"/>
                  <a:gd name="T41" fmla="*/ 47 h 95"/>
                  <a:gd name="T42" fmla="*/ 29 w 94"/>
                  <a:gd name="T43" fmla="*/ 40 h 95"/>
                  <a:gd name="T44" fmla="*/ 33 w 94"/>
                  <a:gd name="T45" fmla="*/ 34 h 95"/>
                  <a:gd name="T46" fmla="*/ 40 w 94"/>
                  <a:gd name="T47" fmla="*/ 30 h 95"/>
                  <a:gd name="T48" fmla="*/ 47 w 94"/>
                  <a:gd name="T49" fmla="*/ 28 h 95"/>
                  <a:gd name="T50" fmla="*/ 55 w 94"/>
                  <a:gd name="T51" fmla="*/ 30 h 95"/>
                  <a:gd name="T52" fmla="*/ 61 w 94"/>
                  <a:gd name="T53" fmla="*/ 34 h 95"/>
                  <a:gd name="T54" fmla="*/ 65 w 94"/>
                  <a:gd name="T55" fmla="*/ 40 h 95"/>
                  <a:gd name="T56" fmla="*/ 66 w 94"/>
                  <a:gd name="T57" fmla="*/ 47 h 95"/>
                  <a:gd name="T58" fmla="*/ 65 w 94"/>
                  <a:gd name="T59" fmla="*/ 55 h 95"/>
                  <a:gd name="T60" fmla="*/ 61 w 94"/>
                  <a:gd name="T61" fmla="*/ 61 h 95"/>
                  <a:gd name="T62" fmla="*/ 55 w 94"/>
                  <a:gd name="T63" fmla="*/ 66 h 95"/>
                  <a:gd name="T64" fmla="*/ 47 w 94"/>
                  <a:gd name="T65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38" y="1"/>
                    </a:lnTo>
                    <a:lnTo>
                      <a:pt x="29" y="4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7" y="22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7" y="74"/>
                    </a:lnTo>
                    <a:lnTo>
                      <a:pt x="14" y="81"/>
                    </a:lnTo>
                    <a:lnTo>
                      <a:pt x="20" y="87"/>
                    </a:lnTo>
                    <a:lnTo>
                      <a:pt x="29" y="91"/>
                    </a:lnTo>
                    <a:lnTo>
                      <a:pt x="38" y="93"/>
                    </a:lnTo>
                    <a:lnTo>
                      <a:pt x="47" y="95"/>
                    </a:lnTo>
                    <a:lnTo>
                      <a:pt x="57" y="93"/>
                    </a:lnTo>
                    <a:lnTo>
                      <a:pt x="65" y="91"/>
                    </a:lnTo>
                    <a:lnTo>
                      <a:pt x="73" y="87"/>
                    </a:lnTo>
                    <a:lnTo>
                      <a:pt x="80" y="81"/>
                    </a:lnTo>
                    <a:lnTo>
                      <a:pt x="86" y="74"/>
                    </a:lnTo>
                    <a:lnTo>
                      <a:pt x="90" y="66"/>
                    </a:lnTo>
                    <a:lnTo>
                      <a:pt x="93" y="57"/>
                    </a:lnTo>
                    <a:lnTo>
                      <a:pt x="94" y="47"/>
                    </a:lnTo>
                    <a:lnTo>
                      <a:pt x="93" y="38"/>
                    </a:lnTo>
                    <a:lnTo>
                      <a:pt x="90" y="29"/>
                    </a:lnTo>
                    <a:lnTo>
                      <a:pt x="86" y="22"/>
                    </a:lnTo>
                    <a:lnTo>
                      <a:pt x="80" y="14"/>
                    </a:lnTo>
                    <a:lnTo>
                      <a:pt x="73" y="9"/>
                    </a:lnTo>
                    <a:lnTo>
                      <a:pt x="65" y="4"/>
                    </a:lnTo>
                    <a:lnTo>
                      <a:pt x="57" y="1"/>
                    </a:lnTo>
                    <a:lnTo>
                      <a:pt x="47" y="0"/>
                    </a:lnTo>
                    <a:close/>
                    <a:moveTo>
                      <a:pt x="47" y="67"/>
                    </a:moveTo>
                    <a:lnTo>
                      <a:pt x="43" y="67"/>
                    </a:lnTo>
                    <a:lnTo>
                      <a:pt x="40" y="66"/>
                    </a:lnTo>
                    <a:lnTo>
                      <a:pt x="36" y="63"/>
                    </a:lnTo>
                    <a:lnTo>
                      <a:pt x="33" y="61"/>
                    </a:lnTo>
                    <a:lnTo>
                      <a:pt x="31" y="58"/>
                    </a:lnTo>
                    <a:lnTo>
                      <a:pt x="29" y="55"/>
                    </a:lnTo>
                    <a:lnTo>
                      <a:pt x="28" y="52"/>
                    </a:lnTo>
                    <a:lnTo>
                      <a:pt x="28" y="47"/>
                    </a:lnTo>
                    <a:lnTo>
                      <a:pt x="28" y="44"/>
                    </a:lnTo>
                    <a:lnTo>
                      <a:pt x="29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6" y="31"/>
                    </a:lnTo>
                    <a:lnTo>
                      <a:pt x="40" y="30"/>
                    </a:lnTo>
                    <a:lnTo>
                      <a:pt x="43" y="29"/>
                    </a:lnTo>
                    <a:lnTo>
                      <a:pt x="47" y="28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8" y="31"/>
                    </a:lnTo>
                    <a:lnTo>
                      <a:pt x="61" y="34"/>
                    </a:lnTo>
                    <a:lnTo>
                      <a:pt x="63" y="37"/>
                    </a:lnTo>
                    <a:lnTo>
                      <a:pt x="65" y="40"/>
                    </a:lnTo>
                    <a:lnTo>
                      <a:pt x="66" y="44"/>
                    </a:lnTo>
                    <a:lnTo>
                      <a:pt x="66" y="47"/>
                    </a:lnTo>
                    <a:lnTo>
                      <a:pt x="66" y="52"/>
                    </a:lnTo>
                    <a:lnTo>
                      <a:pt x="65" y="55"/>
                    </a:lnTo>
                    <a:lnTo>
                      <a:pt x="63" y="58"/>
                    </a:lnTo>
                    <a:lnTo>
                      <a:pt x="61" y="61"/>
                    </a:lnTo>
                    <a:lnTo>
                      <a:pt x="58" y="63"/>
                    </a:lnTo>
                    <a:lnTo>
                      <a:pt x="55" y="66"/>
                    </a:lnTo>
                    <a:lnTo>
                      <a:pt x="50" y="67"/>
                    </a:lnTo>
                    <a:lnTo>
                      <a:pt x="4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371">
                <a:extLst>
                  <a:ext uri="{FF2B5EF4-FFF2-40B4-BE49-F238E27FC236}">
                    <a16:creationId xmlns:a16="http://schemas.microsoft.com/office/drawing/2014/main" id="{176A79FB-DF24-4797-B706-E4A5E005E4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8301" y="5653088"/>
                <a:ext cx="49213" cy="50800"/>
              </a:xfrm>
              <a:custGeom>
                <a:avLst/>
                <a:gdLst>
                  <a:gd name="T0" fmla="*/ 37 w 94"/>
                  <a:gd name="T1" fmla="*/ 1 h 95"/>
                  <a:gd name="T2" fmla="*/ 21 w 94"/>
                  <a:gd name="T3" fmla="*/ 8 h 95"/>
                  <a:gd name="T4" fmla="*/ 8 w 94"/>
                  <a:gd name="T5" fmla="*/ 21 h 95"/>
                  <a:gd name="T6" fmla="*/ 1 w 94"/>
                  <a:gd name="T7" fmla="*/ 38 h 95"/>
                  <a:gd name="T8" fmla="*/ 1 w 94"/>
                  <a:gd name="T9" fmla="*/ 57 h 95"/>
                  <a:gd name="T10" fmla="*/ 8 w 94"/>
                  <a:gd name="T11" fmla="*/ 74 h 95"/>
                  <a:gd name="T12" fmla="*/ 21 w 94"/>
                  <a:gd name="T13" fmla="*/ 86 h 95"/>
                  <a:gd name="T14" fmla="*/ 37 w 94"/>
                  <a:gd name="T15" fmla="*/ 94 h 95"/>
                  <a:gd name="T16" fmla="*/ 57 w 94"/>
                  <a:gd name="T17" fmla="*/ 94 h 95"/>
                  <a:gd name="T18" fmla="*/ 74 w 94"/>
                  <a:gd name="T19" fmla="*/ 86 h 95"/>
                  <a:gd name="T20" fmla="*/ 87 w 94"/>
                  <a:gd name="T21" fmla="*/ 74 h 95"/>
                  <a:gd name="T22" fmla="*/ 93 w 94"/>
                  <a:gd name="T23" fmla="*/ 57 h 95"/>
                  <a:gd name="T24" fmla="*/ 93 w 94"/>
                  <a:gd name="T25" fmla="*/ 38 h 95"/>
                  <a:gd name="T26" fmla="*/ 87 w 94"/>
                  <a:gd name="T27" fmla="*/ 21 h 95"/>
                  <a:gd name="T28" fmla="*/ 74 w 94"/>
                  <a:gd name="T29" fmla="*/ 8 h 95"/>
                  <a:gd name="T30" fmla="*/ 57 w 94"/>
                  <a:gd name="T31" fmla="*/ 1 h 95"/>
                  <a:gd name="T32" fmla="*/ 47 w 94"/>
                  <a:gd name="T33" fmla="*/ 67 h 95"/>
                  <a:gd name="T34" fmla="*/ 39 w 94"/>
                  <a:gd name="T35" fmla="*/ 66 h 95"/>
                  <a:gd name="T36" fmla="*/ 34 w 94"/>
                  <a:gd name="T37" fmla="*/ 61 h 95"/>
                  <a:gd name="T38" fmla="*/ 30 w 94"/>
                  <a:gd name="T39" fmla="*/ 55 h 95"/>
                  <a:gd name="T40" fmla="*/ 28 w 94"/>
                  <a:gd name="T41" fmla="*/ 47 h 95"/>
                  <a:gd name="T42" fmla="*/ 30 w 94"/>
                  <a:gd name="T43" fmla="*/ 40 h 95"/>
                  <a:gd name="T44" fmla="*/ 34 w 94"/>
                  <a:gd name="T45" fmla="*/ 33 h 95"/>
                  <a:gd name="T46" fmla="*/ 39 w 94"/>
                  <a:gd name="T47" fmla="*/ 29 h 95"/>
                  <a:gd name="T48" fmla="*/ 47 w 94"/>
                  <a:gd name="T49" fmla="*/ 28 h 95"/>
                  <a:gd name="T50" fmla="*/ 55 w 94"/>
                  <a:gd name="T51" fmla="*/ 29 h 95"/>
                  <a:gd name="T52" fmla="*/ 61 w 94"/>
                  <a:gd name="T53" fmla="*/ 33 h 95"/>
                  <a:gd name="T54" fmla="*/ 65 w 94"/>
                  <a:gd name="T55" fmla="*/ 40 h 95"/>
                  <a:gd name="T56" fmla="*/ 66 w 94"/>
                  <a:gd name="T57" fmla="*/ 47 h 95"/>
                  <a:gd name="T58" fmla="*/ 65 w 94"/>
                  <a:gd name="T59" fmla="*/ 55 h 95"/>
                  <a:gd name="T60" fmla="*/ 61 w 94"/>
                  <a:gd name="T61" fmla="*/ 61 h 95"/>
                  <a:gd name="T62" fmla="*/ 55 w 94"/>
                  <a:gd name="T63" fmla="*/ 66 h 95"/>
                  <a:gd name="T64" fmla="*/ 47 w 94"/>
                  <a:gd name="T65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37" y="1"/>
                    </a:lnTo>
                    <a:lnTo>
                      <a:pt x="29" y="3"/>
                    </a:lnTo>
                    <a:lnTo>
                      <a:pt x="21" y="8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4" y="66"/>
                    </a:lnTo>
                    <a:lnTo>
                      <a:pt x="8" y="74"/>
                    </a:lnTo>
                    <a:lnTo>
                      <a:pt x="14" y="81"/>
                    </a:lnTo>
                    <a:lnTo>
                      <a:pt x="21" y="86"/>
                    </a:lnTo>
                    <a:lnTo>
                      <a:pt x="29" y="90"/>
                    </a:lnTo>
                    <a:lnTo>
                      <a:pt x="37" y="94"/>
                    </a:lnTo>
                    <a:lnTo>
                      <a:pt x="47" y="95"/>
                    </a:lnTo>
                    <a:lnTo>
                      <a:pt x="57" y="94"/>
                    </a:lnTo>
                    <a:lnTo>
                      <a:pt x="65" y="90"/>
                    </a:lnTo>
                    <a:lnTo>
                      <a:pt x="74" y="86"/>
                    </a:lnTo>
                    <a:lnTo>
                      <a:pt x="80" y="81"/>
                    </a:lnTo>
                    <a:lnTo>
                      <a:pt x="87" y="74"/>
                    </a:lnTo>
                    <a:lnTo>
                      <a:pt x="91" y="66"/>
                    </a:lnTo>
                    <a:lnTo>
                      <a:pt x="93" y="57"/>
                    </a:lnTo>
                    <a:lnTo>
                      <a:pt x="94" y="47"/>
                    </a:lnTo>
                    <a:lnTo>
                      <a:pt x="93" y="38"/>
                    </a:lnTo>
                    <a:lnTo>
                      <a:pt x="91" y="29"/>
                    </a:lnTo>
                    <a:lnTo>
                      <a:pt x="87" y="21"/>
                    </a:lnTo>
                    <a:lnTo>
                      <a:pt x="80" y="14"/>
                    </a:lnTo>
                    <a:lnTo>
                      <a:pt x="74" y="8"/>
                    </a:lnTo>
                    <a:lnTo>
                      <a:pt x="65" y="3"/>
                    </a:lnTo>
                    <a:lnTo>
                      <a:pt x="57" y="1"/>
                    </a:lnTo>
                    <a:lnTo>
                      <a:pt x="47" y="0"/>
                    </a:lnTo>
                    <a:close/>
                    <a:moveTo>
                      <a:pt x="47" y="67"/>
                    </a:moveTo>
                    <a:lnTo>
                      <a:pt x="44" y="67"/>
                    </a:lnTo>
                    <a:lnTo>
                      <a:pt x="39" y="66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1" y="58"/>
                    </a:lnTo>
                    <a:lnTo>
                      <a:pt x="30" y="55"/>
                    </a:lnTo>
                    <a:lnTo>
                      <a:pt x="29" y="52"/>
                    </a:lnTo>
                    <a:lnTo>
                      <a:pt x="28" y="47"/>
                    </a:lnTo>
                    <a:lnTo>
                      <a:pt x="29" y="43"/>
                    </a:lnTo>
                    <a:lnTo>
                      <a:pt x="30" y="40"/>
                    </a:lnTo>
                    <a:lnTo>
                      <a:pt x="31" y="37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9" y="29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51" y="28"/>
                    </a:lnTo>
                    <a:lnTo>
                      <a:pt x="55" y="29"/>
                    </a:lnTo>
                    <a:lnTo>
                      <a:pt x="58" y="31"/>
                    </a:lnTo>
                    <a:lnTo>
                      <a:pt x="61" y="33"/>
                    </a:lnTo>
                    <a:lnTo>
                      <a:pt x="63" y="37"/>
                    </a:lnTo>
                    <a:lnTo>
                      <a:pt x="65" y="40"/>
                    </a:lnTo>
                    <a:lnTo>
                      <a:pt x="66" y="43"/>
                    </a:lnTo>
                    <a:lnTo>
                      <a:pt x="66" y="47"/>
                    </a:lnTo>
                    <a:lnTo>
                      <a:pt x="66" y="52"/>
                    </a:lnTo>
                    <a:lnTo>
                      <a:pt x="65" y="55"/>
                    </a:lnTo>
                    <a:lnTo>
                      <a:pt x="63" y="58"/>
                    </a:lnTo>
                    <a:lnTo>
                      <a:pt x="61" y="61"/>
                    </a:lnTo>
                    <a:lnTo>
                      <a:pt x="58" y="63"/>
                    </a:lnTo>
                    <a:lnTo>
                      <a:pt x="55" y="66"/>
                    </a:lnTo>
                    <a:lnTo>
                      <a:pt x="51" y="67"/>
                    </a:lnTo>
                    <a:lnTo>
                      <a:pt x="4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372">
                <a:extLst>
                  <a:ext uri="{FF2B5EF4-FFF2-40B4-BE49-F238E27FC236}">
                    <a16:creationId xmlns:a16="http://schemas.microsoft.com/office/drawing/2014/main" id="{2DA88A37-5126-48AC-8557-ABBE99A4C1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6064" y="5727701"/>
                <a:ext cx="49213" cy="49213"/>
              </a:xfrm>
              <a:custGeom>
                <a:avLst/>
                <a:gdLst>
                  <a:gd name="T0" fmla="*/ 38 w 95"/>
                  <a:gd name="T1" fmla="*/ 1 h 94"/>
                  <a:gd name="T2" fmla="*/ 21 w 95"/>
                  <a:gd name="T3" fmla="*/ 7 h 94"/>
                  <a:gd name="T4" fmla="*/ 8 w 95"/>
                  <a:gd name="T5" fmla="*/ 20 h 94"/>
                  <a:gd name="T6" fmla="*/ 0 w 95"/>
                  <a:gd name="T7" fmla="*/ 37 h 94"/>
                  <a:gd name="T8" fmla="*/ 0 w 95"/>
                  <a:gd name="T9" fmla="*/ 56 h 94"/>
                  <a:gd name="T10" fmla="*/ 8 w 95"/>
                  <a:gd name="T11" fmla="*/ 73 h 94"/>
                  <a:gd name="T12" fmla="*/ 21 w 95"/>
                  <a:gd name="T13" fmla="*/ 85 h 94"/>
                  <a:gd name="T14" fmla="*/ 38 w 95"/>
                  <a:gd name="T15" fmla="*/ 93 h 94"/>
                  <a:gd name="T16" fmla="*/ 56 w 95"/>
                  <a:gd name="T17" fmla="*/ 93 h 94"/>
                  <a:gd name="T18" fmla="*/ 73 w 95"/>
                  <a:gd name="T19" fmla="*/ 85 h 94"/>
                  <a:gd name="T20" fmla="*/ 86 w 95"/>
                  <a:gd name="T21" fmla="*/ 73 h 94"/>
                  <a:gd name="T22" fmla="*/ 93 w 95"/>
                  <a:gd name="T23" fmla="*/ 56 h 94"/>
                  <a:gd name="T24" fmla="*/ 93 w 95"/>
                  <a:gd name="T25" fmla="*/ 37 h 94"/>
                  <a:gd name="T26" fmla="*/ 86 w 95"/>
                  <a:gd name="T27" fmla="*/ 20 h 94"/>
                  <a:gd name="T28" fmla="*/ 73 w 95"/>
                  <a:gd name="T29" fmla="*/ 7 h 94"/>
                  <a:gd name="T30" fmla="*/ 56 w 95"/>
                  <a:gd name="T31" fmla="*/ 1 h 94"/>
                  <a:gd name="T32" fmla="*/ 47 w 95"/>
                  <a:gd name="T33" fmla="*/ 66 h 94"/>
                  <a:gd name="T34" fmla="*/ 39 w 95"/>
                  <a:gd name="T35" fmla="*/ 65 h 94"/>
                  <a:gd name="T36" fmla="*/ 33 w 95"/>
                  <a:gd name="T37" fmla="*/ 61 h 94"/>
                  <a:gd name="T38" fmla="*/ 29 w 95"/>
                  <a:gd name="T39" fmla="*/ 54 h 94"/>
                  <a:gd name="T40" fmla="*/ 27 w 95"/>
                  <a:gd name="T41" fmla="*/ 47 h 94"/>
                  <a:gd name="T42" fmla="*/ 29 w 95"/>
                  <a:gd name="T43" fmla="*/ 39 h 94"/>
                  <a:gd name="T44" fmla="*/ 33 w 95"/>
                  <a:gd name="T45" fmla="*/ 33 h 94"/>
                  <a:gd name="T46" fmla="*/ 39 w 95"/>
                  <a:gd name="T47" fmla="*/ 29 h 94"/>
                  <a:gd name="T48" fmla="*/ 47 w 95"/>
                  <a:gd name="T49" fmla="*/ 28 h 94"/>
                  <a:gd name="T50" fmla="*/ 55 w 95"/>
                  <a:gd name="T51" fmla="*/ 29 h 94"/>
                  <a:gd name="T52" fmla="*/ 60 w 95"/>
                  <a:gd name="T53" fmla="*/ 33 h 94"/>
                  <a:gd name="T54" fmla="*/ 65 w 95"/>
                  <a:gd name="T55" fmla="*/ 39 h 94"/>
                  <a:gd name="T56" fmla="*/ 67 w 95"/>
                  <a:gd name="T57" fmla="*/ 47 h 94"/>
                  <a:gd name="T58" fmla="*/ 65 w 95"/>
                  <a:gd name="T59" fmla="*/ 54 h 94"/>
                  <a:gd name="T60" fmla="*/ 60 w 95"/>
                  <a:gd name="T61" fmla="*/ 61 h 94"/>
                  <a:gd name="T62" fmla="*/ 55 w 95"/>
                  <a:gd name="T63" fmla="*/ 65 h 94"/>
                  <a:gd name="T64" fmla="*/ 47 w 95"/>
                  <a:gd name="T65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" h="94">
                    <a:moveTo>
                      <a:pt x="47" y="0"/>
                    </a:moveTo>
                    <a:lnTo>
                      <a:pt x="38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3" y="14"/>
                    </a:lnTo>
                    <a:lnTo>
                      <a:pt x="8" y="20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8" y="73"/>
                    </a:lnTo>
                    <a:lnTo>
                      <a:pt x="13" y="80"/>
                    </a:lnTo>
                    <a:lnTo>
                      <a:pt x="21" y="85"/>
                    </a:lnTo>
                    <a:lnTo>
                      <a:pt x="28" y="90"/>
                    </a:lnTo>
                    <a:lnTo>
                      <a:pt x="38" y="93"/>
                    </a:lnTo>
                    <a:lnTo>
                      <a:pt x="47" y="94"/>
                    </a:lnTo>
                    <a:lnTo>
                      <a:pt x="56" y="93"/>
                    </a:lnTo>
                    <a:lnTo>
                      <a:pt x="66" y="90"/>
                    </a:lnTo>
                    <a:lnTo>
                      <a:pt x="73" y="85"/>
                    </a:lnTo>
                    <a:lnTo>
                      <a:pt x="81" y="80"/>
                    </a:lnTo>
                    <a:lnTo>
                      <a:pt x="86" y="73"/>
                    </a:lnTo>
                    <a:lnTo>
                      <a:pt x="90" y="65"/>
                    </a:lnTo>
                    <a:lnTo>
                      <a:pt x="93" y="56"/>
                    </a:lnTo>
                    <a:lnTo>
                      <a:pt x="95" y="47"/>
                    </a:lnTo>
                    <a:lnTo>
                      <a:pt x="93" y="37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1" y="14"/>
                    </a:lnTo>
                    <a:lnTo>
                      <a:pt x="73" y="7"/>
                    </a:lnTo>
                    <a:lnTo>
                      <a:pt x="66" y="3"/>
                    </a:lnTo>
                    <a:lnTo>
                      <a:pt x="56" y="1"/>
                    </a:lnTo>
                    <a:lnTo>
                      <a:pt x="47" y="0"/>
                    </a:lnTo>
                    <a:close/>
                    <a:moveTo>
                      <a:pt x="47" y="66"/>
                    </a:moveTo>
                    <a:lnTo>
                      <a:pt x="43" y="66"/>
                    </a:lnTo>
                    <a:lnTo>
                      <a:pt x="39" y="65"/>
                    </a:lnTo>
                    <a:lnTo>
                      <a:pt x="36" y="63"/>
                    </a:lnTo>
                    <a:lnTo>
                      <a:pt x="33" y="61"/>
                    </a:lnTo>
                    <a:lnTo>
                      <a:pt x="31" y="58"/>
                    </a:lnTo>
                    <a:lnTo>
                      <a:pt x="29" y="54"/>
                    </a:lnTo>
                    <a:lnTo>
                      <a:pt x="28" y="50"/>
                    </a:lnTo>
                    <a:lnTo>
                      <a:pt x="27" y="47"/>
                    </a:lnTo>
                    <a:lnTo>
                      <a:pt x="28" y="43"/>
                    </a:lnTo>
                    <a:lnTo>
                      <a:pt x="29" y="39"/>
                    </a:lnTo>
                    <a:lnTo>
                      <a:pt x="31" y="36"/>
                    </a:lnTo>
                    <a:lnTo>
                      <a:pt x="33" y="33"/>
                    </a:lnTo>
                    <a:lnTo>
                      <a:pt x="36" y="31"/>
                    </a:lnTo>
                    <a:lnTo>
                      <a:pt x="39" y="29"/>
                    </a:lnTo>
                    <a:lnTo>
                      <a:pt x="43" y="28"/>
                    </a:lnTo>
                    <a:lnTo>
                      <a:pt x="47" y="28"/>
                    </a:lnTo>
                    <a:lnTo>
                      <a:pt x="51" y="28"/>
                    </a:lnTo>
                    <a:lnTo>
                      <a:pt x="55" y="29"/>
                    </a:lnTo>
                    <a:lnTo>
                      <a:pt x="58" y="31"/>
                    </a:lnTo>
                    <a:lnTo>
                      <a:pt x="60" y="33"/>
                    </a:lnTo>
                    <a:lnTo>
                      <a:pt x="63" y="36"/>
                    </a:lnTo>
                    <a:lnTo>
                      <a:pt x="65" y="39"/>
                    </a:lnTo>
                    <a:lnTo>
                      <a:pt x="66" y="43"/>
                    </a:lnTo>
                    <a:lnTo>
                      <a:pt x="67" y="47"/>
                    </a:lnTo>
                    <a:lnTo>
                      <a:pt x="66" y="50"/>
                    </a:lnTo>
                    <a:lnTo>
                      <a:pt x="65" y="54"/>
                    </a:lnTo>
                    <a:lnTo>
                      <a:pt x="63" y="58"/>
                    </a:lnTo>
                    <a:lnTo>
                      <a:pt x="60" y="61"/>
                    </a:lnTo>
                    <a:lnTo>
                      <a:pt x="58" y="63"/>
                    </a:lnTo>
                    <a:lnTo>
                      <a:pt x="55" y="65"/>
                    </a:lnTo>
                    <a:lnTo>
                      <a:pt x="51" y="66"/>
                    </a:lnTo>
                    <a:lnTo>
                      <a:pt x="47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373">
                <a:extLst>
                  <a:ext uri="{FF2B5EF4-FFF2-40B4-BE49-F238E27FC236}">
                    <a16:creationId xmlns:a16="http://schemas.microsoft.com/office/drawing/2014/main" id="{D3363F7A-CF26-4F78-994C-77D928E04A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6214" y="5689601"/>
                <a:ext cx="44450" cy="42863"/>
              </a:xfrm>
              <a:custGeom>
                <a:avLst/>
                <a:gdLst>
                  <a:gd name="T0" fmla="*/ 41 w 83"/>
                  <a:gd name="T1" fmla="*/ 0 h 83"/>
                  <a:gd name="T2" fmla="*/ 33 w 83"/>
                  <a:gd name="T3" fmla="*/ 1 h 83"/>
                  <a:gd name="T4" fmla="*/ 25 w 83"/>
                  <a:gd name="T5" fmla="*/ 3 h 83"/>
                  <a:gd name="T6" fmla="*/ 18 w 83"/>
                  <a:gd name="T7" fmla="*/ 7 h 83"/>
                  <a:gd name="T8" fmla="*/ 12 w 83"/>
                  <a:gd name="T9" fmla="*/ 11 h 83"/>
                  <a:gd name="T10" fmla="*/ 7 w 83"/>
                  <a:gd name="T11" fmla="*/ 18 h 83"/>
                  <a:gd name="T12" fmla="*/ 3 w 83"/>
                  <a:gd name="T13" fmla="*/ 25 h 83"/>
                  <a:gd name="T14" fmla="*/ 0 w 83"/>
                  <a:gd name="T15" fmla="*/ 33 h 83"/>
                  <a:gd name="T16" fmla="*/ 0 w 83"/>
                  <a:gd name="T17" fmla="*/ 42 h 83"/>
                  <a:gd name="T18" fmla="*/ 0 w 83"/>
                  <a:gd name="T19" fmla="*/ 50 h 83"/>
                  <a:gd name="T20" fmla="*/ 3 w 83"/>
                  <a:gd name="T21" fmla="*/ 58 h 83"/>
                  <a:gd name="T22" fmla="*/ 7 w 83"/>
                  <a:gd name="T23" fmla="*/ 65 h 83"/>
                  <a:gd name="T24" fmla="*/ 12 w 83"/>
                  <a:gd name="T25" fmla="*/ 71 h 83"/>
                  <a:gd name="T26" fmla="*/ 18 w 83"/>
                  <a:gd name="T27" fmla="*/ 76 h 83"/>
                  <a:gd name="T28" fmla="*/ 25 w 83"/>
                  <a:gd name="T29" fmla="*/ 80 h 83"/>
                  <a:gd name="T30" fmla="*/ 33 w 83"/>
                  <a:gd name="T31" fmla="*/ 82 h 83"/>
                  <a:gd name="T32" fmla="*/ 41 w 83"/>
                  <a:gd name="T33" fmla="*/ 83 h 83"/>
                  <a:gd name="T34" fmla="*/ 50 w 83"/>
                  <a:gd name="T35" fmla="*/ 82 h 83"/>
                  <a:gd name="T36" fmla="*/ 58 w 83"/>
                  <a:gd name="T37" fmla="*/ 80 h 83"/>
                  <a:gd name="T38" fmla="*/ 65 w 83"/>
                  <a:gd name="T39" fmla="*/ 76 h 83"/>
                  <a:gd name="T40" fmla="*/ 71 w 83"/>
                  <a:gd name="T41" fmla="*/ 71 h 83"/>
                  <a:gd name="T42" fmla="*/ 76 w 83"/>
                  <a:gd name="T43" fmla="*/ 65 h 83"/>
                  <a:gd name="T44" fmla="*/ 80 w 83"/>
                  <a:gd name="T45" fmla="*/ 58 h 83"/>
                  <a:gd name="T46" fmla="*/ 82 w 83"/>
                  <a:gd name="T47" fmla="*/ 50 h 83"/>
                  <a:gd name="T48" fmla="*/ 83 w 83"/>
                  <a:gd name="T49" fmla="*/ 42 h 83"/>
                  <a:gd name="T50" fmla="*/ 82 w 83"/>
                  <a:gd name="T51" fmla="*/ 33 h 83"/>
                  <a:gd name="T52" fmla="*/ 80 w 83"/>
                  <a:gd name="T53" fmla="*/ 25 h 83"/>
                  <a:gd name="T54" fmla="*/ 76 w 83"/>
                  <a:gd name="T55" fmla="*/ 18 h 83"/>
                  <a:gd name="T56" fmla="*/ 71 w 83"/>
                  <a:gd name="T57" fmla="*/ 11 h 83"/>
                  <a:gd name="T58" fmla="*/ 65 w 83"/>
                  <a:gd name="T59" fmla="*/ 7 h 83"/>
                  <a:gd name="T60" fmla="*/ 58 w 83"/>
                  <a:gd name="T61" fmla="*/ 3 h 83"/>
                  <a:gd name="T62" fmla="*/ 50 w 83"/>
                  <a:gd name="T63" fmla="*/ 1 h 83"/>
                  <a:gd name="T64" fmla="*/ 41 w 83"/>
                  <a:gd name="T65" fmla="*/ 0 h 83"/>
                  <a:gd name="T66" fmla="*/ 41 w 83"/>
                  <a:gd name="T67" fmla="*/ 55 h 83"/>
                  <a:gd name="T68" fmla="*/ 36 w 83"/>
                  <a:gd name="T69" fmla="*/ 54 h 83"/>
                  <a:gd name="T70" fmla="*/ 31 w 83"/>
                  <a:gd name="T71" fmla="*/ 51 h 83"/>
                  <a:gd name="T72" fmla="*/ 29 w 83"/>
                  <a:gd name="T73" fmla="*/ 47 h 83"/>
                  <a:gd name="T74" fmla="*/ 28 w 83"/>
                  <a:gd name="T75" fmla="*/ 42 h 83"/>
                  <a:gd name="T76" fmla="*/ 29 w 83"/>
                  <a:gd name="T77" fmla="*/ 36 h 83"/>
                  <a:gd name="T78" fmla="*/ 31 w 83"/>
                  <a:gd name="T79" fmla="*/ 32 h 83"/>
                  <a:gd name="T80" fmla="*/ 36 w 83"/>
                  <a:gd name="T81" fmla="*/ 29 h 83"/>
                  <a:gd name="T82" fmla="*/ 41 w 83"/>
                  <a:gd name="T83" fmla="*/ 28 h 83"/>
                  <a:gd name="T84" fmla="*/ 46 w 83"/>
                  <a:gd name="T85" fmla="*/ 29 h 83"/>
                  <a:gd name="T86" fmla="*/ 52 w 83"/>
                  <a:gd name="T87" fmla="*/ 32 h 83"/>
                  <a:gd name="T88" fmla="*/ 54 w 83"/>
                  <a:gd name="T89" fmla="*/ 36 h 83"/>
                  <a:gd name="T90" fmla="*/ 55 w 83"/>
                  <a:gd name="T91" fmla="*/ 42 h 83"/>
                  <a:gd name="T92" fmla="*/ 54 w 83"/>
                  <a:gd name="T93" fmla="*/ 47 h 83"/>
                  <a:gd name="T94" fmla="*/ 52 w 83"/>
                  <a:gd name="T95" fmla="*/ 51 h 83"/>
                  <a:gd name="T96" fmla="*/ 46 w 83"/>
                  <a:gd name="T97" fmla="*/ 54 h 83"/>
                  <a:gd name="T98" fmla="*/ 41 w 83"/>
                  <a:gd name="T99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" h="83">
                    <a:moveTo>
                      <a:pt x="41" y="0"/>
                    </a:moveTo>
                    <a:lnTo>
                      <a:pt x="33" y="1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3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" y="58"/>
                    </a:lnTo>
                    <a:lnTo>
                      <a:pt x="7" y="65"/>
                    </a:lnTo>
                    <a:lnTo>
                      <a:pt x="12" y="71"/>
                    </a:lnTo>
                    <a:lnTo>
                      <a:pt x="18" y="76"/>
                    </a:lnTo>
                    <a:lnTo>
                      <a:pt x="25" y="80"/>
                    </a:lnTo>
                    <a:lnTo>
                      <a:pt x="33" y="82"/>
                    </a:lnTo>
                    <a:lnTo>
                      <a:pt x="41" y="83"/>
                    </a:lnTo>
                    <a:lnTo>
                      <a:pt x="50" y="82"/>
                    </a:lnTo>
                    <a:lnTo>
                      <a:pt x="58" y="80"/>
                    </a:lnTo>
                    <a:lnTo>
                      <a:pt x="65" y="76"/>
                    </a:lnTo>
                    <a:lnTo>
                      <a:pt x="71" y="71"/>
                    </a:lnTo>
                    <a:lnTo>
                      <a:pt x="76" y="65"/>
                    </a:lnTo>
                    <a:lnTo>
                      <a:pt x="80" y="58"/>
                    </a:lnTo>
                    <a:lnTo>
                      <a:pt x="82" y="50"/>
                    </a:lnTo>
                    <a:lnTo>
                      <a:pt x="83" y="42"/>
                    </a:lnTo>
                    <a:lnTo>
                      <a:pt x="82" y="33"/>
                    </a:lnTo>
                    <a:lnTo>
                      <a:pt x="80" y="25"/>
                    </a:lnTo>
                    <a:lnTo>
                      <a:pt x="76" y="18"/>
                    </a:lnTo>
                    <a:lnTo>
                      <a:pt x="71" y="11"/>
                    </a:lnTo>
                    <a:lnTo>
                      <a:pt x="65" y="7"/>
                    </a:lnTo>
                    <a:lnTo>
                      <a:pt x="58" y="3"/>
                    </a:lnTo>
                    <a:lnTo>
                      <a:pt x="50" y="1"/>
                    </a:lnTo>
                    <a:lnTo>
                      <a:pt x="41" y="0"/>
                    </a:lnTo>
                    <a:close/>
                    <a:moveTo>
                      <a:pt x="41" y="55"/>
                    </a:moveTo>
                    <a:lnTo>
                      <a:pt x="36" y="54"/>
                    </a:lnTo>
                    <a:lnTo>
                      <a:pt x="31" y="51"/>
                    </a:lnTo>
                    <a:lnTo>
                      <a:pt x="29" y="47"/>
                    </a:lnTo>
                    <a:lnTo>
                      <a:pt x="28" y="42"/>
                    </a:lnTo>
                    <a:lnTo>
                      <a:pt x="29" y="36"/>
                    </a:lnTo>
                    <a:lnTo>
                      <a:pt x="31" y="32"/>
                    </a:lnTo>
                    <a:lnTo>
                      <a:pt x="36" y="29"/>
                    </a:lnTo>
                    <a:lnTo>
                      <a:pt x="41" y="28"/>
                    </a:lnTo>
                    <a:lnTo>
                      <a:pt x="46" y="29"/>
                    </a:lnTo>
                    <a:lnTo>
                      <a:pt x="52" y="32"/>
                    </a:lnTo>
                    <a:lnTo>
                      <a:pt x="54" y="36"/>
                    </a:lnTo>
                    <a:lnTo>
                      <a:pt x="55" y="42"/>
                    </a:lnTo>
                    <a:lnTo>
                      <a:pt x="54" y="47"/>
                    </a:lnTo>
                    <a:lnTo>
                      <a:pt x="52" y="51"/>
                    </a:lnTo>
                    <a:lnTo>
                      <a:pt x="46" y="54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374">
                <a:extLst>
                  <a:ext uri="{FF2B5EF4-FFF2-40B4-BE49-F238E27FC236}">
                    <a16:creationId xmlns:a16="http://schemas.microsoft.com/office/drawing/2014/main" id="{678E8E4E-3F16-454D-A698-AE1F019CA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5753101"/>
                <a:ext cx="14288" cy="15875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375">
                <a:extLst>
                  <a:ext uri="{FF2B5EF4-FFF2-40B4-BE49-F238E27FC236}">
                    <a16:creationId xmlns:a16="http://schemas.microsoft.com/office/drawing/2014/main" id="{DBDEB7DE-14E4-4F03-8748-FBDD626E5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4" y="5653088"/>
                <a:ext cx="14288" cy="15875"/>
              </a:xfrm>
              <a:custGeom>
                <a:avLst/>
                <a:gdLst>
                  <a:gd name="T0" fmla="*/ 24 w 27"/>
                  <a:gd name="T1" fmla="*/ 4 h 28"/>
                  <a:gd name="T2" fmla="*/ 18 w 27"/>
                  <a:gd name="T3" fmla="*/ 1 h 28"/>
                  <a:gd name="T4" fmla="*/ 13 w 27"/>
                  <a:gd name="T5" fmla="*/ 0 h 28"/>
                  <a:gd name="T6" fmla="*/ 9 w 27"/>
                  <a:gd name="T7" fmla="*/ 1 h 28"/>
                  <a:gd name="T8" fmla="*/ 3 w 27"/>
                  <a:gd name="T9" fmla="*/ 4 h 28"/>
                  <a:gd name="T10" fmla="*/ 1 w 27"/>
                  <a:gd name="T11" fmla="*/ 9 h 28"/>
                  <a:gd name="T12" fmla="*/ 0 w 27"/>
                  <a:gd name="T13" fmla="*/ 14 h 28"/>
                  <a:gd name="T14" fmla="*/ 1 w 27"/>
                  <a:gd name="T15" fmla="*/ 19 h 28"/>
                  <a:gd name="T16" fmla="*/ 3 w 27"/>
                  <a:gd name="T17" fmla="*/ 24 h 28"/>
                  <a:gd name="T18" fmla="*/ 9 w 27"/>
                  <a:gd name="T19" fmla="*/ 27 h 28"/>
                  <a:gd name="T20" fmla="*/ 13 w 27"/>
                  <a:gd name="T21" fmla="*/ 28 h 28"/>
                  <a:gd name="T22" fmla="*/ 18 w 27"/>
                  <a:gd name="T23" fmla="*/ 27 h 28"/>
                  <a:gd name="T24" fmla="*/ 24 w 27"/>
                  <a:gd name="T25" fmla="*/ 24 h 28"/>
                  <a:gd name="T26" fmla="*/ 26 w 27"/>
                  <a:gd name="T27" fmla="*/ 19 h 28"/>
                  <a:gd name="T28" fmla="*/ 27 w 27"/>
                  <a:gd name="T29" fmla="*/ 14 h 28"/>
                  <a:gd name="T30" fmla="*/ 26 w 27"/>
                  <a:gd name="T31" fmla="*/ 9 h 28"/>
                  <a:gd name="T32" fmla="*/ 24 w 27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24" y="4"/>
                    </a:move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3" y="24"/>
                    </a:lnTo>
                    <a:lnTo>
                      <a:pt x="9" y="27"/>
                    </a:lnTo>
                    <a:lnTo>
                      <a:pt x="13" y="28"/>
                    </a:lnTo>
                    <a:lnTo>
                      <a:pt x="18" y="27"/>
                    </a:lnTo>
                    <a:lnTo>
                      <a:pt x="24" y="24"/>
                    </a:lnTo>
                    <a:lnTo>
                      <a:pt x="26" y="19"/>
                    </a:lnTo>
                    <a:lnTo>
                      <a:pt x="27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376">
                <a:extLst>
                  <a:ext uri="{FF2B5EF4-FFF2-40B4-BE49-F238E27FC236}">
                    <a16:creationId xmlns:a16="http://schemas.microsoft.com/office/drawing/2014/main" id="{44BFAF65-1882-4F0E-9425-486229574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1139" y="5578476"/>
                <a:ext cx="14288" cy="15875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2 h 28"/>
                  <a:gd name="T4" fmla="*/ 14 w 28"/>
                  <a:gd name="T5" fmla="*/ 0 h 28"/>
                  <a:gd name="T6" fmla="*/ 8 w 28"/>
                  <a:gd name="T7" fmla="*/ 2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20 h 28"/>
                  <a:gd name="T16" fmla="*/ 4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4 h 28"/>
                  <a:gd name="T26" fmla="*/ 26 w 28"/>
                  <a:gd name="T27" fmla="*/ 20 h 28"/>
                  <a:gd name="T28" fmla="*/ 28 w 28"/>
                  <a:gd name="T29" fmla="*/ 14 h 28"/>
                  <a:gd name="T30" fmla="*/ 26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377">
                <a:extLst>
                  <a:ext uri="{FF2B5EF4-FFF2-40B4-BE49-F238E27FC236}">
                    <a16:creationId xmlns:a16="http://schemas.microsoft.com/office/drawing/2014/main" id="{913E71AA-45EE-4F62-B292-037B80E73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6" y="5522913"/>
                <a:ext cx="15875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20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20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378">
                <a:extLst>
                  <a:ext uri="{FF2B5EF4-FFF2-40B4-BE49-F238E27FC236}">
                    <a16:creationId xmlns:a16="http://schemas.microsoft.com/office/drawing/2014/main" id="{7AEEEAE4-E674-4B2E-A9E4-B15520463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89" y="5567363"/>
                <a:ext cx="14288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379">
                <a:extLst>
                  <a:ext uri="{FF2B5EF4-FFF2-40B4-BE49-F238E27FC236}">
                    <a16:creationId xmlns:a16="http://schemas.microsoft.com/office/drawing/2014/main" id="{85433EB0-D223-478B-B249-39AE10A34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239" y="5530851"/>
                <a:ext cx="14288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67" name="Rectangle 63">
            <a:extLst>
              <a:ext uri="{FF2B5EF4-FFF2-40B4-BE49-F238E27FC236}">
                <a16:creationId xmlns:a16="http://schemas.microsoft.com/office/drawing/2014/main" id="{821018AB-44DC-4971-905E-5FC7FC3B09A4}"/>
              </a:ext>
            </a:extLst>
          </p:cNvPr>
          <p:cNvSpPr/>
          <p:nvPr/>
        </p:nvSpPr>
        <p:spPr>
          <a:xfrm>
            <a:off x="4574794" y="5666071"/>
            <a:ext cx="3034476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Çözülmesi gerekir.</a:t>
            </a:r>
            <a:endParaRPr lang="en-US" sz="200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57" name="Yuvarlatılmış Dikdörtgen 56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6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repeatCount="indefinite" accel="50000" decel="50000" autoRev="1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repeatCount="indefinite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1" grpId="0" animBg="1"/>
          <p:bldP spid="11" grpId="1" animBg="1"/>
          <p:bldP spid="20" grpId="0" animBg="1"/>
          <p:bldP spid="20" grpId="1" animBg="1"/>
          <p:bldP spid="66" grpId="0"/>
          <p:bldP spid="66" grpId="1"/>
          <p:bldP spid="70" grpId="0" animBg="1"/>
          <p:bldP spid="70" grpId="1" animBg="1"/>
          <p:bldP spid="71" grpId="0" animBg="1"/>
          <p:bldP spid="71" grpId="1" animBg="1"/>
          <p:bldP spid="72" grpId="0" animBg="1"/>
          <p:bldP spid="7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repeatCount="indefinite" accel="50000" decel="50000" autoRev="1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7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repeatCount="indefinite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1" grpId="0" animBg="1"/>
          <p:bldP spid="11" grpId="1" animBg="1"/>
          <p:bldP spid="20" grpId="0" animBg="1"/>
          <p:bldP spid="20" grpId="1" animBg="1"/>
          <p:bldP spid="66" grpId="0"/>
          <p:bldP spid="66" grpId="1"/>
          <p:bldP spid="70" grpId="0" animBg="1"/>
          <p:bldP spid="70" grpId="1" animBg="1"/>
          <p:bldP spid="71" grpId="0" animBg="1"/>
          <p:bldP spid="71" grpId="1" animBg="1"/>
          <p:bldP spid="72" grpId="0" animBg="1"/>
          <p:bldP spid="72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8373C5D-102A-4557-91DF-2D9BB6DA81DD}"/>
              </a:ext>
            </a:extLst>
          </p:cNvPr>
          <p:cNvSpPr/>
          <p:nvPr/>
        </p:nvSpPr>
        <p:spPr>
          <a:xfrm>
            <a:off x="2274353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0">
                  <a:schemeClr val="accent1"/>
                </a:gs>
                <a:gs pos="99000">
                  <a:schemeClr val="accent2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18054A-B3C3-48BA-8B4E-2C1D6F4E177D}"/>
              </a:ext>
            </a:extLst>
          </p:cNvPr>
          <p:cNvSpPr/>
          <p:nvPr/>
        </p:nvSpPr>
        <p:spPr>
          <a:xfrm>
            <a:off x="5565775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1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ED2829-D394-49FC-8818-D6D0D4411F7C}"/>
              </a:ext>
            </a:extLst>
          </p:cNvPr>
          <p:cNvSpPr/>
          <p:nvPr/>
        </p:nvSpPr>
        <p:spPr>
          <a:xfrm>
            <a:off x="8854664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1000">
                  <a:schemeClr val="accent5"/>
                </a:gs>
                <a:gs pos="100000">
                  <a:schemeClr val="accent6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C1A746-AC25-44F2-AA00-4065520AFB38}"/>
              </a:ext>
            </a:extLst>
          </p:cNvPr>
          <p:cNvSpPr/>
          <p:nvPr/>
        </p:nvSpPr>
        <p:spPr>
          <a:xfrm>
            <a:off x="1584425" y="4104588"/>
            <a:ext cx="2440306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Temel Yeterlilik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F8D2E9-C65A-41E1-9FBB-82D95CBF30DF}"/>
              </a:ext>
            </a:extLst>
          </p:cNvPr>
          <p:cNvSpPr/>
          <p:nvPr/>
        </p:nvSpPr>
        <p:spPr>
          <a:xfrm>
            <a:off x="4965700" y="4104588"/>
            <a:ext cx="2260600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Edebiyat Sosyal-1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E95621-0EAD-465A-BA0F-345B1159EFCB}"/>
              </a:ext>
            </a:extLst>
          </p:cNvPr>
          <p:cNvSpPr/>
          <p:nvPr/>
        </p:nvSpPr>
        <p:spPr>
          <a:xfrm>
            <a:off x="8271944" y="4104588"/>
            <a:ext cx="2230956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Sosyal-2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E6A67B-7529-4FEE-A76B-52E87DD334AD}"/>
              </a:ext>
            </a:extLst>
          </p:cNvPr>
          <p:cNvSpPr/>
          <p:nvPr/>
        </p:nvSpPr>
        <p:spPr>
          <a:xfrm>
            <a:off x="2525486" y="1508874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0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Sözel Puanı için</a:t>
            </a:r>
            <a:endParaRPr lang="en-US" sz="40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1441FEA-CAE5-4A62-A4DE-43D18FE8F4ED}"/>
              </a:ext>
            </a:extLst>
          </p:cNvPr>
          <p:cNvSpPr/>
          <p:nvPr/>
        </p:nvSpPr>
        <p:spPr>
          <a:xfrm>
            <a:off x="1494" y="4983076"/>
            <a:ext cx="620788" cy="1317029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653900-A7DB-4F78-B9FE-A18F36C07126}"/>
              </a:ext>
            </a:extLst>
          </p:cNvPr>
          <p:cNvSpPr/>
          <p:nvPr/>
        </p:nvSpPr>
        <p:spPr>
          <a:xfrm flipH="1">
            <a:off x="11131550" y="1145428"/>
            <a:ext cx="1060450" cy="2249791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1874AE-7E7F-48E2-84CF-F5F3463E0F49}"/>
              </a:ext>
            </a:extLst>
          </p:cNvPr>
          <p:cNvSpPr/>
          <p:nvPr/>
        </p:nvSpPr>
        <p:spPr>
          <a:xfrm>
            <a:off x="11013038" y="1508873"/>
            <a:ext cx="455566" cy="455566"/>
          </a:xfrm>
          <a:prstGeom prst="ellipse">
            <a:avLst/>
          </a:prstGeom>
          <a:gradFill>
            <a:gsLst>
              <a:gs pos="1000">
                <a:schemeClr val="accent1"/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4CC2E3-D59A-4E3A-866B-56BE5DF4D7B5}"/>
              </a:ext>
            </a:extLst>
          </p:cNvPr>
          <p:cNvGrpSpPr/>
          <p:nvPr/>
        </p:nvGrpSpPr>
        <p:grpSpPr>
          <a:xfrm>
            <a:off x="2385478" y="2924091"/>
            <a:ext cx="838200" cy="838196"/>
            <a:chOff x="5457825" y="2790828"/>
            <a:chExt cx="1276350" cy="12763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EE63D8-5565-429A-A3DB-5BCDF7F41D2C}"/>
                </a:ext>
              </a:extLst>
            </p:cNvPr>
            <p:cNvSpPr/>
            <p:nvPr/>
          </p:nvSpPr>
          <p:spPr>
            <a:xfrm>
              <a:off x="5457825" y="2790828"/>
              <a:ext cx="1276350" cy="1276344"/>
            </a:xfrm>
            <a:prstGeom prst="ellipse">
              <a:avLst/>
            </a:prstGeom>
            <a:gradFill flip="none" rotWithShape="1">
              <a:gsLst>
                <a:gs pos="99000">
                  <a:schemeClr val="accent1"/>
                </a:gs>
                <a:gs pos="0">
                  <a:schemeClr val="accent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073ABC-A7EA-4126-92E3-6A3C32125ABD}"/>
                </a:ext>
              </a:extLst>
            </p:cNvPr>
            <p:cNvGrpSpPr/>
            <p:nvPr/>
          </p:nvGrpSpPr>
          <p:grpSpPr>
            <a:xfrm>
              <a:off x="5791200" y="3182074"/>
              <a:ext cx="609600" cy="493852"/>
              <a:chOff x="1554163" y="4741863"/>
              <a:chExt cx="376238" cy="304800"/>
            </a:xfrm>
            <a:solidFill>
              <a:schemeClr val="bg1"/>
            </a:solidFill>
          </p:grpSpPr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0929ECE6-13E0-4C3C-A42C-4BACBB41A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4883151"/>
                <a:ext cx="14288" cy="15875"/>
              </a:xfrm>
              <a:custGeom>
                <a:avLst/>
                <a:gdLst>
                  <a:gd name="T0" fmla="*/ 14 w 28"/>
                  <a:gd name="T1" fmla="*/ 0 h 30"/>
                  <a:gd name="T2" fmla="*/ 9 w 28"/>
                  <a:gd name="T3" fmla="*/ 1 h 30"/>
                  <a:gd name="T4" fmla="*/ 5 w 28"/>
                  <a:gd name="T5" fmla="*/ 5 h 30"/>
                  <a:gd name="T6" fmla="*/ 1 w 28"/>
                  <a:gd name="T7" fmla="*/ 9 h 30"/>
                  <a:gd name="T8" fmla="*/ 0 w 28"/>
                  <a:gd name="T9" fmla="*/ 14 h 30"/>
                  <a:gd name="T10" fmla="*/ 0 w 28"/>
                  <a:gd name="T11" fmla="*/ 16 h 30"/>
                  <a:gd name="T12" fmla="*/ 1 w 28"/>
                  <a:gd name="T13" fmla="*/ 22 h 30"/>
                  <a:gd name="T14" fmla="*/ 5 w 28"/>
                  <a:gd name="T15" fmla="*/ 26 h 30"/>
                  <a:gd name="T16" fmla="*/ 9 w 28"/>
                  <a:gd name="T17" fmla="*/ 29 h 30"/>
                  <a:gd name="T18" fmla="*/ 14 w 28"/>
                  <a:gd name="T19" fmla="*/ 30 h 30"/>
                  <a:gd name="T20" fmla="*/ 20 w 28"/>
                  <a:gd name="T21" fmla="*/ 29 h 30"/>
                  <a:gd name="T22" fmla="*/ 24 w 28"/>
                  <a:gd name="T23" fmla="*/ 26 h 30"/>
                  <a:gd name="T24" fmla="*/ 27 w 28"/>
                  <a:gd name="T25" fmla="*/ 22 h 30"/>
                  <a:gd name="T26" fmla="*/ 28 w 28"/>
                  <a:gd name="T27" fmla="*/ 16 h 30"/>
                  <a:gd name="T28" fmla="*/ 28 w 28"/>
                  <a:gd name="T29" fmla="*/ 14 h 30"/>
                  <a:gd name="T30" fmla="*/ 27 w 28"/>
                  <a:gd name="T31" fmla="*/ 9 h 30"/>
                  <a:gd name="T32" fmla="*/ 24 w 28"/>
                  <a:gd name="T33" fmla="*/ 5 h 30"/>
                  <a:gd name="T34" fmla="*/ 20 w 28"/>
                  <a:gd name="T35" fmla="*/ 1 h 30"/>
                  <a:gd name="T36" fmla="*/ 14 w 28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0">
                    <a:moveTo>
                      <a:pt x="14" y="0"/>
                    </a:moveTo>
                    <a:lnTo>
                      <a:pt x="9" y="1"/>
                    </a:lnTo>
                    <a:lnTo>
                      <a:pt x="5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5" y="26"/>
                    </a:lnTo>
                    <a:lnTo>
                      <a:pt x="9" y="29"/>
                    </a:lnTo>
                    <a:lnTo>
                      <a:pt x="14" y="30"/>
                    </a:lnTo>
                    <a:lnTo>
                      <a:pt x="20" y="29"/>
                    </a:lnTo>
                    <a:lnTo>
                      <a:pt x="24" y="26"/>
                    </a:lnTo>
                    <a:lnTo>
                      <a:pt x="27" y="22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5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AC23C198-EBFF-4BF9-B651-8C264CA62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4163" y="4741863"/>
                <a:ext cx="376238" cy="304800"/>
              </a:xfrm>
              <a:custGeom>
                <a:avLst/>
                <a:gdLst>
                  <a:gd name="T0" fmla="*/ 632 w 711"/>
                  <a:gd name="T1" fmla="*/ 32 h 575"/>
                  <a:gd name="T2" fmla="*/ 604 w 711"/>
                  <a:gd name="T3" fmla="*/ 4 h 575"/>
                  <a:gd name="T4" fmla="*/ 568 w 711"/>
                  <a:gd name="T5" fmla="*/ 3 h 575"/>
                  <a:gd name="T6" fmla="*/ 400 w 711"/>
                  <a:gd name="T7" fmla="*/ 70 h 575"/>
                  <a:gd name="T8" fmla="*/ 398 w 711"/>
                  <a:gd name="T9" fmla="*/ 89 h 575"/>
                  <a:gd name="T10" fmla="*/ 412 w 711"/>
                  <a:gd name="T11" fmla="*/ 93 h 575"/>
                  <a:gd name="T12" fmla="*/ 533 w 711"/>
                  <a:gd name="T13" fmla="*/ 52 h 575"/>
                  <a:gd name="T14" fmla="*/ 542 w 711"/>
                  <a:gd name="T15" fmla="*/ 225 h 575"/>
                  <a:gd name="T16" fmla="*/ 560 w 711"/>
                  <a:gd name="T17" fmla="*/ 218 h 575"/>
                  <a:gd name="T18" fmla="*/ 562 w 711"/>
                  <a:gd name="T19" fmla="*/ 43 h 575"/>
                  <a:gd name="T20" fmla="*/ 575 w 711"/>
                  <a:gd name="T21" fmla="*/ 30 h 575"/>
                  <a:gd name="T22" fmla="*/ 593 w 711"/>
                  <a:gd name="T23" fmla="*/ 30 h 575"/>
                  <a:gd name="T24" fmla="*/ 606 w 711"/>
                  <a:gd name="T25" fmla="*/ 43 h 575"/>
                  <a:gd name="T26" fmla="*/ 607 w 711"/>
                  <a:gd name="T27" fmla="*/ 515 h 575"/>
                  <a:gd name="T28" fmla="*/ 598 w 711"/>
                  <a:gd name="T29" fmla="*/ 530 h 575"/>
                  <a:gd name="T30" fmla="*/ 579 w 711"/>
                  <a:gd name="T31" fmla="*/ 534 h 575"/>
                  <a:gd name="T32" fmla="*/ 565 w 711"/>
                  <a:gd name="T33" fmla="*/ 524 h 575"/>
                  <a:gd name="T34" fmla="*/ 561 w 711"/>
                  <a:gd name="T35" fmla="*/ 342 h 575"/>
                  <a:gd name="T36" fmla="*/ 547 w 711"/>
                  <a:gd name="T37" fmla="*/ 329 h 575"/>
                  <a:gd name="T38" fmla="*/ 533 w 711"/>
                  <a:gd name="T39" fmla="*/ 342 h 575"/>
                  <a:gd name="T40" fmla="*/ 183 w 711"/>
                  <a:gd name="T41" fmla="*/ 382 h 575"/>
                  <a:gd name="T42" fmla="*/ 332 w 711"/>
                  <a:gd name="T43" fmla="*/ 119 h 575"/>
                  <a:gd name="T44" fmla="*/ 325 w 711"/>
                  <a:gd name="T45" fmla="*/ 101 h 575"/>
                  <a:gd name="T46" fmla="*/ 82 w 711"/>
                  <a:gd name="T47" fmla="*/ 156 h 575"/>
                  <a:gd name="T48" fmla="*/ 50 w 711"/>
                  <a:gd name="T49" fmla="*/ 162 h 575"/>
                  <a:gd name="T50" fmla="*/ 24 w 711"/>
                  <a:gd name="T51" fmla="*/ 180 h 575"/>
                  <a:gd name="T52" fmla="*/ 6 w 711"/>
                  <a:gd name="T53" fmla="*/ 206 h 575"/>
                  <a:gd name="T54" fmla="*/ 0 w 711"/>
                  <a:gd name="T55" fmla="*/ 238 h 575"/>
                  <a:gd name="T56" fmla="*/ 3 w 711"/>
                  <a:gd name="T57" fmla="*/ 348 h 575"/>
                  <a:gd name="T58" fmla="*/ 18 w 711"/>
                  <a:gd name="T59" fmla="*/ 376 h 575"/>
                  <a:gd name="T60" fmla="*/ 42 w 711"/>
                  <a:gd name="T61" fmla="*/ 395 h 575"/>
                  <a:gd name="T62" fmla="*/ 71 w 711"/>
                  <a:gd name="T63" fmla="*/ 406 h 575"/>
                  <a:gd name="T64" fmla="*/ 146 w 711"/>
                  <a:gd name="T65" fmla="*/ 573 h 575"/>
                  <a:gd name="T66" fmla="*/ 237 w 711"/>
                  <a:gd name="T67" fmla="*/ 575 h 575"/>
                  <a:gd name="T68" fmla="*/ 247 w 711"/>
                  <a:gd name="T69" fmla="*/ 567 h 575"/>
                  <a:gd name="T70" fmla="*/ 193 w 711"/>
                  <a:gd name="T71" fmla="*/ 415 h 575"/>
                  <a:gd name="T72" fmla="*/ 576 w 711"/>
                  <a:gd name="T73" fmla="*/ 560 h 575"/>
                  <a:gd name="T74" fmla="*/ 614 w 711"/>
                  <a:gd name="T75" fmla="*/ 553 h 575"/>
                  <a:gd name="T76" fmla="*/ 635 w 711"/>
                  <a:gd name="T77" fmla="*/ 521 h 575"/>
                  <a:gd name="T78" fmla="*/ 651 w 711"/>
                  <a:gd name="T79" fmla="*/ 365 h 575"/>
                  <a:gd name="T80" fmla="*/ 678 w 711"/>
                  <a:gd name="T81" fmla="*/ 350 h 575"/>
                  <a:gd name="T82" fmla="*/ 698 w 711"/>
                  <a:gd name="T83" fmla="*/ 326 h 575"/>
                  <a:gd name="T84" fmla="*/ 709 w 711"/>
                  <a:gd name="T85" fmla="*/ 297 h 575"/>
                  <a:gd name="T86" fmla="*/ 709 w 711"/>
                  <a:gd name="T87" fmla="*/ 265 h 575"/>
                  <a:gd name="T88" fmla="*/ 698 w 711"/>
                  <a:gd name="T89" fmla="*/ 235 h 575"/>
                  <a:gd name="T90" fmla="*/ 678 w 711"/>
                  <a:gd name="T91" fmla="*/ 213 h 575"/>
                  <a:gd name="T92" fmla="*/ 651 w 711"/>
                  <a:gd name="T93" fmla="*/ 198 h 575"/>
                  <a:gd name="T94" fmla="*/ 76 w 711"/>
                  <a:gd name="T95" fmla="*/ 378 h 575"/>
                  <a:gd name="T96" fmla="*/ 51 w 711"/>
                  <a:gd name="T97" fmla="*/ 369 h 575"/>
                  <a:gd name="T98" fmla="*/ 30 w 711"/>
                  <a:gd name="T99" fmla="*/ 340 h 575"/>
                  <a:gd name="T100" fmla="*/ 28 w 711"/>
                  <a:gd name="T101" fmla="*/ 238 h 575"/>
                  <a:gd name="T102" fmla="*/ 32 w 711"/>
                  <a:gd name="T103" fmla="*/ 217 h 575"/>
                  <a:gd name="T104" fmla="*/ 61 w 711"/>
                  <a:gd name="T105" fmla="*/ 188 h 575"/>
                  <a:gd name="T106" fmla="*/ 82 w 711"/>
                  <a:gd name="T107" fmla="*/ 184 h 575"/>
                  <a:gd name="T108" fmla="*/ 214 w 711"/>
                  <a:gd name="T109" fmla="*/ 548 h 575"/>
                  <a:gd name="T110" fmla="*/ 214 w 711"/>
                  <a:gd name="T111" fmla="*/ 548 h 575"/>
                  <a:gd name="T112" fmla="*/ 654 w 711"/>
                  <a:gd name="T113" fmla="*/ 230 h 575"/>
                  <a:gd name="T114" fmla="*/ 679 w 711"/>
                  <a:gd name="T115" fmla="*/ 261 h 575"/>
                  <a:gd name="T116" fmla="*/ 679 w 711"/>
                  <a:gd name="T117" fmla="*/ 302 h 575"/>
                  <a:gd name="T118" fmla="*/ 654 w 711"/>
                  <a:gd name="T119" fmla="*/ 33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1" h="575">
                    <a:moveTo>
                      <a:pt x="636" y="193"/>
                    </a:moveTo>
                    <a:lnTo>
                      <a:pt x="636" y="52"/>
                    </a:lnTo>
                    <a:lnTo>
                      <a:pt x="635" y="42"/>
                    </a:lnTo>
                    <a:lnTo>
                      <a:pt x="632" y="32"/>
                    </a:lnTo>
                    <a:lnTo>
                      <a:pt x="627" y="24"/>
                    </a:lnTo>
                    <a:lnTo>
                      <a:pt x="621" y="15"/>
                    </a:lnTo>
                    <a:lnTo>
                      <a:pt x="614" y="10"/>
                    </a:lnTo>
                    <a:lnTo>
                      <a:pt x="604" y="4"/>
                    </a:lnTo>
                    <a:lnTo>
                      <a:pt x="594" y="1"/>
                    </a:lnTo>
                    <a:lnTo>
                      <a:pt x="585" y="0"/>
                    </a:lnTo>
                    <a:lnTo>
                      <a:pt x="576" y="1"/>
                    </a:lnTo>
                    <a:lnTo>
                      <a:pt x="568" y="3"/>
                    </a:lnTo>
                    <a:lnTo>
                      <a:pt x="560" y="6"/>
                    </a:lnTo>
                    <a:lnTo>
                      <a:pt x="553" y="12"/>
                    </a:lnTo>
                    <a:lnTo>
                      <a:pt x="404" y="67"/>
                    </a:lnTo>
                    <a:lnTo>
                      <a:pt x="400" y="70"/>
                    </a:lnTo>
                    <a:lnTo>
                      <a:pt x="397" y="74"/>
                    </a:lnTo>
                    <a:lnTo>
                      <a:pt x="395" y="79"/>
                    </a:lnTo>
                    <a:lnTo>
                      <a:pt x="396" y="85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6" y="93"/>
                    </a:lnTo>
                    <a:lnTo>
                      <a:pt x="409" y="93"/>
                    </a:lnTo>
                    <a:lnTo>
                      <a:pt x="412" y="93"/>
                    </a:lnTo>
                    <a:lnTo>
                      <a:pt x="414" y="93"/>
                    </a:lnTo>
                    <a:lnTo>
                      <a:pt x="533" y="48"/>
                    </a:lnTo>
                    <a:lnTo>
                      <a:pt x="533" y="50"/>
                    </a:lnTo>
                    <a:lnTo>
                      <a:pt x="533" y="52"/>
                    </a:lnTo>
                    <a:lnTo>
                      <a:pt x="533" y="213"/>
                    </a:lnTo>
                    <a:lnTo>
                      <a:pt x="534" y="218"/>
                    </a:lnTo>
                    <a:lnTo>
                      <a:pt x="538" y="223"/>
                    </a:lnTo>
                    <a:lnTo>
                      <a:pt x="542" y="225"/>
                    </a:lnTo>
                    <a:lnTo>
                      <a:pt x="547" y="227"/>
                    </a:lnTo>
                    <a:lnTo>
                      <a:pt x="553" y="225"/>
                    </a:lnTo>
                    <a:lnTo>
                      <a:pt x="557" y="223"/>
                    </a:lnTo>
                    <a:lnTo>
                      <a:pt x="560" y="218"/>
                    </a:lnTo>
                    <a:lnTo>
                      <a:pt x="561" y="213"/>
                    </a:lnTo>
                    <a:lnTo>
                      <a:pt x="561" y="52"/>
                    </a:lnTo>
                    <a:lnTo>
                      <a:pt x="561" y="47"/>
                    </a:lnTo>
                    <a:lnTo>
                      <a:pt x="562" y="43"/>
                    </a:lnTo>
                    <a:lnTo>
                      <a:pt x="565" y="39"/>
                    </a:lnTo>
                    <a:lnTo>
                      <a:pt x="568" y="35"/>
                    </a:lnTo>
                    <a:lnTo>
                      <a:pt x="571" y="32"/>
                    </a:lnTo>
                    <a:lnTo>
                      <a:pt x="575" y="30"/>
                    </a:lnTo>
                    <a:lnTo>
                      <a:pt x="579" y="29"/>
                    </a:lnTo>
                    <a:lnTo>
                      <a:pt x="585" y="28"/>
                    </a:lnTo>
                    <a:lnTo>
                      <a:pt x="589" y="29"/>
                    </a:lnTo>
                    <a:lnTo>
                      <a:pt x="593" y="30"/>
                    </a:lnTo>
                    <a:lnTo>
                      <a:pt x="598" y="32"/>
                    </a:lnTo>
                    <a:lnTo>
                      <a:pt x="601" y="35"/>
                    </a:lnTo>
                    <a:lnTo>
                      <a:pt x="604" y="39"/>
                    </a:lnTo>
                    <a:lnTo>
                      <a:pt x="606" y="43"/>
                    </a:lnTo>
                    <a:lnTo>
                      <a:pt x="607" y="47"/>
                    </a:lnTo>
                    <a:lnTo>
                      <a:pt x="608" y="52"/>
                    </a:lnTo>
                    <a:lnTo>
                      <a:pt x="608" y="510"/>
                    </a:lnTo>
                    <a:lnTo>
                      <a:pt x="607" y="515"/>
                    </a:lnTo>
                    <a:lnTo>
                      <a:pt x="606" y="520"/>
                    </a:lnTo>
                    <a:lnTo>
                      <a:pt x="604" y="524"/>
                    </a:lnTo>
                    <a:lnTo>
                      <a:pt x="601" y="527"/>
                    </a:lnTo>
                    <a:lnTo>
                      <a:pt x="598" y="530"/>
                    </a:lnTo>
                    <a:lnTo>
                      <a:pt x="593" y="533"/>
                    </a:lnTo>
                    <a:lnTo>
                      <a:pt x="589" y="534"/>
                    </a:lnTo>
                    <a:lnTo>
                      <a:pt x="585" y="534"/>
                    </a:lnTo>
                    <a:lnTo>
                      <a:pt x="579" y="534"/>
                    </a:lnTo>
                    <a:lnTo>
                      <a:pt x="575" y="533"/>
                    </a:lnTo>
                    <a:lnTo>
                      <a:pt x="571" y="530"/>
                    </a:lnTo>
                    <a:lnTo>
                      <a:pt x="568" y="527"/>
                    </a:lnTo>
                    <a:lnTo>
                      <a:pt x="565" y="524"/>
                    </a:lnTo>
                    <a:lnTo>
                      <a:pt x="562" y="520"/>
                    </a:lnTo>
                    <a:lnTo>
                      <a:pt x="561" y="515"/>
                    </a:lnTo>
                    <a:lnTo>
                      <a:pt x="561" y="510"/>
                    </a:lnTo>
                    <a:lnTo>
                      <a:pt x="561" y="342"/>
                    </a:lnTo>
                    <a:lnTo>
                      <a:pt x="560" y="337"/>
                    </a:lnTo>
                    <a:lnTo>
                      <a:pt x="557" y="333"/>
                    </a:lnTo>
                    <a:lnTo>
                      <a:pt x="553" y="330"/>
                    </a:lnTo>
                    <a:lnTo>
                      <a:pt x="547" y="329"/>
                    </a:lnTo>
                    <a:lnTo>
                      <a:pt x="542" y="330"/>
                    </a:lnTo>
                    <a:lnTo>
                      <a:pt x="538" y="333"/>
                    </a:lnTo>
                    <a:lnTo>
                      <a:pt x="534" y="337"/>
                    </a:lnTo>
                    <a:lnTo>
                      <a:pt x="533" y="342"/>
                    </a:lnTo>
                    <a:lnTo>
                      <a:pt x="533" y="510"/>
                    </a:lnTo>
                    <a:lnTo>
                      <a:pt x="533" y="512"/>
                    </a:lnTo>
                    <a:lnTo>
                      <a:pt x="533" y="514"/>
                    </a:lnTo>
                    <a:lnTo>
                      <a:pt x="183" y="382"/>
                    </a:lnTo>
                    <a:lnTo>
                      <a:pt x="183" y="179"/>
                    </a:lnTo>
                    <a:lnTo>
                      <a:pt x="324" y="127"/>
                    </a:lnTo>
                    <a:lnTo>
                      <a:pt x="329" y="123"/>
                    </a:lnTo>
                    <a:lnTo>
                      <a:pt x="332" y="119"/>
                    </a:lnTo>
                    <a:lnTo>
                      <a:pt x="334" y="114"/>
                    </a:lnTo>
                    <a:lnTo>
                      <a:pt x="333" y="108"/>
                    </a:lnTo>
                    <a:lnTo>
                      <a:pt x="329" y="104"/>
                    </a:lnTo>
                    <a:lnTo>
                      <a:pt x="325" y="101"/>
                    </a:lnTo>
                    <a:lnTo>
                      <a:pt x="320" y="100"/>
                    </a:lnTo>
                    <a:lnTo>
                      <a:pt x="314" y="101"/>
                    </a:lnTo>
                    <a:lnTo>
                      <a:pt x="167" y="156"/>
                    </a:lnTo>
                    <a:lnTo>
                      <a:pt x="82" y="156"/>
                    </a:lnTo>
                    <a:lnTo>
                      <a:pt x="74" y="157"/>
                    </a:lnTo>
                    <a:lnTo>
                      <a:pt x="65" y="158"/>
                    </a:lnTo>
                    <a:lnTo>
                      <a:pt x="58" y="160"/>
                    </a:lnTo>
                    <a:lnTo>
                      <a:pt x="50" y="162"/>
                    </a:lnTo>
                    <a:lnTo>
                      <a:pt x="43" y="166"/>
                    </a:lnTo>
                    <a:lnTo>
                      <a:pt x="36" y="170"/>
                    </a:lnTo>
                    <a:lnTo>
                      <a:pt x="30" y="175"/>
                    </a:lnTo>
                    <a:lnTo>
                      <a:pt x="24" y="180"/>
                    </a:lnTo>
                    <a:lnTo>
                      <a:pt x="18" y="186"/>
                    </a:lnTo>
                    <a:lnTo>
                      <a:pt x="14" y="192"/>
                    </a:lnTo>
                    <a:lnTo>
                      <a:pt x="10" y="199"/>
                    </a:lnTo>
                    <a:lnTo>
                      <a:pt x="6" y="206"/>
                    </a:lnTo>
                    <a:lnTo>
                      <a:pt x="3" y="214"/>
                    </a:lnTo>
                    <a:lnTo>
                      <a:pt x="2" y="221"/>
                    </a:lnTo>
                    <a:lnTo>
                      <a:pt x="0" y="230"/>
                    </a:lnTo>
                    <a:lnTo>
                      <a:pt x="0" y="238"/>
                    </a:lnTo>
                    <a:lnTo>
                      <a:pt x="0" y="324"/>
                    </a:lnTo>
                    <a:lnTo>
                      <a:pt x="0" y="333"/>
                    </a:lnTo>
                    <a:lnTo>
                      <a:pt x="1" y="340"/>
                    </a:lnTo>
                    <a:lnTo>
                      <a:pt x="3" y="348"/>
                    </a:lnTo>
                    <a:lnTo>
                      <a:pt x="6" y="355"/>
                    </a:lnTo>
                    <a:lnTo>
                      <a:pt x="10" y="363"/>
                    </a:lnTo>
                    <a:lnTo>
                      <a:pt x="14" y="369"/>
                    </a:lnTo>
                    <a:lnTo>
                      <a:pt x="18" y="376"/>
                    </a:lnTo>
                    <a:lnTo>
                      <a:pt x="24" y="381"/>
                    </a:lnTo>
                    <a:lnTo>
                      <a:pt x="29" y="387"/>
                    </a:lnTo>
                    <a:lnTo>
                      <a:pt x="35" y="391"/>
                    </a:lnTo>
                    <a:lnTo>
                      <a:pt x="42" y="395"/>
                    </a:lnTo>
                    <a:lnTo>
                      <a:pt x="48" y="399"/>
                    </a:lnTo>
                    <a:lnTo>
                      <a:pt x="56" y="402"/>
                    </a:lnTo>
                    <a:lnTo>
                      <a:pt x="63" y="404"/>
                    </a:lnTo>
                    <a:lnTo>
                      <a:pt x="71" y="406"/>
                    </a:lnTo>
                    <a:lnTo>
                      <a:pt x="79" y="406"/>
                    </a:lnTo>
                    <a:lnTo>
                      <a:pt x="141" y="567"/>
                    </a:lnTo>
                    <a:lnTo>
                      <a:pt x="143" y="570"/>
                    </a:lnTo>
                    <a:lnTo>
                      <a:pt x="146" y="573"/>
                    </a:lnTo>
                    <a:lnTo>
                      <a:pt x="149" y="574"/>
                    </a:lnTo>
                    <a:lnTo>
                      <a:pt x="153" y="575"/>
                    </a:lnTo>
                    <a:lnTo>
                      <a:pt x="234" y="575"/>
                    </a:lnTo>
                    <a:lnTo>
                      <a:pt x="237" y="575"/>
                    </a:lnTo>
                    <a:lnTo>
                      <a:pt x="240" y="573"/>
                    </a:lnTo>
                    <a:lnTo>
                      <a:pt x="244" y="572"/>
                    </a:lnTo>
                    <a:lnTo>
                      <a:pt x="246" y="569"/>
                    </a:lnTo>
                    <a:lnTo>
                      <a:pt x="247" y="567"/>
                    </a:lnTo>
                    <a:lnTo>
                      <a:pt x="248" y="564"/>
                    </a:lnTo>
                    <a:lnTo>
                      <a:pt x="248" y="559"/>
                    </a:lnTo>
                    <a:lnTo>
                      <a:pt x="247" y="556"/>
                    </a:lnTo>
                    <a:lnTo>
                      <a:pt x="193" y="415"/>
                    </a:lnTo>
                    <a:lnTo>
                      <a:pt x="553" y="551"/>
                    </a:lnTo>
                    <a:lnTo>
                      <a:pt x="560" y="555"/>
                    </a:lnTo>
                    <a:lnTo>
                      <a:pt x="568" y="558"/>
                    </a:lnTo>
                    <a:lnTo>
                      <a:pt x="576" y="560"/>
                    </a:lnTo>
                    <a:lnTo>
                      <a:pt x="585" y="562"/>
                    </a:lnTo>
                    <a:lnTo>
                      <a:pt x="594" y="560"/>
                    </a:lnTo>
                    <a:lnTo>
                      <a:pt x="604" y="557"/>
                    </a:lnTo>
                    <a:lnTo>
                      <a:pt x="614" y="553"/>
                    </a:lnTo>
                    <a:lnTo>
                      <a:pt x="621" y="546"/>
                    </a:lnTo>
                    <a:lnTo>
                      <a:pt x="627" y="539"/>
                    </a:lnTo>
                    <a:lnTo>
                      <a:pt x="632" y="530"/>
                    </a:lnTo>
                    <a:lnTo>
                      <a:pt x="635" y="521"/>
                    </a:lnTo>
                    <a:lnTo>
                      <a:pt x="636" y="510"/>
                    </a:lnTo>
                    <a:lnTo>
                      <a:pt x="636" y="369"/>
                    </a:lnTo>
                    <a:lnTo>
                      <a:pt x="644" y="367"/>
                    </a:lnTo>
                    <a:lnTo>
                      <a:pt x="651" y="365"/>
                    </a:lnTo>
                    <a:lnTo>
                      <a:pt x="659" y="362"/>
                    </a:lnTo>
                    <a:lnTo>
                      <a:pt x="665" y="359"/>
                    </a:lnTo>
                    <a:lnTo>
                      <a:pt x="672" y="354"/>
                    </a:lnTo>
                    <a:lnTo>
                      <a:pt x="678" y="350"/>
                    </a:lnTo>
                    <a:lnTo>
                      <a:pt x="683" y="345"/>
                    </a:lnTo>
                    <a:lnTo>
                      <a:pt x="689" y="339"/>
                    </a:lnTo>
                    <a:lnTo>
                      <a:pt x="694" y="333"/>
                    </a:lnTo>
                    <a:lnTo>
                      <a:pt x="698" y="326"/>
                    </a:lnTo>
                    <a:lnTo>
                      <a:pt x="702" y="320"/>
                    </a:lnTo>
                    <a:lnTo>
                      <a:pt x="705" y="312"/>
                    </a:lnTo>
                    <a:lnTo>
                      <a:pt x="707" y="305"/>
                    </a:lnTo>
                    <a:lnTo>
                      <a:pt x="709" y="297"/>
                    </a:lnTo>
                    <a:lnTo>
                      <a:pt x="710" y="289"/>
                    </a:lnTo>
                    <a:lnTo>
                      <a:pt x="711" y="281"/>
                    </a:lnTo>
                    <a:lnTo>
                      <a:pt x="710" y="273"/>
                    </a:lnTo>
                    <a:lnTo>
                      <a:pt x="709" y="265"/>
                    </a:lnTo>
                    <a:lnTo>
                      <a:pt x="707" y="257"/>
                    </a:lnTo>
                    <a:lnTo>
                      <a:pt x="705" y="249"/>
                    </a:lnTo>
                    <a:lnTo>
                      <a:pt x="702" y="243"/>
                    </a:lnTo>
                    <a:lnTo>
                      <a:pt x="698" y="235"/>
                    </a:lnTo>
                    <a:lnTo>
                      <a:pt x="694" y="229"/>
                    </a:lnTo>
                    <a:lnTo>
                      <a:pt x="689" y="223"/>
                    </a:lnTo>
                    <a:lnTo>
                      <a:pt x="683" y="218"/>
                    </a:lnTo>
                    <a:lnTo>
                      <a:pt x="678" y="213"/>
                    </a:lnTo>
                    <a:lnTo>
                      <a:pt x="672" y="207"/>
                    </a:lnTo>
                    <a:lnTo>
                      <a:pt x="665" y="204"/>
                    </a:lnTo>
                    <a:lnTo>
                      <a:pt x="659" y="200"/>
                    </a:lnTo>
                    <a:lnTo>
                      <a:pt x="651" y="198"/>
                    </a:lnTo>
                    <a:lnTo>
                      <a:pt x="644" y="194"/>
                    </a:lnTo>
                    <a:lnTo>
                      <a:pt x="636" y="193"/>
                    </a:lnTo>
                    <a:close/>
                    <a:moveTo>
                      <a:pt x="82" y="378"/>
                    </a:moveTo>
                    <a:lnTo>
                      <a:pt x="76" y="378"/>
                    </a:lnTo>
                    <a:lnTo>
                      <a:pt x="71" y="377"/>
                    </a:lnTo>
                    <a:lnTo>
                      <a:pt x="65" y="376"/>
                    </a:lnTo>
                    <a:lnTo>
                      <a:pt x="61" y="374"/>
                    </a:lnTo>
                    <a:lnTo>
                      <a:pt x="51" y="369"/>
                    </a:lnTo>
                    <a:lnTo>
                      <a:pt x="44" y="363"/>
                    </a:lnTo>
                    <a:lnTo>
                      <a:pt x="38" y="354"/>
                    </a:lnTo>
                    <a:lnTo>
                      <a:pt x="32" y="346"/>
                    </a:lnTo>
                    <a:lnTo>
                      <a:pt x="30" y="340"/>
                    </a:lnTo>
                    <a:lnTo>
                      <a:pt x="29" y="335"/>
                    </a:lnTo>
                    <a:lnTo>
                      <a:pt x="28" y="330"/>
                    </a:lnTo>
                    <a:lnTo>
                      <a:pt x="28" y="324"/>
                    </a:lnTo>
                    <a:lnTo>
                      <a:pt x="28" y="238"/>
                    </a:lnTo>
                    <a:lnTo>
                      <a:pt x="28" y="233"/>
                    </a:lnTo>
                    <a:lnTo>
                      <a:pt x="29" y="228"/>
                    </a:lnTo>
                    <a:lnTo>
                      <a:pt x="30" y="222"/>
                    </a:lnTo>
                    <a:lnTo>
                      <a:pt x="32" y="217"/>
                    </a:lnTo>
                    <a:lnTo>
                      <a:pt x="38" y="207"/>
                    </a:lnTo>
                    <a:lnTo>
                      <a:pt x="44" y="200"/>
                    </a:lnTo>
                    <a:lnTo>
                      <a:pt x="51" y="193"/>
                    </a:lnTo>
                    <a:lnTo>
                      <a:pt x="61" y="188"/>
                    </a:lnTo>
                    <a:lnTo>
                      <a:pt x="65" y="186"/>
                    </a:lnTo>
                    <a:lnTo>
                      <a:pt x="71" y="185"/>
                    </a:lnTo>
                    <a:lnTo>
                      <a:pt x="76" y="184"/>
                    </a:lnTo>
                    <a:lnTo>
                      <a:pt x="82" y="184"/>
                    </a:lnTo>
                    <a:lnTo>
                      <a:pt x="156" y="184"/>
                    </a:lnTo>
                    <a:lnTo>
                      <a:pt x="156" y="378"/>
                    </a:lnTo>
                    <a:lnTo>
                      <a:pt x="82" y="378"/>
                    </a:lnTo>
                    <a:close/>
                    <a:moveTo>
                      <a:pt x="214" y="548"/>
                    </a:moveTo>
                    <a:lnTo>
                      <a:pt x="163" y="548"/>
                    </a:lnTo>
                    <a:lnTo>
                      <a:pt x="109" y="406"/>
                    </a:lnTo>
                    <a:lnTo>
                      <a:pt x="160" y="406"/>
                    </a:lnTo>
                    <a:lnTo>
                      <a:pt x="214" y="548"/>
                    </a:lnTo>
                    <a:close/>
                    <a:moveTo>
                      <a:pt x="636" y="340"/>
                    </a:moveTo>
                    <a:lnTo>
                      <a:pt x="636" y="221"/>
                    </a:lnTo>
                    <a:lnTo>
                      <a:pt x="646" y="224"/>
                    </a:lnTo>
                    <a:lnTo>
                      <a:pt x="654" y="230"/>
                    </a:lnTo>
                    <a:lnTo>
                      <a:pt x="663" y="235"/>
                    </a:lnTo>
                    <a:lnTo>
                      <a:pt x="669" y="243"/>
                    </a:lnTo>
                    <a:lnTo>
                      <a:pt x="675" y="251"/>
                    </a:lnTo>
                    <a:lnTo>
                      <a:pt x="679" y="261"/>
                    </a:lnTo>
                    <a:lnTo>
                      <a:pt x="682" y="271"/>
                    </a:lnTo>
                    <a:lnTo>
                      <a:pt x="683" y="281"/>
                    </a:lnTo>
                    <a:lnTo>
                      <a:pt x="682" y="292"/>
                    </a:lnTo>
                    <a:lnTo>
                      <a:pt x="679" y="302"/>
                    </a:lnTo>
                    <a:lnTo>
                      <a:pt x="675" y="311"/>
                    </a:lnTo>
                    <a:lnTo>
                      <a:pt x="669" y="319"/>
                    </a:lnTo>
                    <a:lnTo>
                      <a:pt x="663" y="326"/>
                    </a:lnTo>
                    <a:lnTo>
                      <a:pt x="654" y="333"/>
                    </a:lnTo>
                    <a:lnTo>
                      <a:pt x="646" y="337"/>
                    </a:lnTo>
                    <a:lnTo>
                      <a:pt x="636" y="3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id="{F627CA6A-2FFE-4766-B1E4-80C45E98A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901" y="4786313"/>
                <a:ext cx="14288" cy="14288"/>
              </a:xfrm>
              <a:custGeom>
                <a:avLst/>
                <a:gdLst>
                  <a:gd name="T0" fmla="*/ 23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3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D5567ADB-7554-4780-90AF-202D0F4BF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4865688"/>
                <a:ext cx="14288" cy="14288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15462991-902E-48CA-9CCB-F54A71A4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326" y="4908551"/>
                <a:ext cx="39688" cy="12700"/>
              </a:xfrm>
              <a:custGeom>
                <a:avLst/>
                <a:gdLst>
                  <a:gd name="T0" fmla="*/ 59 w 73"/>
                  <a:gd name="T1" fmla="*/ 0 h 26"/>
                  <a:gd name="T2" fmla="*/ 14 w 73"/>
                  <a:gd name="T3" fmla="*/ 0 h 26"/>
                  <a:gd name="T4" fmla="*/ 9 w 73"/>
                  <a:gd name="T5" fmla="*/ 1 h 26"/>
                  <a:gd name="T6" fmla="*/ 4 w 73"/>
                  <a:gd name="T7" fmla="*/ 3 h 26"/>
                  <a:gd name="T8" fmla="*/ 1 w 73"/>
                  <a:gd name="T9" fmla="*/ 7 h 26"/>
                  <a:gd name="T10" fmla="*/ 0 w 73"/>
                  <a:gd name="T11" fmla="*/ 12 h 26"/>
                  <a:gd name="T12" fmla="*/ 1 w 73"/>
                  <a:gd name="T13" fmla="*/ 19 h 26"/>
                  <a:gd name="T14" fmla="*/ 4 w 73"/>
                  <a:gd name="T15" fmla="*/ 23 h 26"/>
                  <a:gd name="T16" fmla="*/ 9 w 73"/>
                  <a:gd name="T17" fmla="*/ 25 h 26"/>
                  <a:gd name="T18" fmla="*/ 14 w 73"/>
                  <a:gd name="T19" fmla="*/ 26 h 26"/>
                  <a:gd name="T20" fmla="*/ 59 w 73"/>
                  <a:gd name="T21" fmla="*/ 26 h 26"/>
                  <a:gd name="T22" fmla="*/ 64 w 73"/>
                  <a:gd name="T23" fmla="*/ 25 h 26"/>
                  <a:gd name="T24" fmla="*/ 69 w 73"/>
                  <a:gd name="T25" fmla="*/ 23 h 26"/>
                  <a:gd name="T26" fmla="*/ 72 w 73"/>
                  <a:gd name="T27" fmla="*/ 19 h 26"/>
                  <a:gd name="T28" fmla="*/ 73 w 73"/>
                  <a:gd name="T29" fmla="*/ 12 h 26"/>
                  <a:gd name="T30" fmla="*/ 72 w 73"/>
                  <a:gd name="T31" fmla="*/ 7 h 26"/>
                  <a:gd name="T32" fmla="*/ 69 w 73"/>
                  <a:gd name="T33" fmla="*/ 3 h 26"/>
                  <a:gd name="T34" fmla="*/ 64 w 73"/>
                  <a:gd name="T35" fmla="*/ 1 h 26"/>
                  <a:gd name="T36" fmla="*/ 59 w 73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26">
                    <a:moveTo>
                      <a:pt x="59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5"/>
                    </a:lnTo>
                    <a:lnTo>
                      <a:pt x="14" y="26"/>
                    </a:lnTo>
                    <a:lnTo>
                      <a:pt x="59" y="26"/>
                    </a:lnTo>
                    <a:lnTo>
                      <a:pt x="64" y="25"/>
                    </a:lnTo>
                    <a:lnTo>
                      <a:pt x="69" y="23"/>
                    </a:lnTo>
                    <a:lnTo>
                      <a:pt x="72" y="19"/>
                    </a:lnTo>
                    <a:lnTo>
                      <a:pt x="73" y="12"/>
                    </a:lnTo>
                    <a:lnTo>
                      <a:pt x="72" y="7"/>
                    </a:lnTo>
                    <a:lnTo>
                      <a:pt x="69" y="3"/>
                    </a:lnTo>
                    <a:lnTo>
                      <a:pt x="64" y="1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67AF9A-A9FA-4EFD-A671-B3DD48E3717F}"/>
              </a:ext>
            </a:extLst>
          </p:cNvPr>
          <p:cNvGrpSpPr/>
          <p:nvPr/>
        </p:nvGrpSpPr>
        <p:grpSpPr>
          <a:xfrm>
            <a:off x="8965789" y="2924091"/>
            <a:ext cx="838200" cy="838196"/>
            <a:chOff x="8965789" y="3164240"/>
            <a:chExt cx="838200" cy="83819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2AC550-5524-4A46-A479-DA89392B9377}"/>
                </a:ext>
              </a:extLst>
            </p:cNvPr>
            <p:cNvSpPr/>
            <p:nvPr/>
          </p:nvSpPr>
          <p:spPr>
            <a:xfrm>
              <a:off x="8965789" y="3164240"/>
              <a:ext cx="838200" cy="838196"/>
            </a:xfrm>
            <a:prstGeom prst="ellipse">
              <a:avLst/>
            </a:prstGeom>
            <a:gradFill flip="none" rotWithShape="1">
              <a:gsLst>
                <a:gs pos="99000">
                  <a:schemeClr val="accent5"/>
                </a:gs>
                <a:gs pos="0">
                  <a:schemeClr val="accent6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8C88F8A-8F58-42EE-8084-F3691176BB8D}"/>
                </a:ext>
              </a:extLst>
            </p:cNvPr>
            <p:cNvGrpSpPr/>
            <p:nvPr/>
          </p:nvGrpSpPr>
          <p:grpSpPr>
            <a:xfrm>
              <a:off x="9250745" y="3396013"/>
              <a:ext cx="268288" cy="374650"/>
              <a:chOff x="10315576" y="3241676"/>
              <a:chExt cx="268288" cy="374650"/>
            </a:xfrm>
            <a:solidFill>
              <a:schemeClr val="bg1"/>
            </a:solidFill>
          </p:grpSpPr>
          <p:sp>
            <p:nvSpPr>
              <p:cNvPr id="35" name="Freeform 242">
                <a:extLst>
                  <a:ext uri="{FF2B5EF4-FFF2-40B4-BE49-F238E27FC236}">
                    <a16:creationId xmlns:a16="http://schemas.microsoft.com/office/drawing/2014/main" id="{4CCF2699-69BD-43CF-ACD5-BA5EF73DAC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12414" y="3425826"/>
                <a:ext cx="74613" cy="114300"/>
              </a:xfrm>
              <a:custGeom>
                <a:avLst/>
                <a:gdLst>
                  <a:gd name="T0" fmla="*/ 113 w 140"/>
                  <a:gd name="T1" fmla="*/ 15 h 215"/>
                  <a:gd name="T2" fmla="*/ 101 w 140"/>
                  <a:gd name="T3" fmla="*/ 7 h 215"/>
                  <a:gd name="T4" fmla="*/ 88 w 140"/>
                  <a:gd name="T5" fmla="*/ 2 h 215"/>
                  <a:gd name="T6" fmla="*/ 75 w 140"/>
                  <a:gd name="T7" fmla="*/ 0 h 215"/>
                  <a:gd name="T8" fmla="*/ 61 w 140"/>
                  <a:gd name="T9" fmla="*/ 1 h 215"/>
                  <a:gd name="T10" fmla="*/ 48 w 140"/>
                  <a:gd name="T11" fmla="*/ 3 h 215"/>
                  <a:gd name="T12" fmla="*/ 37 w 140"/>
                  <a:gd name="T13" fmla="*/ 8 h 215"/>
                  <a:gd name="T14" fmla="*/ 26 w 140"/>
                  <a:gd name="T15" fmla="*/ 16 h 215"/>
                  <a:gd name="T16" fmla="*/ 17 w 140"/>
                  <a:gd name="T17" fmla="*/ 24 h 215"/>
                  <a:gd name="T18" fmla="*/ 10 w 140"/>
                  <a:gd name="T19" fmla="*/ 35 h 215"/>
                  <a:gd name="T20" fmla="*/ 4 w 140"/>
                  <a:gd name="T21" fmla="*/ 47 h 215"/>
                  <a:gd name="T22" fmla="*/ 1 w 140"/>
                  <a:gd name="T23" fmla="*/ 59 h 215"/>
                  <a:gd name="T24" fmla="*/ 0 w 140"/>
                  <a:gd name="T25" fmla="*/ 74 h 215"/>
                  <a:gd name="T26" fmla="*/ 3 w 140"/>
                  <a:gd name="T27" fmla="*/ 90 h 215"/>
                  <a:gd name="T28" fmla="*/ 10 w 140"/>
                  <a:gd name="T29" fmla="*/ 104 h 215"/>
                  <a:gd name="T30" fmla="*/ 19 w 140"/>
                  <a:gd name="T31" fmla="*/ 117 h 215"/>
                  <a:gd name="T32" fmla="*/ 25 w 140"/>
                  <a:gd name="T33" fmla="*/ 171 h 215"/>
                  <a:gd name="T34" fmla="*/ 28 w 140"/>
                  <a:gd name="T35" fmla="*/ 189 h 215"/>
                  <a:gd name="T36" fmla="*/ 38 w 140"/>
                  <a:gd name="T37" fmla="*/ 203 h 215"/>
                  <a:gd name="T38" fmla="*/ 53 w 140"/>
                  <a:gd name="T39" fmla="*/ 212 h 215"/>
                  <a:gd name="T40" fmla="*/ 70 w 140"/>
                  <a:gd name="T41" fmla="*/ 215 h 215"/>
                  <a:gd name="T42" fmla="*/ 87 w 140"/>
                  <a:gd name="T43" fmla="*/ 212 h 215"/>
                  <a:gd name="T44" fmla="*/ 101 w 140"/>
                  <a:gd name="T45" fmla="*/ 203 h 215"/>
                  <a:gd name="T46" fmla="*/ 111 w 140"/>
                  <a:gd name="T47" fmla="*/ 189 h 215"/>
                  <a:gd name="T48" fmla="*/ 115 w 140"/>
                  <a:gd name="T49" fmla="*/ 171 h 215"/>
                  <a:gd name="T50" fmla="*/ 120 w 140"/>
                  <a:gd name="T51" fmla="*/ 117 h 215"/>
                  <a:gd name="T52" fmla="*/ 129 w 140"/>
                  <a:gd name="T53" fmla="*/ 105 h 215"/>
                  <a:gd name="T54" fmla="*/ 135 w 140"/>
                  <a:gd name="T55" fmla="*/ 92 h 215"/>
                  <a:gd name="T56" fmla="*/ 139 w 140"/>
                  <a:gd name="T57" fmla="*/ 77 h 215"/>
                  <a:gd name="T58" fmla="*/ 139 w 140"/>
                  <a:gd name="T59" fmla="*/ 62 h 215"/>
                  <a:gd name="T60" fmla="*/ 136 w 140"/>
                  <a:gd name="T61" fmla="*/ 49 h 215"/>
                  <a:gd name="T62" fmla="*/ 131 w 140"/>
                  <a:gd name="T63" fmla="*/ 36 h 215"/>
                  <a:gd name="T64" fmla="*/ 122 w 140"/>
                  <a:gd name="T65" fmla="*/ 24 h 215"/>
                  <a:gd name="T66" fmla="*/ 96 w 140"/>
                  <a:gd name="T67" fmla="*/ 102 h 215"/>
                  <a:gd name="T68" fmla="*/ 89 w 140"/>
                  <a:gd name="T69" fmla="*/ 110 h 215"/>
                  <a:gd name="T70" fmla="*/ 87 w 140"/>
                  <a:gd name="T71" fmla="*/ 121 h 215"/>
                  <a:gd name="T72" fmla="*/ 86 w 140"/>
                  <a:gd name="T73" fmla="*/ 175 h 215"/>
                  <a:gd name="T74" fmla="*/ 84 w 140"/>
                  <a:gd name="T75" fmla="*/ 181 h 215"/>
                  <a:gd name="T76" fmla="*/ 80 w 140"/>
                  <a:gd name="T77" fmla="*/ 185 h 215"/>
                  <a:gd name="T78" fmla="*/ 73 w 140"/>
                  <a:gd name="T79" fmla="*/ 188 h 215"/>
                  <a:gd name="T80" fmla="*/ 67 w 140"/>
                  <a:gd name="T81" fmla="*/ 188 h 215"/>
                  <a:gd name="T82" fmla="*/ 60 w 140"/>
                  <a:gd name="T83" fmla="*/ 185 h 215"/>
                  <a:gd name="T84" fmla="*/ 56 w 140"/>
                  <a:gd name="T85" fmla="*/ 181 h 215"/>
                  <a:gd name="T86" fmla="*/ 53 w 140"/>
                  <a:gd name="T87" fmla="*/ 175 h 215"/>
                  <a:gd name="T88" fmla="*/ 53 w 140"/>
                  <a:gd name="T89" fmla="*/ 121 h 215"/>
                  <a:gd name="T90" fmla="*/ 51 w 140"/>
                  <a:gd name="T91" fmla="*/ 110 h 215"/>
                  <a:gd name="T92" fmla="*/ 44 w 140"/>
                  <a:gd name="T93" fmla="*/ 102 h 215"/>
                  <a:gd name="T94" fmla="*/ 40 w 140"/>
                  <a:gd name="T95" fmla="*/ 98 h 215"/>
                  <a:gd name="T96" fmla="*/ 34 w 140"/>
                  <a:gd name="T97" fmla="*/ 91 h 215"/>
                  <a:gd name="T98" fmla="*/ 30 w 140"/>
                  <a:gd name="T99" fmla="*/ 81 h 215"/>
                  <a:gd name="T100" fmla="*/ 28 w 140"/>
                  <a:gd name="T101" fmla="*/ 73 h 215"/>
                  <a:gd name="T102" fmla="*/ 29 w 140"/>
                  <a:gd name="T103" fmla="*/ 60 h 215"/>
                  <a:gd name="T104" fmla="*/ 36 w 140"/>
                  <a:gd name="T105" fmla="*/ 45 h 215"/>
                  <a:gd name="T106" fmla="*/ 46 w 140"/>
                  <a:gd name="T107" fmla="*/ 35 h 215"/>
                  <a:gd name="T108" fmla="*/ 60 w 140"/>
                  <a:gd name="T109" fmla="*/ 29 h 215"/>
                  <a:gd name="T110" fmla="*/ 69 w 140"/>
                  <a:gd name="T111" fmla="*/ 28 h 215"/>
                  <a:gd name="T112" fmla="*/ 77 w 140"/>
                  <a:gd name="T113" fmla="*/ 29 h 215"/>
                  <a:gd name="T114" fmla="*/ 92 w 140"/>
                  <a:gd name="T115" fmla="*/ 34 h 215"/>
                  <a:gd name="T116" fmla="*/ 104 w 140"/>
                  <a:gd name="T117" fmla="*/ 46 h 215"/>
                  <a:gd name="T118" fmla="*/ 111 w 140"/>
                  <a:gd name="T119" fmla="*/ 61 h 215"/>
                  <a:gd name="T120" fmla="*/ 111 w 140"/>
                  <a:gd name="T121" fmla="*/ 78 h 215"/>
                  <a:gd name="T122" fmla="*/ 102 w 140"/>
                  <a:gd name="T123" fmla="*/ 9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0" h="215">
                    <a:moveTo>
                      <a:pt x="118" y="19"/>
                    </a:moveTo>
                    <a:lnTo>
                      <a:pt x="113" y="15"/>
                    </a:lnTo>
                    <a:lnTo>
                      <a:pt x="107" y="10"/>
                    </a:lnTo>
                    <a:lnTo>
                      <a:pt x="101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5" y="2"/>
                    </a:lnTo>
                    <a:lnTo>
                      <a:pt x="48" y="3"/>
                    </a:lnTo>
                    <a:lnTo>
                      <a:pt x="42" y="5"/>
                    </a:lnTo>
                    <a:lnTo>
                      <a:pt x="37" y="8"/>
                    </a:lnTo>
                    <a:lnTo>
                      <a:pt x="31" y="11"/>
                    </a:lnTo>
                    <a:lnTo>
                      <a:pt x="26" y="16"/>
                    </a:lnTo>
                    <a:lnTo>
                      <a:pt x="22" y="20"/>
                    </a:lnTo>
                    <a:lnTo>
                      <a:pt x="17" y="24"/>
                    </a:lnTo>
                    <a:lnTo>
                      <a:pt x="13" y="30"/>
                    </a:lnTo>
                    <a:lnTo>
                      <a:pt x="10" y="35"/>
                    </a:lnTo>
                    <a:lnTo>
                      <a:pt x="7" y="40"/>
                    </a:lnTo>
                    <a:lnTo>
                      <a:pt x="4" y="47"/>
                    </a:lnTo>
                    <a:lnTo>
                      <a:pt x="2" y="52"/>
                    </a:lnTo>
                    <a:lnTo>
                      <a:pt x="1" y="59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3" y="90"/>
                    </a:lnTo>
                    <a:lnTo>
                      <a:pt x="7" y="97"/>
                    </a:lnTo>
                    <a:lnTo>
                      <a:pt x="10" y="104"/>
                    </a:lnTo>
                    <a:lnTo>
                      <a:pt x="14" y="110"/>
                    </a:lnTo>
                    <a:lnTo>
                      <a:pt x="19" y="117"/>
                    </a:lnTo>
                    <a:lnTo>
                      <a:pt x="25" y="122"/>
                    </a:lnTo>
                    <a:lnTo>
                      <a:pt x="25" y="171"/>
                    </a:lnTo>
                    <a:lnTo>
                      <a:pt x="26" y="180"/>
                    </a:lnTo>
                    <a:lnTo>
                      <a:pt x="28" y="189"/>
                    </a:lnTo>
                    <a:lnTo>
                      <a:pt x="32" y="196"/>
                    </a:lnTo>
                    <a:lnTo>
                      <a:pt x="38" y="203"/>
                    </a:lnTo>
                    <a:lnTo>
                      <a:pt x="45" y="208"/>
                    </a:lnTo>
                    <a:lnTo>
                      <a:pt x="53" y="212"/>
                    </a:lnTo>
                    <a:lnTo>
                      <a:pt x="61" y="215"/>
                    </a:lnTo>
                    <a:lnTo>
                      <a:pt x="70" y="215"/>
                    </a:lnTo>
                    <a:lnTo>
                      <a:pt x="78" y="215"/>
                    </a:lnTo>
                    <a:lnTo>
                      <a:pt x="87" y="212"/>
                    </a:lnTo>
                    <a:lnTo>
                      <a:pt x="95" y="208"/>
                    </a:lnTo>
                    <a:lnTo>
                      <a:pt x="101" y="203"/>
                    </a:lnTo>
                    <a:lnTo>
                      <a:pt x="106" y="196"/>
                    </a:lnTo>
                    <a:lnTo>
                      <a:pt x="111" y="189"/>
                    </a:lnTo>
                    <a:lnTo>
                      <a:pt x="114" y="180"/>
                    </a:lnTo>
                    <a:lnTo>
                      <a:pt x="115" y="171"/>
                    </a:lnTo>
                    <a:lnTo>
                      <a:pt x="115" y="122"/>
                    </a:lnTo>
                    <a:lnTo>
                      <a:pt x="120" y="117"/>
                    </a:lnTo>
                    <a:lnTo>
                      <a:pt x="125" y="111"/>
                    </a:lnTo>
                    <a:lnTo>
                      <a:pt x="129" y="105"/>
                    </a:lnTo>
                    <a:lnTo>
                      <a:pt x="133" y="98"/>
                    </a:lnTo>
                    <a:lnTo>
                      <a:pt x="135" y="92"/>
                    </a:lnTo>
                    <a:lnTo>
                      <a:pt x="137" y="84"/>
                    </a:lnTo>
                    <a:lnTo>
                      <a:pt x="139" y="77"/>
                    </a:lnTo>
                    <a:lnTo>
                      <a:pt x="140" y="69"/>
                    </a:lnTo>
                    <a:lnTo>
                      <a:pt x="139" y="62"/>
                    </a:lnTo>
                    <a:lnTo>
                      <a:pt x="137" y="55"/>
                    </a:lnTo>
                    <a:lnTo>
                      <a:pt x="136" y="49"/>
                    </a:lnTo>
                    <a:lnTo>
                      <a:pt x="134" y="43"/>
                    </a:lnTo>
                    <a:lnTo>
                      <a:pt x="131" y="36"/>
                    </a:lnTo>
                    <a:lnTo>
                      <a:pt x="127" y="30"/>
                    </a:lnTo>
                    <a:lnTo>
                      <a:pt x="122" y="24"/>
                    </a:lnTo>
                    <a:lnTo>
                      <a:pt x="118" y="19"/>
                    </a:lnTo>
                    <a:close/>
                    <a:moveTo>
                      <a:pt x="96" y="102"/>
                    </a:moveTo>
                    <a:lnTo>
                      <a:pt x="92" y="106"/>
                    </a:lnTo>
                    <a:lnTo>
                      <a:pt x="89" y="110"/>
                    </a:lnTo>
                    <a:lnTo>
                      <a:pt x="87" y="116"/>
                    </a:lnTo>
                    <a:lnTo>
                      <a:pt x="87" y="121"/>
                    </a:lnTo>
                    <a:lnTo>
                      <a:pt x="87" y="171"/>
                    </a:lnTo>
                    <a:lnTo>
                      <a:pt x="86" y="175"/>
                    </a:lnTo>
                    <a:lnTo>
                      <a:pt x="85" y="178"/>
                    </a:lnTo>
                    <a:lnTo>
                      <a:pt x="84" y="181"/>
                    </a:lnTo>
                    <a:lnTo>
                      <a:pt x="82" y="183"/>
                    </a:lnTo>
                    <a:lnTo>
                      <a:pt x="80" y="185"/>
                    </a:lnTo>
                    <a:lnTo>
                      <a:pt x="76" y="186"/>
                    </a:lnTo>
                    <a:lnTo>
                      <a:pt x="73" y="188"/>
                    </a:lnTo>
                    <a:lnTo>
                      <a:pt x="70" y="189"/>
                    </a:lnTo>
                    <a:lnTo>
                      <a:pt x="67" y="188"/>
                    </a:lnTo>
                    <a:lnTo>
                      <a:pt x="63" y="186"/>
                    </a:lnTo>
                    <a:lnTo>
                      <a:pt x="60" y="185"/>
                    </a:lnTo>
                    <a:lnTo>
                      <a:pt x="58" y="183"/>
                    </a:lnTo>
                    <a:lnTo>
                      <a:pt x="56" y="181"/>
                    </a:lnTo>
                    <a:lnTo>
                      <a:pt x="54" y="178"/>
                    </a:lnTo>
                    <a:lnTo>
                      <a:pt x="53" y="175"/>
                    </a:lnTo>
                    <a:lnTo>
                      <a:pt x="53" y="171"/>
                    </a:lnTo>
                    <a:lnTo>
                      <a:pt x="53" y="121"/>
                    </a:lnTo>
                    <a:lnTo>
                      <a:pt x="53" y="116"/>
                    </a:lnTo>
                    <a:lnTo>
                      <a:pt x="51" y="110"/>
                    </a:lnTo>
                    <a:lnTo>
                      <a:pt x="47" y="106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0" y="98"/>
                    </a:lnTo>
                    <a:lnTo>
                      <a:pt x="37" y="94"/>
                    </a:lnTo>
                    <a:lnTo>
                      <a:pt x="34" y="91"/>
                    </a:lnTo>
                    <a:lnTo>
                      <a:pt x="31" y="87"/>
                    </a:lnTo>
                    <a:lnTo>
                      <a:pt x="30" y="81"/>
                    </a:lnTo>
                    <a:lnTo>
                      <a:pt x="29" y="77"/>
                    </a:lnTo>
                    <a:lnTo>
                      <a:pt x="28" y="73"/>
                    </a:lnTo>
                    <a:lnTo>
                      <a:pt x="28" y="67"/>
                    </a:lnTo>
                    <a:lnTo>
                      <a:pt x="29" y="60"/>
                    </a:lnTo>
                    <a:lnTo>
                      <a:pt x="32" y="52"/>
                    </a:lnTo>
                    <a:lnTo>
                      <a:pt x="36" y="45"/>
                    </a:lnTo>
                    <a:lnTo>
                      <a:pt x="41" y="39"/>
                    </a:lnTo>
                    <a:lnTo>
                      <a:pt x="46" y="35"/>
                    </a:lnTo>
                    <a:lnTo>
                      <a:pt x="54" y="31"/>
                    </a:lnTo>
                    <a:lnTo>
                      <a:pt x="60" y="29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7" y="29"/>
                    </a:lnTo>
                    <a:lnTo>
                      <a:pt x="86" y="31"/>
                    </a:lnTo>
                    <a:lnTo>
                      <a:pt x="92" y="34"/>
                    </a:lnTo>
                    <a:lnTo>
                      <a:pt x="99" y="39"/>
                    </a:lnTo>
                    <a:lnTo>
                      <a:pt x="104" y="46"/>
                    </a:lnTo>
                    <a:lnTo>
                      <a:pt x="109" y="53"/>
                    </a:lnTo>
                    <a:lnTo>
                      <a:pt x="111" y="61"/>
                    </a:lnTo>
                    <a:lnTo>
                      <a:pt x="112" y="69"/>
                    </a:lnTo>
                    <a:lnTo>
                      <a:pt x="111" y="78"/>
                    </a:lnTo>
                    <a:lnTo>
                      <a:pt x="107" y="87"/>
                    </a:lnTo>
                    <a:lnTo>
                      <a:pt x="102" y="95"/>
                    </a:lnTo>
                    <a:lnTo>
                      <a:pt x="9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243">
                <a:extLst>
                  <a:ext uri="{FF2B5EF4-FFF2-40B4-BE49-F238E27FC236}">
                    <a16:creationId xmlns:a16="http://schemas.microsoft.com/office/drawing/2014/main" id="{08B21927-4106-4E4A-8B0F-E4040703E3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8751" y="3241676"/>
                <a:ext cx="265113" cy="374650"/>
              </a:xfrm>
              <a:custGeom>
                <a:avLst/>
                <a:gdLst>
                  <a:gd name="T0" fmla="*/ 414 w 500"/>
                  <a:gd name="T1" fmla="*/ 110 h 710"/>
                  <a:gd name="T2" fmla="*/ 349 w 500"/>
                  <a:gd name="T3" fmla="*/ 31 h 710"/>
                  <a:gd name="T4" fmla="*/ 248 w 500"/>
                  <a:gd name="T5" fmla="*/ 0 h 710"/>
                  <a:gd name="T6" fmla="*/ 147 w 500"/>
                  <a:gd name="T7" fmla="*/ 31 h 710"/>
                  <a:gd name="T8" fmla="*/ 82 w 500"/>
                  <a:gd name="T9" fmla="*/ 110 h 710"/>
                  <a:gd name="T10" fmla="*/ 55 w 500"/>
                  <a:gd name="T11" fmla="*/ 294 h 710"/>
                  <a:gd name="T12" fmla="*/ 4 w 500"/>
                  <a:gd name="T13" fmla="*/ 389 h 710"/>
                  <a:gd name="T14" fmla="*/ 16 w 500"/>
                  <a:gd name="T15" fmla="*/ 424 h 710"/>
                  <a:gd name="T16" fmla="*/ 46 w 500"/>
                  <a:gd name="T17" fmla="*/ 357 h 710"/>
                  <a:gd name="T18" fmla="*/ 121 w 500"/>
                  <a:gd name="T19" fmla="*/ 272 h 710"/>
                  <a:gd name="T20" fmla="*/ 227 w 500"/>
                  <a:gd name="T21" fmla="*/ 234 h 710"/>
                  <a:gd name="T22" fmla="*/ 304 w 500"/>
                  <a:gd name="T23" fmla="*/ 240 h 710"/>
                  <a:gd name="T24" fmla="*/ 391 w 500"/>
                  <a:gd name="T25" fmla="*/ 284 h 710"/>
                  <a:gd name="T26" fmla="*/ 459 w 500"/>
                  <a:gd name="T27" fmla="*/ 381 h 710"/>
                  <a:gd name="T28" fmla="*/ 472 w 500"/>
                  <a:gd name="T29" fmla="*/ 446 h 710"/>
                  <a:gd name="T30" fmla="*/ 466 w 500"/>
                  <a:gd name="T31" fmla="*/ 514 h 710"/>
                  <a:gd name="T32" fmla="*/ 422 w 500"/>
                  <a:gd name="T33" fmla="*/ 601 h 710"/>
                  <a:gd name="T34" fmla="*/ 325 w 500"/>
                  <a:gd name="T35" fmla="*/ 670 h 710"/>
                  <a:gd name="T36" fmla="*/ 260 w 500"/>
                  <a:gd name="T37" fmla="*/ 682 h 710"/>
                  <a:gd name="T38" fmla="*/ 153 w 500"/>
                  <a:gd name="T39" fmla="*/ 662 h 710"/>
                  <a:gd name="T40" fmla="*/ 67 w 500"/>
                  <a:gd name="T41" fmla="*/ 591 h 710"/>
                  <a:gd name="T42" fmla="*/ 26 w 500"/>
                  <a:gd name="T43" fmla="*/ 498 h 710"/>
                  <a:gd name="T44" fmla="*/ 0 w 500"/>
                  <a:gd name="T45" fmla="*/ 503 h 710"/>
                  <a:gd name="T46" fmla="*/ 43 w 500"/>
                  <a:gd name="T47" fmla="*/ 606 h 710"/>
                  <a:gd name="T48" fmla="*/ 143 w 500"/>
                  <a:gd name="T49" fmla="*/ 688 h 710"/>
                  <a:gd name="T50" fmla="*/ 261 w 500"/>
                  <a:gd name="T51" fmla="*/ 710 h 710"/>
                  <a:gd name="T52" fmla="*/ 335 w 500"/>
                  <a:gd name="T53" fmla="*/ 695 h 710"/>
                  <a:gd name="T54" fmla="*/ 399 w 500"/>
                  <a:gd name="T55" fmla="*/ 660 h 710"/>
                  <a:gd name="T56" fmla="*/ 451 w 500"/>
                  <a:gd name="T57" fmla="*/ 609 h 710"/>
                  <a:gd name="T58" fmla="*/ 485 w 500"/>
                  <a:gd name="T59" fmla="*/ 545 h 710"/>
                  <a:gd name="T60" fmla="*/ 500 w 500"/>
                  <a:gd name="T61" fmla="*/ 471 h 710"/>
                  <a:gd name="T62" fmla="*/ 492 w 500"/>
                  <a:gd name="T63" fmla="*/ 396 h 710"/>
                  <a:gd name="T64" fmla="*/ 465 w 500"/>
                  <a:gd name="T65" fmla="*/ 328 h 710"/>
                  <a:gd name="T66" fmla="*/ 334 w 500"/>
                  <a:gd name="T67" fmla="*/ 220 h 710"/>
                  <a:gd name="T68" fmla="*/ 204 w 500"/>
                  <a:gd name="T69" fmla="*/ 209 h 710"/>
                  <a:gd name="T70" fmla="*/ 165 w 500"/>
                  <a:gd name="T71" fmla="*/ 154 h 710"/>
                  <a:gd name="T72" fmla="*/ 193 w 500"/>
                  <a:gd name="T73" fmla="*/ 113 h 710"/>
                  <a:gd name="T74" fmla="*/ 239 w 500"/>
                  <a:gd name="T75" fmla="*/ 94 h 710"/>
                  <a:gd name="T76" fmla="*/ 289 w 500"/>
                  <a:gd name="T77" fmla="*/ 104 h 710"/>
                  <a:gd name="T78" fmla="*/ 323 w 500"/>
                  <a:gd name="T79" fmla="*/ 139 h 710"/>
                  <a:gd name="T80" fmla="*/ 334 w 500"/>
                  <a:gd name="T81" fmla="*/ 220 h 710"/>
                  <a:gd name="T82" fmla="*/ 362 w 500"/>
                  <a:gd name="T83" fmla="*/ 180 h 710"/>
                  <a:gd name="T84" fmla="*/ 342 w 500"/>
                  <a:gd name="T85" fmla="*/ 117 h 710"/>
                  <a:gd name="T86" fmla="*/ 292 w 500"/>
                  <a:gd name="T87" fmla="*/ 75 h 710"/>
                  <a:gd name="T88" fmla="*/ 225 w 500"/>
                  <a:gd name="T89" fmla="*/ 68 h 710"/>
                  <a:gd name="T90" fmla="*/ 167 w 500"/>
                  <a:gd name="T91" fmla="*/ 99 h 710"/>
                  <a:gd name="T92" fmla="*/ 136 w 500"/>
                  <a:gd name="T93" fmla="*/ 157 h 710"/>
                  <a:gd name="T94" fmla="*/ 104 w 500"/>
                  <a:gd name="T95" fmla="*/ 250 h 710"/>
                  <a:gd name="T96" fmla="*/ 107 w 500"/>
                  <a:gd name="T97" fmla="*/ 121 h 710"/>
                  <a:gd name="T98" fmla="*/ 162 w 500"/>
                  <a:gd name="T99" fmla="*/ 53 h 710"/>
                  <a:gd name="T100" fmla="*/ 248 w 500"/>
                  <a:gd name="T101" fmla="*/ 28 h 710"/>
                  <a:gd name="T102" fmla="*/ 333 w 500"/>
                  <a:gd name="T103" fmla="*/ 53 h 710"/>
                  <a:gd name="T104" fmla="*/ 388 w 500"/>
                  <a:gd name="T105" fmla="*/ 121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0" h="710">
                    <a:moveTo>
                      <a:pt x="428" y="281"/>
                    </a:moveTo>
                    <a:lnTo>
                      <a:pt x="428" y="180"/>
                    </a:lnTo>
                    <a:lnTo>
                      <a:pt x="427" y="162"/>
                    </a:lnTo>
                    <a:lnTo>
                      <a:pt x="425" y="144"/>
                    </a:lnTo>
                    <a:lnTo>
                      <a:pt x="421" y="126"/>
                    </a:lnTo>
                    <a:lnTo>
                      <a:pt x="414" y="110"/>
                    </a:lnTo>
                    <a:lnTo>
                      <a:pt x="407" y="94"/>
                    </a:lnTo>
                    <a:lnTo>
                      <a:pt x="397" y="79"/>
                    </a:lnTo>
                    <a:lnTo>
                      <a:pt x="387" y="65"/>
                    </a:lnTo>
                    <a:lnTo>
                      <a:pt x="376" y="52"/>
                    </a:lnTo>
                    <a:lnTo>
                      <a:pt x="363" y="40"/>
                    </a:lnTo>
                    <a:lnTo>
                      <a:pt x="349" y="31"/>
                    </a:lnTo>
                    <a:lnTo>
                      <a:pt x="334" y="21"/>
                    </a:lnTo>
                    <a:lnTo>
                      <a:pt x="318" y="14"/>
                    </a:lnTo>
                    <a:lnTo>
                      <a:pt x="302" y="7"/>
                    </a:lnTo>
                    <a:lnTo>
                      <a:pt x="284" y="3"/>
                    </a:lnTo>
                    <a:lnTo>
                      <a:pt x="266" y="1"/>
                    </a:lnTo>
                    <a:lnTo>
                      <a:pt x="248" y="0"/>
                    </a:lnTo>
                    <a:lnTo>
                      <a:pt x="230" y="1"/>
                    </a:lnTo>
                    <a:lnTo>
                      <a:pt x="211" y="3"/>
                    </a:lnTo>
                    <a:lnTo>
                      <a:pt x="194" y="7"/>
                    </a:lnTo>
                    <a:lnTo>
                      <a:pt x="177" y="14"/>
                    </a:lnTo>
                    <a:lnTo>
                      <a:pt x="162" y="21"/>
                    </a:lnTo>
                    <a:lnTo>
                      <a:pt x="147" y="31"/>
                    </a:lnTo>
                    <a:lnTo>
                      <a:pt x="133" y="40"/>
                    </a:lnTo>
                    <a:lnTo>
                      <a:pt x="120" y="52"/>
                    </a:lnTo>
                    <a:lnTo>
                      <a:pt x="108" y="65"/>
                    </a:lnTo>
                    <a:lnTo>
                      <a:pt x="98" y="79"/>
                    </a:lnTo>
                    <a:lnTo>
                      <a:pt x="89" y="94"/>
                    </a:lnTo>
                    <a:lnTo>
                      <a:pt x="82" y="110"/>
                    </a:lnTo>
                    <a:lnTo>
                      <a:pt x="75" y="126"/>
                    </a:lnTo>
                    <a:lnTo>
                      <a:pt x="71" y="144"/>
                    </a:lnTo>
                    <a:lnTo>
                      <a:pt x="69" y="162"/>
                    </a:lnTo>
                    <a:lnTo>
                      <a:pt x="68" y="180"/>
                    </a:lnTo>
                    <a:lnTo>
                      <a:pt x="68" y="281"/>
                    </a:lnTo>
                    <a:lnTo>
                      <a:pt x="55" y="294"/>
                    </a:lnTo>
                    <a:lnTo>
                      <a:pt x="44" y="309"/>
                    </a:lnTo>
                    <a:lnTo>
                      <a:pt x="33" y="324"/>
                    </a:lnTo>
                    <a:lnTo>
                      <a:pt x="25" y="339"/>
                    </a:lnTo>
                    <a:lnTo>
                      <a:pt x="17" y="355"/>
                    </a:lnTo>
                    <a:lnTo>
                      <a:pt x="10" y="372"/>
                    </a:lnTo>
                    <a:lnTo>
                      <a:pt x="4" y="389"/>
                    </a:lnTo>
                    <a:lnTo>
                      <a:pt x="0" y="407"/>
                    </a:lnTo>
                    <a:lnTo>
                      <a:pt x="0" y="412"/>
                    </a:lnTo>
                    <a:lnTo>
                      <a:pt x="2" y="417"/>
                    </a:lnTo>
                    <a:lnTo>
                      <a:pt x="6" y="422"/>
                    </a:lnTo>
                    <a:lnTo>
                      <a:pt x="11" y="424"/>
                    </a:lnTo>
                    <a:lnTo>
                      <a:pt x="16" y="424"/>
                    </a:lnTo>
                    <a:lnTo>
                      <a:pt x="22" y="422"/>
                    </a:lnTo>
                    <a:lnTo>
                      <a:pt x="26" y="417"/>
                    </a:lnTo>
                    <a:lnTo>
                      <a:pt x="28" y="412"/>
                    </a:lnTo>
                    <a:lnTo>
                      <a:pt x="32" y="394"/>
                    </a:lnTo>
                    <a:lnTo>
                      <a:pt x="39" y="374"/>
                    </a:lnTo>
                    <a:lnTo>
                      <a:pt x="46" y="357"/>
                    </a:lnTo>
                    <a:lnTo>
                      <a:pt x="56" y="340"/>
                    </a:lnTo>
                    <a:lnTo>
                      <a:pt x="67" y="325"/>
                    </a:lnTo>
                    <a:lnTo>
                      <a:pt x="78" y="310"/>
                    </a:lnTo>
                    <a:lnTo>
                      <a:pt x="91" y="296"/>
                    </a:lnTo>
                    <a:lnTo>
                      <a:pt x="105" y="283"/>
                    </a:lnTo>
                    <a:lnTo>
                      <a:pt x="121" y="272"/>
                    </a:lnTo>
                    <a:lnTo>
                      <a:pt x="137" y="263"/>
                    </a:lnTo>
                    <a:lnTo>
                      <a:pt x="153" y="253"/>
                    </a:lnTo>
                    <a:lnTo>
                      <a:pt x="172" y="247"/>
                    </a:lnTo>
                    <a:lnTo>
                      <a:pt x="190" y="240"/>
                    </a:lnTo>
                    <a:lnTo>
                      <a:pt x="208" y="236"/>
                    </a:lnTo>
                    <a:lnTo>
                      <a:pt x="227" y="234"/>
                    </a:lnTo>
                    <a:lnTo>
                      <a:pt x="248" y="233"/>
                    </a:lnTo>
                    <a:lnTo>
                      <a:pt x="260" y="233"/>
                    </a:lnTo>
                    <a:lnTo>
                      <a:pt x="270" y="234"/>
                    </a:lnTo>
                    <a:lnTo>
                      <a:pt x="282" y="236"/>
                    </a:lnTo>
                    <a:lnTo>
                      <a:pt x="293" y="237"/>
                    </a:lnTo>
                    <a:lnTo>
                      <a:pt x="304" y="240"/>
                    </a:lnTo>
                    <a:lnTo>
                      <a:pt x="314" y="243"/>
                    </a:lnTo>
                    <a:lnTo>
                      <a:pt x="325" y="247"/>
                    </a:lnTo>
                    <a:lnTo>
                      <a:pt x="335" y="251"/>
                    </a:lnTo>
                    <a:lnTo>
                      <a:pt x="355" y="259"/>
                    </a:lnTo>
                    <a:lnTo>
                      <a:pt x="373" y="271"/>
                    </a:lnTo>
                    <a:lnTo>
                      <a:pt x="391" y="284"/>
                    </a:lnTo>
                    <a:lnTo>
                      <a:pt x="407" y="299"/>
                    </a:lnTo>
                    <a:lnTo>
                      <a:pt x="422" y="314"/>
                    </a:lnTo>
                    <a:lnTo>
                      <a:pt x="435" y="332"/>
                    </a:lnTo>
                    <a:lnTo>
                      <a:pt x="445" y="351"/>
                    </a:lnTo>
                    <a:lnTo>
                      <a:pt x="455" y="370"/>
                    </a:lnTo>
                    <a:lnTo>
                      <a:pt x="459" y="381"/>
                    </a:lnTo>
                    <a:lnTo>
                      <a:pt x="462" y="390"/>
                    </a:lnTo>
                    <a:lnTo>
                      <a:pt x="466" y="401"/>
                    </a:lnTo>
                    <a:lnTo>
                      <a:pt x="468" y="413"/>
                    </a:lnTo>
                    <a:lnTo>
                      <a:pt x="470" y="424"/>
                    </a:lnTo>
                    <a:lnTo>
                      <a:pt x="471" y="434"/>
                    </a:lnTo>
                    <a:lnTo>
                      <a:pt x="472" y="446"/>
                    </a:lnTo>
                    <a:lnTo>
                      <a:pt x="473" y="458"/>
                    </a:lnTo>
                    <a:lnTo>
                      <a:pt x="472" y="470"/>
                    </a:lnTo>
                    <a:lnTo>
                      <a:pt x="471" y="481"/>
                    </a:lnTo>
                    <a:lnTo>
                      <a:pt x="470" y="492"/>
                    </a:lnTo>
                    <a:lnTo>
                      <a:pt x="468" y="503"/>
                    </a:lnTo>
                    <a:lnTo>
                      <a:pt x="466" y="514"/>
                    </a:lnTo>
                    <a:lnTo>
                      <a:pt x="462" y="525"/>
                    </a:lnTo>
                    <a:lnTo>
                      <a:pt x="459" y="535"/>
                    </a:lnTo>
                    <a:lnTo>
                      <a:pt x="455" y="545"/>
                    </a:lnTo>
                    <a:lnTo>
                      <a:pt x="445" y="565"/>
                    </a:lnTo>
                    <a:lnTo>
                      <a:pt x="435" y="584"/>
                    </a:lnTo>
                    <a:lnTo>
                      <a:pt x="422" y="601"/>
                    </a:lnTo>
                    <a:lnTo>
                      <a:pt x="407" y="617"/>
                    </a:lnTo>
                    <a:lnTo>
                      <a:pt x="391" y="631"/>
                    </a:lnTo>
                    <a:lnTo>
                      <a:pt x="373" y="645"/>
                    </a:lnTo>
                    <a:lnTo>
                      <a:pt x="355" y="656"/>
                    </a:lnTo>
                    <a:lnTo>
                      <a:pt x="335" y="665"/>
                    </a:lnTo>
                    <a:lnTo>
                      <a:pt x="325" y="670"/>
                    </a:lnTo>
                    <a:lnTo>
                      <a:pt x="314" y="673"/>
                    </a:lnTo>
                    <a:lnTo>
                      <a:pt x="304" y="676"/>
                    </a:lnTo>
                    <a:lnTo>
                      <a:pt x="293" y="678"/>
                    </a:lnTo>
                    <a:lnTo>
                      <a:pt x="282" y="680"/>
                    </a:lnTo>
                    <a:lnTo>
                      <a:pt x="270" y="681"/>
                    </a:lnTo>
                    <a:lnTo>
                      <a:pt x="260" y="682"/>
                    </a:lnTo>
                    <a:lnTo>
                      <a:pt x="248" y="682"/>
                    </a:lnTo>
                    <a:lnTo>
                      <a:pt x="227" y="682"/>
                    </a:lnTo>
                    <a:lnTo>
                      <a:pt x="208" y="679"/>
                    </a:lnTo>
                    <a:lnTo>
                      <a:pt x="190" y="675"/>
                    </a:lnTo>
                    <a:lnTo>
                      <a:pt x="172" y="670"/>
                    </a:lnTo>
                    <a:lnTo>
                      <a:pt x="153" y="662"/>
                    </a:lnTo>
                    <a:lnTo>
                      <a:pt x="137" y="653"/>
                    </a:lnTo>
                    <a:lnTo>
                      <a:pt x="121" y="644"/>
                    </a:lnTo>
                    <a:lnTo>
                      <a:pt x="105" y="632"/>
                    </a:lnTo>
                    <a:lnTo>
                      <a:pt x="91" y="619"/>
                    </a:lnTo>
                    <a:lnTo>
                      <a:pt x="78" y="606"/>
                    </a:lnTo>
                    <a:lnTo>
                      <a:pt x="67" y="591"/>
                    </a:lnTo>
                    <a:lnTo>
                      <a:pt x="56" y="575"/>
                    </a:lnTo>
                    <a:lnTo>
                      <a:pt x="46" y="558"/>
                    </a:lnTo>
                    <a:lnTo>
                      <a:pt x="39" y="541"/>
                    </a:lnTo>
                    <a:lnTo>
                      <a:pt x="32" y="522"/>
                    </a:lnTo>
                    <a:lnTo>
                      <a:pt x="28" y="503"/>
                    </a:lnTo>
                    <a:lnTo>
                      <a:pt x="26" y="498"/>
                    </a:lnTo>
                    <a:lnTo>
                      <a:pt x="22" y="495"/>
                    </a:lnTo>
                    <a:lnTo>
                      <a:pt x="16" y="492"/>
                    </a:lnTo>
                    <a:lnTo>
                      <a:pt x="11" y="492"/>
                    </a:lnTo>
                    <a:lnTo>
                      <a:pt x="6" y="495"/>
                    </a:lnTo>
                    <a:lnTo>
                      <a:pt x="2" y="498"/>
                    </a:lnTo>
                    <a:lnTo>
                      <a:pt x="0" y="503"/>
                    </a:lnTo>
                    <a:lnTo>
                      <a:pt x="0" y="509"/>
                    </a:lnTo>
                    <a:lnTo>
                      <a:pt x="5" y="530"/>
                    </a:lnTo>
                    <a:lnTo>
                      <a:pt x="13" y="549"/>
                    </a:lnTo>
                    <a:lnTo>
                      <a:pt x="22" y="570"/>
                    </a:lnTo>
                    <a:lnTo>
                      <a:pt x="31" y="588"/>
                    </a:lnTo>
                    <a:lnTo>
                      <a:pt x="43" y="606"/>
                    </a:lnTo>
                    <a:lnTo>
                      <a:pt x="56" y="622"/>
                    </a:lnTo>
                    <a:lnTo>
                      <a:pt x="71" y="638"/>
                    </a:lnTo>
                    <a:lnTo>
                      <a:pt x="87" y="652"/>
                    </a:lnTo>
                    <a:lnTo>
                      <a:pt x="104" y="666"/>
                    </a:lnTo>
                    <a:lnTo>
                      <a:pt x="123" y="678"/>
                    </a:lnTo>
                    <a:lnTo>
                      <a:pt x="143" y="688"/>
                    </a:lnTo>
                    <a:lnTo>
                      <a:pt x="162" y="695"/>
                    </a:lnTo>
                    <a:lnTo>
                      <a:pt x="184" y="702"/>
                    </a:lnTo>
                    <a:lnTo>
                      <a:pt x="204" y="707"/>
                    </a:lnTo>
                    <a:lnTo>
                      <a:pt x="226" y="709"/>
                    </a:lnTo>
                    <a:lnTo>
                      <a:pt x="248" y="710"/>
                    </a:lnTo>
                    <a:lnTo>
                      <a:pt x="261" y="710"/>
                    </a:lnTo>
                    <a:lnTo>
                      <a:pt x="274" y="709"/>
                    </a:lnTo>
                    <a:lnTo>
                      <a:pt x="287" y="708"/>
                    </a:lnTo>
                    <a:lnTo>
                      <a:pt x="298" y="705"/>
                    </a:lnTo>
                    <a:lnTo>
                      <a:pt x="311" y="703"/>
                    </a:lnTo>
                    <a:lnTo>
                      <a:pt x="323" y="700"/>
                    </a:lnTo>
                    <a:lnTo>
                      <a:pt x="335" y="695"/>
                    </a:lnTo>
                    <a:lnTo>
                      <a:pt x="346" y="691"/>
                    </a:lnTo>
                    <a:lnTo>
                      <a:pt x="357" y="686"/>
                    </a:lnTo>
                    <a:lnTo>
                      <a:pt x="368" y="680"/>
                    </a:lnTo>
                    <a:lnTo>
                      <a:pt x="379" y="674"/>
                    </a:lnTo>
                    <a:lnTo>
                      <a:pt x="388" y="667"/>
                    </a:lnTo>
                    <a:lnTo>
                      <a:pt x="399" y="660"/>
                    </a:lnTo>
                    <a:lnTo>
                      <a:pt x="409" y="652"/>
                    </a:lnTo>
                    <a:lnTo>
                      <a:pt x="417" y="645"/>
                    </a:lnTo>
                    <a:lnTo>
                      <a:pt x="426" y="636"/>
                    </a:lnTo>
                    <a:lnTo>
                      <a:pt x="435" y="628"/>
                    </a:lnTo>
                    <a:lnTo>
                      <a:pt x="443" y="618"/>
                    </a:lnTo>
                    <a:lnTo>
                      <a:pt x="451" y="609"/>
                    </a:lnTo>
                    <a:lnTo>
                      <a:pt x="457" y="599"/>
                    </a:lnTo>
                    <a:lnTo>
                      <a:pt x="464" y="589"/>
                    </a:lnTo>
                    <a:lnTo>
                      <a:pt x="470" y="578"/>
                    </a:lnTo>
                    <a:lnTo>
                      <a:pt x="475" y="568"/>
                    </a:lnTo>
                    <a:lnTo>
                      <a:pt x="481" y="556"/>
                    </a:lnTo>
                    <a:lnTo>
                      <a:pt x="485" y="545"/>
                    </a:lnTo>
                    <a:lnTo>
                      <a:pt x="489" y="533"/>
                    </a:lnTo>
                    <a:lnTo>
                      <a:pt x="492" y="521"/>
                    </a:lnTo>
                    <a:lnTo>
                      <a:pt x="496" y="509"/>
                    </a:lnTo>
                    <a:lnTo>
                      <a:pt x="498" y="497"/>
                    </a:lnTo>
                    <a:lnTo>
                      <a:pt x="499" y="484"/>
                    </a:lnTo>
                    <a:lnTo>
                      <a:pt x="500" y="471"/>
                    </a:lnTo>
                    <a:lnTo>
                      <a:pt x="500" y="458"/>
                    </a:lnTo>
                    <a:lnTo>
                      <a:pt x="500" y="445"/>
                    </a:lnTo>
                    <a:lnTo>
                      <a:pt x="499" y="432"/>
                    </a:lnTo>
                    <a:lnTo>
                      <a:pt x="498" y="419"/>
                    </a:lnTo>
                    <a:lnTo>
                      <a:pt x="496" y="408"/>
                    </a:lnTo>
                    <a:lnTo>
                      <a:pt x="492" y="396"/>
                    </a:lnTo>
                    <a:lnTo>
                      <a:pt x="489" y="384"/>
                    </a:lnTo>
                    <a:lnTo>
                      <a:pt x="485" y="372"/>
                    </a:lnTo>
                    <a:lnTo>
                      <a:pt x="481" y="360"/>
                    </a:lnTo>
                    <a:lnTo>
                      <a:pt x="476" y="350"/>
                    </a:lnTo>
                    <a:lnTo>
                      <a:pt x="471" y="339"/>
                    </a:lnTo>
                    <a:lnTo>
                      <a:pt x="465" y="328"/>
                    </a:lnTo>
                    <a:lnTo>
                      <a:pt x="458" y="318"/>
                    </a:lnTo>
                    <a:lnTo>
                      <a:pt x="452" y="309"/>
                    </a:lnTo>
                    <a:lnTo>
                      <a:pt x="444" y="299"/>
                    </a:lnTo>
                    <a:lnTo>
                      <a:pt x="437" y="290"/>
                    </a:lnTo>
                    <a:lnTo>
                      <a:pt x="428" y="281"/>
                    </a:lnTo>
                    <a:close/>
                    <a:moveTo>
                      <a:pt x="334" y="220"/>
                    </a:moveTo>
                    <a:lnTo>
                      <a:pt x="313" y="213"/>
                    </a:lnTo>
                    <a:lnTo>
                      <a:pt x="292" y="209"/>
                    </a:lnTo>
                    <a:lnTo>
                      <a:pt x="270" y="206"/>
                    </a:lnTo>
                    <a:lnTo>
                      <a:pt x="248" y="205"/>
                    </a:lnTo>
                    <a:lnTo>
                      <a:pt x="225" y="206"/>
                    </a:lnTo>
                    <a:lnTo>
                      <a:pt x="204" y="209"/>
                    </a:lnTo>
                    <a:lnTo>
                      <a:pt x="182" y="213"/>
                    </a:lnTo>
                    <a:lnTo>
                      <a:pt x="162" y="220"/>
                    </a:lnTo>
                    <a:lnTo>
                      <a:pt x="162" y="180"/>
                    </a:lnTo>
                    <a:lnTo>
                      <a:pt x="162" y="171"/>
                    </a:lnTo>
                    <a:lnTo>
                      <a:pt x="163" y="163"/>
                    </a:lnTo>
                    <a:lnTo>
                      <a:pt x="165" y="154"/>
                    </a:lnTo>
                    <a:lnTo>
                      <a:pt x="168" y="147"/>
                    </a:lnTo>
                    <a:lnTo>
                      <a:pt x="172" y="139"/>
                    </a:lnTo>
                    <a:lnTo>
                      <a:pt x="176" y="132"/>
                    </a:lnTo>
                    <a:lnTo>
                      <a:pt x="181" y="125"/>
                    </a:lnTo>
                    <a:lnTo>
                      <a:pt x="187" y="119"/>
                    </a:lnTo>
                    <a:lnTo>
                      <a:pt x="193" y="113"/>
                    </a:lnTo>
                    <a:lnTo>
                      <a:pt x="200" y="108"/>
                    </a:lnTo>
                    <a:lnTo>
                      <a:pt x="207" y="104"/>
                    </a:lnTo>
                    <a:lnTo>
                      <a:pt x="215" y="101"/>
                    </a:lnTo>
                    <a:lnTo>
                      <a:pt x="222" y="97"/>
                    </a:lnTo>
                    <a:lnTo>
                      <a:pt x="231" y="95"/>
                    </a:lnTo>
                    <a:lnTo>
                      <a:pt x="239" y="94"/>
                    </a:lnTo>
                    <a:lnTo>
                      <a:pt x="248" y="94"/>
                    </a:lnTo>
                    <a:lnTo>
                      <a:pt x="256" y="94"/>
                    </a:lnTo>
                    <a:lnTo>
                      <a:pt x="265" y="95"/>
                    </a:lnTo>
                    <a:lnTo>
                      <a:pt x="274" y="97"/>
                    </a:lnTo>
                    <a:lnTo>
                      <a:pt x="281" y="101"/>
                    </a:lnTo>
                    <a:lnTo>
                      <a:pt x="289" y="104"/>
                    </a:lnTo>
                    <a:lnTo>
                      <a:pt x="296" y="108"/>
                    </a:lnTo>
                    <a:lnTo>
                      <a:pt x="303" y="113"/>
                    </a:lnTo>
                    <a:lnTo>
                      <a:pt x="309" y="119"/>
                    </a:lnTo>
                    <a:lnTo>
                      <a:pt x="314" y="125"/>
                    </a:lnTo>
                    <a:lnTo>
                      <a:pt x="319" y="132"/>
                    </a:lnTo>
                    <a:lnTo>
                      <a:pt x="323" y="139"/>
                    </a:lnTo>
                    <a:lnTo>
                      <a:pt x="327" y="147"/>
                    </a:lnTo>
                    <a:lnTo>
                      <a:pt x="330" y="154"/>
                    </a:lnTo>
                    <a:lnTo>
                      <a:pt x="332" y="163"/>
                    </a:lnTo>
                    <a:lnTo>
                      <a:pt x="334" y="171"/>
                    </a:lnTo>
                    <a:lnTo>
                      <a:pt x="334" y="180"/>
                    </a:lnTo>
                    <a:lnTo>
                      <a:pt x="334" y="220"/>
                    </a:lnTo>
                    <a:close/>
                    <a:moveTo>
                      <a:pt x="400" y="256"/>
                    </a:moveTo>
                    <a:lnTo>
                      <a:pt x="392" y="250"/>
                    </a:lnTo>
                    <a:lnTo>
                      <a:pt x="382" y="243"/>
                    </a:lnTo>
                    <a:lnTo>
                      <a:pt x="371" y="238"/>
                    </a:lnTo>
                    <a:lnTo>
                      <a:pt x="362" y="233"/>
                    </a:lnTo>
                    <a:lnTo>
                      <a:pt x="362" y="180"/>
                    </a:lnTo>
                    <a:lnTo>
                      <a:pt x="361" y="168"/>
                    </a:lnTo>
                    <a:lnTo>
                      <a:pt x="359" y="157"/>
                    </a:lnTo>
                    <a:lnTo>
                      <a:pt x="356" y="146"/>
                    </a:lnTo>
                    <a:lnTo>
                      <a:pt x="353" y="136"/>
                    </a:lnTo>
                    <a:lnTo>
                      <a:pt x="348" y="125"/>
                    </a:lnTo>
                    <a:lnTo>
                      <a:pt x="342" y="117"/>
                    </a:lnTo>
                    <a:lnTo>
                      <a:pt x="336" y="108"/>
                    </a:lnTo>
                    <a:lnTo>
                      <a:pt x="328" y="99"/>
                    </a:lnTo>
                    <a:lnTo>
                      <a:pt x="320" y="92"/>
                    </a:lnTo>
                    <a:lnTo>
                      <a:pt x="311" y="86"/>
                    </a:lnTo>
                    <a:lnTo>
                      <a:pt x="302" y="80"/>
                    </a:lnTo>
                    <a:lnTo>
                      <a:pt x="292" y="75"/>
                    </a:lnTo>
                    <a:lnTo>
                      <a:pt x="281" y="72"/>
                    </a:lnTo>
                    <a:lnTo>
                      <a:pt x="270" y="68"/>
                    </a:lnTo>
                    <a:lnTo>
                      <a:pt x="260" y="66"/>
                    </a:lnTo>
                    <a:lnTo>
                      <a:pt x="248" y="66"/>
                    </a:lnTo>
                    <a:lnTo>
                      <a:pt x="236" y="66"/>
                    </a:lnTo>
                    <a:lnTo>
                      <a:pt x="225" y="68"/>
                    </a:lnTo>
                    <a:lnTo>
                      <a:pt x="214" y="72"/>
                    </a:lnTo>
                    <a:lnTo>
                      <a:pt x="204" y="75"/>
                    </a:lnTo>
                    <a:lnTo>
                      <a:pt x="193" y="80"/>
                    </a:lnTo>
                    <a:lnTo>
                      <a:pt x="185" y="86"/>
                    </a:lnTo>
                    <a:lnTo>
                      <a:pt x="175" y="92"/>
                    </a:lnTo>
                    <a:lnTo>
                      <a:pt x="167" y="99"/>
                    </a:lnTo>
                    <a:lnTo>
                      <a:pt x="160" y="108"/>
                    </a:lnTo>
                    <a:lnTo>
                      <a:pt x="153" y="117"/>
                    </a:lnTo>
                    <a:lnTo>
                      <a:pt x="148" y="125"/>
                    </a:lnTo>
                    <a:lnTo>
                      <a:pt x="143" y="136"/>
                    </a:lnTo>
                    <a:lnTo>
                      <a:pt x="140" y="146"/>
                    </a:lnTo>
                    <a:lnTo>
                      <a:pt x="136" y="157"/>
                    </a:lnTo>
                    <a:lnTo>
                      <a:pt x="134" y="168"/>
                    </a:lnTo>
                    <a:lnTo>
                      <a:pt x="134" y="180"/>
                    </a:lnTo>
                    <a:lnTo>
                      <a:pt x="134" y="233"/>
                    </a:lnTo>
                    <a:lnTo>
                      <a:pt x="123" y="238"/>
                    </a:lnTo>
                    <a:lnTo>
                      <a:pt x="114" y="243"/>
                    </a:lnTo>
                    <a:lnTo>
                      <a:pt x="104" y="250"/>
                    </a:lnTo>
                    <a:lnTo>
                      <a:pt x="96" y="256"/>
                    </a:lnTo>
                    <a:lnTo>
                      <a:pt x="96" y="180"/>
                    </a:lnTo>
                    <a:lnTo>
                      <a:pt x="96" y="164"/>
                    </a:lnTo>
                    <a:lnTo>
                      <a:pt x="98" y="149"/>
                    </a:lnTo>
                    <a:lnTo>
                      <a:pt x="102" y="135"/>
                    </a:lnTo>
                    <a:lnTo>
                      <a:pt x="107" y="121"/>
                    </a:lnTo>
                    <a:lnTo>
                      <a:pt x="114" y="107"/>
                    </a:lnTo>
                    <a:lnTo>
                      <a:pt x="121" y="94"/>
                    </a:lnTo>
                    <a:lnTo>
                      <a:pt x="130" y="82"/>
                    </a:lnTo>
                    <a:lnTo>
                      <a:pt x="140" y="72"/>
                    </a:lnTo>
                    <a:lnTo>
                      <a:pt x="150" y="62"/>
                    </a:lnTo>
                    <a:lnTo>
                      <a:pt x="162" y="53"/>
                    </a:lnTo>
                    <a:lnTo>
                      <a:pt x="175" y="46"/>
                    </a:lnTo>
                    <a:lnTo>
                      <a:pt x="189" y="39"/>
                    </a:lnTo>
                    <a:lnTo>
                      <a:pt x="203" y="34"/>
                    </a:lnTo>
                    <a:lnTo>
                      <a:pt x="217" y="31"/>
                    </a:lnTo>
                    <a:lnTo>
                      <a:pt x="232" y="28"/>
                    </a:lnTo>
                    <a:lnTo>
                      <a:pt x="248" y="28"/>
                    </a:lnTo>
                    <a:lnTo>
                      <a:pt x="263" y="28"/>
                    </a:lnTo>
                    <a:lnTo>
                      <a:pt x="279" y="31"/>
                    </a:lnTo>
                    <a:lnTo>
                      <a:pt x="293" y="34"/>
                    </a:lnTo>
                    <a:lnTo>
                      <a:pt x="307" y="39"/>
                    </a:lnTo>
                    <a:lnTo>
                      <a:pt x="321" y="46"/>
                    </a:lnTo>
                    <a:lnTo>
                      <a:pt x="333" y="53"/>
                    </a:lnTo>
                    <a:lnTo>
                      <a:pt x="344" y="62"/>
                    </a:lnTo>
                    <a:lnTo>
                      <a:pt x="355" y="72"/>
                    </a:lnTo>
                    <a:lnTo>
                      <a:pt x="366" y="82"/>
                    </a:lnTo>
                    <a:lnTo>
                      <a:pt x="374" y="94"/>
                    </a:lnTo>
                    <a:lnTo>
                      <a:pt x="382" y="107"/>
                    </a:lnTo>
                    <a:lnTo>
                      <a:pt x="388" y="121"/>
                    </a:lnTo>
                    <a:lnTo>
                      <a:pt x="394" y="135"/>
                    </a:lnTo>
                    <a:lnTo>
                      <a:pt x="397" y="149"/>
                    </a:lnTo>
                    <a:lnTo>
                      <a:pt x="400" y="164"/>
                    </a:lnTo>
                    <a:lnTo>
                      <a:pt x="400" y="180"/>
                    </a:lnTo>
                    <a:lnTo>
                      <a:pt x="400" y="2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244">
                <a:extLst>
                  <a:ext uri="{FF2B5EF4-FFF2-40B4-BE49-F238E27FC236}">
                    <a16:creationId xmlns:a16="http://schemas.microsoft.com/office/drawing/2014/main" id="{788FA155-632E-4B3A-B9B5-6627D3AB2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6239" y="3476626"/>
                <a:ext cx="14288" cy="14288"/>
              </a:xfrm>
              <a:custGeom>
                <a:avLst/>
                <a:gdLst>
                  <a:gd name="T0" fmla="*/ 24 w 27"/>
                  <a:gd name="T1" fmla="*/ 4 h 28"/>
                  <a:gd name="T2" fmla="*/ 18 w 27"/>
                  <a:gd name="T3" fmla="*/ 1 h 28"/>
                  <a:gd name="T4" fmla="*/ 14 w 27"/>
                  <a:gd name="T5" fmla="*/ 0 h 28"/>
                  <a:gd name="T6" fmla="*/ 9 w 27"/>
                  <a:gd name="T7" fmla="*/ 1 h 28"/>
                  <a:gd name="T8" fmla="*/ 3 w 27"/>
                  <a:gd name="T9" fmla="*/ 4 h 28"/>
                  <a:gd name="T10" fmla="*/ 1 w 27"/>
                  <a:gd name="T11" fmla="*/ 9 h 28"/>
                  <a:gd name="T12" fmla="*/ 0 w 27"/>
                  <a:gd name="T13" fmla="*/ 14 h 28"/>
                  <a:gd name="T14" fmla="*/ 1 w 27"/>
                  <a:gd name="T15" fmla="*/ 19 h 28"/>
                  <a:gd name="T16" fmla="*/ 3 w 27"/>
                  <a:gd name="T17" fmla="*/ 24 h 28"/>
                  <a:gd name="T18" fmla="*/ 9 w 27"/>
                  <a:gd name="T19" fmla="*/ 27 h 28"/>
                  <a:gd name="T20" fmla="*/ 14 w 27"/>
                  <a:gd name="T21" fmla="*/ 28 h 28"/>
                  <a:gd name="T22" fmla="*/ 18 w 27"/>
                  <a:gd name="T23" fmla="*/ 27 h 28"/>
                  <a:gd name="T24" fmla="*/ 24 w 27"/>
                  <a:gd name="T25" fmla="*/ 24 h 28"/>
                  <a:gd name="T26" fmla="*/ 26 w 27"/>
                  <a:gd name="T27" fmla="*/ 19 h 28"/>
                  <a:gd name="T28" fmla="*/ 27 w 27"/>
                  <a:gd name="T29" fmla="*/ 14 h 28"/>
                  <a:gd name="T30" fmla="*/ 26 w 27"/>
                  <a:gd name="T31" fmla="*/ 9 h 28"/>
                  <a:gd name="T32" fmla="*/ 24 w 27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24" y="4"/>
                    </a:move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3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8" y="27"/>
                    </a:lnTo>
                    <a:lnTo>
                      <a:pt x="24" y="24"/>
                    </a:lnTo>
                    <a:lnTo>
                      <a:pt x="26" y="19"/>
                    </a:lnTo>
                    <a:lnTo>
                      <a:pt x="27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245">
                <a:extLst>
                  <a:ext uri="{FF2B5EF4-FFF2-40B4-BE49-F238E27FC236}">
                    <a16:creationId xmlns:a16="http://schemas.microsoft.com/office/drawing/2014/main" id="{F756E634-CF84-4EEB-80E1-F2D322458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2576" y="3381376"/>
                <a:ext cx="106363" cy="87313"/>
              </a:xfrm>
              <a:custGeom>
                <a:avLst/>
                <a:gdLst>
                  <a:gd name="T0" fmla="*/ 201 w 201"/>
                  <a:gd name="T1" fmla="*/ 148 h 165"/>
                  <a:gd name="T2" fmla="*/ 196 w 201"/>
                  <a:gd name="T3" fmla="*/ 132 h 165"/>
                  <a:gd name="T4" fmla="*/ 191 w 201"/>
                  <a:gd name="T5" fmla="*/ 118 h 165"/>
                  <a:gd name="T6" fmla="*/ 183 w 201"/>
                  <a:gd name="T7" fmla="*/ 103 h 165"/>
                  <a:gd name="T8" fmla="*/ 176 w 201"/>
                  <a:gd name="T9" fmla="*/ 89 h 165"/>
                  <a:gd name="T10" fmla="*/ 166 w 201"/>
                  <a:gd name="T11" fmla="*/ 76 h 165"/>
                  <a:gd name="T12" fmla="*/ 157 w 201"/>
                  <a:gd name="T13" fmla="*/ 64 h 165"/>
                  <a:gd name="T14" fmla="*/ 146 w 201"/>
                  <a:gd name="T15" fmla="*/ 52 h 165"/>
                  <a:gd name="T16" fmla="*/ 134 w 201"/>
                  <a:gd name="T17" fmla="*/ 42 h 165"/>
                  <a:gd name="T18" fmla="*/ 120 w 201"/>
                  <a:gd name="T19" fmla="*/ 32 h 165"/>
                  <a:gd name="T20" fmla="*/ 106 w 201"/>
                  <a:gd name="T21" fmla="*/ 25 h 165"/>
                  <a:gd name="T22" fmla="*/ 92 w 201"/>
                  <a:gd name="T23" fmla="*/ 17 h 165"/>
                  <a:gd name="T24" fmla="*/ 77 w 201"/>
                  <a:gd name="T25" fmla="*/ 11 h 165"/>
                  <a:gd name="T26" fmla="*/ 62 w 201"/>
                  <a:gd name="T27" fmla="*/ 6 h 165"/>
                  <a:gd name="T28" fmla="*/ 46 w 201"/>
                  <a:gd name="T29" fmla="*/ 3 h 165"/>
                  <a:gd name="T30" fmla="*/ 30 w 201"/>
                  <a:gd name="T31" fmla="*/ 1 h 165"/>
                  <a:gd name="T32" fmla="*/ 14 w 201"/>
                  <a:gd name="T33" fmla="*/ 0 h 165"/>
                  <a:gd name="T34" fmla="*/ 9 w 201"/>
                  <a:gd name="T35" fmla="*/ 1 h 165"/>
                  <a:gd name="T36" fmla="*/ 4 w 201"/>
                  <a:gd name="T37" fmla="*/ 4 h 165"/>
                  <a:gd name="T38" fmla="*/ 1 w 201"/>
                  <a:gd name="T39" fmla="*/ 8 h 165"/>
                  <a:gd name="T40" fmla="*/ 0 w 201"/>
                  <a:gd name="T41" fmla="*/ 14 h 165"/>
                  <a:gd name="T42" fmla="*/ 1 w 201"/>
                  <a:gd name="T43" fmla="*/ 19 h 165"/>
                  <a:gd name="T44" fmla="*/ 4 w 201"/>
                  <a:gd name="T45" fmla="*/ 24 h 165"/>
                  <a:gd name="T46" fmla="*/ 9 w 201"/>
                  <a:gd name="T47" fmla="*/ 27 h 165"/>
                  <a:gd name="T48" fmla="*/ 14 w 201"/>
                  <a:gd name="T49" fmla="*/ 28 h 165"/>
                  <a:gd name="T50" fmla="*/ 28 w 201"/>
                  <a:gd name="T51" fmla="*/ 29 h 165"/>
                  <a:gd name="T52" fmla="*/ 42 w 201"/>
                  <a:gd name="T53" fmla="*/ 30 h 165"/>
                  <a:gd name="T54" fmla="*/ 56 w 201"/>
                  <a:gd name="T55" fmla="*/ 33 h 165"/>
                  <a:gd name="T56" fmla="*/ 69 w 201"/>
                  <a:gd name="T57" fmla="*/ 37 h 165"/>
                  <a:gd name="T58" fmla="*/ 81 w 201"/>
                  <a:gd name="T59" fmla="*/ 42 h 165"/>
                  <a:gd name="T60" fmla="*/ 93 w 201"/>
                  <a:gd name="T61" fmla="*/ 48 h 165"/>
                  <a:gd name="T62" fmla="*/ 105 w 201"/>
                  <a:gd name="T63" fmla="*/ 56 h 165"/>
                  <a:gd name="T64" fmla="*/ 116 w 201"/>
                  <a:gd name="T65" fmla="*/ 63 h 165"/>
                  <a:gd name="T66" fmla="*/ 125 w 201"/>
                  <a:gd name="T67" fmla="*/ 72 h 165"/>
                  <a:gd name="T68" fmla="*/ 135 w 201"/>
                  <a:gd name="T69" fmla="*/ 81 h 165"/>
                  <a:gd name="T70" fmla="*/ 144 w 201"/>
                  <a:gd name="T71" fmla="*/ 92 h 165"/>
                  <a:gd name="T72" fmla="*/ 151 w 201"/>
                  <a:gd name="T73" fmla="*/ 103 h 165"/>
                  <a:gd name="T74" fmla="*/ 159 w 201"/>
                  <a:gd name="T75" fmla="*/ 115 h 165"/>
                  <a:gd name="T76" fmla="*/ 164 w 201"/>
                  <a:gd name="T77" fmla="*/ 128 h 165"/>
                  <a:gd name="T78" fmla="*/ 169 w 201"/>
                  <a:gd name="T79" fmla="*/ 141 h 165"/>
                  <a:gd name="T80" fmla="*/ 174 w 201"/>
                  <a:gd name="T81" fmla="*/ 154 h 165"/>
                  <a:gd name="T82" fmla="*/ 175 w 201"/>
                  <a:gd name="T83" fmla="*/ 159 h 165"/>
                  <a:gd name="T84" fmla="*/ 178 w 201"/>
                  <a:gd name="T85" fmla="*/ 162 h 165"/>
                  <a:gd name="T86" fmla="*/ 182 w 201"/>
                  <a:gd name="T87" fmla="*/ 164 h 165"/>
                  <a:gd name="T88" fmla="*/ 187 w 201"/>
                  <a:gd name="T89" fmla="*/ 165 h 165"/>
                  <a:gd name="T90" fmla="*/ 189 w 201"/>
                  <a:gd name="T91" fmla="*/ 164 h 165"/>
                  <a:gd name="T92" fmla="*/ 190 w 201"/>
                  <a:gd name="T93" fmla="*/ 164 h 165"/>
                  <a:gd name="T94" fmla="*/ 195 w 201"/>
                  <a:gd name="T95" fmla="*/ 162 h 165"/>
                  <a:gd name="T96" fmla="*/ 198 w 201"/>
                  <a:gd name="T97" fmla="*/ 158 h 165"/>
                  <a:gd name="T98" fmla="*/ 201 w 201"/>
                  <a:gd name="T99" fmla="*/ 153 h 165"/>
                  <a:gd name="T100" fmla="*/ 201 w 201"/>
                  <a:gd name="T101" fmla="*/ 14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1" h="165">
                    <a:moveTo>
                      <a:pt x="201" y="148"/>
                    </a:moveTo>
                    <a:lnTo>
                      <a:pt x="196" y="132"/>
                    </a:lnTo>
                    <a:lnTo>
                      <a:pt x="191" y="118"/>
                    </a:lnTo>
                    <a:lnTo>
                      <a:pt x="183" y="103"/>
                    </a:lnTo>
                    <a:lnTo>
                      <a:pt x="176" y="89"/>
                    </a:lnTo>
                    <a:lnTo>
                      <a:pt x="166" y="76"/>
                    </a:lnTo>
                    <a:lnTo>
                      <a:pt x="157" y="64"/>
                    </a:lnTo>
                    <a:lnTo>
                      <a:pt x="146" y="52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6" y="25"/>
                    </a:lnTo>
                    <a:lnTo>
                      <a:pt x="92" y="17"/>
                    </a:lnTo>
                    <a:lnTo>
                      <a:pt x="77" y="11"/>
                    </a:lnTo>
                    <a:lnTo>
                      <a:pt x="62" y="6"/>
                    </a:lnTo>
                    <a:lnTo>
                      <a:pt x="46" y="3"/>
                    </a:lnTo>
                    <a:lnTo>
                      <a:pt x="3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8" y="29"/>
                    </a:lnTo>
                    <a:lnTo>
                      <a:pt x="42" y="30"/>
                    </a:lnTo>
                    <a:lnTo>
                      <a:pt x="56" y="33"/>
                    </a:lnTo>
                    <a:lnTo>
                      <a:pt x="69" y="37"/>
                    </a:lnTo>
                    <a:lnTo>
                      <a:pt x="81" y="42"/>
                    </a:lnTo>
                    <a:lnTo>
                      <a:pt x="93" y="48"/>
                    </a:lnTo>
                    <a:lnTo>
                      <a:pt x="105" y="56"/>
                    </a:lnTo>
                    <a:lnTo>
                      <a:pt x="116" y="63"/>
                    </a:lnTo>
                    <a:lnTo>
                      <a:pt x="125" y="72"/>
                    </a:lnTo>
                    <a:lnTo>
                      <a:pt x="135" y="81"/>
                    </a:lnTo>
                    <a:lnTo>
                      <a:pt x="144" y="92"/>
                    </a:lnTo>
                    <a:lnTo>
                      <a:pt x="151" y="103"/>
                    </a:lnTo>
                    <a:lnTo>
                      <a:pt x="159" y="115"/>
                    </a:lnTo>
                    <a:lnTo>
                      <a:pt x="164" y="128"/>
                    </a:lnTo>
                    <a:lnTo>
                      <a:pt x="169" y="141"/>
                    </a:lnTo>
                    <a:lnTo>
                      <a:pt x="174" y="154"/>
                    </a:lnTo>
                    <a:lnTo>
                      <a:pt x="175" y="159"/>
                    </a:lnTo>
                    <a:lnTo>
                      <a:pt x="178" y="162"/>
                    </a:lnTo>
                    <a:lnTo>
                      <a:pt x="182" y="164"/>
                    </a:lnTo>
                    <a:lnTo>
                      <a:pt x="187" y="165"/>
                    </a:lnTo>
                    <a:lnTo>
                      <a:pt x="189" y="164"/>
                    </a:lnTo>
                    <a:lnTo>
                      <a:pt x="190" y="164"/>
                    </a:lnTo>
                    <a:lnTo>
                      <a:pt x="195" y="162"/>
                    </a:lnTo>
                    <a:lnTo>
                      <a:pt x="198" y="158"/>
                    </a:lnTo>
                    <a:lnTo>
                      <a:pt x="201" y="153"/>
                    </a:lnTo>
                    <a:lnTo>
                      <a:pt x="201" y="1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246">
                <a:extLst>
                  <a:ext uri="{FF2B5EF4-FFF2-40B4-BE49-F238E27FC236}">
                    <a16:creationId xmlns:a16="http://schemas.microsoft.com/office/drawing/2014/main" id="{12BCF73A-05C2-473F-9DEE-192D0DEEF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576" y="3476626"/>
                <a:ext cx="15875" cy="14288"/>
              </a:xfrm>
              <a:custGeom>
                <a:avLst/>
                <a:gdLst>
                  <a:gd name="T0" fmla="*/ 15 w 29"/>
                  <a:gd name="T1" fmla="*/ 0 h 28"/>
                  <a:gd name="T2" fmla="*/ 14 w 29"/>
                  <a:gd name="T3" fmla="*/ 0 h 28"/>
                  <a:gd name="T4" fmla="*/ 8 w 29"/>
                  <a:gd name="T5" fmla="*/ 1 h 28"/>
                  <a:gd name="T6" fmla="*/ 4 w 29"/>
                  <a:gd name="T7" fmla="*/ 4 h 28"/>
                  <a:gd name="T8" fmla="*/ 1 w 29"/>
                  <a:gd name="T9" fmla="*/ 9 h 28"/>
                  <a:gd name="T10" fmla="*/ 0 w 29"/>
                  <a:gd name="T11" fmla="*/ 14 h 28"/>
                  <a:gd name="T12" fmla="*/ 1 w 29"/>
                  <a:gd name="T13" fmla="*/ 19 h 28"/>
                  <a:gd name="T14" fmla="*/ 4 w 29"/>
                  <a:gd name="T15" fmla="*/ 24 h 28"/>
                  <a:gd name="T16" fmla="*/ 8 w 29"/>
                  <a:gd name="T17" fmla="*/ 27 h 28"/>
                  <a:gd name="T18" fmla="*/ 14 w 29"/>
                  <a:gd name="T19" fmla="*/ 28 h 28"/>
                  <a:gd name="T20" fmla="*/ 15 w 29"/>
                  <a:gd name="T21" fmla="*/ 28 h 28"/>
                  <a:gd name="T22" fmla="*/ 20 w 29"/>
                  <a:gd name="T23" fmla="*/ 27 h 28"/>
                  <a:gd name="T24" fmla="*/ 24 w 29"/>
                  <a:gd name="T25" fmla="*/ 24 h 28"/>
                  <a:gd name="T26" fmla="*/ 28 w 29"/>
                  <a:gd name="T27" fmla="*/ 19 h 28"/>
                  <a:gd name="T28" fmla="*/ 29 w 29"/>
                  <a:gd name="T29" fmla="*/ 14 h 28"/>
                  <a:gd name="T30" fmla="*/ 28 w 29"/>
                  <a:gd name="T31" fmla="*/ 9 h 28"/>
                  <a:gd name="T32" fmla="*/ 24 w 29"/>
                  <a:gd name="T33" fmla="*/ 4 h 28"/>
                  <a:gd name="T34" fmla="*/ 20 w 29"/>
                  <a:gd name="T35" fmla="*/ 1 h 28"/>
                  <a:gd name="T36" fmla="*/ 15 w 29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28">
                    <a:moveTo>
                      <a:pt x="15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8" y="19"/>
                    </a:lnTo>
                    <a:lnTo>
                      <a:pt x="29" y="14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20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8412A7-398D-4E16-BE1F-E8C3A7ACE1FE}"/>
              </a:ext>
            </a:extLst>
          </p:cNvPr>
          <p:cNvGrpSpPr/>
          <p:nvPr/>
        </p:nvGrpSpPr>
        <p:grpSpPr>
          <a:xfrm>
            <a:off x="5676900" y="2924091"/>
            <a:ext cx="838200" cy="838196"/>
            <a:chOff x="5676900" y="3164240"/>
            <a:chExt cx="838200" cy="8381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3FBC19-BD41-4AEB-A44D-C4C56771E20E}"/>
                </a:ext>
              </a:extLst>
            </p:cNvPr>
            <p:cNvSpPr/>
            <p:nvPr/>
          </p:nvSpPr>
          <p:spPr>
            <a:xfrm>
              <a:off x="5676900" y="3164240"/>
              <a:ext cx="838200" cy="838196"/>
            </a:xfrm>
            <a:prstGeom prst="ellipse">
              <a:avLst/>
            </a:prstGeom>
            <a:gradFill flip="none" rotWithShape="1">
              <a:gsLst>
                <a:gs pos="99000">
                  <a:schemeClr val="accent3"/>
                </a:gs>
                <a:gs pos="0">
                  <a:schemeClr val="accent4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A32663-E0C6-4CD9-BCD9-3D140A680856}"/>
                </a:ext>
              </a:extLst>
            </p:cNvPr>
            <p:cNvGrpSpPr/>
            <p:nvPr/>
          </p:nvGrpSpPr>
          <p:grpSpPr>
            <a:xfrm>
              <a:off x="5907881" y="3395219"/>
              <a:ext cx="376238" cy="376238"/>
              <a:chOff x="6391276" y="5438776"/>
              <a:chExt cx="376238" cy="376238"/>
            </a:xfrm>
          </p:grpSpPr>
          <p:sp>
            <p:nvSpPr>
              <p:cNvPr id="41" name="Freeform 364">
                <a:extLst>
                  <a:ext uri="{FF2B5EF4-FFF2-40B4-BE49-F238E27FC236}">
                    <a16:creationId xmlns:a16="http://schemas.microsoft.com/office/drawing/2014/main" id="{52377DF6-86B2-4AE0-B22B-71393B93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4" y="5505451"/>
                <a:ext cx="15875" cy="15875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2 w 28"/>
                  <a:gd name="T11" fmla="*/ 9 h 28"/>
                  <a:gd name="T12" fmla="*/ 0 w 28"/>
                  <a:gd name="T13" fmla="*/ 14 h 28"/>
                  <a:gd name="T14" fmla="*/ 2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365">
                <a:extLst>
                  <a:ext uri="{FF2B5EF4-FFF2-40B4-BE49-F238E27FC236}">
                    <a16:creationId xmlns:a16="http://schemas.microsoft.com/office/drawing/2014/main" id="{1E888F90-5FCD-42CD-B47C-E524B05B4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4" y="5537201"/>
                <a:ext cx="15875" cy="68263"/>
              </a:xfrm>
              <a:custGeom>
                <a:avLst/>
                <a:gdLst>
                  <a:gd name="T0" fmla="*/ 14 w 28"/>
                  <a:gd name="T1" fmla="*/ 0 h 128"/>
                  <a:gd name="T2" fmla="*/ 9 w 28"/>
                  <a:gd name="T3" fmla="*/ 1 h 128"/>
                  <a:gd name="T4" fmla="*/ 5 w 28"/>
                  <a:gd name="T5" fmla="*/ 3 h 128"/>
                  <a:gd name="T6" fmla="*/ 3 w 28"/>
                  <a:gd name="T7" fmla="*/ 8 h 128"/>
                  <a:gd name="T8" fmla="*/ 0 w 28"/>
                  <a:gd name="T9" fmla="*/ 13 h 128"/>
                  <a:gd name="T10" fmla="*/ 0 w 28"/>
                  <a:gd name="T11" fmla="*/ 114 h 128"/>
                  <a:gd name="T12" fmla="*/ 3 w 28"/>
                  <a:gd name="T13" fmla="*/ 119 h 128"/>
                  <a:gd name="T14" fmla="*/ 5 w 28"/>
                  <a:gd name="T15" fmla="*/ 125 h 128"/>
                  <a:gd name="T16" fmla="*/ 9 w 28"/>
                  <a:gd name="T17" fmla="*/ 127 h 128"/>
                  <a:gd name="T18" fmla="*/ 14 w 28"/>
                  <a:gd name="T19" fmla="*/ 128 h 128"/>
                  <a:gd name="T20" fmla="*/ 20 w 28"/>
                  <a:gd name="T21" fmla="*/ 127 h 128"/>
                  <a:gd name="T22" fmla="*/ 25 w 28"/>
                  <a:gd name="T23" fmla="*/ 125 h 128"/>
                  <a:gd name="T24" fmla="*/ 27 w 28"/>
                  <a:gd name="T25" fmla="*/ 119 h 128"/>
                  <a:gd name="T26" fmla="*/ 28 w 28"/>
                  <a:gd name="T27" fmla="*/ 114 h 128"/>
                  <a:gd name="T28" fmla="*/ 28 w 28"/>
                  <a:gd name="T29" fmla="*/ 13 h 128"/>
                  <a:gd name="T30" fmla="*/ 27 w 28"/>
                  <a:gd name="T31" fmla="*/ 8 h 128"/>
                  <a:gd name="T32" fmla="*/ 25 w 28"/>
                  <a:gd name="T33" fmla="*/ 3 h 128"/>
                  <a:gd name="T34" fmla="*/ 20 w 28"/>
                  <a:gd name="T35" fmla="*/ 1 h 128"/>
                  <a:gd name="T36" fmla="*/ 14 w 28"/>
                  <a:gd name="T3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128">
                    <a:moveTo>
                      <a:pt x="14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0" y="114"/>
                    </a:lnTo>
                    <a:lnTo>
                      <a:pt x="3" y="119"/>
                    </a:lnTo>
                    <a:lnTo>
                      <a:pt x="5" y="125"/>
                    </a:lnTo>
                    <a:lnTo>
                      <a:pt x="9" y="127"/>
                    </a:lnTo>
                    <a:lnTo>
                      <a:pt x="14" y="128"/>
                    </a:lnTo>
                    <a:lnTo>
                      <a:pt x="20" y="127"/>
                    </a:lnTo>
                    <a:lnTo>
                      <a:pt x="25" y="125"/>
                    </a:lnTo>
                    <a:lnTo>
                      <a:pt x="27" y="119"/>
                    </a:lnTo>
                    <a:lnTo>
                      <a:pt x="28" y="114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5" y="3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366">
                <a:extLst>
                  <a:ext uri="{FF2B5EF4-FFF2-40B4-BE49-F238E27FC236}">
                    <a16:creationId xmlns:a16="http://schemas.microsoft.com/office/drawing/2014/main" id="{DD90DE64-4F4B-4F65-A52F-66411A6E81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7314" y="5438776"/>
                <a:ext cx="284163" cy="376238"/>
              </a:xfrm>
              <a:custGeom>
                <a:avLst/>
                <a:gdLst>
                  <a:gd name="T0" fmla="*/ 368 w 536"/>
                  <a:gd name="T1" fmla="*/ 94 h 712"/>
                  <a:gd name="T2" fmla="*/ 387 w 536"/>
                  <a:gd name="T3" fmla="*/ 82 h 712"/>
                  <a:gd name="T4" fmla="*/ 399 w 536"/>
                  <a:gd name="T5" fmla="*/ 64 h 712"/>
                  <a:gd name="T6" fmla="*/ 400 w 536"/>
                  <a:gd name="T7" fmla="*/ 39 h 712"/>
                  <a:gd name="T8" fmla="*/ 387 w 536"/>
                  <a:gd name="T9" fmla="*/ 14 h 712"/>
                  <a:gd name="T10" fmla="*/ 364 w 536"/>
                  <a:gd name="T11" fmla="*/ 1 h 712"/>
                  <a:gd name="T12" fmla="*/ 173 w 536"/>
                  <a:gd name="T13" fmla="*/ 1 h 712"/>
                  <a:gd name="T14" fmla="*/ 149 w 536"/>
                  <a:gd name="T15" fmla="*/ 14 h 712"/>
                  <a:gd name="T16" fmla="*/ 136 w 536"/>
                  <a:gd name="T17" fmla="*/ 39 h 712"/>
                  <a:gd name="T18" fmla="*/ 137 w 536"/>
                  <a:gd name="T19" fmla="*/ 64 h 712"/>
                  <a:gd name="T20" fmla="*/ 149 w 536"/>
                  <a:gd name="T21" fmla="*/ 82 h 712"/>
                  <a:gd name="T22" fmla="*/ 168 w 536"/>
                  <a:gd name="T23" fmla="*/ 94 h 712"/>
                  <a:gd name="T24" fmla="*/ 110 w 536"/>
                  <a:gd name="T25" fmla="*/ 452 h 712"/>
                  <a:gd name="T26" fmla="*/ 117 w 536"/>
                  <a:gd name="T27" fmla="*/ 466 h 712"/>
                  <a:gd name="T28" fmla="*/ 128 w 536"/>
                  <a:gd name="T29" fmla="*/ 467 h 712"/>
                  <a:gd name="T30" fmla="*/ 136 w 536"/>
                  <a:gd name="T31" fmla="*/ 461 h 712"/>
                  <a:gd name="T32" fmla="*/ 191 w 536"/>
                  <a:gd name="T33" fmla="*/ 368 h 712"/>
                  <a:gd name="T34" fmla="*/ 221 w 536"/>
                  <a:gd name="T35" fmla="*/ 357 h 712"/>
                  <a:gd name="T36" fmla="*/ 237 w 536"/>
                  <a:gd name="T37" fmla="*/ 357 h 712"/>
                  <a:gd name="T38" fmla="*/ 253 w 536"/>
                  <a:gd name="T39" fmla="*/ 363 h 712"/>
                  <a:gd name="T40" fmla="*/ 268 w 536"/>
                  <a:gd name="T41" fmla="*/ 375 h 712"/>
                  <a:gd name="T42" fmla="*/ 290 w 536"/>
                  <a:gd name="T43" fmla="*/ 383 h 712"/>
                  <a:gd name="T44" fmla="*/ 326 w 536"/>
                  <a:gd name="T45" fmla="*/ 380 h 712"/>
                  <a:gd name="T46" fmla="*/ 505 w 536"/>
                  <a:gd name="T47" fmla="*/ 642 h 712"/>
                  <a:gd name="T48" fmla="*/ 508 w 536"/>
                  <a:gd name="T49" fmla="*/ 664 h 712"/>
                  <a:gd name="T50" fmla="*/ 494 w 536"/>
                  <a:gd name="T51" fmla="*/ 681 h 712"/>
                  <a:gd name="T52" fmla="*/ 56 w 536"/>
                  <a:gd name="T53" fmla="*/ 684 h 712"/>
                  <a:gd name="T54" fmla="*/ 36 w 536"/>
                  <a:gd name="T55" fmla="*/ 677 h 712"/>
                  <a:gd name="T56" fmla="*/ 28 w 536"/>
                  <a:gd name="T57" fmla="*/ 656 h 712"/>
                  <a:gd name="T58" fmla="*/ 78 w 536"/>
                  <a:gd name="T59" fmla="*/ 561 h 712"/>
                  <a:gd name="T60" fmla="*/ 77 w 536"/>
                  <a:gd name="T61" fmla="*/ 546 h 712"/>
                  <a:gd name="T62" fmla="*/ 63 w 536"/>
                  <a:gd name="T63" fmla="*/ 540 h 712"/>
                  <a:gd name="T64" fmla="*/ 7 w 536"/>
                  <a:gd name="T65" fmla="*/ 628 h 712"/>
                  <a:gd name="T66" fmla="*/ 0 w 536"/>
                  <a:gd name="T67" fmla="*/ 649 h 712"/>
                  <a:gd name="T68" fmla="*/ 2 w 536"/>
                  <a:gd name="T69" fmla="*/ 670 h 712"/>
                  <a:gd name="T70" fmla="*/ 12 w 536"/>
                  <a:gd name="T71" fmla="*/ 691 h 712"/>
                  <a:gd name="T72" fmla="*/ 28 w 536"/>
                  <a:gd name="T73" fmla="*/ 704 h 712"/>
                  <a:gd name="T74" fmla="*/ 48 w 536"/>
                  <a:gd name="T75" fmla="*/ 712 h 712"/>
                  <a:gd name="T76" fmla="*/ 488 w 536"/>
                  <a:gd name="T77" fmla="*/ 712 h 712"/>
                  <a:gd name="T78" fmla="*/ 508 w 536"/>
                  <a:gd name="T79" fmla="*/ 704 h 712"/>
                  <a:gd name="T80" fmla="*/ 525 w 536"/>
                  <a:gd name="T81" fmla="*/ 691 h 712"/>
                  <a:gd name="T82" fmla="*/ 535 w 536"/>
                  <a:gd name="T83" fmla="*/ 670 h 712"/>
                  <a:gd name="T84" fmla="*/ 536 w 536"/>
                  <a:gd name="T85" fmla="*/ 649 h 712"/>
                  <a:gd name="T86" fmla="*/ 529 w 536"/>
                  <a:gd name="T87" fmla="*/ 628 h 712"/>
                  <a:gd name="T88" fmla="*/ 317 w 536"/>
                  <a:gd name="T89" fmla="*/ 353 h 712"/>
                  <a:gd name="T90" fmla="*/ 295 w 536"/>
                  <a:gd name="T91" fmla="*/ 357 h 712"/>
                  <a:gd name="T92" fmla="*/ 278 w 536"/>
                  <a:gd name="T93" fmla="*/ 347 h 712"/>
                  <a:gd name="T94" fmla="*/ 263 w 536"/>
                  <a:gd name="T95" fmla="*/ 336 h 712"/>
                  <a:gd name="T96" fmla="*/ 236 w 536"/>
                  <a:gd name="T97" fmla="*/ 329 h 712"/>
                  <a:gd name="T98" fmla="*/ 205 w 536"/>
                  <a:gd name="T99" fmla="*/ 332 h 712"/>
                  <a:gd name="T100" fmla="*/ 340 w 536"/>
                  <a:gd name="T101" fmla="*/ 95 h 712"/>
                  <a:gd name="T102" fmla="*/ 182 w 536"/>
                  <a:gd name="T103" fmla="*/ 68 h 712"/>
                  <a:gd name="T104" fmla="*/ 172 w 536"/>
                  <a:gd name="T105" fmla="*/ 65 h 712"/>
                  <a:gd name="T106" fmla="*/ 164 w 536"/>
                  <a:gd name="T107" fmla="*/ 56 h 712"/>
                  <a:gd name="T108" fmla="*/ 163 w 536"/>
                  <a:gd name="T109" fmla="*/ 44 h 712"/>
                  <a:gd name="T110" fmla="*/ 168 w 536"/>
                  <a:gd name="T111" fmla="*/ 35 h 712"/>
                  <a:gd name="T112" fmla="*/ 178 w 536"/>
                  <a:gd name="T113" fmla="*/ 29 h 712"/>
                  <a:gd name="T114" fmla="*/ 358 w 536"/>
                  <a:gd name="T115" fmla="*/ 29 h 712"/>
                  <a:gd name="T116" fmla="*/ 368 w 536"/>
                  <a:gd name="T117" fmla="*/ 35 h 712"/>
                  <a:gd name="T118" fmla="*/ 373 w 536"/>
                  <a:gd name="T119" fmla="*/ 44 h 712"/>
                  <a:gd name="T120" fmla="*/ 372 w 536"/>
                  <a:gd name="T121" fmla="*/ 56 h 712"/>
                  <a:gd name="T122" fmla="*/ 365 w 536"/>
                  <a:gd name="T123" fmla="*/ 65 h 712"/>
                  <a:gd name="T124" fmla="*/ 354 w 536"/>
                  <a:gd name="T125" fmla="*/ 68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6" h="712">
                    <a:moveTo>
                      <a:pt x="529" y="628"/>
                    </a:moveTo>
                    <a:lnTo>
                      <a:pt x="368" y="349"/>
                    </a:lnTo>
                    <a:lnTo>
                      <a:pt x="368" y="94"/>
                    </a:lnTo>
                    <a:lnTo>
                      <a:pt x="375" y="90"/>
                    </a:lnTo>
                    <a:lnTo>
                      <a:pt x="382" y="86"/>
                    </a:lnTo>
                    <a:lnTo>
                      <a:pt x="387" y="82"/>
                    </a:lnTo>
                    <a:lnTo>
                      <a:pt x="393" y="76"/>
                    </a:lnTo>
                    <a:lnTo>
                      <a:pt x="396" y="70"/>
                    </a:lnTo>
                    <a:lnTo>
                      <a:pt x="399" y="64"/>
                    </a:lnTo>
                    <a:lnTo>
                      <a:pt x="401" y="56"/>
                    </a:lnTo>
                    <a:lnTo>
                      <a:pt x="401" y="47"/>
                    </a:lnTo>
                    <a:lnTo>
                      <a:pt x="400" y="39"/>
                    </a:lnTo>
                    <a:lnTo>
                      <a:pt x="398" y="29"/>
                    </a:lnTo>
                    <a:lnTo>
                      <a:pt x="394" y="22"/>
                    </a:lnTo>
                    <a:lnTo>
                      <a:pt x="387" y="14"/>
                    </a:lnTo>
                    <a:lnTo>
                      <a:pt x="381" y="9"/>
                    </a:lnTo>
                    <a:lnTo>
                      <a:pt x="372" y="5"/>
                    </a:lnTo>
                    <a:lnTo>
                      <a:pt x="364" y="1"/>
                    </a:lnTo>
                    <a:lnTo>
                      <a:pt x="354" y="0"/>
                    </a:lnTo>
                    <a:lnTo>
                      <a:pt x="182" y="0"/>
                    </a:lnTo>
                    <a:lnTo>
                      <a:pt x="173" y="1"/>
                    </a:lnTo>
                    <a:lnTo>
                      <a:pt x="164" y="5"/>
                    </a:lnTo>
                    <a:lnTo>
                      <a:pt x="155" y="9"/>
                    </a:lnTo>
                    <a:lnTo>
                      <a:pt x="149" y="14"/>
                    </a:lnTo>
                    <a:lnTo>
                      <a:pt x="143" y="22"/>
                    </a:lnTo>
                    <a:lnTo>
                      <a:pt x="138" y="29"/>
                    </a:lnTo>
                    <a:lnTo>
                      <a:pt x="136" y="39"/>
                    </a:lnTo>
                    <a:lnTo>
                      <a:pt x="135" y="47"/>
                    </a:lnTo>
                    <a:lnTo>
                      <a:pt x="135" y="56"/>
                    </a:lnTo>
                    <a:lnTo>
                      <a:pt x="137" y="64"/>
                    </a:lnTo>
                    <a:lnTo>
                      <a:pt x="140" y="70"/>
                    </a:lnTo>
                    <a:lnTo>
                      <a:pt x="145" y="76"/>
                    </a:lnTo>
                    <a:lnTo>
                      <a:pt x="149" y="82"/>
                    </a:lnTo>
                    <a:lnTo>
                      <a:pt x="154" y="86"/>
                    </a:lnTo>
                    <a:lnTo>
                      <a:pt x="161" y="90"/>
                    </a:lnTo>
                    <a:lnTo>
                      <a:pt x="168" y="94"/>
                    </a:lnTo>
                    <a:lnTo>
                      <a:pt x="168" y="349"/>
                    </a:lnTo>
                    <a:lnTo>
                      <a:pt x="111" y="447"/>
                    </a:lnTo>
                    <a:lnTo>
                      <a:pt x="110" y="452"/>
                    </a:lnTo>
                    <a:lnTo>
                      <a:pt x="110" y="458"/>
                    </a:lnTo>
                    <a:lnTo>
                      <a:pt x="113" y="463"/>
                    </a:lnTo>
                    <a:lnTo>
                      <a:pt x="117" y="466"/>
                    </a:lnTo>
                    <a:lnTo>
                      <a:pt x="120" y="467"/>
                    </a:lnTo>
                    <a:lnTo>
                      <a:pt x="123" y="468"/>
                    </a:lnTo>
                    <a:lnTo>
                      <a:pt x="128" y="467"/>
                    </a:lnTo>
                    <a:lnTo>
                      <a:pt x="131" y="466"/>
                    </a:lnTo>
                    <a:lnTo>
                      <a:pt x="134" y="464"/>
                    </a:lnTo>
                    <a:lnTo>
                      <a:pt x="136" y="461"/>
                    </a:lnTo>
                    <a:lnTo>
                      <a:pt x="189" y="371"/>
                    </a:lnTo>
                    <a:lnTo>
                      <a:pt x="190" y="370"/>
                    </a:lnTo>
                    <a:lnTo>
                      <a:pt x="191" y="368"/>
                    </a:lnTo>
                    <a:lnTo>
                      <a:pt x="198" y="364"/>
                    </a:lnTo>
                    <a:lnTo>
                      <a:pt x="216" y="358"/>
                    </a:lnTo>
                    <a:lnTo>
                      <a:pt x="221" y="357"/>
                    </a:lnTo>
                    <a:lnTo>
                      <a:pt x="226" y="356"/>
                    </a:lnTo>
                    <a:lnTo>
                      <a:pt x="232" y="356"/>
                    </a:lnTo>
                    <a:lnTo>
                      <a:pt x="237" y="357"/>
                    </a:lnTo>
                    <a:lnTo>
                      <a:pt x="242" y="358"/>
                    </a:lnTo>
                    <a:lnTo>
                      <a:pt x="248" y="360"/>
                    </a:lnTo>
                    <a:lnTo>
                      <a:pt x="253" y="363"/>
                    </a:lnTo>
                    <a:lnTo>
                      <a:pt x="258" y="367"/>
                    </a:lnTo>
                    <a:lnTo>
                      <a:pt x="263" y="372"/>
                    </a:lnTo>
                    <a:lnTo>
                      <a:pt x="268" y="375"/>
                    </a:lnTo>
                    <a:lnTo>
                      <a:pt x="273" y="378"/>
                    </a:lnTo>
                    <a:lnTo>
                      <a:pt x="279" y="380"/>
                    </a:lnTo>
                    <a:lnTo>
                      <a:pt x="290" y="383"/>
                    </a:lnTo>
                    <a:lnTo>
                      <a:pt x="300" y="385"/>
                    </a:lnTo>
                    <a:lnTo>
                      <a:pt x="313" y="383"/>
                    </a:lnTo>
                    <a:lnTo>
                      <a:pt x="326" y="380"/>
                    </a:lnTo>
                    <a:lnTo>
                      <a:pt x="338" y="376"/>
                    </a:lnTo>
                    <a:lnTo>
                      <a:pt x="347" y="370"/>
                    </a:lnTo>
                    <a:lnTo>
                      <a:pt x="505" y="642"/>
                    </a:lnTo>
                    <a:lnTo>
                      <a:pt x="508" y="649"/>
                    </a:lnTo>
                    <a:lnTo>
                      <a:pt x="508" y="656"/>
                    </a:lnTo>
                    <a:lnTo>
                      <a:pt x="508" y="664"/>
                    </a:lnTo>
                    <a:lnTo>
                      <a:pt x="505" y="670"/>
                    </a:lnTo>
                    <a:lnTo>
                      <a:pt x="501" y="677"/>
                    </a:lnTo>
                    <a:lnTo>
                      <a:pt x="494" y="681"/>
                    </a:lnTo>
                    <a:lnTo>
                      <a:pt x="488" y="683"/>
                    </a:lnTo>
                    <a:lnTo>
                      <a:pt x="481" y="684"/>
                    </a:lnTo>
                    <a:lnTo>
                      <a:pt x="56" y="684"/>
                    </a:lnTo>
                    <a:lnTo>
                      <a:pt x="48" y="683"/>
                    </a:lnTo>
                    <a:lnTo>
                      <a:pt x="42" y="681"/>
                    </a:lnTo>
                    <a:lnTo>
                      <a:pt x="36" y="677"/>
                    </a:lnTo>
                    <a:lnTo>
                      <a:pt x="31" y="670"/>
                    </a:lnTo>
                    <a:lnTo>
                      <a:pt x="29" y="664"/>
                    </a:lnTo>
                    <a:lnTo>
                      <a:pt x="28" y="656"/>
                    </a:lnTo>
                    <a:lnTo>
                      <a:pt x="29" y="649"/>
                    </a:lnTo>
                    <a:lnTo>
                      <a:pt x="31" y="642"/>
                    </a:lnTo>
                    <a:lnTo>
                      <a:pt x="78" y="561"/>
                    </a:lnTo>
                    <a:lnTo>
                      <a:pt x="80" y="555"/>
                    </a:lnTo>
                    <a:lnTo>
                      <a:pt x="79" y="550"/>
                    </a:lnTo>
                    <a:lnTo>
                      <a:pt x="77" y="546"/>
                    </a:lnTo>
                    <a:lnTo>
                      <a:pt x="73" y="541"/>
                    </a:lnTo>
                    <a:lnTo>
                      <a:pt x="69" y="540"/>
                    </a:lnTo>
                    <a:lnTo>
                      <a:pt x="63" y="540"/>
                    </a:lnTo>
                    <a:lnTo>
                      <a:pt x="58" y="542"/>
                    </a:lnTo>
                    <a:lnTo>
                      <a:pt x="55" y="547"/>
                    </a:lnTo>
                    <a:lnTo>
                      <a:pt x="7" y="628"/>
                    </a:lnTo>
                    <a:lnTo>
                      <a:pt x="4" y="635"/>
                    </a:lnTo>
                    <a:lnTo>
                      <a:pt x="2" y="642"/>
                    </a:lnTo>
                    <a:lnTo>
                      <a:pt x="0" y="649"/>
                    </a:lnTo>
                    <a:lnTo>
                      <a:pt x="0" y="656"/>
                    </a:lnTo>
                    <a:lnTo>
                      <a:pt x="0" y="664"/>
                    </a:lnTo>
                    <a:lnTo>
                      <a:pt x="2" y="670"/>
                    </a:lnTo>
                    <a:lnTo>
                      <a:pt x="4" y="678"/>
                    </a:lnTo>
                    <a:lnTo>
                      <a:pt x="7" y="684"/>
                    </a:lnTo>
                    <a:lnTo>
                      <a:pt x="12" y="691"/>
                    </a:lnTo>
                    <a:lnTo>
                      <a:pt x="16" y="696"/>
                    </a:lnTo>
                    <a:lnTo>
                      <a:pt x="21" y="700"/>
                    </a:lnTo>
                    <a:lnTo>
                      <a:pt x="28" y="704"/>
                    </a:lnTo>
                    <a:lnTo>
                      <a:pt x="34" y="708"/>
                    </a:lnTo>
                    <a:lnTo>
                      <a:pt x="41" y="710"/>
                    </a:lnTo>
                    <a:lnTo>
                      <a:pt x="48" y="712"/>
                    </a:lnTo>
                    <a:lnTo>
                      <a:pt x="56" y="712"/>
                    </a:lnTo>
                    <a:lnTo>
                      <a:pt x="481" y="712"/>
                    </a:lnTo>
                    <a:lnTo>
                      <a:pt x="488" y="712"/>
                    </a:lnTo>
                    <a:lnTo>
                      <a:pt x="496" y="710"/>
                    </a:lnTo>
                    <a:lnTo>
                      <a:pt x="502" y="708"/>
                    </a:lnTo>
                    <a:lnTo>
                      <a:pt x="508" y="704"/>
                    </a:lnTo>
                    <a:lnTo>
                      <a:pt x="515" y="700"/>
                    </a:lnTo>
                    <a:lnTo>
                      <a:pt x="520" y="696"/>
                    </a:lnTo>
                    <a:lnTo>
                      <a:pt x="525" y="691"/>
                    </a:lnTo>
                    <a:lnTo>
                      <a:pt x="529" y="684"/>
                    </a:lnTo>
                    <a:lnTo>
                      <a:pt x="532" y="678"/>
                    </a:lnTo>
                    <a:lnTo>
                      <a:pt x="535" y="670"/>
                    </a:lnTo>
                    <a:lnTo>
                      <a:pt x="536" y="664"/>
                    </a:lnTo>
                    <a:lnTo>
                      <a:pt x="536" y="656"/>
                    </a:lnTo>
                    <a:lnTo>
                      <a:pt x="536" y="649"/>
                    </a:lnTo>
                    <a:lnTo>
                      <a:pt x="535" y="642"/>
                    </a:lnTo>
                    <a:lnTo>
                      <a:pt x="532" y="635"/>
                    </a:lnTo>
                    <a:lnTo>
                      <a:pt x="529" y="628"/>
                    </a:lnTo>
                    <a:close/>
                    <a:moveTo>
                      <a:pt x="340" y="342"/>
                    </a:moveTo>
                    <a:lnTo>
                      <a:pt x="331" y="347"/>
                    </a:lnTo>
                    <a:lnTo>
                      <a:pt x="317" y="353"/>
                    </a:lnTo>
                    <a:lnTo>
                      <a:pt x="309" y="356"/>
                    </a:lnTo>
                    <a:lnTo>
                      <a:pt x="301" y="357"/>
                    </a:lnTo>
                    <a:lnTo>
                      <a:pt x="295" y="357"/>
                    </a:lnTo>
                    <a:lnTo>
                      <a:pt x="290" y="356"/>
                    </a:lnTo>
                    <a:lnTo>
                      <a:pt x="282" y="351"/>
                    </a:lnTo>
                    <a:lnTo>
                      <a:pt x="278" y="347"/>
                    </a:lnTo>
                    <a:lnTo>
                      <a:pt x="272" y="343"/>
                    </a:lnTo>
                    <a:lnTo>
                      <a:pt x="268" y="339"/>
                    </a:lnTo>
                    <a:lnTo>
                      <a:pt x="263" y="336"/>
                    </a:lnTo>
                    <a:lnTo>
                      <a:pt x="257" y="334"/>
                    </a:lnTo>
                    <a:lnTo>
                      <a:pt x="247" y="330"/>
                    </a:lnTo>
                    <a:lnTo>
                      <a:pt x="236" y="329"/>
                    </a:lnTo>
                    <a:lnTo>
                      <a:pt x="225" y="329"/>
                    </a:lnTo>
                    <a:lnTo>
                      <a:pt x="216" y="330"/>
                    </a:lnTo>
                    <a:lnTo>
                      <a:pt x="205" y="332"/>
                    </a:lnTo>
                    <a:lnTo>
                      <a:pt x="196" y="335"/>
                    </a:lnTo>
                    <a:lnTo>
                      <a:pt x="196" y="95"/>
                    </a:lnTo>
                    <a:lnTo>
                      <a:pt x="340" y="95"/>
                    </a:lnTo>
                    <a:lnTo>
                      <a:pt x="340" y="342"/>
                    </a:lnTo>
                    <a:close/>
                    <a:moveTo>
                      <a:pt x="354" y="68"/>
                    </a:moveTo>
                    <a:lnTo>
                      <a:pt x="182" y="68"/>
                    </a:lnTo>
                    <a:lnTo>
                      <a:pt x="178" y="67"/>
                    </a:lnTo>
                    <a:lnTo>
                      <a:pt x="175" y="66"/>
                    </a:lnTo>
                    <a:lnTo>
                      <a:pt x="172" y="65"/>
                    </a:lnTo>
                    <a:lnTo>
                      <a:pt x="168" y="61"/>
                    </a:lnTo>
                    <a:lnTo>
                      <a:pt x="166" y="59"/>
                    </a:lnTo>
                    <a:lnTo>
                      <a:pt x="164" y="56"/>
                    </a:lnTo>
                    <a:lnTo>
                      <a:pt x="163" y="52"/>
                    </a:lnTo>
                    <a:lnTo>
                      <a:pt x="163" y="47"/>
                    </a:lnTo>
                    <a:lnTo>
                      <a:pt x="163" y="44"/>
                    </a:lnTo>
                    <a:lnTo>
                      <a:pt x="164" y="40"/>
                    </a:lnTo>
                    <a:lnTo>
                      <a:pt x="166" y="37"/>
                    </a:lnTo>
                    <a:lnTo>
                      <a:pt x="168" y="35"/>
                    </a:lnTo>
                    <a:lnTo>
                      <a:pt x="172" y="31"/>
                    </a:lnTo>
                    <a:lnTo>
                      <a:pt x="175" y="30"/>
                    </a:lnTo>
                    <a:lnTo>
                      <a:pt x="178" y="29"/>
                    </a:lnTo>
                    <a:lnTo>
                      <a:pt x="182" y="28"/>
                    </a:lnTo>
                    <a:lnTo>
                      <a:pt x="354" y="28"/>
                    </a:lnTo>
                    <a:lnTo>
                      <a:pt x="358" y="29"/>
                    </a:lnTo>
                    <a:lnTo>
                      <a:pt x="361" y="30"/>
                    </a:lnTo>
                    <a:lnTo>
                      <a:pt x="365" y="31"/>
                    </a:lnTo>
                    <a:lnTo>
                      <a:pt x="368" y="35"/>
                    </a:lnTo>
                    <a:lnTo>
                      <a:pt x="370" y="37"/>
                    </a:lnTo>
                    <a:lnTo>
                      <a:pt x="372" y="40"/>
                    </a:lnTo>
                    <a:lnTo>
                      <a:pt x="373" y="44"/>
                    </a:lnTo>
                    <a:lnTo>
                      <a:pt x="373" y="47"/>
                    </a:lnTo>
                    <a:lnTo>
                      <a:pt x="373" y="52"/>
                    </a:lnTo>
                    <a:lnTo>
                      <a:pt x="372" y="56"/>
                    </a:lnTo>
                    <a:lnTo>
                      <a:pt x="370" y="59"/>
                    </a:lnTo>
                    <a:lnTo>
                      <a:pt x="368" y="61"/>
                    </a:lnTo>
                    <a:lnTo>
                      <a:pt x="365" y="65"/>
                    </a:lnTo>
                    <a:lnTo>
                      <a:pt x="361" y="66"/>
                    </a:lnTo>
                    <a:lnTo>
                      <a:pt x="358" y="67"/>
                    </a:lnTo>
                    <a:lnTo>
                      <a:pt x="354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367">
                <a:extLst>
                  <a:ext uri="{FF2B5EF4-FFF2-40B4-BE49-F238E27FC236}">
                    <a16:creationId xmlns:a16="http://schemas.microsoft.com/office/drawing/2014/main" id="{1ABBE83A-BF44-4F58-A520-D2FDAC352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176" y="5697538"/>
                <a:ext cx="15875" cy="14288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3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368">
                <a:extLst>
                  <a:ext uri="{FF2B5EF4-FFF2-40B4-BE49-F238E27FC236}">
                    <a16:creationId xmlns:a16="http://schemas.microsoft.com/office/drawing/2014/main" id="{2F39EA09-B4F1-4EEE-A470-4657F5CB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076" y="5461001"/>
                <a:ext cx="49213" cy="49213"/>
              </a:xfrm>
              <a:custGeom>
                <a:avLst/>
                <a:gdLst>
                  <a:gd name="T0" fmla="*/ 80 w 94"/>
                  <a:gd name="T1" fmla="*/ 33 h 95"/>
                  <a:gd name="T2" fmla="*/ 60 w 94"/>
                  <a:gd name="T3" fmla="*/ 33 h 95"/>
                  <a:gd name="T4" fmla="*/ 60 w 94"/>
                  <a:gd name="T5" fmla="*/ 14 h 95"/>
                  <a:gd name="T6" fmla="*/ 59 w 94"/>
                  <a:gd name="T7" fmla="*/ 9 h 95"/>
                  <a:gd name="T8" fmla="*/ 57 w 94"/>
                  <a:gd name="T9" fmla="*/ 4 h 95"/>
                  <a:gd name="T10" fmla="*/ 53 w 94"/>
                  <a:gd name="T11" fmla="*/ 1 h 95"/>
                  <a:gd name="T12" fmla="*/ 47 w 94"/>
                  <a:gd name="T13" fmla="*/ 0 h 95"/>
                  <a:gd name="T14" fmla="*/ 41 w 94"/>
                  <a:gd name="T15" fmla="*/ 1 h 95"/>
                  <a:gd name="T16" fmla="*/ 37 w 94"/>
                  <a:gd name="T17" fmla="*/ 4 h 95"/>
                  <a:gd name="T18" fmla="*/ 34 w 94"/>
                  <a:gd name="T19" fmla="*/ 9 h 95"/>
                  <a:gd name="T20" fmla="*/ 33 w 94"/>
                  <a:gd name="T21" fmla="*/ 14 h 95"/>
                  <a:gd name="T22" fmla="*/ 33 w 94"/>
                  <a:gd name="T23" fmla="*/ 33 h 95"/>
                  <a:gd name="T24" fmla="*/ 13 w 94"/>
                  <a:gd name="T25" fmla="*/ 33 h 95"/>
                  <a:gd name="T26" fmla="*/ 8 w 94"/>
                  <a:gd name="T27" fmla="*/ 34 h 95"/>
                  <a:gd name="T28" fmla="*/ 3 w 94"/>
                  <a:gd name="T29" fmla="*/ 38 h 95"/>
                  <a:gd name="T30" fmla="*/ 1 w 94"/>
                  <a:gd name="T31" fmla="*/ 42 h 95"/>
                  <a:gd name="T32" fmla="*/ 0 w 94"/>
                  <a:gd name="T33" fmla="*/ 47 h 95"/>
                  <a:gd name="T34" fmla="*/ 1 w 94"/>
                  <a:gd name="T35" fmla="*/ 53 h 95"/>
                  <a:gd name="T36" fmla="*/ 3 w 94"/>
                  <a:gd name="T37" fmla="*/ 57 h 95"/>
                  <a:gd name="T38" fmla="*/ 8 w 94"/>
                  <a:gd name="T39" fmla="*/ 60 h 95"/>
                  <a:gd name="T40" fmla="*/ 13 w 94"/>
                  <a:gd name="T41" fmla="*/ 61 h 95"/>
                  <a:gd name="T42" fmla="*/ 33 w 94"/>
                  <a:gd name="T43" fmla="*/ 61 h 95"/>
                  <a:gd name="T44" fmla="*/ 33 w 94"/>
                  <a:gd name="T45" fmla="*/ 81 h 95"/>
                  <a:gd name="T46" fmla="*/ 34 w 94"/>
                  <a:gd name="T47" fmla="*/ 86 h 95"/>
                  <a:gd name="T48" fmla="*/ 37 w 94"/>
                  <a:gd name="T49" fmla="*/ 91 h 95"/>
                  <a:gd name="T50" fmla="*/ 41 w 94"/>
                  <a:gd name="T51" fmla="*/ 93 h 95"/>
                  <a:gd name="T52" fmla="*/ 47 w 94"/>
                  <a:gd name="T53" fmla="*/ 95 h 95"/>
                  <a:gd name="T54" fmla="*/ 53 w 94"/>
                  <a:gd name="T55" fmla="*/ 93 h 95"/>
                  <a:gd name="T56" fmla="*/ 57 w 94"/>
                  <a:gd name="T57" fmla="*/ 91 h 95"/>
                  <a:gd name="T58" fmla="*/ 59 w 94"/>
                  <a:gd name="T59" fmla="*/ 86 h 95"/>
                  <a:gd name="T60" fmla="*/ 60 w 94"/>
                  <a:gd name="T61" fmla="*/ 81 h 95"/>
                  <a:gd name="T62" fmla="*/ 60 w 94"/>
                  <a:gd name="T63" fmla="*/ 61 h 95"/>
                  <a:gd name="T64" fmla="*/ 80 w 94"/>
                  <a:gd name="T65" fmla="*/ 61 h 95"/>
                  <a:gd name="T66" fmla="*/ 86 w 94"/>
                  <a:gd name="T67" fmla="*/ 60 h 95"/>
                  <a:gd name="T68" fmla="*/ 90 w 94"/>
                  <a:gd name="T69" fmla="*/ 57 h 95"/>
                  <a:gd name="T70" fmla="*/ 93 w 94"/>
                  <a:gd name="T71" fmla="*/ 53 h 95"/>
                  <a:gd name="T72" fmla="*/ 94 w 94"/>
                  <a:gd name="T73" fmla="*/ 47 h 95"/>
                  <a:gd name="T74" fmla="*/ 93 w 94"/>
                  <a:gd name="T75" fmla="*/ 42 h 95"/>
                  <a:gd name="T76" fmla="*/ 90 w 94"/>
                  <a:gd name="T77" fmla="*/ 38 h 95"/>
                  <a:gd name="T78" fmla="*/ 86 w 94"/>
                  <a:gd name="T79" fmla="*/ 34 h 95"/>
                  <a:gd name="T80" fmla="*/ 80 w 94"/>
                  <a:gd name="T81" fmla="*/ 3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95">
                    <a:moveTo>
                      <a:pt x="80" y="33"/>
                    </a:moveTo>
                    <a:lnTo>
                      <a:pt x="60" y="33"/>
                    </a:lnTo>
                    <a:lnTo>
                      <a:pt x="60" y="14"/>
                    </a:lnTo>
                    <a:lnTo>
                      <a:pt x="59" y="9"/>
                    </a:lnTo>
                    <a:lnTo>
                      <a:pt x="57" y="4"/>
                    </a:lnTo>
                    <a:lnTo>
                      <a:pt x="53" y="1"/>
                    </a:lnTo>
                    <a:lnTo>
                      <a:pt x="47" y="0"/>
                    </a:lnTo>
                    <a:lnTo>
                      <a:pt x="41" y="1"/>
                    </a:lnTo>
                    <a:lnTo>
                      <a:pt x="37" y="4"/>
                    </a:lnTo>
                    <a:lnTo>
                      <a:pt x="34" y="9"/>
                    </a:lnTo>
                    <a:lnTo>
                      <a:pt x="33" y="14"/>
                    </a:lnTo>
                    <a:lnTo>
                      <a:pt x="33" y="33"/>
                    </a:lnTo>
                    <a:lnTo>
                      <a:pt x="13" y="33"/>
                    </a:lnTo>
                    <a:lnTo>
                      <a:pt x="8" y="34"/>
                    </a:lnTo>
                    <a:lnTo>
                      <a:pt x="3" y="38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8" y="60"/>
                    </a:lnTo>
                    <a:lnTo>
                      <a:pt x="13" y="61"/>
                    </a:lnTo>
                    <a:lnTo>
                      <a:pt x="33" y="61"/>
                    </a:lnTo>
                    <a:lnTo>
                      <a:pt x="33" y="81"/>
                    </a:lnTo>
                    <a:lnTo>
                      <a:pt x="34" y="86"/>
                    </a:lnTo>
                    <a:lnTo>
                      <a:pt x="37" y="91"/>
                    </a:lnTo>
                    <a:lnTo>
                      <a:pt x="41" y="93"/>
                    </a:lnTo>
                    <a:lnTo>
                      <a:pt x="47" y="95"/>
                    </a:lnTo>
                    <a:lnTo>
                      <a:pt x="53" y="93"/>
                    </a:lnTo>
                    <a:lnTo>
                      <a:pt x="57" y="91"/>
                    </a:lnTo>
                    <a:lnTo>
                      <a:pt x="59" y="86"/>
                    </a:lnTo>
                    <a:lnTo>
                      <a:pt x="60" y="81"/>
                    </a:lnTo>
                    <a:lnTo>
                      <a:pt x="60" y="61"/>
                    </a:lnTo>
                    <a:lnTo>
                      <a:pt x="80" y="61"/>
                    </a:lnTo>
                    <a:lnTo>
                      <a:pt x="86" y="60"/>
                    </a:lnTo>
                    <a:lnTo>
                      <a:pt x="90" y="57"/>
                    </a:lnTo>
                    <a:lnTo>
                      <a:pt x="93" y="53"/>
                    </a:lnTo>
                    <a:lnTo>
                      <a:pt x="94" y="47"/>
                    </a:lnTo>
                    <a:lnTo>
                      <a:pt x="93" y="42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369">
                <a:extLst>
                  <a:ext uri="{FF2B5EF4-FFF2-40B4-BE49-F238E27FC236}">
                    <a16:creationId xmlns:a16="http://schemas.microsoft.com/office/drawing/2014/main" id="{65F1DB7E-77F1-4048-936F-8D0E7B8D0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776" y="5584826"/>
                <a:ext cx="49213" cy="49213"/>
              </a:xfrm>
              <a:custGeom>
                <a:avLst/>
                <a:gdLst>
                  <a:gd name="T0" fmla="*/ 80 w 94"/>
                  <a:gd name="T1" fmla="*/ 33 h 95"/>
                  <a:gd name="T2" fmla="*/ 61 w 94"/>
                  <a:gd name="T3" fmla="*/ 33 h 95"/>
                  <a:gd name="T4" fmla="*/ 61 w 94"/>
                  <a:gd name="T5" fmla="*/ 14 h 95"/>
                  <a:gd name="T6" fmla="*/ 60 w 94"/>
                  <a:gd name="T7" fmla="*/ 9 h 95"/>
                  <a:gd name="T8" fmla="*/ 57 w 94"/>
                  <a:gd name="T9" fmla="*/ 3 h 95"/>
                  <a:gd name="T10" fmla="*/ 53 w 94"/>
                  <a:gd name="T11" fmla="*/ 1 h 95"/>
                  <a:gd name="T12" fmla="*/ 47 w 94"/>
                  <a:gd name="T13" fmla="*/ 0 h 95"/>
                  <a:gd name="T14" fmla="*/ 42 w 94"/>
                  <a:gd name="T15" fmla="*/ 1 h 95"/>
                  <a:gd name="T16" fmla="*/ 38 w 94"/>
                  <a:gd name="T17" fmla="*/ 3 h 95"/>
                  <a:gd name="T18" fmla="*/ 34 w 94"/>
                  <a:gd name="T19" fmla="*/ 9 h 95"/>
                  <a:gd name="T20" fmla="*/ 33 w 94"/>
                  <a:gd name="T21" fmla="*/ 14 h 95"/>
                  <a:gd name="T22" fmla="*/ 33 w 94"/>
                  <a:gd name="T23" fmla="*/ 33 h 95"/>
                  <a:gd name="T24" fmla="*/ 14 w 94"/>
                  <a:gd name="T25" fmla="*/ 33 h 95"/>
                  <a:gd name="T26" fmla="*/ 9 w 94"/>
                  <a:gd name="T27" fmla="*/ 34 h 95"/>
                  <a:gd name="T28" fmla="*/ 4 w 94"/>
                  <a:gd name="T29" fmla="*/ 38 h 95"/>
                  <a:gd name="T30" fmla="*/ 1 w 94"/>
                  <a:gd name="T31" fmla="*/ 42 h 95"/>
                  <a:gd name="T32" fmla="*/ 0 w 94"/>
                  <a:gd name="T33" fmla="*/ 47 h 95"/>
                  <a:gd name="T34" fmla="*/ 1 w 94"/>
                  <a:gd name="T35" fmla="*/ 53 h 95"/>
                  <a:gd name="T36" fmla="*/ 4 w 94"/>
                  <a:gd name="T37" fmla="*/ 57 h 95"/>
                  <a:gd name="T38" fmla="*/ 9 w 94"/>
                  <a:gd name="T39" fmla="*/ 60 h 95"/>
                  <a:gd name="T40" fmla="*/ 14 w 94"/>
                  <a:gd name="T41" fmla="*/ 61 h 95"/>
                  <a:gd name="T42" fmla="*/ 33 w 94"/>
                  <a:gd name="T43" fmla="*/ 61 h 95"/>
                  <a:gd name="T44" fmla="*/ 33 w 94"/>
                  <a:gd name="T45" fmla="*/ 81 h 95"/>
                  <a:gd name="T46" fmla="*/ 34 w 94"/>
                  <a:gd name="T47" fmla="*/ 86 h 95"/>
                  <a:gd name="T48" fmla="*/ 38 w 94"/>
                  <a:gd name="T49" fmla="*/ 90 h 95"/>
                  <a:gd name="T50" fmla="*/ 42 w 94"/>
                  <a:gd name="T51" fmla="*/ 94 h 95"/>
                  <a:gd name="T52" fmla="*/ 47 w 94"/>
                  <a:gd name="T53" fmla="*/ 95 h 95"/>
                  <a:gd name="T54" fmla="*/ 53 w 94"/>
                  <a:gd name="T55" fmla="*/ 94 h 95"/>
                  <a:gd name="T56" fmla="*/ 57 w 94"/>
                  <a:gd name="T57" fmla="*/ 90 h 95"/>
                  <a:gd name="T58" fmla="*/ 60 w 94"/>
                  <a:gd name="T59" fmla="*/ 86 h 95"/>
                  <a:gd name="T60" fmla="*/ 61 w 94"/>
                  <a:gd name="T61" fmla="*/ 81 h 95"/>
                  <a:gd name="T62" fmla="*/ 61 w 94"/>
                  <a:gd name="T63" fmla="*/ 61 h 95"/>
                  <a:gd name="T64" fmla="*/ 80 w 94"/>
                  <a:gd name="T65" fmla="*/ 61 h 95"/>
                  <a:gd name="T66" fmla="*/ 86 w 94"/>
                  <a:gd name="T67" fmla="*/ 60 h 95"/>
                  <a:gd name="T68" fmla="*/ 90 w 94"/>
                  <a:gd name="T69" fmla="*/ 57 h 95"/>
                  <a:gd name="T70" fmla="*/ 93 w 94"/>
                  <a:gd name="T71" fmla="*/ 53 h 95"/>
                  <a:gd name="T72" fmla="*/ 94 w 94"/>
                  <a:gd name="T73" fmla="*/ 47 h 95"/>
                  <a:gd name="T74" fmla="*/ 93 w 94"/>
                  <a:gd name="T75" fmla="*/ 42 h 95"/>
                  <a:gd name="T76" fmla="*/ 90 w 94"/>
                  <a:gd name="T77" fmla="*/ 38 h 95"/>
                  <a:gd name="T78" fmla="*/ 86 w 94"/>
                  <a:gd name="T79" fmla="*/ 34 h 95"/>
                  <a:gd name="T80" fmla="*/ 80 w 94"/>
                  <a:gd name="T81" fmla="*/ 3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95">
                    <a:moveTo>
                      <a:pt x="80" y="33"/>
                    </a:moveTo>
                    <a:lnTo>
                      <a:pt x="61" y="33"/>
                    </a:lnTo>
                    <a:lnTo>
                      <a:pt x="61" y="14"/>
                    </a:lnTo>
                    <a:lnTo>
                      <a:pt x="60" y="9"/>
                    </a:lnTo>
                    <a:lnTo>
                      <a:pt x="57" y="3"/>
                    </a:lnTo>
                    <a:lnTo>
                      <a:pt x="53" y="1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4" y="9"/>
                    </a:lnTo>
                    <a:lnTo>
                      <a:pt x="33" y="14"/>
                    </a:lnTo>
                    <a:lnTo>
                      <a:pt x="33" y="33"/>
                    </a:lnTo>
                    <a:lnTo>
                      <a:pt x="14" y="33"/>
                    </a:lnTo>
                    <a:lnTo>
                      <a:pt x="9" y="34"/>
                    </a:lnTo>
                    <a:lnTo>
                      <a:pt x="4" y="38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4" y="57"/>
                    </a:lnTo>
                    <a:lnTo>
                      <a:pt x="9" y="60"/>
                    </a:lnTo>
                    <a:lnTo>
                      <a:pt x="14" y="61"/>
                    </a:lnTo>
                    <a:lnTo>
                      <a:pt x="33" y="61"/>
                    </a:lnTo>
                    <a:lnTo>
                      <a:pt x="33" y="81"/>
                    </a:lnTo>
                    <a:lnTo>
                      <a:pt x="34" y="86"/>
                    </a:lnTo>
                    <a:lnTo>
                      <a:pt x="38" y="90"/>
                    </a:lnTo>
                    <a:lnTo>
                      <a:pt x="42" y="94"/>
                    </a:lnTo>
                    <a:lnTo>
                      <a:pt x="47" y="95"/>
                    </a:lnTo>
                    <a:lnTo>
                      <a:pt x="53" y="94"/>
                    </a:lnTo>
                    <a:lnTo>
                      <a:pt x="57" y="90"/>
                    </a:lnTo>
                    <a:lnTo>
                      <a:pt x="60" y="86"/>
                    </a:lnTo>
                    <a:lnTo>
                      <a:pt x="61" y="81"/>
                    </a:lnTo>
                    <a:lnTo>
                      <a:pt x="61" y="61"/>
                    </a:lnTo>
                    <a:lnTo>
                      <a:pt x="80" y="61"/>
                    </a:lnTo>
                    <a:lnTo>
                      <a:pt x="86" y="60"/>
                    </a:lnTo>
                    <a:lnTo>
                      <a:pt x="90" y="57"/>
                    </a:lnTo>
                    <a:lnTo>
                      <a:pt x="93" y="53"/>
                    </a:lnTo>
                    <a:lnTo>
                      <a:pt x="94" y="47"/>
                    </a:lnTo>
                    <a:lnTo>
                      <a:pt x="93" y="42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370">
                <a:extLst>
                  <a:ext uri="{FF2B5EF4-FFF2-40B4-BE49-F238E27FC236}">
                    <a16:creationId xmlns:a16="http://schemas.microsoft.com/office/drawing/2014/main" id="{2C240243-959C-4B21-A629-474561BDD2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1276" y="5461001"/>
                <a:ext cx="50800" cy="49213"/>
              </a:xfrm>
              <a:custGeom>
                <a:avLst/>
                <a:gdLst>
                  <a:gd name="T0" fmla="*/ 38 w 94"/>
                  <a:gd name="T1" fmla="*/ 1 h 95"/>
                  <a:gd name="T2" fmla="*/ 20 w 94"/>
                  <a:gd name="T3" fmla="*/ 9 h 95"/>
                  <a:gd name="T4" fmla="*/ 7 w 94"/>
                  <a:gd name="T5" fmla="*/ 22 h 95"/>
                  <a:gd name="T6" fmla="*/ 1 w 94"/>
                  <a:gd name="T7" fmla="*/ 38 h 95"/>
                  <a:gd name="T8" fmla="*/ 1 w 94"/>
                  <a:gd name="T9" fmla="*/ 57 h 95"/>
                  <a:gd name="T10" fmla="*/ 7 w 94"/>
                  <a:gd name="T11" fmla="*/ 74 h 95"/>
                  <a:gd name="T12" fmla="*/ 20 w 94"/>
                  <a:gd name="T13" fmla="*/ 87 h 95"/>
                  <a:gd name="T14" fmla="*/ 38 w 94"/>
                  <a:gd name="T15" fmla="*/ 93 h 95"/>
                  <a:gd name="T16" fmla="*/ 57 w 94"/>
                  <a:gd name="T17" fmla="*/ 93 h 95"/>
                  <a:gd name="T18" fmla="*/ 73 w 94"/>
                  <a:gd name="T19" fmla="*/ 87 h 95"/>
                  <a:gd name="T20" fmla="*/ 86 w 94"/>
                  <a:gd name="T21" fmla="*/ 74 h 95"/>
                  <a:gd name="T22" fmla="*/ 93 w 94"/>
                  <a:gd name="T23" fmla="*/ 57 h 95"/>
                  <a:gd name="T24" fmla="*/ 93 w 94"/>
                  <a:gd name="T25" fmla="*/ 38 h 95"/>
                  <a:gd name="T26" fmla="*/ 86 w 94"/>
                  <a:gd name="T27" fmla="*/ 22 h 95"/>
                  <a:gd name="T28" fmla="*/ 73 w 94"/>
                  <a:gd name="T29" fmla="*/ 9 h 95"/>
                  <a:gd name="T30" fmla="*/ 57 w 94"/>
                  <a:gd name="T31" fmla="*/ 1 h 95"/>
                  <a:gd name="T32" fmla="*/ 47 w 94"/>
                  <a:gd name="T33" fmla="*/ 67 h 95"/>
                  <a:gd name="T34" fmla="*/ 40 w 94"/>
                  <a:gd name="T35" fmla="*/ 66 h 95"/>
                  <a:gd name="T36" fmla="*/ 33 w 94"/>
                  <a:gd name="T37" fmla="*/ 61 h 95"/>
                  <a:gd name="T38" fmla="*/ 29 w 94"/>
                  <a:gd name="T39" fmla="*/ 55 h 95"/>
                  <a:gd name="T40" fmla="*/ 28 w 94"/>
                  <a:gd name="T41" fmla="*/ 47 h 95"/>
                  <a:gd name="T42" fmla="*/ 29 w 94"/>
                  <a:gd name="T43" fmla="*/ 40 h 95"/>
                  <a:gd name="T44" fmla="*/ 33 w 94"/>
                  <a:gd name="T45" fmla="*/ 34 h 95"/>
                  <a:gd name="T46" fmla="*/ 40 w 94"/>
                  <a:gd name="T47" fmla="*/ 30 h 95"/>
                  <a:gd name="T48" fmla="*/ 47 w 94"/>
                  <a:gd name="T49" fmla="*/ 28 h 95"/>
                  <a:gd name="T50" fmla="*/ 55 w 94"/>
                  <a:gd name="T51" fmla="*/ 30 h 95"/>
                  <a:gd name="T52" fmla="*/ 61 w 94"/>
                  <a:gd name="T53" fmla="*/ 34 h 95"/>
                  <a:gd name="T54" fmla="*/ 65 w 94"/>
                  <a:gd name="T55" fmla="*/ 40 h 95"/>
                  <a:gd name="T56" fmla="*/ 66 w 94"/>
                  <a:gd name="T57" fmla="*/ 47 h 95"/>
                  <a:gd name="T58" fmla="*/ 65 w 94"/>
                  <a:gd name="T59" fmla="*/ 55 h 95"/>
                  <a:gd name="T60" fmla="*/ 61 w 94"/>
                  <a:gd name="T61" fmla="*/ 61 h 95"/>
                  <a:gd name="T62" fmla="*/ 55 w 94"/>
                  <a:gd name="T63" fmla="*/ 66 h 95"/>
                  <a:gd name="T64" fmla="*/ 47 w 94"/>
                  <a:gd name="T65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38" y="1"/>
                    </a:lnTo>
                    <a:lnTo>
                      <a:pt x="29" y="4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7" y="22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7" y="74"/>
                    </a:lnTo>
                    <a:lnTo>
                      <a:pt x="14" y="81"/>
                    </a:lnTo>
                    <a:lnTo>
                      <a:pt x="20" y="87"/>
                    </a:lnTo>
                    <a:lnTo>
                      <a:pt x="29" y="91"/>
                    </a:lnTo>
                    <a:lnTo>
                      <a:pt x="38" y="93"/>
                    </a:lnTo>
                    <a:lnTo>
                      <a:pt x="47" y="95"/>
                    </a:lnTo>
                    <a:lnTo>
                      <a:pt x="57" y="93"/>
                    </a:lnTo>
                    <a:lnTo>
                      <a:pt x="65" y="91"/>
                    </a:lnTo>
                    <a:lnTo>
                      <a:pt x="73" y="87"/>
                    </a:lnTo>
                    <a:lnTo>
                      <a:pt x="80" y="81"/>
                    </a:lnTo>
                    <a:lnTo>
                      <a:pt x="86" y="74"/>
                    </a:lnTo>
                    <a:lnTo>
                      <a:pt x="90" y="66"/>
                    </a:lnTo>
                    <a:lnTo>
                      <a:pt x="93" y="57"/>
                    </a:lnTo>
                    <a:lnTo>
                      <a:pt x="94" y="47"/>
                    </a:lnTo>
                    <a:lnTo>
                      <a:pt x="93" y="38"/>
                    </a:lnTo>
                    <a:lnTo>
                      <a:pt x="90" y="29"/>
                    </a:lnTo>
                    <a:lnTo>
                      <a:pt x="86" y="22"/>
                    </a:lnTo>
                    <a:lnTo>
                      <a:pt x="80" y="14"/>
                    </a:lnTo>
                    <a:lnTo>
                      <a:pt x="73" y="9"/>
                    </a:lnTo>
                    <a:lnTo>
                      <a:pt x="65" y="4"/>
                    </a:lnTo>
                    <a:lnTo>
                      <a:pt x="57" y="1"/>
                    </a:lnTo>
                    <a:lnTo>
                      <a:pt x="47" y="0"/>
                    </a:lnTo>
                    <a:close/>
                    <a:moveTo>
                      <a:pt x="47" y="67"/>
                    </a:moveTo>
                    <a:lnTo>
                      <a:pt x="43" y="67"/>
                    </a:lnTo>
                    <a:lnTo>
                      <a:pt x="40" y="66"/>
                    </a:lnTo>
                    <a:lnTo>
                      <a:pt x="36" y="63"/>
                    </a:lnTo>
                    <a:lnTo>
                      <a:pt x="33" y="61"/>
                    </a:lnTo>
                    <a:lnTo>
                      <a:pt x="31" y="58"/>
                    </a:lnTo>
                    <a:lnTo>
                      <a:pt x="29" y="55"/>
                    </a:lnTo>
                    <a:lnTo>
                      <a:pt x="28" y="52"/>
                    </a:lnTo>
                    <a:lnTo>
                      <a:pt x="28" y="47"/>
                    </a:lnTo>
                    <a:lnTo>
                      <a:pt x="28" y="44"/>
                    </a:lnTo>
                    <a:lnTo>
                      <a:pt x="29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6" y="31"/>
                    </a:lnTo>
                    <a:lnTo>
                      <a:pt x="40" y="30"/>
                    </a:lnTo>
                    <a:lnTo>
                      <a:pt x="43" y="29"/>
                    </a:lnTo>
                    <a:lnTo>
                      <a:pt x="47" y="28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8" y="31"/>
                    </a:lnTo>
                    <a:lnTo>
                      <a:pt x="61" y="34"/>
                    </a:lnTo>
                    <a:lnTo>
                      <a:pt x="63" y="37"/>
                    </a:lnTo>
                    <a:lnTo>
                      <a:pt x="65" y="40"/>
                    </a:lnTo>
                    <a:lnTo>
                      <a:pt x="66" y="44"/>
                    </a:lnTo>
                    <a:lnTo>
                      <a:pt x="66" y="47"/>
                    </a:lnTo>
                    <a:lnTo>
                      <a:pt x="66" y="52"/>
                    </a:lnTo>
                    <a:lnTo>
                      <a:pt x="65" y="55"/>
                    </a:lnTo>
                    <a:lnTo>
                      <a:pt x="63" y="58"/>
                    </a:lnTo>
                    <a:lnTo>
                      <a:pt x="61" y="61"/>
                    </a:lnTo>
                    <a:lnTo>
                      <a:pt x="58" y="63"/>
                    </a:lnTo>
                    <a:lnTo>
                      <a:pt x="55" y="66"/>
                    </a:lnTo>
                    <a:lnTo>
                      <a:pt x="50" y="67"/>
                    </a:lnTo>
                    <a:lnTo>
                      <a:pt x="4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371">
                <a:extLst>
                  <a:ext uri="{FF2B5EF4-FFF2-40B4-BE49-F238E27FC236}">
                    <a16:creationId xmlns:a16="http://schemas.microsoft.com/office/drawing/2014/main" id="{176A79FB-DF24-4797-B706-E4A5E005E4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8301" y="5653088"/>
                <a:ext cx="49213" cy="50800"/>
              </a:xfrm>
              <a:custGeom>
                <a:avLst/>
                <a:gdLst>
                  <a:gd name="T0" fmla="*/ 37 w 94"/>
                  <a:gd name="T1" fmla="*/ 1 h 95"/>
                  <a:gd name="T2" fmla="*/ 21 w 94"/>
                  <a:gd name="T3" fmla="*/ 8 h 95"/>
                  <a:gd name="T4" fmla="*/ 8 w 94"/>
                  <a:gd name="T5" fmla="*/ 21 h 95"/>
                  <a:gd name="T6" fmla="*/ 1 w 94"/>
                  <a:gd name="T7" fmla="*/ 38 h 95"/>
                  <a:gd name="T8" fmla="*/ 1 w 94"/>
                  <a:gd name="T9" fmla="*/ 57 h 95"/>
                  <a:gd name="T10" fmla="*/ 8 w 94"/>
                  <a:gd name="T11" fmla="*/ 74 h 95"/>
                  <a:gd name="T12" fmla="*/ 21 w 94"/>
                  <a:gd name="T13" fmla="*/ 86 h 95"/>
                  <a:gd name="T14" fmla="*/ 37 w 94"/>
                  <a:gd name="T15" fmla="*/ 94 h 95"/>
                  <a:gd name="T16" fmla="*/ 57 w 94"/>
                  <a:gd name="T17" fmla="*/ 94 h 95"/>
                  <a:gd name="T18" fmla="*/ 74 w 94"/>
                  <a:gd name="T19" fmla="*/ 86 h 95"/>
                  <a:gd name="T20" fmla="*/ 87 w 94"/>
                  <a:gd name="T21" fmla="*/ 74 h 95"/>
                  <a:gd name="T22" fmla="*/ 93 w 94"/>
                  <a:gd name="T23" fmla="*/ 57 h 95"/>
                  <a:gd name="T24" fmla="*/ 93 w 94"/>
                  <a:gd name="T25" fmla="*/ 38 h 95"/>
                  <a:gd name="T26" fmla="*/ 87 w 94"/>
                  <a:gd name="T27" fmla="*/ 21 h 95"/>
                  <a:gd name="T28" fmla="*/ 74 w 94"/>
                  <a:gd name="T29" fmla="*/ 8 h 95"/>
                  <a:gd name="T30" fmla="*/ 57 w 94"/>
                  <a:gd name="T31" fmla="*/ 1 h 95"/>
                  <a:gd name="T32" fmla="*/ 47 w 94"/>
                  <a:gd name="T33" fmla="*/ 67 h 95"/>
                  <a:gd name="T34" fmla="*/ 39 w 94"/>
                  <a:gd name="T35" fmla="*/ 66 h 95"/>
                  <a:gd name="T36" fmla="*/ 34 w 94"/>
                  <a:gd name="T37" fmla="*/ 61 h 95"/>
                  <a:gd name="T38" fmla="*/ 30 w 94"/>
                  <a:gd name="T39" fmla="*/ 55 h 95"/>
                  <a:gd name="T40" fmla="*/ 28 w 94"/>
                  <a:gd name="T41" fmla="*/ 47 h 95"/>
                  <a:gd name="T42" fmla="*/ 30 w 94"/>
                  <a:gd name="T43" fmla="*/ 40 h 95"/>
                  <a:gd name="T44" fmla="*/ 34 w 94"/>
                  <a:gd name="T45" fmla="*/ 33 h 95"/>
                  <a:gd name="T46" fmla="*/ 39 w 94"/>
                  <a:gd name="T47" fmla="*/ 29 h 95"/>
                  <a:gd name="T48" fmla="*/ 47 w 94"/>
                  <a:gd name="T49" fmla="*/ 28 h 95"/>
                  <a:gd name="T50" fmla="*/ 55 w 94"/>
                  <a:gd name="T51" fmla="*/ 29 h 95"/>
                  <a:gd name="T52" fmla="*/ 61 w 94"/>
                  <a:gd name="T53" fmla="*/ 33 h 95"/>
                  <a:gd name="T54" fmla="*/ 65 w 94"/>
                  <a:gd name="T55" fmla="*/ 40 h 95"/>
                  <a:gd name="T56" fmla="*/ 66 w 94"/>
                  <a:gd name="T57" fmla="*/ 47 h 95"/>
                  <a:gd name="T58" fmla="*/ 65 w 94"/>
                  <a:gd name="T59" fmla="*/ 55 h 95"/>
                  <a:gd name="T60" fmla="*/ 61 w 94"/>
                  <a:gd name="T61" fmla="*/ 61 h 95"/>
                  <a:gd name="T62" fmla="*/ 55 w 94"/>
                  <a:gd name="T63" fmla="*/ 66 h 95"/>
                  <a:gd name="T64" fmla="*/ 47 w 94"/>
                  <a:gd name="T65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37" y="1"/>
                    </a:lnTo>
                    <a:lnTo>
                      <a:pt x="29" y="3"/>
                    </a:lnTo>
                    <a:lnTo>
                      <a:pt x="21" y="8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4" y="66"/>
                    </a:lnTo>
                    <a:lnTo>
                      <a:pt x="8" y="74"/>
                    </a:lnTo>
                    <a:lnTo>
                      <a:pt x="14" y="81"/>
                    </a:lnTo>
                    <a:lnTo>
                      <a:pt x="21" y="86"/>
                    </a:lnTo>
                    <a:lnTo>
                      <a:pt x="29" y="90"/>
                    </a:lnTo>
                    <a:lnTo>
                      <a:pt x="37" y="94"/>
                    </a:lnTo>
                    <a:lnTo>
                      <a:pt x="47" y="95"/>
                    </a:lnTo>
                    <a:lnTo>
                      <a:pt x="57" y="94"/>
                    </a:lnTo>
                    <a:lnTo>
                      <a:pt x="65" y="90"/>
                    </a:lnTo>
                    <a:lnTo>
                      <a:pt x="74" y="86"/>
                    </a:lnTo>
                    <a:lnTo>
                      <a:pt x="80" y="81"/>
                    </a:lnTo>
                    <a:lnTo>
                      <a:pt x="87" y="74"/>
                    </a:lnTo>
                    <a:lnTo>
                      <a:pt x="91" y="66"/>
                    </a:lnTo>
                    <a:lnTo>
                      <a:pt x="93" y="57"/>
                    </a:lnTo>
                    <a:lnTo>
                      <a:pt x="94" y="47"/>
                    </a:lnTo>
                    <a:lnTo>
                      <a:pt x="93" y="38"/>
                    </a:lnTo>
                    <a:lnTo>
                      <a:pt x="91" y="29"/>
                    </a:lnTo>
                    <a:lnTo>
                      <a:pt x="87" y="21"/>
                    </a:lnTo>
                    <a:lnTo>
                      <a:pt x="80" y="14"/>
                    </a:lnTo>
                    <a:lnTo>
                      <a:pt x="74" y="8"/>
                    </a:lnTo>
                    <a:lnTo>
                      <a:pt x="65" y="3"/>
                    </a:lnTo>
                    <a:lnTo>
                      <a:pt x="57" y="1"/>
                    </a:lnTo>
                    <a:lnTo>
                      <a:pt x="47" y="0"/>
                    </a:lnTo>
                    <a:close/>
                    <a:moveTo>
                      <a:pt x="47" y="67"/>
                    </a:moveTo>
                    <a:lnTo>
                      <a:pt x="44" y="67"/>
                    </a:lnTo>
                    <a:lnTo>
                      <a:pt x="39" y="66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1" y="58"/>
                    </a:lnTo>
                    <a:lnTo>
                      <a:pt x="30" y="55"/>
                    </a:lnTo>
                    <a:lnTo>
                      <a:pt x="29" y="52"/>
                    </a:lnTo>
                    <a:lnTo>
                      <a:pt x="28" y="47"/>
                    </a:lnTo>
                    <a:lnTo>
                      <a:pt x="29" y="43"/>
                    </a:lnTo>
                    <a:lnTo>
                      <a:pt x="30" y="40"/>
                    </a:lnTo>
                    <a:lnTo>
                      <a:pt x="31" y="37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9" y="29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51" y="28"/>
                    </a:lnTo>
                    <a:lnTo>
                      <a:pt x="55" y="29"/>
                    </a:lnTo>
                    <a:lnTo>
                      <a:pt x="58" y="31"/>
                    </a:lnTo>
                    <a:lnTo>
                      <a:pt x="61" y="33"/>
                    </a:lnTo>
                    <a:lnTo>
                      <a:pt x="63" y="37"/>
                    </a:lnTo>
                    <a:lnTo>
                      <a:pt x="65" y="40"/>
                    </a:lnTo>
                    <a:lnTo>
                      <a:pt x="66" y="43"/>
                    </a:lnTo>
                    <a:lnTo>
                      <a:pt x="66" y="47"/>
                    </a:lnTo>
                    <a:lnTo>
                      <a:pt x="66" y="52"/>
                    </a:lnTo>
                    <a:lnTo>
                      <a:pt x="65" y="55"/>
                    </a:lnTo>
                    <a:lnTo>
                      <a:pt x="63" y="58"/>
                    </a:lnTo>
                    <a:lnTo>
                      <a:pt x="61" y="61"/>
                    </a:lnTo>
                    <a:lnTo>
                      <a:pt x="58" y="63"/>
                    </a:lnTo>
                    <a:lnTo>
                      <a:pt x="55" y="66"/>
                    </a:lnTo>
                    <a:lnTo>
                      <a:pt x="51" y="67"/>
                    </a:lnTo>
                    <a:lnTo>
                      <a:pt x="4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372">
                <a:extLst>
                  <a:ext uri="{FF2B5EF4-FFF2-40B4-BE49-F238E27FC236}">
                    <a16:creationId xmlns:a16="http://schemas.microsoft.com/office/drawing/2014/main" id="{2DA88A37-5126-48AC-8557-ABBE99A4C1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6064" y="5727701"/>
                <a:ext cx="49213" cy="49213"/>
              </a:xfrm>
              <a:custGeom>
                <a:avLst/>
                <a:gdLst>
                  <a:gd name="T0" fmla="*/ 38 w 95"/>
                  <a:gd name="T1" fmla="*/ 1 h 94"/>
                  <a:gd name="T2" fmla="*/ 21 w 95"/>
                  <a:gd name="T3" fmla="*/ 7 h 94"/>
                  <a:gd name="T4" fmla="*/ 8 w 95"/>
                  <a:gd name="T5" fmla="*/ 20 h 94"/>
                  <a:gd name="T6" fmla="*/ 0 w 95"/>
                  <a:gd name="T7" fmla="*/ 37 h 94"/>
                  <a:gd name="T8" fmla="*/ 0 w 95"/>
                  <a:gd name="T9" fmla="*/ 56 h 94"/>
                  <a:gd name="T10" fmla="*/ 8 w 95"/>
                  <a:gd name="T11" fmla="*/ 73 h 94"/>
                  <a:gd name="T12" fmla="*/ 21 w 95"/>
                  <a:gd name="T13" fmla="*/ 85 h 94"/>
                  <a:gd name="T14" fmla="*/ 38 w 95"/>
                  <a:gd name="T15" fmla="*/ 93 h 94"/>
                  <a:gd name="T16" fmla="*/ 56 w 95"/>
                  <a:gd name="T17" fmla="*/ 93 h 94"/>
                  <a:gd name="T18" fmla="*/ 73 w 95"/>
                  <a:gd name="T19" fmla="*/ 85 h 94"/>
                  <a:gd name="T20" fmla="*/ 86 w 95"/>
                  <a:gd name="T21" fmla="*/ 73 h 94"/>
                  <a:gd name="T22" fmla="*/ 93 w 95"/>
                  <a:gd name="T23" fmla="*/ 56 h 94"/>
                  <a:gd name="T24" fmla="*/ 93 w 95"/>
                  <a:gd name="T25" fmla="*/ 37 h 94"/>
                  <a:gd name="T26" fmla="*/ 86 w 95"/>
                  <a:gd name="T27" fmla="*/ 20 h 94"/>
                  <a:gd name="T28" fmla="*/ 73 w 95"/>
                  <a:gd name="T29" fmla="*/ 7 h 94"/>
                  <a:gd name="T30" fmla="*/ 56 w 95"/>
                  <a:gd name="T31" fmla="*/ 1 h 94"/>
                  <a:gd name="T32" fmla="*/ 47 w 95"/>
                  <a:gd name="T33" fmla="*/ 66 h 94"/>
                  <a:gd name="T34" fmla="*/ 39 w 95"/>
                  <a:gd name="T35" fmla="*/ 65 h 94"/>
                  <a:gd name="T36" fmla="*/ 33 w 95"/>
                  <a:gd name="T37" fmla="*/ 61 h 94"/>
                  <a:gd name="T38" fmla="*/ 29 w 95"/>
                  <a:gd name="T39" fmla="*/ 54 h 94"/>
                  <a:gd name="T40" fmla="*/ 27 w 95"/>
                  <a:gd name="T41" fmla="*/ 47 h 94"/>
                  <a:gd name="T42" fmla="*/ 29 w 95"/>
                  <a:gd name="T43" fmla="*/ 39 h 94"/>
                  <a:gd name="T44" fmla="*/ 33 w 95"/>
                  <a:gd name="T45" fmla="*/ 33 h 94"/>
                  <a:gd name="T46" fmla="*/ 39 w 95"/>
                  <a:gd name="T47" fmla="*/ 29 h 94"/>
                  <a:gd name="T48" fmla="*/ 47 w 95"/>
                  <a:gd name="T49" fmla="*/ 28 h 94"/>
                  <a:gd name="T50" fmla="*/ 55 w 95"/>
                  <a:gd name="T51" fmla="*/ 29 h 94"/>
                  <a:gd name="T52" fmla="*/ 60 w 95"/>
                  <a:gd name="T53" fmla="*/ 33 h 94"/>
                  <a:gd name="T54" fmla="*/ 65 w 95"/>
                  <a:gd name="T55" fmla="*/ 39 h 94"/>
                  <a:gd name="T56" fmla="*/ 67 w 95"/>
                  <a:gd name="T57" fmla="*/ 47 h 94"/>
                  <a:gd name="T58" fmla="*/ 65 w 95"/>
                  <a:gd name="T59" fmla="*/ 54 h 94"/>
                  <a:gd name="T60" fmla="*/ 60 w 95"/>
                  <a:gd name="T61" fmla="*/ 61 h 94"/>
                  <a:gd name="T62" fmla="*/ 55 w 95"/>
                  <a:gd name="T63" fmla="*/ 65 h 94"/>
                  <a:gd name="T64" fmla="*/ 47 w 95"/>
                  <a:gd name="T65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" h="94">
                    <a:moveTo>
                      <a:pt x="47" y="0"/>
                    </a:moveTo>
                    <a:lnTo>
                      <a:pt x="38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3" y="14"/>
                    </a:lnTo>
                    <a:lnTo>
                      <a:pt x="8" y="20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8" y="73"/>
                    </a:lnTo>
                    <a:lnTo>
                      <a:pt x="13" y="80"/>
                    </a:lnTo>
                    <a:lnTo>
                      <a:pt x="21" y="85"/>
                    </a:lnTo>
                    <a:lnTo>
                      <a:pt x="28" y="90"/>
                    </a:lnTo>
                    <a:lnTo>
                      <a:pt x="38" y="93"/>
                    </a:lnTo>
                    <a:lnTo>
                      <a:pt x="47" y="94"/>
                    </a:lnTo>
                    <a:lnTo>
                      <a:pt x="56" y="93"/>
                    </a:lnTo>
                    <a:lnTo>
                      <a:pt x="66" y="90"/>
                    </a:lnTo>
                    <a:lnTo>
                      <a:pt x="73" y="85"/>
                    </a:lnTo>
                    <a:lnTo>
                      <a:pt x="81" y="80"/>
                    </a:lnTo>
                    <a:lnTo>
                      <a:pt x="86" y="73"/>
                    </a:lnTo>
                    <a:lnTo>
                      <a:pt x="90" y="65"/>
                    </a:lnTo>
                    <a:lnTo>
                      <a:pt x="93" y="56"/>
                    </a:lnTo>
                    <a:lnTo>
                      <a:pt x="95" y="47"/>
                    </a:lnTo>
                    <a:lnTo>
                      <a:pt x="93" y="37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1" y="14"/>
                    </a:lnTo>
                    <a:lnTo>
                      <a:pt x="73" y="7"/>
                    </a:lnTo>
                    <a:lnTo>
                      <a:pt x="66" y="3"/>
                    </a:lnTo>
                    <a:lnTo>
                      <a:pt x="56" y="1"/>
                    </a:lnTo>
                    <a:lnTo>
                      <a:pt x="47" y="0"/>
                    </a:lnTo>
                    <a:close/>
                    <a:moveTo>
                      <a:pt x="47" y="66"/>
                    </a:moveTo>
                    <a:lnTo>
                      <a:pt x="43" y="66"/>
                    </a:lnTo>
                    <a:lnTo>
                      <a:pt x="39" y="65"/>
                    </a:lnTo>
                    <a:lnTo>
                      <a:pt x="36" y="63"/>
                    </a:lnTo>
                    <a:lnTo>
                      <a:pt x="33" y="61"/>
                    </a:lnTo>
                    <a:lnTo>
                      <a:pt x="31" y="58"/>
                    </a:lnTo>
                    <a:lnTo>
                      <a:pt x="29" y="54"/>
                    </a:lnTo>
                    <a:lnTo>
                      <a:pt x="28" y="50"/>
                    </a:lnTo>
                    <a:lnTo>
                      <a:pt x="27" y="47"/>
                    </a:lnTo>
                    <a:lnTo>
                      <a:pt x="28" y="43"/>
                    </a:lnTo>
                    <a:lnTo>
                      <a:pt x="29" y="39"/>
                    </a:lnTo>
                    <a:lnTo>
                      <a:pt x="31" y="36"/>
                    </a:lnTo>
                    <a:lnTo>
                      <a:pt x="33" y="33"/>
                    </a:lnTo>
                    <a:lnTo>
                      <a:pt x="36" y="31"/>
                    </a:lnTo>
                    <a:lnTo>
                      <a:pt x="39" y="29"/>
                    </a:lnTo>
                    <a:lnTo>
                      <a:pt x="43" y="28"/>
                    </a:lnTo>
                    <a:lnTo>
                      <a:pt x="47" y="28"/>
                    </a:lnTo>
                    <a:lnTo>
                      <a:pt x="51" y="28"/>
                    </a:lnTo>
                    <a:lnTo>
                      <a:pt x="55" y="29"/>
                    </a:lnTo>
                    <a:lnTo>
                      <a:pt x="58" y="31"/>
                    </a:lnTo>
                    <a:lnTo>
                      <a:pt x="60" y="33"/>
                    </a:lnTo>
                    <a:lnTo>
                      <a:pt x="63" y="36"/>
                    </a:lnTo>
                    <a:lnTo>
                      <a:pt x="65" y="39"/>
                    </a:lnTo>
                    <a:lnTo>
                      <a:pt x="66" y="43"/>
                    </a:lnTo>
                    <a:lnTo>
                      <a:pt x="67" y="47"/>
                    </a:lnTo>
                    <a:lnTo>
                      <a:pt x="66" y="50"/>
                    </a:lnTo>
                    <a:lnTo>
                      <a:pt x="65" y="54"/>
                    </a:lnTo>
                    <a:lnTo>
                      <a:pt x="63" y="58"/>
                    </a:lnTo>
                    <a:lnTo>
                      <a:pt x="60" y="61"/>
                    </a:lnTo>
                    <a:lnTo>
                      <a:pt x="58" y="63"/>
                    </a:lnTo>
                    <a:lnTo>
                      <a:pt x="55" y="65"/>
                    </a:lnTo>
                    <a:lnTo>
                      <a:pt x="51" y="66"/>
                    </a:lnTo>
                    <a:lnTo>
                      <a:pt x="47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373">
                <a:extLst>
                  <a:ext uri="{FF2B5EF4-FFF2-40B4-BE49-F238E27FC236}">
                    <a16:creationId xmlns:a16="http://schemas.microsoft.com/office/drawing/2014/main" id="{D3363F7A-CF26-4F78-994C-77D928E04A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6214" y="5689601"/>
                <a:ext cx="44450" cy="42863"/>
              </a:xfrm>
              <a:custGeom>
                <a:avLst/>
                <a:gdLst>
                  <a:gd name="T0" fmla="*/ 41 w 83"/>
                  <a:gd name="T1" fmla="*/ 0 h 83"/>
                  <a:gd name="T2" fmla="*/ 33 w 83"/>
                  <a:gd name="T3" fmla="*/ 1 h 83"/>
                  <a:gd name="T4" fmla="*/ 25 w 83"/>
                  <a:gd name="T5" fmla="*/ 3 h 83"/>
                  <a:gd name="T6" fmla="*/ 18 w 83"/>
                  <a:gd name="T7" fmla="*/ 7 h 83"/>
                  <a:gd name="T8" fmla="*/ 12 w 83"/>
                  <a:gd name="T9" fmla="*/ 11 h 83"/>
                  <a:gd name="T10" fmla="*/ 7 w 83"/>
                  <a:gd name="T11" fmla="*/ 18 h 83"/>
                  <a:gd name="T12" fmla="*/ 3 w 83"/>
                  <a:gd name="T13" fmla="*/ 25 h 83"/>
                  <a:gd name="T14" fmla="*/ 0 w 83"/>
                  <a:gd name="T15" fmla="*/ 33 h 83"/>
                  <a:gd name="T16" fmla="*/ 0 w 83"/>
                  <a:gd name="T17" fmla="*/ 42 h 83"/>
                  <a:gd name="T18" fmla="*/ 0 w 83"/>
                  <a:gd name="T19" fmla="*/ 50 h 83"/>
                  <a:gd name="T20" fmla="*/ 3 w 83"/>
                  <a:gd name="T21" fmla="*/ 58 h 83"/>
                  <a:gd name="T22" fmla="*/ 7 w 83"/>
                  <a:gd name="T23" fmla="*/ 65 h 83"/>
                  <a:gd name="T24" fmla="*/ 12 w 83"/>
                  <a:gd name="T25" fmla="*/ 71 h 83"/>
                  <a:gd name="T26" fmla="*/ 18 w 83"/>
                  <a:gd name="T27" fmla="*/ 76 h 83"/>
                  <a:gd name="T28" fmla="*/ 25 w 83"/>
                  <a:gd name="T29" fmla="*/ 80 h 83"/>
                  <a:gd name="T30" fmla="*/ 33 w 83"/>
                  <a:gd name="T31" fmla="*/ 82 h 83"/>
                  <a:gd name="T32" fmla="*/ 41 w 83"/>
                  <a:gd name="T33" fmla="*/ 83 h 83"/>
                  <a:gd name="T34" fmla="*/ 50 w 83"/>
                  <a:gd name="T35" fmla="*/ 82 h 83"/>
                  <a:gd name="T36" fmla="*/ 58 w 83"/>
                  <a:gd name="T37" fmla="*/ 80 h 83"/>
                  <a:gd name="T38" fmla="*/ 65 w 83"/>
                  <a:gd name="T39" fmla="*/ 76 h 83"/>
                  <a:gd name="T40" fmla="*/ 71 w 83"/>
                  <a:gd name="T41" fmla="*/ 71 h 83"/>
                  <a:gd name="T42" fmla="*/ 76 w 83"/>
                  <a:gd name="T43" fmla="*/ 65 h 83"/>
                  <a:gd name="T44" fmla="*/ 80 w 83"/>
                  <a:gd name="T45" fmla="*/ 58 h 83"/>
                  <a:gd name="T46" fmla="*/ 82 w 83"/>
                  <a:gd name="T47" fmla="*/ 50 h 83"/>
                  <a:gd name="T48" fmla="*/ 83 w 83"/>
                  <a:gd name="T49" fmla="*/ 42 h 83"/>
                  <a:gd name="T50" fmla="*/ 82 w 83"/>
                  <a:gd name="T51" fmla="*/ 33 h 83"/>
                  <a:gd name="T52" fmla="*/ 80 w 83"/>
                  <a:gd name="T53" fmla="*/ 25 h 83"/>
                  <a:gd name="T54" fmla="*/ 76 w 83"/>
                  <a:gd name="T55" fmla="*/ 18 h 83"/>
                  <a:gd name="T56" fmla="*/ 71 w 83"/>
                  <a:gd name="T57" fmla="*/ 11 h 83"/>
                  <a:gd name="T58" fmla="*/ 65 w 83"/>
                  <a:gd name="T59" fmla="*/ 7 h 83"/>
                  <a:gd name="T60" fmla="*/ 58 w 83"/>
                  <a:gd name="T61" fmla="*/ 3 h 83"/>
                  <a:gd name="T62" fmla="*/ 50 w 83"/>
                  <a:gd name="T63" fmla="*/ 1 h 83"/>
                  <a:gd name="T64" fmla="*/ 41 w 83"/>
                  <a:gd name="T65" fmla="*/ 0 h 83"/>
                  <a:gd name="T66" fmla="*/ 41 w 83"/>
                  <a:gd name="T67" fmla="*/ 55 h 83"/>
                  <a:gd name="T68" fmla="*/ 36 w 83"/>
                  <a:gd name="T69" fmla="*/ 54 h 83"/>
                  <a:gd name="T70" fmla="*/ 31 w 83"/>
                  <a:gd name="T71" fmla="*/ 51 h 83"/>
                  <a:gd name="T72" fmla="*/ 29 w 83"/>
                  <a:gd name="T73" fmla="*/ 47 h 83"/>
                  <a:gd name="T74" fmla="*/ 28 w 83"/>
                  <a:gd name="T75" fmla="*/ 42 h 83"/>
                  <a:gd name="T76" fmla="*/ 29 w 83"/>
                  <a:gd name="T77" fmla="*/ 36 h 83"/>
                  <a:gd name="T78" fmla="*/ 31 w 83"/>
                  <a:gd name="T79" fmla="*/ 32 h 83"/>
                  <a:gd name="T80" fmla="*/ 36 w 83"/>
                  <a:gd name="T81" fmla="*/ 29 h 83"/>
                  <a:gd name="T82" fmla="*/ 41 w 83"/>
                  <a:gd name="T83" fmla="*/ 28 h 83"/>
                  <a:gd name="T84" fmla="*/ 46 w 83"/>
                  <a:gd name="T85" fmla="*/ 29 h 83"/>
                  <a:gd name="T86" fmla="*/ 52 w 83"/>
                  <a:gd name="T87" fmla="*/ 32 h 83"/>
                  <a:gd name="T88" fmla="*/ 54 w 83"/>
                  <a:gd name="T89" fmla="*/ 36 h 83"/>
                  <a:gd name="T90" fmla="*/ 55 w 83"/>
                  <a:gd name="T91" fmla="*/ 42 h 83"/>
                  <a:gd name="T92" fmla="*/ 54 w 83"/>
                  <a:gd name="T93" fmla="*/ 47 h 83"/>
                  <a:gd name="T94" fmla="*/ 52 w 83"/>
                  <a:gd name="T95" fmla="*/ 51 h 83"/>
                  <a:gd name="T96" fmla="*/ 46 w 83"/>
                  <a:gd name="T97" fmla="*/ 54 h 83"/>
                  <a:gd name="T98" fmla="*/ 41 w 83"/>
                  <a:gd name="T99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" h="83">
                    <a:moveTo>
                      <a:pt x="41" y="0"/>
                    </a:moveTo>
                    <a:lnTo>
                      <a:pt x="33" y="1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3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" y="58"/>
                    </a:lnTo>
                    <a:lnTo>
                      <a:pt x="7" y="65"/>
                    </a:lnTo>
                    <a:lnTo>
                      <a:pt x="12" y="71"/>
                    </a:lnTo>
                    <a:lnTo>
                      <a:pt x="18" y="76"/>
                    </a:lnTo>
                    <a:lnTo>
                      <a:pt x="25" y="80"/>
                    </a:lnTo>
                    <a:lnTo>
                      <a:pt x="33" y="82"/>
                    </a:lnTo>
                    <a:lnTo>
                      <a:pt x="41" y="83"/>
                    </a:lnTo>
                    <a:lnTo>
                      <a:pt x="50" y="82"/>
                    </a:lnTo>
                    <a:lnTo>
                      <a:pt x="58" y="80"/>
                    </a:lnTo>
                    <a:lnTo>
                      <a:pt x="65" y="76"/>
                    </a:lnTo>
                    <a:lnTo>
                      <a:pt x="71" y="71"/>
                    </a:lnTo>
                    <a:lnTo>
                      <a:pt x="76" y="65"/>
                    </a:lnTo>
                    <a:lnTo>
                      <a:pt x="80" y="58"/>
                    </a:lnTo>
                    <a:lnTo>
                      <a:pt x="82" y="50"/>
                    </a:lnTo>
                    <a:lnTo>
                      <a:pt x="83" y="42"/>
                    </a:lnTo>
                    <a:lnTo>
                      <a:pt x="82" y="33"/>
                    </a:lnTo>
                    <a:lnTo>
                      <a:pt x="80" y="25"/>
                    </a:lnTo>
                    <a:lnTo>
                      <a:pt x="76" y="18"/>
                    </a:lnTo>
                    <a:lnTo>
                      <a:pt x="71" y="11"/>
                    </a:lnTo>
                    <a:lnTo>
                      <a:pt x="65" y="7"/>
                    </a:lnTo>
                    <a:lnTo>
                      <a:pt x="58" y="3"/>
                    </a:lnTo>
                    <a:lnTo>
                      <a:pt x="50" y="1"/>
                    </a:lnTo>
                    <a:lnTo>
                      <a:pt x="41" y="0"/>
                    </a:lnTo>
                    <a:close/>
                    <a:moveTo>
                      <a:pt x="41" y="55"/>
                    </a:moveTo>
                    <a:lnTo>
                      <a:pt x="36" y="54"/>
                    </a:lnTo>
                    <a:lnTo>
                      <a:pt x="31" y="51"/>
                    </a:lnTo>
                    <a:lnTo>
                      <a:pt x="29" y="47"/>
                    </a:lnTo>
                    <a:lnTo>
                      <a:pt x="28" y="42"/>
                    </a:lnTo>
                    <a:lnTo>
                      <a:pt x="29" y="36"/>
                    </a:lnTo>
                    <a:lnTo>
                      <a:pt x="31" y="32"/>
                    </a:lnTo>
                    <a:lnTo>
                      <a:pt x="36" y="29"/>
                    </a:lnTo>
                    <a:lnTo>
                      <a:pt x="41" y="28"/>
                    </a:lnTo>
                    <a:lnTo>
                      <a:pt x="46" y="29"/>
                    </a:lnTo>
                    <a:lnTo>
                      <a:pt x="52" y="32"/>
                    </a:lnTo>
                    <a:lnTo>
                      <a:pt x="54" y="36"/>
                    </a:lnTo>
                    <a:lnTo>
                      <a:pt x="55" y="42"/>
                    </a:lnTo>
                    <a:lnTo>
                      <a:pt x="54" y="47"/>
                    </a:lnTo>
                    <a:lnTo>
                      <a:pt x="52" y="51"/>
                    </a:lnTo>
                    <a:lnTo>
                      <a:pt x="46" y="54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374">
                <a:extLst>
                  <a:ext uri="{FF2B5EF4-FFF2-40B4-BE49-F238E27FC236}">
                    <a16:creationId xmlns:a16="http://schemas.microsoft.com/office/drawing/2014/main" id="{678E8E4E-3F16-454D-A698-AE1F019CA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5753101"/>
                <a:ext cx="14288" cy="15875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375">
                <a:extLst>
                  <a:ext uri="{FF2B5EF4-FFF2-40B4-BE49-F238E27FC236}">
                    <a16:creationId xmlns:a16="http://schemas.microsoft.com/office/drawing/2014/main" id="{DBDEB7DE-14E4-4F03-8748-FBDD626E5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4" y="5653088"/>
                <a:ext cx="14288" cy="15875"/>
              </a:xfrm>
              <a:custGeom>
                <a:avLst/>
                <a:gdLst>
                  <a:gd name="T0" fmla="*/ 24 w 27"/>
                  <a:gd name="T1" fmla="*/ 4 h 28"/>
                  <a:gd name="T2" fmla="*/ 18 w 27"/>
                  <a:gd name="T3" fmla="*/ 1 h 28"/>
                  <a:gd name="T4" fmla="*/ 13 w 27"/>
                  <a:gd name="T5" fmla="*/ 0 h 28"/>
                  <a:gd name="T6" fmla="*/ 9 w 27"/>
                  <a:gd name="T7" fmla="*/ 1 h 28"/>
                  <a:gd name="T8" fmla="*/ 3 w 27"/>
                  <a:gd name="T9" fmla="*/ 4 h 28"/>
                  <a:gd name="T10" fmla="*/ 1 w 27"/>
                  <a:gd name="T11" fmla="*/ 9 h 28"/>
                  <a:gd name="T12" fmla="*/ 0 w 27"/>
                  <a:gd name="T13" fmla="*/ 14 h 28"/>
                  <a:gd name="T14" fmla="*/ 1 w 27"/>
                  <a:gd name="T15" fmla="*/ 19 h 28"/>
                  <a:gd name="T16" fmla="*/ 3 w 27"/>
                  <a:gd name="T17" fmla="*/ 24 h 28"/>
                  <a:gd name="T18" fmla="*/ 9 w 27"/>
                  <a:gd name="T19" fmla="*/ 27 h 28"/>
                  <a:gd name="T20" fmla="*/ 13 w 27"/>
                  <a:gd name="T21" fmla="*/ 28 h 28"/>
                  <a:gd name="T22" fmla="*/ 18 w 27"/>
                  <a:gd name="T23" fmla="*/ 27 h 28"/>
                  <a:gd name="T24" fmla="*/ 24 w 27"/>
                  <a:gd name="T25" fmla="*/ 24 h 28"/>
                  <a:gd name="T26" fmla="*/ 26 w 27"/>
                  <a:gd name="T27" fmla="*/ 19 h 28"/>
                  <a:gd name="T28" fmla="*/ 27 w 27"/>
                  <a:gd name="T29" fmla="*/ 14 h 28"/>
                  <a:gd name="T30" fmla="*/ 26 w 27"/>
                  <a:gd name="T31" fmla="*/ 9 h 28"/>
                  <a:gd name="T32" fmla="*/ 24 w 27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24" y="4"/>
                    </a:move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3" y="24"/>
                    </a:lnTo>
                    <a:lnTo>
                      <a:pt x="9" y="27"/>
                    </a:lnTo>
                    <a:lnTo>
                      <a:pt x="13" y="28"/>
                    </a:lnTo>
                    <a:lnTo>
                      <a:pt x="18" y="27"/>
                    </a:lnTo>
                    <a:lnTo>
                      <a:pt x="24" y="24"/>
                    </a:lnTo>
                    <a:lnTo>
                      <a:pt x="26" y="19"/>
                    </a:lnTo>
                    <a:lnTo>
                      <a:pt x="27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376">
                <a:extLst>
                  <a:ext uri="{FF2B5EF4-FFF2-40B4-BE49-F238E27FC236}">
                    <a16:creationId xmlns:a16="http://schemas.microsoft.com/office/drawing/2014/main" id="{44BFAF65-1882-4F0E-9425-486229574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1139" y="5578476"/>
                <a:ext cx="14288" cy="15875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2 h 28"/>
                  <a:gd name="T4" fmla="*/ 14 w 28"/>
                  <a:gd name="T5" fmla="*/ 0 h 28"/>
                  <a:gd name="T6" fmla="*/ 8 w 28"/>
                  <a:gd name="T7" fmla="*/ 2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20 h 28"/>
                  <a:gd name="T16" fmla="*/ 4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4 h 28"/>
                  <a:gd name="T26" fmla="*/ 26 w 28"/>
                  <a:gd name="T27" fmla="*/ 20 h 28"/>
                  <a:gd name="T28" fmla="*/ 28 w 28"/>
                  <a:gd name="T29" fmla="*/ 14 h 28"/>
                  <a:gd name="T30" fmla="*/ 26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377">
                <a:extLst>
                  <a:ext uri="{FF2B5EF4-FFF2-40B4-BE49-F238E27FC236}">
                    <a16:creationId xmlns:a16="http://schemas.microsoft.com/office/drawing/2014/main" id="{913E71AA-45EE-4F62-B292-037B80E73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6" y="5522913"/>
                <a:ext cx="15875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20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20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378">
                <a:extLst>
                  <a:ext uri="{FF2B5EF4-FFF2-40B4-BE49-F238E27FC236}">
                    <a16:creationId xmlns:a16="http://schemas.microsoft.com/office/drawing/2014/main" id="{7AEEEAE4-E674-4B2E-A9E4-B15520463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89" y="5567363"/>
                <a:ext cx="14288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379">
                <a:extLst>
                  <a:ext uri="{FF2B5EF4-FFF2-40B4-BE49-F238E27FC236}">
                    <a16:creationId xmlns:a16="http://schemas.microsoft.com/office/drawing/2014/main" id="{85433EB0-D223-478B-B249-39AE10A34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239" y="5530851"/>
                <a:ext cx="14288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67" name="Rectangle 63">
            <a:extLst>
              <a:ext uri="{FF2B5EF4-FFF2-40B4-BE49-F238E27FC236}">
                <a16:creationId xmlns:a16="http://schemas.microsoft.com/office/drawing/2014/main" id="{821018AB-44DC-4971-905E-5FC7FC3B09A4}"/>
              </a:ext>
            </a:extLst>
          </p:cNvPr>
          <p:cNvSpPr/>
          <p:nvPr/>
        </p:nvSpPr>
        <p:spPr>
          <a:xfrm>
            <a:off x="4574794" y="5666071"/>
            <a:ext cx="3034476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Çözülmesi gerekir.</a:t>
            </a:r>
            <a:endParaRPr lang="en-US" sz="200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57" name="Yuvarlatılmış Dikdörtgen 56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0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repeatCount="indefinite" accel="50000" decel="50000" autoRev="1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repeatCount="indefinite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1" grpId="0" animBg="1"/>
          <p:bldP spid="11" grpId="1" animBg="1"/>
          <p:bldP spid="20" grpId="0" animBg="1"/>
          <p:bldP spid="20" grpId="1" animBg="1"/>
          <p:bldP spid="66" grpId="0"/>
          <p:bldP spid="66" grpId="1"/>
          <p:bldP spid="70" grpId="0" animBg="1"/>
          <p:bldP spid="70" grpId="1" animBg="1"/>
          <p:bldP spid="71" grpId="0" animBg="1"/>
          <p:bldP spid="71" grpId="1" animBg="1"/>
          <p:bldP spid="72" grpId="0" animBg="1"/>
          <p:bldP spid="7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repeatCount="indefinite" accel="50000" decel="50000" autoRev="1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repeatCount="indefinite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1" grpId="0" animBg="1"/>
          <p:bldP spid="11" grpId="1" animBg="1"/>
          <p:bldP spid="20" grpId="0" animBg="1"/>
          <p:bldP spid="20" grpId="1" animBg="1"/>
          <p:bldP spid="66" grpId="0"/>
          <p:bldP spid="66" grpId="1"/>
          <p:bldP spid="70" grpId="0" animBg="1"/>
          <p:bldP spid="70" grpId="1" animBg="1"/>
          <p:bldP spid="71" grpId="0" animBg="1"/>
          <p:bldP spid="71" grpId="1" animBg="1"/>
          <p:bldP spid="72" grpId="0" animBg="1"/>
          <p:bldP spid="72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8373C5D-102A-4557-91DF-2D9BB6DA81DD}"/>
              </a:ext>
            </a:extLst>
          </p:cNvPr>
          <p:cNvSpPr/>
          <p:nvPr/>
        </p:nvSpPr>
        <p:spPr>
          <a:xfrm>
            <a:off x="2274353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0">
                  <a:schemeClr val="accent1"/>
                </a:gs>
                <a:gs pos="99000">
                  <a:schemeClr val="accent2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18054A-B3C3-48BA-8B4E-2C1D6F4E177D}"/>
              </a:ext>
            </a:extLst>
          </p:cNvPr>
          <p:cNvSpPr/>
          <p:nvPr/>
        </p:nvSpPr>
        <p:spPr>
          <a:xfrm>
            <a:off x="5565775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1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ED2829-D394-49FC-8818-D6D0D4411F7C}"/>
              </a:ext>
            </a:extLst>
          </p:cNvPr>
          <p:cNvSpPr/>
          <p:nvPr/>
        </p:nvSpPr>
        <p:spPr>
          <a:xfrm>
            <a:off x="8854664" y="2812966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1000">
                  <a:schemeClr val="accent5"/>
                </a:gs>
                <a:gs pos="100000">
                  <a:schemeClr val="accent6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C1A746-AC25-44F2-AA00-4065520AFB38}"/>
              </a:ext>
            </a:extLst>
          </p:cNvPr>
          <p:cNvSpPr/>
          <p:nvPr/>
        </p:nvSpPr>
        <p:spPr>
          <a:xfrm>
            <a:off x="1584425" y="4104588"/>
            <a:ext cx="2440306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Temel Yeterlilik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F8D2E9-C65A-41E1-9FBB-82D95CBF30DF}"/>
              </a:ext>
            </a:extLst>
          </p:cNvPr>
          <p:cNvSpPr/>
          <p:nvPr/>
        </p:nvSpPr>
        <p:spPr>
          <a:xfrm>
            <a:off x="4965700" y="4104588"/>
            <a:ext cx="2260600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Edebiyat Sosyal-1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E95621-0EAD-465A-BA0F-345B1159EFCB}"/>
              </a:ext>
            </a:extLst>
          </p:cNvPr>
          <p:cNvSpPr/>
          <p:nvPr/>
        </p:nvSpPr>
        <p:spPr>
          <a:xfrm>
            <a:off x="8271944" y="4104588"/>
            <a:ext cx="2230956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Matematik Testi</a:t>
            </a:r>
            <a:endParaRPr lang="en-US" sz="2000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E6A67B-7529-4FEE-A76B-52E87DD334AD}"/>
              </a:ext>
            </a:extLst>
          </p:cNvPr>
          <p:cNvSpPr/>
          <p:nvPr/>
        </p:nvSpPr>
        <p:spPr>
          <a:xfrm>
            <a:off x="2525486" y="1508874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0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Eşit Ağırlık Puanı için</a:t>
            </a:r>
            <a:endParaRPr lang="en-US" sz="40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1441FEA-CAE5-4A62-A4DE-43D18FE8F4ED}"/>
              </a:ext>
            </a:extLst>
          </p:cNvPr>
          <p:cNvSpPr/>
          <p:nvPr/>
        </p:nvSpPr>
        <p:spPr>
          <a:xfrm>
            <a:off x="1494" y="4983076"/>
            <a:ext cx="620788" cy="1317029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653900-A7DB-4F78-B9FE-A18F36C07126}"/>
              </a:ext>
            </a:extLst>
          </p:cNvPr>
          <p:cNvSpPr/>
          <p:nvPr/>
        </p:nvSpPr>
        <p:spPr>
          <a:xfrm flipH="1">
            <a:off x="11131550" y="1145428"/>
            <a:ext cx="1060450" cy="2249791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1874AE-7E7F-48E2-84CF-F5F3463E0F49}"/>
              </a:ext>
            </a:extLst>
          </p:cNvPr>
          <p:cNvSpPr/>
          <p:nvPr/>
        </p:nvSpPr>
        <p:spPr>
          <a:xfrm>
            <a:off x="11013038" y="1508873"/>
            <a:ext cx="455566" cy="455566"/>
          </a:xfrm>
          <a:prstGeom prst="ellipse">
            <a:avLst/>
          </a:prstGeom>
          <a:gradFill>
            <a:gsLst>
              <a:gs pos="1000">
                <a:schemeClr val="accent1"/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4CC2E3-D59A-4E3A-866B-56BE5DF4D7B5}"/>
              </a:ext>
            </a:extLst>
          </p:cNvPr>
          <p:cNvGrpSpPr/>
          <p:nvPr/>
        </p:nvGrpSpPr>
        <p:grpSpPr>
          <a:xfrm>
            <a:off x="2385478" y="2924091"/>
            <a:ext cx="838200" cy="838196"/>
            <a:chOff x="5457825" y="2790828"/>
            <a:chExt cx="1276350" cy="12763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EE63D8-5565-429A-A3DB-5BCDF7F41D2C}"/>
                </a:ext>
              </a:extLst>
            </p:cNvPr>
            <p:cNvSpPr/>
            <p:nvPr/>
          </p:nvSpPr>
          <p:spPr>
            <a:xfrm>
              <a:off x="5457825" y="2790828"/>
              <a:ext cx="1276350" cy="1276344"/>
            </a:xfrm>
            <a:prstGeom prst="ellipse">
              <a:avLst/>
            </a:prstGeom>
            <a:gradFill flip="none" rotWithShape="1">
              <a:gsLst>
                <a:gs pos="99000">
                  <a:schemeClr val="accent1"/>
                </a:gs>
                <a:gs pos="0">
                  <a:schemeClr val="accent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073ABC-A7EA-4126-92E3-6A3C32125ABD}"/>
                </a:ext>
              </a:extLst>
            </p:cNvPr>
            <p:cNvGrpSpPr/>
            <p:nvPr/>
          </p:nvGrpSpPr>
          <p:grpSpPr>
            <a:xfrm>
              <a:off x="5791200" y="3182074"/>
              <a:ext cx="609600" cy="493852"/>
              <a:chOff x="1554163" y="4741863"/>
              <a:chExt cx="376238" cy="304800"/>
            </a:xfrm>
            <a:solidFill>
              <a:schemeClr val="bg1"/>
            </a:solidFill>
          </p:grpSpPr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0929ECE6-13E0-4C3C-A42C-4BACBB41A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4883151"/>
                <a:ext cx="14288" cy="15875"/>
              </a:xfrm>
              <a:custGeom>
                <a:avLst/>
                <a:gdLst>
                  <a:gd name="T0" fmla="*/ 14 w 28"/>
                  <a:gd name="T1" fmla="*/ 0 h 30"/>
                  <a:gd name="T2" fmla="*/ 9 w 28"/>
                  <a:gd name="T3" fmla="*/ 1 h 30"/>
                  <a:gd name="T4" fmla="*/ 5 w 28"/>
                  <a:gd name="T5" fmla="*/ 5 h 30"/>
                  <a:gd name="T6" fmla="*/ 1 w 28"/>
                  <a:gd name="T7" fmla="*/ 9 h 30"/>
                  <a:gd name="T8" fmla="*/ 0 w 28"/>
                  <a:gd name="T9" fmla="*/ 14 h 30"/>
                  <a:gd name="T10" fmla="*/ 0 w 28"/>
                  <a:gd name="T11" fmla="*/ 16 h 30"/>
                  <a:gd name="T12" fmla="*/ 1 w 28"/>
                  <a:gd name="T13" fmla="*/ 22 h 30"/>
                  <a:gd name="T14" fmla="*/ 5 w 28"/>
                  <a:gd name="T15" fmla="*/ 26 h 30"/>
                  <a:gd name="T16" fmla="*/ 9 w 28"/>
                  <a:gd name="T17" fmla="*/ 29 h 30"/>
                  <a:gd name="T18" fmla="*/ 14 w 28"/>
                  <a:gd name="T19" fmla="*/ 30 h 30"/>
                  <a:gd name="T20" fmla="*/ 20 w 28"/>
                  <a:gd name="T21" fmla="*/ 29 h 30"/>
                  <a:gd name="T22" fmla="*/ 24 w 28"/>
                  <a:gd name="T23" fmla="*/ 26 h 30"/>
                  <a:gd name="T24" fmla="*/ 27 w 28"/>
                  <a:gd name="T25" fmla="*/ 22 h 30"/>
                  <a:gd name="T26" fmla="*/ 28 w 28"/>
                  <a:gd name="T27" fmla="*/ 16 h 30"/>
                  <a:gd name="T28" fmla="*/ 28 w 28"/>
                  <a:gd name="T29" fmla="*/ 14 h 30"/>
                  <a:gd name="T30" fmla="*/ 27 w 28"/>
                  <a:gd name="T31" fmla="*/ 9 h 30"/>
                  <a:gd name="T32" fmla="*/ 24 w 28"/>
                  <a:gd name="T33" fmla="*/ 5 h 30"/>
                  <a:gd name="T34" fmla="*/ 20 w 28"/>
                  <a:gd name="T35" fmla="*/ 1 h 30"/>
                  <a:gd name="T36" fmla="*/ 14 w 28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0">
                    <a:moveTo>
                      <a:pt x="14" y="0"/>
                    </a:moveTo>
                    <a:lnTo>
                      <a:pt x="9" y="1"/>
                    </a:lnTo>
                    <a:lnTo>
                      <a:pt x="5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5" y="26"/>
                    </a:lnTo>
                    <a:lnTo>
                      <a:pt x="9" y="29"/>
                    </a:lnTo>
                    <a:lnTo>
                      <a:pt x="14" y="30"/>
                    </a:lnTo>
                    <a:lnTo>
                      <a:pt x="20" y="29"/>
                    </a:lnTo>
                    <a:lnTo>
                      <a:pt x="24" y="26"/>
                    </a:lnTo>
                    <a:lnTo>
                      <a:pt x="27" y="22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5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AC23C198-EBFF-4BF9-B651-8C264CA62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4163" y="4741863"/>
                <a:ext cx="376238" cy="304800"/>
              </a:xfrm>
              <a:custGeom>
                <a:avLst/>
                <a:gdLst>
                  <a:gd name="T0" fmla="*/ 632 w 711"/>
                  <a:gd name="T1" fmla="*/ 32 h 575"/>
                  <a:gd name="T2" fmla="*/ 604 w 711"/>
                  <a:gd name="T3" fmla="*/ 4 h 575"/>
                  <a:gd name="T4" fmla="*/ 568 w 711"/>
                  <a:gd name="T5" fmla="*/ 3 h 575"/>
                  <a:gd name="T6" fmla="*/ 400 w 711"/>
                  <a:gd name="T7" fmla="*/ 70 h 575"/>
                  <a:gd name="T8" fmla="*/ 398 w 711"/>
                  <a:gd name="T9" fmla="*/ 89 h 575"/>
                  <a:gd name="T10" fmla="*/ 412 w 711"/>
                  <a:gd name="T11" fmla="*/ 93 h 575"/>
                  <a:gd name="T12" fmla="*/ 533 w 711"/>
                  <a:gd name="T13" fmla="*/ 52 h 575"/>
                  <a:gd name="T14" fmla="*/ 542 w 711"/>
                  <a:gd name="T15" fmla="*/ 225 h 575"/>
                  <a:gd name="T16" fmla="*/ 560 w 711"/>
                  <a:gd name="T17" fmla="*/ 218 h 575"/>
                  <a:gd name="T18" fmla="*/ 562 w 711"/>
                  <a:gd name="T19" fmla="*/ 43 h 575"/>
                  <a:gd name="T20" fmla="*/ 575 w 711"/>
                  <a:gd name="T21" fmla="*/ 30 h 575"/>
                  <a:gd name="T22" fmla="*/ 593 w 711"/>
                  <a:gd name="T23" fmla="*/ 30 h 575"/>
                  <a:gd name="T24" fmla="*/ 606 w 711"/>
                  <a:gd name="T25" fmla="*/ 43 h 575"/>
                  <a:gd name="T26" fmla="*/ 607 w 711"/>
                  <a:gd name="T27" fmla="*/ 515 h 575"/>
                  <a:gd name="T28" fmla="*/ 598 w 711"/>
                  <a:gd name="T29" fmla="*/ 530 h 575"/>
                  <a:gd name="T30" fmla="*/ 579 w 711"/>
                  <a:gd name="T31" fmla="*/ 534 h 575"/>
                  <a:gd name="T32" fmla="*/ 565 w 711"/>
                  <a:gd name="T33" fmla="*/ 524 h 575"/>
                  <a:gd name="T34" fmla="*/ 561 w 711"/>
                  <a:gd name="T35" fmla="*/ 342 h 575"/>
                  <a:gd name="T36" fmla="*/ 547 w 711"/>
                  <a:gd name="T37" fmla="*/ 329 h 575"/>
                  <a:gd name="T38" fmla="*/ 533 w 711"/>
                  <a:gd name="T39" fmla="*/ 342 h 575"/>
                  <a:gd name="T40" fmla="*/ 183 w 711"/>
                  <a:gd name="T41" fmla="*/ 382 h 575"/>
                  <a:gd name="T42" fmla="*/ 332 w 711"/>
                  <a:gd name="T43" fmla="*/ 119 h 575"/>
                  <a:gd name="T44" fmla="*/ 325 w 711"/>
                  <a:gd name="T45" fmla="*/ 101 h 575"/>
                  <a:gd name="T46" fmla="*/ 82 w 711"/>
                  <a:gd name="T47" fmla="*/ 156 h 575"/>
                  <a:gd name="T48" fmla="*/ 50 w 711"/>
                  <a:gd name="T49" fmla="*/ 162 h 575"/>
                  <a:gd name="T50" fmla="*/ 24 w 711"/>
                  <a:gd name="T51" fmla="*/ 180 h 575"/>
                  <a:gd name="T52" fmla="*/ 6 w 711"/>
                  <a:gd name="T53" fmla="*/ 206 h 575"/>
                  <a:gd name="T54" fmla="*/ 0 w 711"/>
                  <a:gd name="T55" fmla="*/ 238 h 575"/>
                  <a:gd name="T56" fmla="*/ 3 w 711"/>
                  <a:gd name="T57" fmla="*/ 348 h 575"/>
                  <a:gd name="T58" fmla="*/ 18 w 711"/>
                  <a:gd name="T59" fmla="*/ 376 h 575"/>
                  <a:gd name="T60" fmla="*/ 42 w 711"/>
                  <a:gd name="T61" fmla="*/ 395 h 575"/>
                  <a:gd name="T62" fmla="*/ 71 w 711"/>
                  <a:gd name="T63" fmla="*/ 406 h 575"/>
                  <a:gd name="T64" fmla="*/ 146 w 711"/>
                  <a:gd name="T65" fmla="*/ 573 h 575"/>
                  <a:gd name="T66" fmla="*/ 237 w 711"/>
                  <a:gd name="T67" fmla="*/ 575 h 575"/>
                  <a:gd name="T68" fmla="*/ 247 w 711"/>
                  <a:gd name="T69" fmla="*/ 567 h 575"/>
                  <a:gd name="T70" fmla="*/ 193 w 711"/>
                  <a:gd name="T71" fmla="*/ 415 h 575"/>
                  <a:gd name="T72" fmla="*/ 576 w 711"/>
                  <a:gd name="T73" fmla="*/ 560 h 575"/>
                  <a:gd name="T74" fmla="*/ 614 w 711"/>
                  <a:gd name="T75" fmla="*/ 553 h 575"/>
                  <a:gd name="T76" fmla="*/ 635 w 711"/>
                  <a:gd name="T77" fmla="*/ 521 h 575"/>
                  <a:gd name="T78" fmla="*/ 651 w 711"/>
                  <a:gd name="T79" fmla="*/ 365 h 575"/>
                  <a:gd name="T80" fmla="*/ 678 w 711"/>
                  <a:gd name="T81" fmla="*/ 350 h 575"/>
                  <a:gd name="T82" fmla="*/ 698 w 711"/>
                  <a:gd name="T83" fmla="*/ 326 h 575"/>
                  <a:gd name="T84" fmla="*/ 709 w 711"/>
                  <a:gd name="T85" fmla="*/ 297 h 575"/>
                  <a:gd name="T86" fmla="*/ 709 w 711"/>
                  <a:gd name="T87" fmla="*/ 265 h 575"/>
                  <a:gd name="T88" fmla="*/ 698 w 711"/>
                  <a:gd name="T89" fmla="*/ 235 h 575"/>
                  <a:gd name="T90" fmla="*/ 678 w 711"/>
                  <a:gd name="T91" fmla="*/ 213 h 575"/>
                  <a:gd name="T92" fmla="*/ 651 w 711"/>
                  <a:gd name="T93" fmla="*/ 198 h 575"/>
                  <a:gd name="T94" fmla="*/ 76 w 711"/>
                  <a:gd name="T95" fmla="*/ 378 h 575"/>
                  <a:gd name="T96" fmla="*/ 51 w 711"/>
                  <a:gd name="T97" fmla="*/ 369 h 575"/>
                  <a:gd name="T98" fmla="*/ 30 w 711"/>
                  <a:gd name="T99" fmla="*/ 340 h 575"/>
                  <a:gd name="T100" fmla="*/ 28 w 711"/>
                  <a:gd name="T101" fmla="*/ 238 h 575"/>
                  <a:gd name="T102" fmla="*/ 32 w 711"/>
                  <a:gd name="T103" fmla="*/ 217 h 575"/>
                  <a:gd name="T104" fmla="*/ 61 w 711"/>
                  <a:gd name="T105" fmla="*/ 188 h 575"/>
                  <a:gd name="T106" fmla="*/ 82 w 711"/>
                  <a:gd name="T107" fmla="*/ 184 h 575"/>
                  <a:gd name="T108" fmla="*/ 214 w 711"/>
                  <a:gd name="T109" fmla="*/ 548 h 575"/>
                  <a:gd name="T110" fmla="*/ 214 w 711"/>
                  <a:gd name="T111" fmla="*/ 548 h 575"/>
                  <a:gd name="T112" fmla="*/ 654 w 711"/>
                  <a:gd name="T113" fmla="*/ 230 h 575"/>
                  <a:gd name="T114" fmla="*/ 679 w 711"/>
                  <a:gd name="T115" fmla="*/ 261 h 575"/>
                  <a:gd name="T116" fmla="*/ 679 w 711"/>
                  <a:gd name="T117" fmla="*/ 302 h 575"/>
                  <a:gd name="T118" fmla="*/ 654 w 711"/>
                  <a:gd name="T119" fmla="*/ 33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1" h="575">
                    <a:moveTo>
                      <a:pt x="636" y="193"/>
                    </a:moveTo>
                    <a:lnTo>
                      <a:pt x="636" y="52"/>
                    </a:lnTo>
                    <a:lnTo>
                      <a:pt x="635" y="42"/>
                    </a:lnTo>
                    <a:lnTo>
                      <a:pt x="632" y="32"/>
                    </a:lnTo>
                    <a:lnTo>
                      <a:pt x="627" y="24"/>
                    </a:lnTo>
                    <a:lnTo>
                      <a:pt x="621" y="15"/>
                    </a:lnTo>
                    <a:lnTo>
                      <a:pt x="614" y="10"/>
                    </a:lnTo>
                    <a:lnTo>
                      <a:pt x="604" y="4"/>
                    </a:lnTo>
                    <a:lnTo>
                      <a:pt x="594" y="1"/>
                    </a:lnTo>
                    <a:lnTo>
                      <a:pt x="585" y="0"/>
                    </a:lnTo>
                    <a:lnTo>
                      <a:pt x="576" y="1"/>
                    </a:lnTo>
                    <a:lnTo>
                      <a:pt x="568" y="3"/>
                    </a:lnTo>
                    <a:lnTo>
                      <a:pt x="560" y="6"/>
                    </a:lnTo>
                    <a:lnTo>
                      <a:pt x="553" y="12"/>
                    </a:lnTo>
                    <a:lnTo>
                      <a:pt x="404" y="67"/>
                    </a:lnTo>
                    <a:lnTo>
                      <a:pt x="400" y="70"/>
                    </a:lnTo>
                    <a:lnTo>
                      <a:pt x="397" y="74"/>
                    </a:lnTo>
                    <a:lnTo>
                      <a:pt x="395" y="79"/>
                    </a:lnTo>
                    <a:lnTo>
                      <a:pt x="396" y="85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6" y="93"/>
                    </a:lnTo>
                    <a:lnTo>
                      <a:pt x="409" y="93"/>
                    </a:lnTo>
                    <a:lnTo>
                      <a:pt x="412" y="93"/>
                    </a:lnTo>
                    <a:lnTo>
                      <a:pt x="414" y="93"/>
                    </a:lnTo>
                    <a:lnTo>
                      <a:pt x="533" y="48"/>
                    </a:lnTo>
                    <a:lnTo>
                      <a:pt x="533" y="50"/>
                    </a:lnTo>
                    <a:lnTo>
                      <a:pt x="533" y="52"/>
                    </a:lnTo>
                    <a:lnTo>
                      <a:pt x="533" y="213"/>
                    </a:lnTo>
                    <a:lnTo>
                      <a:pt x="534" y="218"/>
                    </a:lnTo>
                    <a:lnTo>
                      <a:pt x="538" y="223"/>
                    </a:lnTo>
                    <a:lnTo>
                      <a:pt x="542" y="225"/>
                    </a:lnTo>
                    <a:lnTo>
                      <a:pt x="547" y="227"/>
                    </a:lnTo>
                    <a:lnTo>
                      <a:pt x="553" y="225"/>
                    </a:lnTo>
                    <a:lnTo>
                      <a:pt x="557" y="223"/>
                    </a:lnTo>
                    <a:lnTo>
                      <a:pt x="560" y="218"/>
                    </a:lnTo>
                    <a:lnTo>
                      <a:pt x="561" y="213"/>
                    </a:lnTo>
                    <a:lnTo>
                      <a:pt x="561" y="52"/>
                    </a:lnTo>
                    <a:lnTo>
                      <a:pt x="561" y="47"/>
                    </a:lnTo>
                    <a:lnTo>
                      <a:pt x="562" y="43"/>
                    </a:lnTo>
                    <a:lnTo>
                      <a:pt x="565" y="39"/>
                    </a:lnTo>
                    <a:lnTo>
                      <a:pt x="568" y="35"/>
                    </a:lnTo>
                    <a:lnTo>
                      <a:pt x="571" y="32"/>
                    </a:lnTo>
                    <a:lnTo>
                      <a:pt x="575" y="30"/>
                    </a:lnTo>
                    <a:lnTo>
                      <a:pt x="579" y="29"/>
                    </a:lnTo>
                    <a:lnTo>
                      <a:pt x="585" y="28"/>
                    </a:lnTo>
                    <a:lnTo>
                      <a:pt x="589" y="29"/>
                    </a:lnTo>
                    <a:lnTo>
                      <a:pt x="593" y="30"/>
                    </a:lnTo>
                    <a:lnTo>
                      <a:pt x="598" y="32"/>
                    </a:lnTo>
                    <a:lnTo>
                      <a:pt x="601" y="35"/>
                    </a:lnTo>
                    <a:lnTo>
                      <a:pt x="604" y="39"/>
                    </a:lnTo>
                    <a:lnTo>
                      <a:pt x="606" y="43"/>
                    </a:lnTo>
                    <a:lnTo>
                      <a:pt x="607" y="47"/>
                    </a:lnTo>
                    <a:lnTo>
                      <a:pt x="608" y="52"/>
                    </a:lnTo>
                    <a:lnTo>
                      <a:pt x="608" y="510"/>
                    </a:lnTo>
                    <a:lnTo>
                      <a:pt x="607" y="515"/>
                    </a:lnTo>
                    <a:lnTo>
                      <a:pt x="606" y="520"/>
                    </a:lnTo>
                    <a:lnTo>
                      <a:pt x="604" y="524"/>
                    </a:lnTo>
                    <a:lnTo>
                      <a:pt x="601" y="527"/>
                    </a:lnTo>
                    <a:lnTo>
                      <a:pt x="598" y="530"/>
                    </a:lnTo>
                    <a:lnTo>
                      <a:pt x="593" y="533"/>
                    </a:lnTo>
                    <a:lnTo>
                      <a:pt x="589" y="534"/>
                    </a:lnTo>
                    <a:lnTo>
                      <a:pt x="585" y="534"/>
                    </a:lnTo>
                    <a:lnTo>
                      <a:pt x="579" y="534"/>
                    </a:lnTo>
                    <a:lnTo>
                      <a:pt x="575" y="533"/>
                    </a:lnTo>
                    <a:lnTo>
                      <a:pt x="571" y="530"/>
                    </a:lnTo>
                    <a:lnTo>
                      <a:pt x="568" y="527"/>
                    </a:lnTo>
                    <a:lnTo>
                      <a:pt x="565" y="524"/>
                    </a:lnTo>
                    <a:lnTo>
                      <a:pt x="562" y="520"/>
                    </a:lnTo>
                    <a:lnTo>
                      <a:pt x="561" y="515"/>
                    </a:lnTo>
                    <a:lnTo>
                      <a:pt x="561" y="510"/>
                    </a:lnTo>
                    <a:lnTo>
                      <a:pt x="561" y="342"/>
                    </a:lnTo>
                    <a:lnTo>
                      <a:pt x="560" y="337"/>
                    </a:lnTo>
                    <a:lnTo>
                      <a:pt x="557" y="333"/>
                    </a:lnTo>
                    <a:lnTo>
                      <a:pt x="553" y="330"/>
                    </a:lnTo>
                    <a:lnTo>
                      <a:pt x="547" y="329"/>
                    </a:lnTo>
                    <a:lnTo>
                      <a:pt x="542" y="330"/>
                    </a:lnTo>
                    <a:lnTo>
                      <a:pt x="538" y="333"/>
                    </a:lnTo>
                    <a:lnTo>
                      <a:pt x="534" y="337"/>
                    </a:lnTo>
                    <a:lnTo>
                      <a:pt x="533" y="342"/>
                    </a:lnTo>
                    <a:lnTo>
                      <a:pt x="533" y="510"/>
                    </a:lnTo>
                    <a:lnTo>
                      <a:pt x="533" y="512"/>
                    </a:lnTo>
                    <a:lnTo>
                      <a:pt x="533" y="514"/>
                    </a:lnTo>
                    <a:lnTo>
                      <a:pt x="183" y="382"/>
                    </a:lnTo>
                    <a:lnTo>
                      <a:pt x="183" y="179"/>
                    </a:lnTo>
                    <a:lnTo>
                      <a:pt x="324" y="127"/>
                    </a:lnTo>
                    <a:lnTo>
                      <a:pt x="329" y="123"/>
                    </a:lnTo>
                    <a:lnTo>
                      <a:pt x="332" y="119"/>
                    </a:lnTo>
                    <a:lnTo>
                      <a:pt x="334" y="114"/>
                    </a:lnTo>
                    <a:lnTo>
                      <a:pt x="333" y="108"/>
                    </a:lnTo>
                    <a:lnTo>
                      <a:pt x="329" y="104"/>
                    </a:lnTo>
                    <a:lnTo>
                      <a:pt x="325" y="101"/>
                    </a:lnTo>
                    <a:lnTo>
                      <a:pt x="320" y="100"/>
                    </a:lnTo>
                    <a:lnTo>
                      <a:pt x="314" y="101"/>
                    </a:lnTo>
                    <a:lnTo>
                      <a:pt x="167" y="156"/>
                    </a:lnTo>
                    <a:lnTo>
                      <a:pt x="82" y="156"/>
                    </a:lnTo>
                    <a:lnTo>
                      <a:pt x="74" y="157"/>
                    </a:lnTo>
                    <a:lnTo>
                      <a:pt x="65" y="158"/>
                    </a:lnTo>
                    <a:lnTo>
                      <a:pt x="58" y="160"/>
                    </a:lnTo>
                    <a:lnTo>
                      <a:pt x="50" y="162"/>
                    </a:lnTo>
                    <a:lnTo>
                      <a:pt x="43" y="166"/>
                    </a:lnTo>
                    <a:lnTo>
                      <a:pt x="36" y="170"/>
                    </a:lnTo>
                    <a:lnTo>
                      <a:pt x="30" y="175"/>
                    </a:lnTo>
                    <a:lnTo>
                      <a:pt x="24" y="180"/>
                    </a:lnTo>
                    <a:lnTo>
                      <a:pt x="18" y="186"/>
                    </a:lnTo>
                    <a:lnTo>
                      <a:pt x="14" y="192"/>
                    </a:lnTo>
                    <a:lnTo>
                      <a:pt x="10" y="199"/>
                    </a:lnTo>
                    <a:lnTo>
                      <a:pt x="6" y="206"/>
                    </a:lnTo>
                    <a:lnTo>
                      <a:pt x="3" y="214"/>
                    </a:lnTo>
                    <a:lnTo>
                      <a:pt x="2" y="221"/>
                    </a:lnTo>
                    <a:lnTo>
                      <a:pt x="0" y="230"/>
                    </a:lnTo>
                    <a:lnTo>
                      <a:pt x="0" y="238"/>
                    </a:lnTo>
                    <a:lnTo>
                      <a:pt x="0" y="324"/>
                    </a:lnTo>
                    <a:lnTo>
                      <a:pt x="0" y="333"/>
                    </a:lnTo>
                    <a:lnTo>
                      <a:pt x="1" y="340"/>
                    </a:lnTo>
                    <a:lnTo>
                      <a:pt x="3" y="348"/>
                    </a:lnTo>
                    <a:lnTo>
                      <a:pt x="6" y="355"/>
                    </a:lnTo>
                    <a:lnTo>
                      <a:pt x="10" y="363"/>
                    </a:lnTo>
                    <a:lnTo>
                      <a:pt x="14" y="369"/>
                    </a:lnTo>
                    <a:lnTo>
                      <a:pt x="18" y="376"/>
                    </a:lnTo>
                    <a:lnTo>
                      <a:pt x="24" y="381"/>
                    </a:lnTo>
                    <a:lnTo>
                      <a:pt x="29" y="387"/>
                    </a:lnTo>
                    <a:lnTo>
                      <a:pt x="35" y="391"/>
                    </a:lnTo>
                    <a:lnTo>
                      <a:pt x="42" y="395"/>
                    </a:lnTo>
                    <a:lnTo>
                      <a:pt x="48" y="399"/>
                    </a:lnTo>
                    <a:lnTo>
                      <a:pt x="56" y="402"/>
                    </a:lnTo>
                    <a:lnTo>
                      <a:pt x="63" y="404"/>
                    </a:lnTo>
                    <a:lnTo>
                      <a:pt x="71" y="406"/>
                    </a:lnTo>
                    <a:lnTo>
                      <a:pt x="79" y="406"/>
                    </a:lnTo>
                    <a:lnTo>
                      <a:pt x="141" y="567"/>
                    </a:lnTo>
                    <a:lnTo>
                      <a:pt x="143" y="570"/>
                    </a:lnTo>
                    <a:lnTo>
                      <a:pt x="146" y="573"/>
                    </a:lnTo>
                    <a:lnTo>
                      <a:pt x="149" y="574"/>
                    </a:lnTo>
                    <a:lnTo>
                      <a:pt x="153" y="575"/>
                    </a:lnTo>
                    <a:lnTo>
                      <a:pt x="234" y="575"/>
                    </a:lnTo>
                    <a:lnTo>
                      <a:pt x="237" y="575"/>
                    </a:lnTo>
                    <a:lnTo>
                      <a:pt x="240" y="573"/>
                    </a:lnTo>
                    <a:lnTo>
                      <a:pt x="244" y="572"/>
                    </a:lnTo>
                    <a:lnTo>
                      <a:pt x="246" y="569"/>
                    </a:lnTo>
                    <a:lnTo>
                      <a:pt x="247" y="567"/>
                    </a:lnTo>
                    <a:lnTo>
                      <a:pt x="248" y="564"/>
                    </a:lnTo>
                    <a:lnTo>
                      <a:pt x="248" y="559"/>
                    </a:lnTo>
                    <a:lnTo>
                      <a:pt x="247" y="556"/>
                    </a:lnTo>
                    <a:lnTo>
                      <a:pt x="193" y="415"/>
                    </a:lnTo>
                    <a:lnTo>
                      <a:pt x="553" y="551"/>
                    </a:lnTo>
                    <a:lnTo>
                      <a:pt x="560" y="555"/>
                    </a:lnTo>
                    <a:lnTo>
                      <a:pt x="568" y="558"/>
                    </a:lnTo>
                    <a:lnTo>
                      <a:pt x="576" y="560"/>
                    </a:lnTo>
                    <a:lnTo>
                      <a:pt x="585" y="562"/>
                    </a:lnTo>
                    <a:lnTo>
                      <a:pt x="594" y="560"/>
                    </a:lnTo>
                    <a:lnTo>
                      <a:pt x="604" y="557"/>
                    </a:lnTo>
                    <a:lnTo>
                      <a:pt x="614" y="553"/>
                    </a:lnTo>
                    <a:lnTo>
                      <a:pt x="621" y="546"/>
                    </a:lnTo>
                    <a:lnTo>
                      <a:pt x="627" y="539"/>
                    </a:lnTo>
                    <a:lnTo>
                      <a:pt x="632" y="530"/>
                    </a:lnTo>
                    <a:lnTo>
                      <a:pt x="635" y="521"/>
                    </a:lnTo>
                    <a:lnTo>
                      <a:pt x="636" y="510"/>
                    </a:lnTo>
                    <a:lnTo>
                      <a:pt x="636" y="369"/>
                    </a:lnTo>
                    <a:lnTo>
                      <a:pt x="644" y="367"/>
                    </a:lnTo>
                    <a:lnTo>
                      <a:pt x="651" y="365"/>
                    </a:lnTo>
                    <a:lnTo>
                      <a:pt x="659" y="362"/>
                    </a:lnTo>
                    <a:lnTo>
                      <a:pt x="665" y="359"/>
                    </a:lnTo>
                    <a:lnTo>
                      <a:pt x="672" y="354"/>
                    </a:lnTo>
                    <a:lnTo>
                      <a:pt x="678" y="350"/>
                    </a:lnTo>
                    <a:lnTo>
                      <a:pt x="683" y="345"/>
                    </a:lnTo>
                    <a:lnTo>
                      <a:pt x="689" y="339"/>
                    </a:lnTo>
                    <a:lnTo>
                      <a:pt x="694" y="333"/>
                    </a:lnTo>
                    <a:lnTo>
                      <a:pt x="698" y="326"/>
                    </a:lnTo>
                    <a:lnTo>
                      <a:pt x="702" y="320"/>
                    </a:lnTo>
                    <a:lnTo>
                      <a:pt x="705" y="312"/>
                    </a:lnTo>
                    <a:lnTo>
                      <a:pt x="707" y="305"/>
                    </a:lnTo>
                    <a:lnTo>
                      <a:pt x="709" y="297"/>
                    </a:lnTo>
                    <a:lnTo>
                      <a:pt x="710" y="289"/>
                    </a:lnTo>
                    <a:lnTo>
                      <a:pt x="711" y="281"/>
                    </a:lnTo>
                    <a:lnTo>
                      <a:pt x="710" y="273"/>
                    </a:lnTo>
                    <a:lnTo>
                      <a:pt x="709" y="265"/>
                    </a:lnTo>
                    <a:lnTo>
                      <a:pt x="707" y="257"/>
                    </a:lnTo>
                    <a:lnTo>
                      <a:pt x="705" y="249"/>
                    </a:lnTo>
                    <a:lnTo>
                      <a:pt x="702" y="243"/>
                    </a:lnTo>
                    <a:lnTo>
                      <a:pt x="698" y="235"/>
                    </a:lnTo>
                    <a:lnTo>
                      <a:pt x="694" y="229"/>
                    </a:lnTo>
                    <a:lnTo>
                      <a:pt x="689" y="223"/>
                    </a:lnTo>
                    <a:lnTo>
                      <a:pt x="683" y="218"/>
                    </a:lnTo>
                    <a:lnTo>
                      <a:pt x="678" y="213"/>
                    </a:lnTo>
                    <a:lnTo>
                      <a:pt x="672" y="207"/>
                    </a:lnTo>
                    <a:lnTo>
                      <a:pt x="665" y="204"/>
                    </a:lnTo>
                    <a:lnTo>
                      <a:pt x="659" y="200"/>
                    </a:lnTo>
                    <a:lnTo>
                      <a:pt x="651" y="198"/>
                    </a:lnTo>
                    <a:lnTo>
                      <a:pt x="644" y="194"/>
                    </a:lnTo>
                    <a:lnTo>
                      <a:pt x="636" y="193"/>
                    </a:lnTo>
                    <a:close/>
                    <a:moveTo>
                      <a:pt x="82" y="378"/>
                    </a:moveTo>
                    <a:lnTo>
                      <a:pt x="76" y="378"/>
                    </a:lnTo>
                    <a:lnTo>
                      <a:pt x="71" y="377"/>
                    </a:lnTo>
                    <a:lnTo>
                      <a:pt x="65" y="376"/>
                    </a:lnTo>
                    <a:lnTo>
                      <a:pt x="61" y="374"/>
                    </a:lnTo>
                    <a:lnTo>
                      <a:pt x="51" y="369"/>
                    </a:lnTo>
                    <a:lnTo>
                      <a:pt x="44" y="363"/>
                    </a:lnTo>
                    <a:lnTo>
                      <a:pt x="38" y="354"/>
                    </a:lnTo>
                    <a:lnTo>
                      <a:pt x="32" y="346"/>
                    </a:lnTo>
                    <a:lnTo>
                      <a:pt x="30" y="340"/>
                    </a:lnTo>
                    <a:lnTo>
                      <a:pt x="29" y="335"/>
                    </a:lnTo>
                    <a:lnTo>
                      <a:pt x="28" y="330"/>
                    </a:lnTo>
                    <a:lnTo>
                      <a:pt x="28" y="324"/>
                    </a:lnTo>
                    <a:lnTo>
                      <a:pt x="28" y="238"/>
                    </a:lnTo>
                    <a:lnTo>
                      <a:pt x="28" y="233"/>
                    </a:lnTo>
                    <a:lnTo>
                      <a:pt x="29" y="228"/>
                    </a:lnTo>
                    <a:lnTo>
                      <a:pt x="30" y="222"/>
                    </a:lnTo>
                    <a:lnTo>
                      <a:pt x="32" y="217"/>
                    </a:lnTo>
                    <a:lnTo>
                      <a:pt x="38" y="207"/>
                    </a:lnTo>
                    <a:lnTo>
                      <a:pt x="44" y="200"/>
                    </a:lnTo>
                    <a:lnTo>
                      <a:pt x="51" y="193"/>
                    </a:lnTo>
                    <a:lnTo>
                      <a:pt x="61" y="188"/>
                    </a:lnTo>
                    <a:lnTo>
                      <a:pt x="65" y="186"/>
                    </a:lnTo>
                    <a:lnTo>
                      <a:pt x="71" y="185"/>
                    </a:lnTo>
                    <a:lnTo>
                      <a:pt x="76" y="184"/>
                    </a:lnTo>
                    <a:lnTo>
                      <a:pt x="82" y="184"/>
                    </a:lnTo>
                    <a:lnTo>
                      <a:pt x="156" y="184"/>
                    </a:lnTo>
                    <a:lnTo>
                      <a:pt x="156" y="378"/>
                    </a:lnTo>
                    <a:lnTo>
                      <a:pt x="82" y="378"/>
                    </a:lnTo>
                    <a:close/>
                    <a:moveTo>
                      <a:pt x="214" y="548"/>
                    </a:moveTo>
                    <a:lnTo>
                      <a:pt x="163" y="548"/>
                    </a:lnTo>
                    <a:lnTo>
                      <a:pt x="109" y="406"/>
                    </a:lnTo>
                    <a:lnTo>
                      <a:pt x="160" y="406"/>
                    </a:lnTo>
                    <a:lnTo>
                      <a:pt x="214" y="548"/>
                    </a:lnTo>
                    <a:close/>
                    <a:moveTo>
                      <a:pt x="636" y="340"/>
                    </a:moveTo>
                    <a:lnTo>
                      <a:pt x="636" y="221"/>
                    </a:lnTo>
                    <a:lnTo>
                      <a:pt x="646" y="224"/>
                    </a:lnTo>
                    <a:lnTo>
                      <a:pt x="654" y="230"/>
                    </a:lnTo>
                    <a:lnTo>
                      <a:pt x="663" y="235"/>
                    </a:lnTo>
                    <a:lnTo>
                      <a:pt x="669" y="243"/>
                    </a:lnTo>
                    <a:lnTo>
                      <a:pt x="675" y="251"/>
                    </a:lnTo>
                    <a:lnTo>
                      <a:pt x="679" y="261"/>
                    </a:lnTo>
                    <a:lnTo>
                      <a:pt x="682" y="271"/>
                    </a:lnTo>
                    <a:lnTo>
                      <a:pt x="683" y="281"/>
                    </a:lnTo>
                    <a:lnTo>
                      <a:pt x="682" y="292"/>
                    </a:lnTo>
                    <a:lnTo>
                      <a:pt x="679" y="302"/>
                    </a:lnTo>
                    <a:lnTo>
                      <a:pt x="675" y="311"/>
                    </a:lnTo>
                    <a:lnTo>
                      <a:pt x="669" y="319"/>
                    </a:lnTo>
                    <a:lnTo>
                      <a:pt x="663" y="326"/>
                    </a:lnTo>
                    <a:lnTo>
                      <a:pt x="654" y="333"/>
                    </a:lnTo>
                    <a:lnTo>
                      <a:pt x="646" y="337"/>
                    </a:lnTo>
                    <a:lnTo>
                      <a:pt x="636" y="3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id="{F627CA6A-2FFE-4766-B1E4-80C45E98A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901" y="4786313"/>
                <a:ext cx="14288" cy="14288"/>
              </a:xfrm>
              <a:custGeom>
                <a:avLst/>
                <a:gdLst>
                  <a:gd name="T0" fmla="*/ 23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3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D5567ADB-7554-4780-90AF-202D0F4BF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4865688"/>
                <a:ext cx="14288" cy="14288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15462991-902E-48CA-9CCB-F54A71A4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326" y="4908551"/>
                <a:ext cx="39688" cy="12700"/>
              </a:xfrm>
              <a:custGeom>
                <a:avLst/>
                <a:gdLst>
                  <a:gd name="T0" fmla="*/ 59 w 73"/>
                  <a:gd name="T1" fmla="*/ 0 h 26"/>
                  <a:gd name="T2" fmla="*/ 14 w 73"/>
                  <a:gd name="T3" fmla="*/ 0 h 26"/>
                  <a:gd name="T4" fmla="*/ 9 w 73"/>
                  <a:gd name="T5" fmla="*/ 1 h 26"/>
                  <a:gd name="T6" fmla="*/ 4 w 73"/>
                  <a:gd name="T7" fmla="*/ 3 h 26"/>
                  <a:gd name="T8" fmla="*/ 1 w 73"/>
                  <a:gd name="T9" fmla="*/ 7 h 26"/>
                  <a:gd name="T10" fmla="*/ 0 w 73"/>
                  <a:gd name="T11" fmla="*/ 12 h 26"/>
                  <a:gd name="T12" fmla="*/ 1 w 73"/>
                  <a:gd name="T13" fmla="*/ 19 h 26"/>
                  <a:gd name="T14" fmla="*/ 4 w 73"/>
                  <a:gd name="T15" fmla="*/ 23 h 26"/>
                  <a:gd name="T16" fmla="*/ 9 w 73"/>
                  <a:gd name="T17" fmla="*/ 25 h 26"/>
                  <a:gd name="T18" fmla="*/ 14 w 73"/>
                  <a:gd name="T19" fmla="*/ 26 h 26"/>
                  <a:gd name="T20" fmla="*/ 59 w 73"/>
                  <a:gd name="T21" fmla="*/ 26 h 26"/>
                  <a:gd name="T22" fmla="*/ 64 w 73"/>
                  <a:gd name="T23" fmla="*/ 25 h 26"/>
                  <a:gd name="T24" fmla="*/ 69 w 73"/>
                  <a:gd name="T25" fmla="*/ 23 h 26"/>
                  <a:gd name="T26" fmla="*/ 72 w 73"/>
                  <a:gd name="T27" fmla="*/ 19 h 26"/>
                  <a:gd name="T28" fmla="*/ 73 w 73"/>
                  <a:gd name="T29" fmla="*/ 12 h 26"/>
                  <a:gd name="T30" fmla="*/ 72 w 73"/>
                  <a:gd name="T31" fmla="*/ 7 h 26"/>
                  <a:gd name="T32" fmla="*/ 69 w 73"/>
                  <a:gd name="T33" fmla="*/ 3 h 26"/>
                  <a:gd name="T34" fmla="*/ 64 w 73"/>
                  <a:gd name="T35" fmla="*/ 1 h 26"/>
                  <a:gd name="T36" fmla="*/ 59 w 73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26">
                    <a:moveTo>
                      <a:pt x="59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5"/>
                    </a:lnTo>
                    <a:lnTo>
                      <a:pt x="14" y="26"/>
                    </a:lnTo>
                    <a:lnTo>
                      <a:pt x="59" y="26"/>
                    </a:lnTo>
                    <a:lnTo>
                      <a:pt x="64" y="25"/>
                    </a:lnTo>
                    <a:lnTo>
                      <a:pt x="69" y="23"/>
                    </a:lnTo>
                    <a:lnTo>
                      <a:pt x="72" y="19"/>
                    </a:lnTo>
                    <a:lnTo>
                      <a:pt x="73" y="12"/>
                    </a:lnTo>
                    <a:lnTo>
                      <a:pt x="72" y="7"/>
                    </a:lnTo>
                    <a:lnTo>
                      <a:pt x="69" y="3"/>
                    </a:lnTo>
                    <a:lnTo>
                      <a:pt x="64" y="1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67AF9A-A9FA-4EFD-A671-B3DD48E3717F}"/>
              </a:ext>
            </a:extLst>
          </p:cNvPr>
          <p:cNvGrpSpPr/>
          <p:nvPr/>
        </p:nvGrpSpPr>
        <p:grpSpPr>
          <a:xfrm>
            <a:off x="8965789" y="2924091"/>
            <a:ext cx="838200" cy="838196"/>
            <a:chOff x="8965789" y="3164240"/>
            <a:chExt cx="838200" cy="83819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2AC550-5524-4A46-A479-DA89392B9377}"/>
                </a:ext>
              </a:extLst>
            </p:cNvPr>
            <p:cNvSpPr/>
            <p:nvPr/>
          </p:nvSpPr>
          <p:spPr>
            <a:xfrm>
              <a:off x="8965789" y="3164240"/>
              <a:ext cx="838200" cy="838196"/>
            </a:xfrm>
            <a:prstGeom prst="ellipse">
              <a:avLst/>
            </a:prstGeom>
            <a:gradFill flip="none" rotWithShape="1">
              <a:gsLst>
                <a:gs pos="99000">
                  <a:schemeClr val="accent5"/>
                </a:gs>
                <a:gs pos="0">
                  <a:schemeClr val="accent6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8C88F8A-8F58-42EE-8084-F3691176BB8D}"/>
                </a:ext>
              </a:extLst>
            </p:cNvPr>
            <p:cNvGrpSpPr/>
            <p:nvPr/>
          </p:nvGrpSpPr>
          <p:grpSpPr>
            <a:xfrm>
              <a:off x="9250745" y="3396013"/>
              <a:ext cx="268288" cy="374650"/>
              <a:chOff x="10315576" y="3241676"/>
              <a:chExt cx="268288" cy="374650"/>
            </a:xfrm>
            <a:solidFill>
              <a:schemeClr val="bg1"/>
            </a:solidFill>
          </p:grpSpPr>
          <p:sp>
            <p:nvSpPr>
              <p:cNvPr id="35" name="Freeform 242">
                <a:extLst>
                  <a:ext uri="{FF2B5EF4-FFF2-40B4-BE49-F238E27FC236}">
                    <a16:creationId xmlns:a16="http://schemas.microsoft.com/office/drawing/2014/main" id="{4CCF2699-69BD-43CF-ACD5-BA5EF73DAC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12414" y="3425826"/>
                <a:ext cx="74613" cy="114300"/>
              </a:xfrm>
              <a:custGeom>
                <a:avLst/>
                <a:gdLst>
                  <a:gd name="T0" fmla="*/ 113 w 140"/>
                  <a:gd name="T1" fmla="*/ 15 h 215"/>
                  <a:gd name="T2" fmla="*/ 101 w 140"/>
                  <a:gd name="T3" fmla="*/ 7 h 215"/>
                  <a:gd name="T4" fmla="*/ 88 w 140"/>
                  <a:gd name="T5" fmla="*/ 2 h 215"/>
                  <a:gd name="T6" fmla="*/ 75 w 140"/>
                  <a:gd name="T7" fmla="*/ 0 h 215"/>
                  <a:gd name="T8" fmla="*/ 61 w 140"/>
                  <a:gd name="T9" fmla="*/ 1 h 215"/>
                  <a:gd name="T10" fmla="*/ 48 w 140"/>
                  <a:gd name="T11" fmla="*/ 3 h 215"/>
                  <a:gd name="T12" fmla="*/ 37 w 140"/>
                  <a:gd name="T13" fmla="*/ 8 h 215"/>
                  <a:gd name="T14" fmla="*/ 26 w 140"/>
                  <a:gd name="T15" fmla="*/ 16 h 215"/>
                  <a:gd name="T16" fmla="*/ 17 w 140"/>
                  <a:gd name="T17" fmla="*/ 24 h 215"/>
                  <a:gd name="T18" fmla="*/ 10 w 140"/>
                  <a:gd name="T19" fmla="*/ 35 h 215"/>
                  <a:gd name="T20" fmla="*/ 4 w 140"/>
                  <a:gd name="T21" fmla="*/ 47 h 215"/>
                  <a:gd name="T22" fmla="*/ 1 w 140"/>
                  <a:gd name="T23" fmla="*/ 59 h 215"/>
                  <a:gd name="T24" fmla="*/ 0 w 140"/>
                  <a:gd name="T25" fmla="*/ 74 h 215"/>
                  <a:gd name="T26" fmla="*/ 3 w 140"/>
                  <a:gd name="T27" fmla="*/ 90 h 215"/>
                  <a:gd name="T28" fmla="*/ 10 w 140"/>
                  <a:gd name="T29" fmla="*/ 104 h 215"/>
                  <a:gd name="T30" fmla="*/ 19 w 140"/>
                  <a:gd name="T31" fmla="*/ 117 h 215"/>
                  <a:gd name="T32" fmla="*/ 25 w 140"/>
                  <a:gd name="T33" fmla="*/ 171 h 215"/>
                  <a:gd name="T34" fmla="*/ 28 w 140"/>
                  <a:gd name="T35" fmla="*/ 189 h 215"/>
                  <a:gd name="T36" fmla="*/ 38 w 140"/>
                  <a:gd name="T37" fmla="*/ 203 h 215"/>
                  <a:gd name="T38" fmla="*/ 53 w 140"/>
                  <a:gd name="T39" fmla="*/ 212 h 215"/>
                  <a:gd name="T40" fmla="*/ 70 w 140"/>
                  <a:gd name="T41" fmla="*/ 215 h 215"/>
                  <a:gd name="T42" fmla="*/ 87 w 140"/>
                  <a:gd name="T43" fmla="*/ 212 h 215"/>
                  <a:gd name="T44" fmla="*/ 101 w 140"/>
                  <a:gd name="T45" fmla="*/ 203 h 215"/>
                  <a:gd name="T46" fmla="*/ 111 w 140"/>
                  <a:gd name="T47" fmla="*/ 189 h 215"/>
                  <a:gd name="T48" fmla="*/ 115 w 140"/>
                  <a:gd name="T49" fmla="*/ 171 h 215"/>
                  <a:gd name="T50" fmla="*/ 120 w 140"/>
                  <a:gd name="T51" fmla="*/ 117 h 215"/>
                  <a:gd name="T52" fmla="*/ 129 w 140"/>
                  <a:gd name="T53" fmla="*/ 105 h 215"/>
                  <a:gd name="T54" fmla="*/ 135 w 140"/>
                  <a:gd name="T55" fmla="*/ 92 h 215"/>
                  <a:gd name="T56" fmla="*/ 139 w 140"/>
                  <a:gd name="T57" fmla="*/ 77 h 215"/>
                  <a:gd name="T58" fmla="*/ 139 w 140"/>
                  <a:gd name="T59" fmla="*/ 62 h 215"/>
                  <a:gd name="T60" fmla="*/ 136 w 140"/>
                  <a:gd name="T61" fmla="*/ 49 h 215"/>
                  <a:gd name="T62" fmla="*/ 131 w 140"/>
                  <a:gd name="T63" fmla="*/ 36 h 215"/>
                  <a:gd name="T64" fmla="*/ 122 w 140"/>
                  <a:gd name="T65" fmla="*/ 24 h 215"/>
                  <a:gd name="T66" fmla="*/ 96 w 140"/>
                  <a:gd name="T67" fmla="*/ 102 h 215"/>
                  <a:gd name="T68" fmla="*/ 89 w 140"/>
                  <a:gd name="T69" fmla="*/ 110 h 215"/>
                  <a:gd name="T70" fmla="*/ 87 w 140"/>
                  <a:gd name="T71" fmla="*/ 121 h 215"/>
                  <a:gd name="T72" fmla="*/ 86 w 140"/>
                  <a:gd name="T73" fmla="*/ 175 h 215"/>
                  <a:gd name="T74" fmla="*/ 84 w 140"/>
                  <a:gd name="T75" fmla="*/ 181 h 215"/>
                  <a:gd name="T76" fmla="*/ 80 w 140"/>
                  <a:gd name="T77" fmla="*/ 185 h 215"/>
                  <a:gd name="T78" fmla="*/ 73 w 140"/>
                  <a:gd name="T79" fmla="*/ 188 h 215"/>
                  <a:gd name="T80" fmla="*/ 67 w 140"/>
                  <a:gd name="T81" fmla="*/ 188 h 215"/>
                  <a:gd name="T82" fmla="*/ 60 w 140"/>
                  <a:gd name="T83" fmla="*/ 185 h 215"/>
                  <a:gd name="T84" fmla="*/ 56 w 140"/>
                  <a:gd name="T85" fmla="*/ 181 h 215"/>
                  <a:gd name="T86" fmla="*/ 53 w 140"/>
                  <a:gd name="T87" fmla="*/ 175 h 215"/>
                  <a:gd name="T88" fmla="*/ 53 w 140"/>
                  <a:gd name="T89" fmla="*/ 121 h 215"/>
                  <a:gd name="T90" fmla="*/ 51 w 140"/>
                  <a:gd name="T91" fmla="*/ 110 h 215"/>
                  <a:gd name="T92" fmla="*/ 44 w 140"/>
                  <a:gd name="T93" fmla="*/ 102 h 215"/>
                  <a:gd name="T94" fmla="*/ 40 w 140"/>
                  <a:gd name="T95" fmla="*/ 98 h 215"/>
                  <a:gd name="T96" fmla="*/ 34 w 140"/>
                  <a:gd name="T97" fmla="*/ 91 h 215"/>
                  <a:gd name="T98" fmla="*/ 30 w 140"/>
                  <a:gd name="T99" fmla="*/ 81 h 215"/>
                  <a:gd name="T100" fmla="*/ 28 w 140"/>
                  <a:gd name="T101" fmla="*/ 73 h 215"/>
                  <a:gd name="T102" fmla="*/ 29 w 140"/>
                  <a:gd name="T103" fmla="*/ 60 h 215"/>
                  <a:gd name="T104" fmla="*/ 36 w 140"/>
                  <a:gd name="T105" fmla="*/ 45 h 215"/>
                  <a:gd name="T106" fmla="*/ 46 w 140"/>
                  <a:gd name="T107" fmla="*/ 35 h 215"/>
                  <a:gd name="T108" fmla="*/ 60 w 140"/>
                  <a:gd name="T109" fmla="*/ 29 h 215"/>
                  <a:gd name="T110" fmla="*/ 69 w 140"/>
                  <a:gd name="T111" fmla="*/ 28 h 215"/>
                  <a:gd name="T112" fmla="*/ 77 w 140"/>
                  <a:gd name="T113" fmla="*/ 29 h 215"/>
                  <a:gd name="T114" fmla="*/ 92 w 140"/>
                  <a:gd name="T115" fmla="*/ 34 h 215"/>
                  <a:gd name="T116" fmla="*/ 104 w 140"/>
                  <a:gd name="T117" fmla="*/ 46 h 215"/>
                  <a:gd name="T118" fmla="*/ 111 w 140"/>
                  <a:gd name="T119" fmla="*/ 61 h 215"/>
                  <a:gd name="T120" fmla="*/ 111 w 140"/>
                  <a:gd name="T121" fmla="*/ 78 h 215"/>
                  <a:gd name="T122" fmla="*/ 102 w 140"/>
                  <a:gd name="T123" fmla="*/ 9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0" h="215">
                    <a:moveTo>
                      <a:pt x="118" y="19"/>
                    </a:moveTo>
                    <a:lnTo>
                      <a:pt x="113" y="15"/>
                    </a:lnTo>
                    <a:lnTo>
                      <a:pt x="107" y="10"/>
                    </a:lnTo>
                    <a:lnTo>
                      <a:pt x="101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5" y="2"/>
                    </a:lnTo>
                    <a:lnTo>
                      <a:pt x="48" y="3"/>
                    </a:lnTo>
                    <a:lnTo>
                      <a:pt x="42" y="5"/>
                    </a:lnTo>
                    <a:lnTo>
                      <a:pt x="37" y="8"/>
                    </a:lnTo>
                    <a:lnTo>
                      <a:pt x="31" y="11"/>
                    </a:lnTo>
                    <a:lnTo>
                      <a:pt x="26" y="16"/>
                    </a:lnTo>
                    <a:lnTo>
                      <a:pt x="22" y="20"/>
                    </a:lnTo>
                    <a:lnTo>
                      <a:pt x="17" y="24"/>
                    </a:lnTo>
                    <a:lnTo>
                      <a:pt x="13" y="30"/>
                    </a:lnTo>
                    <a:lnTo>
                      <a:pt x="10" y="35"/>
                    </a:lnTo>
                    <a:lnTo>
                      <a:pt x="7" y="40"/>
                    </a:lnTo>
                    <a:lnTo>
                      <a:pt x="4" y="47"/>
                    </a:lnTo>
                    <a:lnTo>
                      <a:pt x="2" y="52"/>
                    </a:lnTo>
                    <a:lnTo>
                      <a:pt x="1" y="59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3" y="90"/>
                    </a:lnTo>
                    <a:lnTo>
                      <a:pt x="7" y="97"/>
                    </a:lnTo>
                    <a:lnTo>
                      <a:pt x="10" y="104"/>
                    </a:lnTo>
                    <a:lnTo>
                      <a:pt x="14" y="110"/>
                    </a:lnTo>
                    <a:lnTo>
                      <a:pt x="19" y="117"/>
                    </a:lnTo>
                    <a:lnTo>
                      <a:pt x="25" y="122"/>
                    </a:lnTo>
                    <a:lnTo>
                      <a:pt x="25" y="171"/>
                    </a:lnTo>
                    <a:lnTo>
                      <a:pt x="26" y="180"/>
                    </a:lnTo>
                    <a:lnTo>
                      <a:pt x="28" y="189"/>
                    </a:lnTo>
                    <a:lnTo>
                      <a:pt x="32" y="196"/>
                    </a:lnTo>
                    <a:lnTo>
                      <a:pt x="38" y="203"/>
                    </a:lnTo>
                    <a:lnTo>
                      <a:pt x="45" y="208"/>
                    </a:lnTo>
                    <a:lnTo>
                      <a:pt x="53" y="212"/>
                    </a:lnTo>
                    <a:lnTo>
                      <a:pt x="61" y="215"/>
                    </a:lnTo>
                    <a:lnTo>
                      <a:pt x="70" y="215"/>
                    </a:lnTo>
                    <a:lnTo>
                      <a:pt x="78" y="215"/>
                    </a:lnTo>
                    <a:lnTo>
                      <a:pt x="87" y="212"/>
                    </a:lnTo>
                    <a:lnTo>
                      <a:pt x="95" y="208"/>
                    </a:lnTo>
                    <a:lnTo>
                      <a:pt x="101" y="203"/>
                    </a:lnTo>
                    <a:lnTo>
                      <a:pt x="106" y="196"/>
                    </a:lnTo>
                    <a:lnTo>
                      <a:pt x="111" y="189"/>
                    </a:lnTo>
                    <a:lnTo>
                      <a:pt x="114" y="180"/>
                    </a:lnTo>
                    <a:lnTo>
                      <a:pt x="115" y="171"/>
                    </a:lnTo>
                    <a:lnTo>
                      <a:pt x="115" y="122"/>
                    </a:lnTo>
                    <a:lnTo>
                      <a:pt x="120" y="117"/>
                    </a:lnTo>
                    <a:lnTo>
                      <a:pt x="125" y="111"/>
                    </a:lnTo>
                    <a:lnTo>
                      <a:pt x="129" y="105"/>
                    </a:lnTo>
                    <a:lnTo>
                      <a:pt x="133" y="98"/>
                    </a:lnTo>
                    <a:lnTo>
                      <a:pt x="135" y="92"/>
                    </a:lnTo>
                    <a:lnTo>
                      <a:pt x="137" y="84"/>
                    </a:lnTo>
                    <a:lnTo>
                      <a:pt x="139" y="77"/>
                    </a:lnTo>
                    <a:lnTo>
                      <a:pt x="140" y="69"/>
                    </a:lnTo>
                    <a:lnTo>
                      <a:pt x="139" y="62"/>
                    </a:lnTo>
                    <a:lnTo>
                      <a:pt x="137" y="55"/>
                    </a:lnTo>
                    <a:lnTo>
                      <a:pt x="136" y="49"/>
                    </a:lnTo>
                    <a:lnTo>
                      <a:pt x="134" y="43"/>
                    </a:lnTo>
                    <a:lnTo>
                      <a:pt x="131" y="36"/>
                    </a:lnTo>
                    <a:lnTo>
                      <a:pt x="127" y="30"/>
                    </a:lnTo>
                    <a:lnTo>
                      <a:pt x="122" y="24"/>
                    </a:lnTo>
                    <a:lnTo>
                      <a:pt x="118" y="19"/>
                    </a:lnTo>
                    <a:close/>
                    <a:moveTo>
                      <a:pt x="96" y="102"/>
                    </a:moveTo>
                    <a:lnTo>
                      <a:pt x="92" y="106"/>
                    </a:lnTo>
                    <a:lnTo>
                      <a:pt x="89" y="110"/>
                    </a:lnTo>
                    <a:lnTo>
                      <a:pt x="87" y="116"/>
                    </a:lnTo>
                    <a:lnTo>
                      <a:pt x="87" y="121"/>
                    </a:lnTo>
                    <a:lnTo>
                      <a:pt x="87" y="171"/>
                    </a:lnTo>
                    <a:lnTo>
                      <a:pt x="86" y="175"/>
                    </a:lnTo>
                    <a:lnTo>
                      <a:pt x="85" y="178"/>
                    </a:lnTo>
                    <a:lnTo>
                      <a:pt x="84" y="181"/>
                    </a:lnTo>
                    <a:lnTo>
                      <a:pt x="82" y="183"/>
                    </a:lnTo>
                    <a:lnTo>
                      <a:pt x="80" y="185"/>
                    </a:lnTo>
                    <a:lnTo>
                      <a:pt x="76" y="186"/>
                    </a:lnTo>
                    <a:lnTo>
                      <a:pt x="73" y="188"/>
                    </a:lnTo>
                    <a:lnTo>
                      <a:pt x="70" y="189"/>
                    </a:lnTo>
                    <a:lnTo>
                      <a:pt x="67" y="188"/>
                    </a:lnTo>
                    <a:lnTo>
                      <a:pt x="63" y="186"/>
                    </a:lnTo>
                    <a:lnTo>
                      <a:pt x="60" y="185"/>
                    </a:lnTo>
                    <a:lnTo>
                      <a:pt x="58" y="183"/>
                    </a:lnTo>
                    <a:lnTo>
                      <a:pt x="56" y="181"/>
                    </a:lnTo>
                    <a:lnTo>
                      <a:pt x="54" y="178"/>
                    </a:lnTo>
                    <a:lnTo>
                      <a:pt x="53" y="175"/>
                    </a:lnTo>
                    <a:lnTo>
                      <a:pt x="53" y="171"/>
                    </a:lnTo>
                    <a:lnTo>
                      <a:pt x="53" y="121"/>
                    </a:lnTo>
                    <a:lnTo>
                      <a:pt x="53" y="116"/>
                    </a:lnTo>
                    <a:lnTo>
                      <a:pt x="51" y="110"/>
                    </a:lnTo>
                    <a:lnTo>
                      <a:pt x="47" y="106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0" y="98"/>
                    </a:lnTo>
                    <a:lnTo>
                      <a:pt x="37" y="94"/>
                    </a:lnTo>
                    <a:lnTo>
                      <a:pt x="34" y="91"/>
                    </a:lnTo>
                    <a:lnTo>
                      <a:pt x="31" y="87"/>
                    </a:lnTo>
                    <a:lnTo>
                      <a:pt x="30" y="81"/>
                    </a:lnTo>
                    <a:lnTo>
                      <a:pt x="29" y="77"/>
                    </a:lnTo>
                    <a:lnTo>
                      <a:pt x="28" y="73"/>
                    </a:lnTo>
                    <a:lnTo>
                      <a:pt x="28" y="67"/>
                    </a:lnTo>
                    <a:lnTo>
                      <a:pt x="29" y="60"/>
                    </a:lnTo>
                    <a:lnTo>
                      <a:pt x="32" y="52"/>
                    </a:lnTo>
                    <a:lnTo>
                      <a:pt x="36" y="45"/>
                    </a:lnTo>
                    <a:lnTo>
                      <a:pt x="41" y="39"/>
                    </a:lnTo>
                    <a:lnTo>
                      <a:pt x="46" y="35"/>
                    </a:lnTo>
                    <a:lnTo>
                      <a:pt x="54" y="31"/>
                    </a:lnTo>
                    <a:lnTo>
                      <a:pt x="60" y="29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7" y="29"/>
                    </a:lnTo>
                    <a:lnTo>
                      <a:pt x="86" y="31"/>
                    </a:lnTo>
                    <a:lnTo>
                      <a:pt x="92" y="34"/>
                    </a:lnTo>
                    <a:lnTo>
                      <a:pt x="99" y="39"/>
                    </a:lnTo>
                    <a:lnTo>
                      <a:pt x="104" y="46"/>
                    </a:lnTo>
                    <a:lnTo>
                      <a:pt x="109" y="53"/>
                    </a:lnTo>
                    <a:lnTo>
                      <a:pt x="111" y="61"/>
                    </a:lnTo>
                    <a:lnTo>
                      <a:pt x="112" y="69"/>
                    </a:lnTo>
                    <a:lnTo>
                      <a:pt x="111" y="78"/>
                    </a:lnTo>
                    <a:lnTo>
                      <a:pt x="107" y="87"/>
                    </a:lnTo>
                    <a:lnTo>
                      <a:pt x="102" y="95"/>
                    </a:lnTo>
                    <a:lnTo>
                      <a:pt x="9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243">
                <a:extLst>
                  <a:ext uri="{FF2B5EF4-FFF2-40B4-BE49-F238E27FC236}">
                    <a16:creationId xmlns:a16="http://schemas.microsoft.com/office/drawing/2014/main" id="{08B21927-4106-4E4A-8B0F-E4040703E3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8751" y="3241676"/>
                <a:ext cx="265113" cy="374650"/>
              </a:xfrm>
              <a:custGeom>
                <a:avLst/>
                <a:gdLst>
                  <a:gd name="T0" fmla="*/ 414 w 500"/>
                  <a:gd name="T1" fmla="*/ 110 h 710"/>
                  <a:gd name="T2" fmla="*/ 349 w 500"/>
                  <a:gd name="T3" fmla="*/ 31 h 710"/>
                  <a:gd name="T4" fmla="*/ 248 w 500"/>
                  <a:gd name="T5" fmla="*/ 0 h 710"/>
                  <a:gd name="T6" fmla="*/ 147 w 500"/>
                  <a:gd name="T7" fmla="*/ 31 h 710"/>
                  <a:gd name="T8" fmla="*/ 82 w 500"/>
                  <a:gd name="T9" fmla="*/ 110 h 710"/>
                  <a:gd name="T10" fmla="*/ 55 w 500"/>
                  <a:gd name="T11" fmla="*/ 294 h 710"/>
                  <a:gd name="T12" fmla="*/ 4 w 500"/>
                  <a:gd name="T13" fmla="*/ 389 h 710"/>
                  <a:gd name="T14" fmla="*/ 16 w 500"/>
                  <a:gd name="T15" fmla="*/ 424 h 710"/>
                  <a:gd name="T16" fmla="*/ 46 w 500"/>
                  <a:gd name="T17" fmla="*/ 357 h 710"/>
                  <a:gd name="T18" fmla="*/ 121 w 500"/>
                  <a:gd name="T19" fmla="*/ 272 h 710"/>
                  <a:gd name="T20" fmla="*/ 227 w 500"/>
                  <a:gd name="T21" fmla="*/ 234 h 710"/>
                  <a:gd name="T22" fmla="*/ 304 w 500"/>
                  <a:gd name="T23" fmla="*/ 240 h 710"/>
                  <a:gd name="T24" fmla="*/ 391 w 500"/>
                  <a:gd name="T25" fmla="*/ 284 h 710"/>
                  <a:gd name="T26" fmla="*/ 459 w 500"/>
                  <a:gd name="T27" fmla="*/ 381 h 710"/>
                  <a:gd name="T28" fmla="*/ 472 w 500"/>
                  <a:gd name="T29" fmla="*/ 446 h 710"/>
                  <a:gd name="T30" fmla="*/ 466 w 500"/>
                  <a:gd name="T31" fmla="*/ 514 h 710"/>
                  <a:gd name="T32" fmla="*/ 422 w 500"/>
                  <a:gd name="T33" fmla="*/ 601 h 710"/>
                  <a:gd name="T34" fmla="*/ 325 w 500"/>
                  <a:gd name="T35" fmla="*/ 670 h 710"/>
                  <a:gd name="T36" fmla="*/ 260 w 500"/>
                  <a:gd name="T37" fmla="*/ 682 h 710"/>
                  <a:gd name="T38" fmla="*/ 153 w 500"/>
                  <a:gd name="T39" fmla="*/ 662 h 710"/>
                  <a:gd name="T40" fmla="*/ 67 w 500"/>
                  <a:gd name="T41" fmla="*/ 591 h 710"/>
                  <a:gd name="T42" fmla="*/ 26 w 500"/>
                  <a:gd name="T43" fmla="*/ 498 h 710"/>
                  <a:gd name="T44" fmla="*/ 0 w 500"/>
                  <a:gd name="T45" fmla="*/ 503 h 710"/>
                  <a:gd name="T46" fmla="*/ 43 w 500"/>
                  <a:gd name="T47" fmla="*/ 606 h 710"/>
                  <a:gd name="T48" fmla="*/ 143 w 500"/>
                  <a:gd name="T49" fmla="*/ 688 h 710"/>
                  <a:gd name="T50" fmla="*/ 261 w 500"/>
                  <a:gd name="T51" fmla="*/ 710 h 710"/>
                  <a:gd name="T52" fmla="*/ 335 w 500"/>
                  <a:gd name="T53" fmla="*/ 695 h 710"/>
                  <a:gd name="T54" fmla="*/ 399 w 500"/>
                  <a:gd name="T55" fmla="*/ 660 h 710"/>
                  <a:gd name="T56" fmla="*/ 451 w 500"/>
                  <a:gd name="T57" fmla="*/ 609 h 710"/>
                  <a:gd name="T58" fmla="*/ 485 w 500"/>
                  <a:gd name="T59" fmla="*/ 545 h 710"/>
                  <a:gd name="T60" fmla="*/ 500 w 500"/>
                  <a:gd name="T61" fmla="*/ 471 h 710"/>
                  <a:gd name="T62" fmla="*/ 492 w 500"/>
                  <a:gd name="T63" fmla="*/ 396 h 710"/>
                  <a:gd name="T64" fmla="*/ 465 w 500"/>
                  <a:gd name="T65" fmla="*/ 328 h 710"/>
                  <a:gd name="T66" fmla="*/ 334 w 500"/>
                  <a:gd name="T67" fmla="*/ 220 h 710"/>
                  <a:gd name="T68" fmla="*/ 204 w 500"/>
                  <a:gd name="T69" fmla="*/ 209 h 710"/>
                  <a:gd name="T70" fmla="*/ 165 w 500"/>
                  <a:gd name="T71" fmla="*/ 154 h 710"/>
                  <a:gd name="T72" fmla="*/ 193 w 500"/>
                  <a:gd name="T73" fmla="*/ 113 h 710"/>
                  <a:gd name="T74" fmla="*/ 239 w 500"/>
                  <a:gd name="T75" fmla="*/ 94 h 710"/>
                  <a:gd name="T76" fmla="*/ 289 w 500"/>
                  <a:gd name="T77" fmla="*/ 104 h 710"/>
                  <a:gd name="T78" fmla="*/ 323 w 500"/>
                  <a:gd name="T79" fmla="*/ 139 h 710"/>
                  <a:gd name="T80" fmla="*/ 334 w 500"/>
                  <a:gd name="T81" fmla="*/ 220 h 710"/>
                  <a:gd name="T82" fmla="*/ 362 w 500"/>
                  <a:gd name="T83" fmla="*/ 180 h 710"/>
                  <a:gd name="T84" fmla="*/ 342 w 500"/>
                  <a:gd name="T85" fmla="*/ 117 h 710"/>
                  <a:gd name="T86" fmla="*/ 292 w 500"/>
                  <a:gd name="T87" fmla="*/ 75 h 710"/>
                  <a:gd name="T88" fmla="*/ 225 w 500"/>
                  <a:gd name="T89" fmla="*/ 68 h 710"/>
                  <a:gd name="T90" fmla="*/ 167 w 500"/>
                  <a:gd name="T91" fmla="*/ 99 h 710"/>
                  <a:gd name="T92" fmla="*/ 136 w 500"/>
                  <a:gd name="T93" fmla="*/ 157 h 710"/>
                  <a:gd name="T94" fmla="*/ 104 w 500"/>
                  <a:gd name="T95" fmla="*/ 250 h 710"/>
                  <a:gd name="T96" fmla="*/ 107 w 500"/>
                  <a:gd name="T97" fmla="*/ 121 h 710"/>
                  <a:gd name="T98" fmla="*/ 162 w 500"/>
                  <a:gd name="T99" fmla="*/ 53 h 710"/>
                  <a:gd name="T100" fmla="*/ 248 w 500"/>
                  <a:gd name="T101" fmla="*/ 28 h 710"/>
                  <a:gd name="T102" fmla="*/ 333 w 500"/>
                  <a:gd name="T103" fmla="*/ 53 h 710"/>
                  <a:gd name="T104" fmla="*/ 388 w 500"/>
                  <a:gd name="T105" fmla="*/ 121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0" h="710">
                    <a:moveTo>
                      <a:pt x="428" y="281"/>
                    </a:moveTo>
                    <a:lnTo>
                      <a:pt x="428" y="180"/>
                    </a:lnTo>
                    <a:lnTo>
                      <a:pt x="427" y="162"/>
                    </a:lnTo>
                    <a:lnTo>
                      <a:pt x="425" y="144"/>
                    </a:lnTo>
                    <a:lnTo>
                      <a:pt x="421" y="126"/>
                    </a:lnTo>
                    <a:lnTo>
                      <a:pt x="414" y="110"/>
                    </a:lnTo>
                    <a:lnTo>
                      <a:pt x="407" y="94"/>
                    </a:lnTo>
                    <a:lnTo>
                      <a:pt x="397" y="79"/>
                    </a:lnTo>
                    <a:lnTo>
                      <a:pt x="387" y="65"/>
                    </a:lnTo>
                    <a:lnTo>
                      <a:pt x="376" y="52"/>
                    </a:lnTo>
                    <a:lnTo>
                      <a:pt x="363" y="40"/>
                    </a:lnTo>
                    <a:lnTo>
                      <a:pt x="349" y="31"/>
                    </a:lnTo>
                    <a:lnTo>
                      <a:pt x="334" y="21"/>
                    </a:lnTo>
                    <a:lnTo>
                      <a:pt x="318" y="14"/>
                    </a:lnTo>
                    <a:lnTo>
                      <a:pt x="302" y="7"/>
                    </a:lnTo>
                    <a:lnTo>
                      <a:pt x="284" y="3"/>
                    </a:lnTo>
                    <a:lnTo>
                      <a:pt x="266" y="1"/>
                    </a:lnTo>
                    <a:lnTo>
                      <a:pt x="248" y="0"/>
                    </a:lnTo>
                    <a:lnTo>
                      <a:pt x="230" y="1"/>
                    </a:lnTo>
                    <a:lnTo>
                      <a:pt x="211" y="3"/>
                    </a:lnTo>
                    <a:lnTo>
                      <a:pt x="194" y="7"/>
                    </a:lnTo>
                    <a:lnTo>
                      <a:pt x="177" y="14"/>
                    </a:lnTo>
                    <a:lnTo>
                      <a:pt x="162" y="21"/>
                    </a:lnTo>
                    <a:lnTo>
                      <a:pt x="147" y="31"/>
                    </a:lnTo>
                    <a:lnTo>
                      <a:pt x="133" y="40"/>
                    </a:lnTo>
                    <a:lnTo>
                      <a:pt x="120" y="52"/>
                    </a:lnTo>
                    <a:lnTo>
                      <a:pt x="108" y="65"/>
                    </a:lnTo>
                    <a:lnTo>
                      <a:pt x="98" y="79"/>
                    </a:lnTo>
                    <a:lnTo>
                      <a:pt x="89" y="94"/>
                    </a:lnTo>
                    <a:lnTo>
                      <a:pt x="82" y="110"/>
                    </a:lnTo>
                    <a:lnTo>
                      <a:pt x="75" y="126"/>
                    </a:lnTo>
                    <a:lnTo>
                      <a:pt x="71" y="144"/>
                    </a:lnTo>
                    <a:lnTo>
                      <a:pt x="69" y="162"/>
                    </a:lnTo>
                    <a:lnTo>
                      <a:pt x="68" y="180"/>
                    </a:lnTo>
                    <a:lnTo>
                      <a:pt x="68" y="281"/>
                    </a:lnTo>
                    <a:lnTo>
                      <a:pt x="55" y="294"/>
                    </a:lnTo>
                    <a:lnTo>
                      <a:pt x="44" y="309"/>
                    </a:lnTo>
                    <a:lnTo>
                      <a:pt x="33" y="324"/>
                    </a:lnTo>
                    <a:lnTo>
                      <a:pt x="25" y="339"/>
                    </a:lnTo>
                    <a:lnTo>
                      <a:pt x="17" y="355"/>
                    </a:lnTo>
                    <a:lnTo>
                      <a:pt x="10" y="372"/>
                    </a:lnTo>
                    <a:lnTo>
                      <a:pt x="4" y="389"/>
                    </a:lnTo>
                    <a:lnTo>
                      <a:pt x="0" y="407"/>
                    </a:lnTo>
                    <a:lnTo>
                      <a:pt x="0" y="412"/>
                    </a:lnTo>
                    <a:lnTo>
                      <a:pt x="2" y="417"/>
                    </a:lnTo>
                    <a:lnTo>
                      <a:pt x="6" y="422"/>
                    </a:lnTo>
                    <a:lnTo>
                      <a:pt x="11" y="424"/>
                    </a:lnTo>
                    <a:lnTo>
                      <a:pt x="16" y="424"/>
                    </a:lnTo>
                    <a:lnTo>
                      <a:pt x="22" y="422"/>
                    </a:lnTo>
                    <a:lnTo>
                      <a:pt x="26" y="417"/>
                    </a:lnTo>
                    <a:lnTo>
                      <a:pt x="28" y="412"/>
                    </a:lnTo>
                    <a:lnTo>
                      <a:pt x="32" y="394"/>
                    </a:lnTo>
                    <a:lnTo>
                      <a:pt x="39" y="374"/>
                    </a:lnTo>
                    <a:lnTo>
                      <a:pt x="46" y="357"/>
                    </a:lnTo>
                    <a:lnTo>
                      <a:pt x="56" y="340"/>
                    </a:lnTo>
                    <a:lnTo>
                      <a:pt x="67" y="325"/>
                    </a:lnTo>
                    <a:lnTo>
                      <a:pt x="78" y="310"/>
                    </a:lnTo>
                    <a:lnTo>
                      <a:pt x="91" y="296"/>
                    </a:lnTo>
                    <a:lnTo>
                      <a:pt x="105" y="283"/>
                    </a:lnTo>
                    <a:lnTo>
                      <a:pt x="121" y="272"/>
                    </a:lnTo>
                    <a:lnTo>
                      <a:pt x="137" y="263"/>
                    </a:lnTo>
                    <a:lnTo>
                      <a:pt x="153" y="253"/>
                    </a:lnTo>
                    <a:lnTo>
                      <a:pt x="172" y="247"/>
                    </a:lnTo>
                    <a:lnTo>
                      <a:pt x="190" y="240"/>
                    </a:lnTo>
                    <a:lnTo>
                      <a:pt x="208" y="236"/>
                    </a:lnTo>
                    <a:lnTo>
                      <a:pt x="227" y="234"/>
                    </a:lnTo>
                    <a:lnTo>
                      <a:pt x="248" y="233"/>
                    </a:lnTo>
                    <a:lnTo>
                      <a:pt x="260" y="233"/>
                    </a:lnTo>
                    <a:lnTo>
                      <a:pt x="270" y="234"/>
                    </a:lnTo>
                    <a:lnTo>
                      <a:pt x="282" y="236"/>
                    </a:lnTo>
                    <a:lnTo>
                      <a:pt x="293" y="237"/>
                    </a:lnTo>
                    <a:lnTo>
                      <a:pt x="304" y="240"/>
                    </a:lnTo>
                    <a:lnTo>
                      <a:pt x="314" y="243"/>
                    </a:lnTo>
                    <a:lnTo>
                      <a:pt x="325" y="247"/>
                    </a:lnTo>
                    <a:lnTo>
                      <a:pt x="335" y="251"/>
                    </a:lnTo>
                    <a:lnTo>
                      <a:pt x="355" y="259"/>
                    </a:lnTo>
                    <a:lnTo>
                      <a:pt x="373" y="271"/>
                    </a:lnTo>
                    <a:lnTo>
                      <a:pt x="391" y="284"/>
                    </a:lnTo>
                    <a:lnTo>
                      <a:pt x="407" y="299"/>
                    </a:lnTo>
                    <a:lnTo>
                      <a:pt x="422" y="314"/>
                    </a:lnTo>
                    <a:lnTo>
                      <a:pt x="435" y="332"/>
                    </a:lnTo>
                    <a:lnTo>
                      <a:pt x="445" y="351"/>
                    </a:lnTo>
                    <a:lnTo>
                      <a:pt x="455" y="370"/>
                    </a:lnTo>
                    <a:lnTo>
                      <a:pt x="459" y="381"/>
                    </a:lnTo>
                    <a:lnTo>
                      <a:pt x="462" y="390"/>
                    </a:lnTo>
                    <a:lnTo>
                      <a:pt x="466" y="401"/>
                    </a:lnTo>
                    <a:lnTo>
                      <a:pt x="468" y="413"/>
                    </a:lnTo>
                    <a:lnTo>
                      <a:pt x="470" y="424"/>
                    </a:lnTo>
                    <a:lnTo>
                      <a:pt x="471" y="434"/>
                    </a:lnTo>
                    <a:lnTo>
                      <a:pt x="472" y="446"/>
                    </a:lnTo>
                    <a:lnTo>
                      <a:pt x="473" y="458"/>
                    </a:lnTo>
                    <a:lnTo>
                      <a:pt x="472" y="470"/>
                    </a:lnTo>
                    <a:lnTo>
                      <a:pt x="471" y="481"/>
                    </a:lnTo>
                    <a:lnTo>
                      <a:pt x="470" y="492"/>
                    </a:lnTo>
                    <a:lnTo>
                      <a:pt x="468" y="503"/>
                    </a:lnTo>
                    <a:lnTo>
                      <a:pt x="466" y="514"/>
                    </a:lnTo>
                    <a:lnTo>
                      <a:pt x="462" y="525"/>
                    </a:lnTo>
                    <a:lnTo>
                      <a:pt x="459" y="535"/>
                    </a:lnTo>
                    <a:lnTo>
                      <a:pt x="455" y="545"/>
                    </a:lnTo>
                    <a:lnTo>
                      <a:pt x="445" y="565"/>
                    </a:lnTo>
                    <a:lnTo>
                      <a:pt x="435" y="584"/>
                    </a:lnTo>
                    <a:lnTo>
                      <a:pt x="422" y="601"/>
                    </a:lnTo>
                    <a:lnTo>
                      <a:pt x="407" y="617"/>
                    </a:lnTo>
                    <a:lnTo>
                      <a:pt x="391" y="631"/>
                    </a:lnTo>
                    <a:lnTo>
                      <a:pt x="373" y="645"/>
                    </a:lnTo>
                    <a:lnTo>
                      <a:pt x="355" y="656"/>
                    </a:lnTo>
                    <a:lnTo>
                      <a:pt x="335" y="665"/>
                    </a:lnTo>
                    <a:lnTo>
                      <a:pt x="325" y="670"/>
                    </a:lnTo>
                    <a:lnTo>
                      <a:pt x="314" y="673"/>
                    </a:lnTo>
                    <a:lnTo>
                      <a:pt x="304" y="676"/>
                    </a:lnTo>
                    <a:lnTo>
                      <a:pt x="293" y="678"/>
                    </a:lnTo>
                    <a:lnTo>
                      <a:pt x="282" y="680"/>
                    </a:lnTo>
                    <a:lnTo>
                      <a:pt x="270" y="681"/>
                    </a:lnTo>
                    <a:lnTo>
                      <a:pt x="260" y="682"/>
                    </a:lnTo>
                    <a:lnTo>
                      <a:pt x="248" y="682"/>
                    </a:lnTo>
                    <a:lnTo>
                      <a:pt x="227" y="682"/>
                    </a:lnTo>
                    <a:lnTo>
                      <a:pt x="208" y="679"/>
                    </a:lnTo>
                    <a:lnTo>
                      <a:pt x="190" y="675"/>
                    </a:lnTo>
                    <a:lnTo>
                      <a:pt x="172" y="670"/>
                    </a:lnTo>
                    <a:lnTo>
                      <a:pt x="153" y="662"/>
                    </a:lnTo>
                    <a:lnTo>
                      <a:pt x="137" y="653"/>
                    </a:lnTo>
                    <a:lnTo>
                      <a:pt x="121" y="644"/>
                    </a:lnTo>
                    <a:lnTo>
                      <a:pt x="105" y="632"/>
                    </a:lnTo>
                    <a:lnTo>
                      <a:pt x="91" y="619"/>
                    </a:lnTo>
                    <a:lnTo>
                      <a:pt x="78" y="606"/>
                    </a:lnTo>
                    <a:lnTo>
                      <a:pt x="67" y="591"/>
                    </a:lnTo>
                    <a:lnTo>
                      <a:pt x="56" y="575"/>
                    </a:lnTo>
                    <a:lnTo>
                      <a:pt x="46" y="558"/>
                    </a:lnTo>
                    <a:lnTo>
                      <a:pt x="39" y="541"/>
                    </a:lnTo>
                    <a:lnTo>
                      <a:pt x="32" y="522"/>
                    </a:lnTo>
                    <a:lnTo>
                      <a:pt x="28" y="503"/>
                    </a:lnTo>
                    <a:lnTo>
                      <a:pt x="26" y="498"/>
                    </a:lnTo>
                    <a:lnTo>
                      <a:pt x="22" y="495"/>
                    </a:lnTo>
                    <a:lnTo>
                      <a:pt x="16" y="492"/>
                    </a:lnTo>
                    <a:lnTo>
                      <a:pt x="11" y="492"/>
                    </a:lnTo>
                    <a:lnTo>
                      <a:pt x="6" y="495"/>
                    </a:lnTo>
                    <a:lnTo>
                      <a:pt x="2" y="498"/>
                    </a:lnTo>
                    <a:lnTo>
                      <a:pt x="0" y="503"/>
                    </a:lnTo>
                    <a:lnTo>
                      <a:pt x="0" y="509"/>
                    </a:lnTo>
                    <a:lnTo>
                      <a:pt x="5" y="530"/>
                    </a:lnTo>
                    <a:lnTo>
                      <a:pt x="13" y="549"/>
                    </a:lnTo>
                    <a:lnTo>
                      <a:pt x="22" y="570"/>
                    </a:lnTo>
                    <a:lnTo>
                      <a:pt x="31" y="588"/>
                    </a:lnTo>
                    <a:lnTo>
                      <a:pt x="43" y="606"/>
                    </a:lnTo>
                    <a:lnTo>
                      <a:pt x="56" y="622"/>
                    </a:lnTo>
                    <a:lnTo>
                      <a:pt x="71" y="638"/>
                    </a:lnTo>
                    <a:lnTo>
                      <a:pt x="87" y="652"/>
                    </a:lnTo>
                    <a:lnTo>
                      <a:pt x="104" y="666"/>
                    </a:lnTo>
                    <a:lnTo>
                      <a:pt x="123" y="678"/>
                    </a:lnTo>
                    <a:lnTo>
                      <a:pt x="143" y="688"/>
                    </a:lnTo>
                    <a:lnTo>
                      <a:pt x="162" y="695"/>
                    </a:lnTo>
                    <a:lnTo>
                      <a:pt x="184" y="702"/>
                    </a:lnTo>
                    <a:lnTo>
                      <a:pt x="204" y="707"/>
                    </a:lnTo>
                    <a:lnTo>
                      <a:pt x="226" y="709"/>
                    </a:lnTo>
                    <a:lnTo>
                      <a:pt x="248" y="710"/>
                    </a:lnTo>
                    <a:lnTo>
                      <a:pt x="261" y="710"/>
                    </a:lnTo>
                    <a:lnTo>
                      <a:pt x="274" y="709"/>
                    </a:lnTo>
                    <a:lnTo>
                      <a:pt x="287" y="708"/>
                    </a:lnTo>
                    <a:lnTo>
                      <a:pt x="298" y="705"/>
                    </a:lnTo>
                    <a:lnTo>
                      <a:pt x="311" y="703"/>
                    </a:lnTo>
                    <a:lnTo>
                      <a:pt x="323" y="700"/>
                    </a:lnTo>
                    <a:lnTo>
                      <a:pt x="335" y="695"/>
                    </a:lnTo>
                    <a:lnTo>
                      <a:pt x="346" y="691"/>
                    </a:lnTo>
                    <a:lnTo>
                      <a:pt x="357" y="686"/>
                    </a:lnTo>
                    <a:lnTo>
                      <a:pt x="368" y="680"/>
                    </a:lnTo>
                    <a:lnTo>
                      <a:pt x="379" y="674"/>
                    </a:lnTo>
                    <a:lnTo>
                      <a:pt x="388" y="667"/>
                    </a:lnTo>
                    <a:lnTo>
                      <a:pt x="399" y="660"/>
                    </a:lnTo>
                    <a:lnTo>
                      <a:pt x="409" y="652"/>
                    </a:lnTo>
                    <a:lnTo>
                      <a:pt x="417" y="645"/>
                    </a:lnTo>
                    <a:lnTo>
                      <a:pt x="426" y="636"/>
                    </a:lnTo>
                    <a:lnTo>
                      <a:pt x="435" y="628"/>
                    </a:lnTo>
                    <a:lnTo>
                      <a:pt x="443" y="618"/>
                    </a:lnTo>
                    <a:lnTo>
                      <a:pt x="451" y="609"/>
                    </a:lnTo>
                    <a:lnTo>
                      <a:pt x="457" y="599"/>
                    </a:lnTo>
                    <a:lnTo>
                      <a:pt x="464" y="589"/>
                    </a:lnTo>
                    <a:lnTo>
                      <a:pt x="470" y="578"/>
                    </a:lnTo>
                    <a:lnTo>
                      <a:pt x="475" y="568"/>
                    </a:lnTo>
                    <a:lnTo>
                      <a:pt x="481" y="556"/>
                    </a:lnTo>
                    <a:lnTo>
                      <a:pt x="485" y="545"/>
                    </a:lnTo>
                    <a:lnTo>
                      <a:pt x="489" y="533"/>
                    </a:lnTo>
                    <a:lnTo>
                      <a:pt x="492" y="521"/>
                    </a:lnTo>
                    <a:lnTo>
                      <a:pt x="496" y="509"/>
                    </a:lnTo>
                    <a:lnTo>
                      <a:pt x="498" y="497"/>
                    </a:lnTo>
                    <a:lnTo>
                      <a:pt x="499" y="484"/>
                    </a:lnTo>
                    <a:lnTo>
                      <a:pt x="500" y="471"/>
                    </a:lnTo>
                    <a:lnTo>
                      <a:pt x="500" y="458"/>
                    </a:lnTo>
                    <a:lnTo>
                      <a:pt x="500" y="445"/>
                    </a:lnTo>
                    <a:lnTo>
                      <a:pt x="499" y="432"/>
                    </a:lnTo>
                    <a:lnTo>
                      <a:pt x="498" y="419"/>
                    </a:lnTo>
                    <a:lnTo>
                      <a:pt x="496" y="408"/>
                    </a:lnTo>
                    <a:lnTo>
                      <a:pt x="492" y="396"/>
                    </a:lnTo>
                    <a:lnTo>
                      <a:pt x="489" y="384"/>
                    </a:lnTo>
                    <a:lnTo>
                      <a:pt x="485" y="372"/>
                    </a:lnTo>
                    <a:lnTo>
                      <a:pt x="481" y="360"/>
                    </a:lnTo>
                    <a:lnTo>
                      <a:pt x="476" y="350"/>
                    </a:lnTo>
                    <a:lnTo>
                      <a:pt x="471" y="339"/>
                    </a:lnTo>
                    <a:lnTo>
                      <a:pt x="465" y="328"/>
                    </a:lnTo>
                    <a:lnTo>
                      <a:pt x="458" y="318"/>
                    </a:lnTo>
                    <a:lnTo>
                      <a:pt x="452" y="309"/>
                    </a:lnTo>
                    <a:lnTo>
                      <a:pt x="444" y="299"/>
                    </a:lnTo>
                    <a:lnTo>
                      <a:pt x="437" y="290"/>
                    </a:lnTo>
                    <a:lnTo>
                      <a:pt x="428" y="281"/>
                    </a:lnTo>
                    <a:close/>
                    <a:moveTo>
                      <a:pt x="334" y="220"/>
                    </a:moveTo>
                    <a:lnTo>
                      <a:pt x="313" y="213"/>
                    </a:lnTo>
                    <a:lnTo>
                      <a:pt x="292" y="209"/>
                    </a:lnTo>
                    <a:lnTo>
                      <a:pt x="270" y="206"/>
                    </a:lnTo>
                    <a:lnTo>
                      <a:pt x="248" y="205"/>
                    </a:lnTo>
                    <a:lnTo>
                      <a:pt x="225" y="206"/>
                    </a:lnTo>
                    <a:lnTo>
                      <a:pt x="204" y="209"/>
                    </a:lnTo>
                    <a:lnTo>
                      <a:pt x="182" y="213"/>
                    </a:lnTo>
                    <a:lnTo>
                      <a:pt x="162" y="220"/>
                    </a:lnTo>
                    <a:lnTo>
                      <a:pt x="162" y="180"/>
                    </a:lnTo>
                    <a:lnTo>
                      <a:pt x="162" y="171"/>
                    </a:lnTo>
                    <a:lnTo>
                      <a:pt x="163" y="163"/>
                    </a:lnTo>
                    <a:lnTo>
                      <a:pt x="165" y="154"/>
                    </a:lnTo>
                    <a:lnTo>
                      <a:pt x="168" y="147"/>
                    </a:lnTo>
                    <a:lnTo>
                      <a:pt x="172" y="139"/>
                    </a:lnTo>
                    <a:lnTo>
                      <a:pt x="176" y="132"/>
                    </a:lnTo>
                    <a:lnTo>
                      <a:pt x="181" y="125"/>
                    </a:lnTo>
                    <a:lnTo>
                      <a:pt x="187" y="119"/>
                    </a:lnTo>
                    <a:lnTo>
                      <a:pt x="193" y="113"/>
                    </a:lnTo>
                    <a:lnTo>
                      <a:pt x="200" y="108"/>
                    </a:lnTo>
                    <a:lnTo>
                      <a:pt x="207" y="104"/>
                    </a:lnTo>
                    <a:lnTo>
                      <a:pt x="215" y="101"/>
                    </a:lnTo>
                    <a:lnTo>
                      <a:pt x="222" y="97"/>
                    </a:lnTo>
                    <a:lnTo>
                      <a:pt x="231" y="95"/>
                    </a:lnTo>
                    <a:lnTo>
                      <a:pt x="239" y="94"/>
                    </a:lnTo>
                    <a:lnTo>
                      <a:pt x="248" y="94"/>
                    </a:lnTo>
                    <a:lnTo>
                      <a:pt x="256" y="94"/>
                    </a:lnTo>
                    <a:lnTo>
                      <a:pt x="265" y="95"/>
                    </a:lnTo>
                    <a:lnTo>
                      <a:pt x="274" y="97"/>
                    </a:lnTo>
                    <a:lnTo>
                      <a:pt x="281" y="101"/>
                    </a:lnTo>
                    <a:lnTo>
                      <a:pt x="289" y="104"/>
                    </a:lnTo>
                    <a:lnTo>
                      <a:pt x="296" y="108"/>
                    </a:lnTo>
                    <a:lnTo>
                      <a:pt x="303" y="113"/>
                    </a:lnTo>
                    <a:lnTo>
                      <a:pt x="309" y="119"/>
                    </a:lnTo>
                    <a:lnTo>
                      <a:pt x="314" y="125"/>
                    </a:lnTo>
                    <a:lnTo>
                      <a:pt x="319" y="132"/>
                    </a:lnTo>
                    <a:lnTo>
                      <a:pt x="323" y="139"/>
                    </a:lnTo>
                    <a:lnTo>
                      <a:pt x="327" y="147"/>
                    </a:lnTo>
                    <a:lnTo>
                      <a:pt x="330" y="154"/>
                    </a:lnTo>
                    <a:lnTo>
                      <a:pt x="332" y="163"/>
                    </a:lnTo>
                    <a:lnTo>
                      <a:pt x="334" y="171"/>
                    </a:lnTo>
                    <a:lnTo>
                      <a:pt x="334" y="180"/>
                    </a:lnTo>
                    <a:lnTo>
                      <a:pt x="334" y="220"/>
                    </a:lnTo>
                    <a:close/>
                    <a:moveTo>
                      <a:pt x="400" y="256"/>
                    </a:moveTo>
                    <a:lnTo>
                      <a:pt x="392" y="250"/>
                    </a:lnTo>
                    <a:lnTo>
                      <a:pt x="382" y="243"/>
                    </a:lnTo>
                    <a:lnTo>
                      <a:pt x="371" y="238"/>
                    </a:lnTo>
                    <a:lnTo>
                      <a:pt x="362" y="233"/>
                    </a:lnTo>
                    <a:lnTo>
                      <a:pt x="362" y="180"/>
                    </a:lnTo>
                    <a:lnTo>
                      <a:pt x="361" y="168"/>
                    </a:lnTo>
                    <a:lnTo>
                      <a:pt x="359" y="157"/>
                    </a:lnTo>
                    <a:lnTo>
                      <a:pt x="356" y="146"/>
                    </a:lnTo>
                    <a:lnTo>
                      <a:pt x="353" y="136"/>
                    </a:lnTo>
                    <a:lnTo>
                      <a:pt x="348" y="125"/>
                    </a:lnTo>
                    <a:lnTo>
                      <a:pt x="342" y="117"/>
                    </a:lnTo>
                    <a:lnTo>
                      <a:pt x="336" y="108"/>
                    </a:lnTo>
                    <a:lnTo>
                      <a:pt x="328" y="99"/>
                    </a:lnTo>
                    <a:lnTo>
                      <a:pt x="320" y="92"/>
                    </a:lnTo>
                    <a:lnTo>
                      <a:pt x="311" y="86"/>
                    </a:lnTo>
                    <a:lnTo>
                      <a:pt x="302" y="80"/>
                    </a:lnTo>
                    <a:lnTo>
                      <a:pt x="292" y="75"/>
                    </a:lnTo>
                    <a:lnTo>
                      <a:pt x="281" y="72"/>
                    </a:lnTo>
                    <a:lnTo>
                      <a:pt x="270" y="68"/>
                    </a:lnTo>
                    <a:lnTo>
                      <a:pt x="260" y="66"/>
                    </a:lnTo>
                    <a:lnTo>
                      <a:pt x="248" y="66"/>
                    </a:lnTo>
                    <a:lnTo>
                      <a:pt x="236" y="66"/>
                    </a:lnTo>
                    <a:lnTo>
                      <a:pt x="225" y="68"/>
                    </a:lnTo>
                    <a:lnTo>
                      <a:pt x="214" y="72"/>
                    </a:lnTo>
                    <a:lnTo>
                      <a:pt x="204" y="75"/>
                    </a:lnTo>
                    <a:lnTo>
                      <a:pt x="193" y="80"/>
                    </a:lnTo>
                    <a:lnTo>
                      <a:pt x="185" y="86"/>
                    </a:lnTo>
                    <a:lnTo>
                      <a:pt x="175" y="92"/>
                    </a:lnTo>
                    <a:lnTo>
                      <a:pt x="167" y="99"/>
                    </a:lnTo>
                    <a:lnTo>
                      <a:pt x="160" y="108"/>
                    </a:lnTo>
                    <a:lnTo>
                      <a:pt x="153" y="117"/>
                    </a:lnTo>
                    <a:lnTo>
                      <a:pt x="148" y="125"/>
                    </a:lnTo>
                    <a:lnTo>
                      <a:pt x="143" y="136"/>
                    </a:lnTo>
                    <a:lnTo>
                      <a:pt x="140" y="146"/>
                    </a:lnTo>
                    <a:lnTo>
                      <a:pt x="136" y="157"/>
                    </a:lnTo>
                    <a:lnTo>
                      <a:pt x="134" y="168"/>
                    </a:lnTo>
                    <a:lnTo>
                      <a:pt x="134" y="180"/>
                    </a:lnTo>
                    <a:lnTo>
                      <a:pt x="134" y="233"/>
                    </a:lnTo>
                    <a:lnTo>
                      <a:pt x="123" y="238"/>
                    </a:lnTo>
                    <a:lnTo>
                      <a:pt x="114" y="243"/>
                    </a:lnTo>
                    <a:lnTo>
                      <a:pt x="104" y="250"/>
                    </a:lnTo>
                    <a:lnTo>
                      <a:pt x="96" y="256"/>
                    </a:lnTo>
                    <a:lnTo>
                      <a:pt x="96" y="180"/>
                    </a:lnTo>
                    <a:lnTo>
                      <a:pt x="96" y="164"/>
                    </a:lnTo>
                    <a:lnTo>
                      <a:pt x="98" y="149"/>
                    </a:lnTo>
                    <a:lnTo>
                      <a:pt x="102" y="135"/>
                    </a:lnTo>
                    <a:lnTo>
                      <a:pt x="107" y="121"/>
                    </a:lnTo>
                    <a:lnTo>
                      <a:pt x="114" y="107"/>
                    </a:lnTo>
                    <a:lnTo>
                      <a:pt x="121" y="94"/>
                    </a:lnTo>
                    <a:lnTo>
                      <a:pt x="130" y="82"/>
                    </a:lnTo>
                    <a:lnTo>
                      <a:pt x="140" y="72"/>
                    </a:lnTo>
                    <a:lnTo>
                      <a:pt x="150" y="62"/>
                    </a:lnTo>
                    <a:lnTo>
                      <a:pt x="162" y="53"/>
                    </a:lnTo>
                    <a:lnTo>
                      <a:pt x="175" y="46"/>
                    </a:lnTo>
                    <a:lnTo>
                      <a:pt x="189" y="39"/>
                    </a:lnTo>
                    <a:lnTo>
                      <a:pt x="203" y="34"/>
                    </a:lnTo>
                    <a:lnTo>
                      <a:pt x="217" y="31"/>
                    </a:lnTo>
                    <a:lnTo>
                      <a:pt x="232" y="28"/>
                    </a:lnTo>
                    <a:lnTo>
                      <a:pt x="248" y="28"/>
                    </a:lnTo>
                    <a:lnTo>
                      <a:pt x="263" y="28"/>
                    </a:lnTo>
                    <a:lnTo>
                      <a:pt x="279" y="31"/>
                    </a:lnTo>
                    <a:lnTo>
                      <a:pt x="293" y="34"/>
                    </a:lnTo>
                    <a:lnTo>
                      <a:pt x="307" y="39"/>
                    </a:lnTo>
                    <a:lnTo>
                      <a:pt x="321" y="46"/>
                    </a:lnTo>
                    <a:lnTo>
                      <a:pt x="333" y="53"/>
                    </a:lnTo>
                    <a:lnTo>
                      <a:pt x="344" y="62"/>
                    </a:lnTo>
                    <a:lnTo>
                      <a:pt x="355" y="72"/>
                    </a:lnTo>
                    <a:lnTo>
                      <a:pt x="366" y="82"/>
                    </a:lnTo>
                    <a:lnTo>
                      <a:pt x="374" y="94"/>
                    </a:lnTo>
                    <a:lnTo>
                      <a:pt x="382" y="107"/>
                    </a:lnTo>
                    <a:lnTo>
                      <a:pt x="388" y="121"/>
                    </a:lnTo>
                    <a:lnTo>
                      <a:pt x="394" y="135"/>
                    </a:lnTo>
                    <a:lnTo>
                      <a:pt x="397" y="149"/>
                    </a:lnTo>
                    <a:lnTo>
                      <a:pt x="400" y="164"/>
                    </a:lnTo>
                    <a:lnTo>
                      <a:pt x="400" y="180"/>
                    </a:lnTo>
                    <a:lnTo>
                      <a:pt x="400" y="2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244">
                <a:extLst>
                  <a:ext uri="{FF2B5EF4-FFF2-40B4-BE49-F238E27FC236}">
                    <a16:creationId xmlns:a16="http://schemas.microsoft.com/office/drawing/2014/main" id="{788FA155-632E-4B3A-B9B5-6627D3AB2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6239" y="3476626"/>
                <a:ext cx="14288" cy="14288"/>
              </a:xfrm>
              <a:custGeom>
                <a:avLst/>
                <a:gdLst>
                  <a:gd name="T0" fmla="*/ 24 w 27"/>
                  <a:gd name="T1" fmla="*/ 4 h 28"/>
                  <a:gd name="T2" fmla="*/ 18 w 27"/>
                  <a:gd name="T3" fmla="*/ 1 h 28"/>
                  <a:gd name="T4" fmla="*/ 14 w 27"/>
                  <a:gd name="T5" fmla="*/ 0 h 28"/>
                  <a:gd name="T6" fmla="*/ 9 w 27"/>
                  <a:gd name="T7" fmla="*/ 1 h 28"/>
                  <a:gd name="T8" fmla="*/ 3 w 27"/>
                  <a:gd name="T9" fmla="*/ 4 h 28"/>
                  <a:gd name="T10" fmla="*/ 1 w 27"/>
                  <a:gd name="T11" fmla="*/ 9 h 28"/>
                  <a:gd name="T12" fmla="*/ 0 w 27"/>
                  <a:gd name="T13" fmla="*/ 14 h 28"/>
                  <a:gd name="T14" fmla="*/ 1 w 27"/>
                  <a:gd name="T15" fmla="*/ 19 h 28"/>
                  <a:gd name="T16" fmla="*/ 3 w 27"/>
                  <a:gd name="T17" fmla="*/ 24 h 28"/>
                  <a:gd name="T18" fmla="*/ 9 w 27"/>
                  <a:gd name="T19" fmla="*/ 27 h 28"/>
                  <a:gd name="T20" fmla="*/ 14 w 27"/>
                  <a:gd name="T21" fmla="*/ 28 h 28"/>
                  <a:gd name="T22" fmla="*/ 18 w 27"/>
                  <a:gd name="T23" fmla="*/ 27 h 28"/>
                  <a:gd name="T24" fmla="*/ 24 w 27"/>
                  <a:gd name="T25" fmla="*/ 24 h 28"/>
                  <a:gd name="T26" fmla="*/ 26 w 27"/>
                  <a:gd name="T27" fmla="*/ 19 h 28"/>
                  <a:gd name="T28" fmla="*/ 27 w 27"/>
                  <a:gd name="T29" fmla="*/ 14 h 28"/>
                  <a:gd name="T30" fmla="*/ 26 w 27"/>
                  <a:gd name="T31" fmla="*/ 9 h 28"/>
                  <a:gd name="T32" fmla="*/ 24 w 27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24" y="4"/>
                    </a:move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3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8" y="27"/>
                    </a:lnTo>
                    <a:lnTo>
                      <a:pt x="24" y="24"/>
                    </a:lnTo>
                    <a:lnTo>
                      <a:pt x="26" y="19"/>
                    </a:lnTo>
                    <a:lnTo>
                      <a:pt x="27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245">
                <a:extLst>
                  <a:ext uri="{FF2B5EF4-FFF2-40B4-BE49-F238E27FC236}">
                    <a16:creationId xmlns:a16="http://schemas.microsoft.com/office/drawing/2014/main" id="{F756E634-CF84-4EEB-80E1-F2D322458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2576" y="3381376"/>
                <a:ext cx="106363" cy="87313"/>
              </a:xfrm>
              <a:custGeom>
                <a:avLst/>
                <a:gdLst>
                  <a:gd name="T0" fmla="*/ 201 w 201"/>
                  <a:gd name="T1" fmla="*/ 148 h 165"/>
                  <a:gd name="T2" fmla="*/ 196 w 201"/>
                  <a:gd name="T3" fmla="*/ 132 h 165"/>
                  <a:gd name="T4" fmla="*/ 191 w 201"/>
                  <a:gd name="T5" fmla="*/ 118 h 165"/>
                  <a:gd name="T6" fmla="*/ 183 w 201"/>
                  <a:gd name="T7" fmla="*/ 103 h 165"/>
                  <a:gd name="T8" fmla="*/ 176 w 201"/>
                  <a:gd name="T9" fmla="*/ 89 h 165"/>
                  <a:gd name="T10" fmla="*/ 166 w 201"/>
                  <a:gd name="T11" fmla="*/ 76 h 165"/>
                  <a:gd name="T12" fmla="*/ 157 w 201"/>
                  <a:gd name="T13" fmla="*/ 64 h 165"/>
                  <a:gd name="T14" fmla="*/ 146 w 201"/>
                  <a:gd name="T15" fmla="*/ 52 h 165"/>
                  <a:gd name="T16" fmla="*/ 134 w 201"/>
                  <a:gd name="T17" fmla="*/ 42 h 165"/>
                  <a:gd name="T18" fmla="*/ 120 w 201"/>
                  <a:gd name="T19" fmla="*/ 32 h 165"/>
                  <a:gd name="T20" fmla="*/ 106 w 201"/>
                  <a:gd name="T21" fmla="*/ 25 h 165"/>
                  <a:gd name="T22" fmla="*/ 92 w 201"/>
                  <a:gd name="T23" fmla="*/ 17 h 165"/>
                  <a:gd name="T24" fmla="*/ 77 w 201"/>
                  <a:gd name="T25" fmla="*/ 11 h 165"/>
                  <a:gd name="T26" fmla="*/ 62 w 201"/>
                  <a:gd name="T27" fmla="*/ 6 h 165"/>
                  <a:gd name="T28" fmla="*/ 46 w 201"/>
                  <a:gd name="T29" fmla="*/ 3 h 165"/>
                  <a:gd name="T30" fmla="*/ 30 w 201"/>
                  <a:gd name="T31" fmla="*/ 1 h 165"/>
                  <a:gd name="T32" fmla="*/ 14 w 201"/>
                  <a:gd name="T33" fmla="*/ 0 h 165"/>
                  <a:gd name="T34" fmla="*/ 9 w 201"/>
                  <a:gd name="T35" fmla="*/ 1 h 165"/>
                  <a:gd name="T36" fmla="*/ 4 w 201"/>
                  <a:gd name="T37" fmla="*/ 4 h 165"/>
                  <a:gd name="T38" fmla="*/ 1 w 201"/>
                  <a:gd name="T39" fmla="*/ 8 h 165"/>
                  <a:gd name="T40" fmla="*/ 0 w 201"/>
                  <a:gd name="T41" fmla="*/ 14 h 165"/>
                  <a:gd name="T42" fmla="*/ 1 w 201"/>
                  <a:gd name="T43" fmla="*/ 19 h 165"/>
                  <a:gd name="T44" fmla="*/ 4 w 201"/>
                  <a:gd name="T45" fmla="*/ 24 h 165"/>
                  <a:gd name="T46" fmla="*/ 9 w 201"/>
                  <a:gd name="T47" fmla="*/ 27 h 165"/>
                  <a:gd name="T48" fmla="*/ 14 w 201"/>
                  <a:gd name="T49" fmla="*/ 28 h 165"/>
                  <a:gd name="T50" fmla="*/ 28 w 201"/>
                  <a:gd name="T51" fmla="*/ 29 h 165"/>
                  <a:gd name="T52" fmla="*/ 42 w 201"/>
                  <a:gd name="T53" fmla="*/ 30 h 165"/>
                  <a:gd name="T54" fmla="*/ 56 w 201"/>
                  <a:gd name="T55" fmla="*/ 33 h 165"/>
                  <a:gd name="T56" fmla="*/ 69 w 201"/>
                  <a:gd name="T57" fmla="*/ 37 h 165"/>
                  <a:gd name="T58" fmla="*/ 81 w 201"/>
                  <a:gd name="T59" fmla="*/ 42 h 165"/>
                  <a:gd name="T60" fmla="*/ 93 w 201"/>
                  <a:gd name="T61" fmla="*/ 48 h 165"/>
                  <a:gd name="T62" fmla="*/ 105 w 201"/>
                  <a:gd name="T63" fmla="*/ 56 h 165"/>
                  <a:gd name="T64" fmla="*/ 116 w 201"/>
                  <a:gd name="T65" fmla="*/ 63 h 165"/>
                  <a:gd name="T66" fmla="*/ 125 w 201"/>
                  <a:gd name="T67" fmla="*/ 72 h 165"/>
                  <a:gd name="T68" fmla="*/ 135 w 201"/>
                  <a:gd name="T69" fmla="*/ 81 h 165"/>
                  <a:gd name="T70" fmla="*/ 144 w 201"/>
                  <a:gd name="T71" fmla="*/ 92 h 165"/>
                  <a:gd name="T72" fmla="*/ 151 w 201"/>
                  <a:gd name="T73" fmla="*/ 103 h 165"/>
                  <a:gd name="T74" fmla="*/ 159 w 201"/>
                  <a:gd name="T75" fmla="*/ 115 h 165"/>
                  <a:gd name="T76" fmla="*/ 164 w 201"/>
                  <a:gd name="T77" fmla="*/ 128 h 165"/>
                  <a:gd name="T78" fmla="*/ 169 w 201"/>
                  <a:gd name="T79" fmla="*/ 141 h 165"/>
                  <a:gd name="T80" fmla="*/ 174 w 201"/>
                  <a:gd name="T81" fmla="*/ 154 h 165"/>
                  <a:gd name="T82" fmla="*/ 175 w 201"/>
                  <a:gd name="T83" fmla="*/ 159 h 165"/>
                  <a:gd name="T84" fmla="*/ 178 w 201"/>
                  <a:gd name="T85" fmla="*/ 162 h 165"/>
                  <a:gd name="T86" fmla="*/ 182 w 201"/>
                  <a:gd name="T87" fmla="*/ 164 h 165"/>
                  <a:gd name="T88" fmla="*/ 187 w 201"/>
                  <a:gd name="T89" fmla="*/ 165 h 165"/>
                  <a:gd name="T90" fmla="*/ 189 w 201"/>
                  <a:gd name="T91" fmla="*/ 164 h 165"/>
                  <a:gd name="T92" fmla="*/ 190 w 201"/>
                  <a:gd name="T93" fmla="*/ 164 h 165"/>
                  <a:gd name="T94" fmla="*/ 195 w 201"/>
                  <a:gd name="T95" fmla="*/ 162 h 165"/>
                  <a:gd name="T96" fmla="*/ 198 w 201"/>
                  <a:gd name="T97" fmla="*/ 158 h 165"/>
                  <a:gd name="T98" fmla="*/ 201 w 201"/>
                  <a:gd name="T99" fmla="*/ 153 h 165"/>
                  <a:gd name="T100" fmla="*/ 201 w 201"/>
                  <a:gd name="T101" fmla="*/ 14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1" h="165">
                    <a:moveTo>
                      <a:pt x="201" y="148"/>
                    </a:moveTo>
                    <a:lnTo>
                      <a:pt x="196" y="132"/>
                    </a:lnTo>
                    <a:lnTo>
                      <a:pt x="191" y="118"/>
                    </a:lnTo>
                    <a:lnTo>
                      <a:pt x="183" y="103"/>
                    </a:lnTo>
                    <a:lnTo>
                      <a:pt x="176" y="89"/>
                    </a:lnTo>
                    <a:lnTo>
                      <a:pt x="166" y="76"/>
                    </a:lnTo>
                    <a:lnTo>
                      <a:pt x="157" y="64"/>
                    </a:lnTo>
                    <a:lnTo>
                      <a:pt x="146" y="52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6" y="25"/>
                    </a:lnTo>
                    <a:lnTo>
                      <a:pt x="92" y="17"/>
                    </a:lnTo>
                    <a:lnTo>
                      <a:pt x="77" y="11"/>
                    </a:lnTo>
                    <a:lnTo>
                      <a:pt x="62" y="6"/>
                    </a:lnTo>
                    <a:lnTo>
                      <a:pt x="46" y="3"/>
                    </a:lnTo>
                    <a:lnTo>
                      <a:pt x="3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8" y="29"/>
                    </a:lnTo>
                    <a:lnTo>
                      <a:pt x="42" y="30"/>
                    </a:lnTo>
                    <a:lnTo>
                      <a:pt x="56" y="33"/>
                    </a:lnTo>
                    <a:lnTo>
                      <a:pt x="69" y="37"/>
                    </a:lnTo>
                    <a:lnTo>
                      <a:pt x="81" y="42"/>
                    </a:lnTo>
                    <a:lnTo>
                      <a:pt x="93" y="48"/>
                    </a:lnTo>
                    <a:lnTo>
                      <a:pt x="105" y="56"/>
                    </a:lnTo>
                    <a:lnTo>
                      <a:pt x="116" y="63"/>
                    </a:lnTo>
                    <a:lnTo>
                      <a:pt x="125" y="72"/>
                    </a:lnTo>
                    <a:lnTo>
                      <a:pt x="135" y="81"/>
                    </a:lnTo>
                    <a:lnTo>
                      <a:pt x="144" y="92"/>
                    </a:lnTo>
                    <a:lnTo>
                      <a:pt x="151" y="103"/>
                    </a:lnTo>
                    <a:lnTo>
                      <a:pt x="159" y="115"/>
                    </a:lnTo>
                    <a:lnTo>
                      <a:pt x="164" y="128"/>
                    </a:lnTo>
                    <a:lnTo>
                      <a:pt x="169" y="141"/>
                    </a:lnTo>
                    <a:lnTo>
                      <a:pt x="174" y="154"/>
                    </a:lnTo>
                    <a:lnTo>
                      <a:pt x="175" y="159"/>
                    </a:lnTo>
                    <a:lnTo>
                      <a:pt x="178" y="162"/>
                    </a:lnTo>
                    <a:lnTo>
                      <a:pt x="182" y="164"/>
                    </a:lnTo>
                    <a:lnTo>
                      <a:pt x="187" y="165"/>
                    </a:lnTo>
                    <a:lnTo>
                      <a:pt x="189" y="164"/>
                    </a:lnTo>
                    <a:lnTo>
                      <a:pt x="190" y="164"/>
                    </a:lnTo>
                    <a:lnTo>
                      <a:pt x="195" y="162"/>
                    </a:lnTo>
                    <a:lnTo>
                      <a:pt x="198" y="158"/>
                    </a:lnTo>
                    <a:lnTo>
                      <a:pt x="201" y="153"/>
                    </a:lnTo>
                    <a:lnTo>
                      <a:pt x="201" y="1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246">
                <a:extLst>
                  <a:ext uri="{FF2B5EF4-FFF2-40B4-BE49-F238E27FC236}">
                    <a16:creationId xmlns:a16="http://schemas.microsoft.com/office/drawing/2014/main" id="{12BCF73A-05C2-473F-9DEE-192D0DEEF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576" y="3476626"/>
                <a:ext cx="15875" cy="14288"/>
              </a:xfrm>
              <a:custGeom>
                <a:avLst/>
                <a:gdLst>
                  <a:gd name="T0" fmla="*/ 15 w 29"/>
                  <a:gd name="T1" fmla="*/ 0 h 28"/>
                  <a:gd name="T2" fmla="*/ 14 w 29"/>
                  <a:gd name="T3" fmla="*/ 0 h 28"/>
                  <a:gd name="T4" fmla="*/ 8 w 29"/>
                  <a:gd name="T5" fmla="*/ 1 h 28"/>
                  <a:gd name="T6" fmla="*/ 4 w 29"/>
                  <a:gd name="T7" fmla="*/ 4 h 28"/>
                  <a:gd name="T8" fmla="*/ 1 w 29"/>
                  <a:gd name="T9" fmla="*/ 9 h 28"/>
                  <a:gd name="T10" fmla="*/ 0 w 29"/>
                  <a:gd name="T11" fmla="*/ 14 h 28"/>
                  <a:gd name="T12" fmla="*/ 1 w 29"/>
                  <a:gd name="T13" fmla="*/ 19 h 28"/>
                  <a:gd name="T14" fmla="*/ 4 w 29"/>
                  <a:gd name="T15" fmla="*/ 24 h 28"/>
                  <a:gd name="T16" fmla="*/ 8 w 29"/>
                  <a:gd name="T17" fmla="*/ 27 h 28"/>
                  <a:gd name="T18" fmla="*/ 14 w 29"/>
                  <a:gd name="T19" fmla="*/ 28 h 28"/>
                  <a:gd name="T20" fmla="*/ 15 w 29"/>
                  <a:gd name="T21" fmla="*/ 28 h 28"/>
                  <a:gd name="T22" fmla="*/ 20 w 29"/>
                  <a:gd name="T23" fmla="*/ 27 h 28"/>
                  <a:gd name="T24" fmla="*/ 24 w 29"/>
                  <a:gd name="T25" fmla="*/ 24 h 28"/>
                  <a:gd name="T26" fmla="*/ 28 w 29"/>
                  <a:gd name="T27" fmla="*/ 19 h 28"/>
                  <a:gd name="T28" fmla="*/ 29 w 29"/>
                  <a:gd name="T29" fmla="*/ 14 h 28"/>
                  <a:gd name="T30" fmla="*/ 28 w 29"/>
                  <a:gd name="T31" fmla="*/ 9 h 28"/>
                  <a:gd name="T32" fmla="*/ 24 w 29"/>
                  <a:gd name="T33" fmla="*/ 4 h 28"/>
                  <a:gd name="T34" fmla="*/ 20 w 29"/>
                  <a:gd name="T35" fmla="*/ 1 h 28"/>
                  <a:gd name="T36" fmla="*/ 15 w 29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28">
                    <a:moveTo>
                      <a:pt x="15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8" y="19"/>
                    </a:lnTo>
                    <a:lnTo>
                      <a:pt x="29" y="14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20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8412A7-398D-4E16-BE1F-E8C3A7ACE1FE}"/>
              </a:ext>
            </a:extLst>
          </p:cNvPr>
          <p:cNvGrpSpPr/>
          <p:nvPr/>
        </p:nvGrpSpPr>
        <p:grpSpPr>
          <a:xfrm>
            <a:off x="5676900" y="2924091"/>
            <a:ext cx="838200" cy="838196"/>
            <a:chOff x="5676900" y="3164240"/>
            <a:chExt cx="838200" cy="8381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3FBC19-BD41-4AEB-A44D-C4C56771E20E}"/>
                </a:ext>
              </a:extLst>
            </p:cNvPr>
            <p:cNvSpPr/>
            <p:nvPr/>
          </p:nvSpPr>
          <p:spPr>
            <a:xfrm>
              <a:off x="5676900" y="3164240"/>
              <a:ext cx="838200" cy="838196"/>
            </a:xfrm>
            <a:prstGeom prst="ellipse">
              <a:avLst/>
            </a:prstGeom>
            <a:gradFill flip="none" rotWithShape="1">
              <a:gsLst>
                <a:gs pos="99000">
                  <a:schemeClr val="accent3"/>
                </a:gs>
                <a:gs pos="0">
                  <a:schemeClr val="accent4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A32663-E0C6-4CD9-BCD9-3D140A680856}"/>
                </a:ext>
              </a:extLst>
            </p:cNvPr>
            <p:cNvGrpSpPr/>
            <p:nvPr/>
          </p:nvGrpSpPr>
          <p:grpSpPr>
            <a:xfrm>
              <a:off x="5907881" y="3395219"/>
              <a:ext cx="376238" cy="376238"/>
              <a:chOff x="6391276" y="5438776"/>
              <a:chExt cx="376238" cy="376238"/>
            </a:xfrm>
          </p:grpSpPr>
          <p:sp>
            <p:nvSpPr>
              <p:cNvPr id="41" name="Freeform 364">
                <a:extLst>
                  <a:ext uri="{FF2B5EF4-FFF2-40B4-BE49-F238E27FC236}">
                    <a16:creationId xmlns:a16="http://schemas.microsoft.com/office/drawing/2014/main" id="{52377DF6-86B2-4AE0-B22B-71393B93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4" y="5505451"/>
                <a:ext cx="15875" cy="15875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2 w 28"/>
                  <a:gd name="T11" fmla="*/ 9 h 28"/>
                  <a:gd name="T12" fmla="*/ 0 w 28"/>
                  <a:gd name="T13" fmla="*/ 14 h 28"/>
                  <a:gd name="T14" fmla="*/ 2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365">
                <a:extLst>
                  <a:ext uri="{FF2B5EF4-FFF2-40B4-BE49-F238E27FC236}">
                    <a16:creationId xmlns:a16="http://schemas.microsoft.com/office/drawing/2014/main" id="{1E888F90-5FCD-42CD-B47C-E524B05B4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4" y="5537201"/>
                <a:ext cx="15875" cy="68263"/>
              </a:xfrm>
              <a:custGeom>
                <a:avLst/>
                <a:gdLst>
                  <a:gd name="T0" fmla="*/ 14 w 28"/>
                  <a:gd name="T1" fmla="*/ 0 h 128"/>
                  <a:gd name="T2" fmla="*/ 9 w 28"/>
                  <a:gd name="T3" fmla="*/ 1 h 128"/>
                  <a:gd name="T4" fmla="*/ 5 w 28"/>
                  <a:gd name="T5" fmla="*/ 3 h 128"/>
                  <a:gd name="T6" fmla="*/ 3 w 28"/>
                  <a:gd name="T7" fmla="*/ 8 h 128"/>
                  <a:gd name="T8" fmla="*/ 0 w 28"/>
                  <a:gd name="T9" fmla="*/ 13 h 128"/>
                  <a:gd name="T10" fmla="*/ 0 w 28"/>
                  <a:gd name="T11" fmla="*/ 114 h 128"/>
                  <a:gd name="T12" fmla="*/ 3 w 28"/>
                  <a:gd name="T13" fmla="*/ 119 h 128"/>
                  <a:gd name="T14" fmla="*/ 5 w 28"/>
                  <a:gd name="T15" fmla="*/ 125 h 128"/>
                  <a:gd name="T16" fmla="*/ 9 w 28"/>
                  <a:gd name="T17" fmla="*/ 127 h 128"/>
                  <a:gd name="T18" fmla="*/ 14 w 28"/>
                  <a:gd name="T19" fmla="*/ 128 h 128"/>
                  <a:gd name="T20" fmla="*/ 20 w 28"/>
                  <a:gd name="T21" fmla="*/ 127 h 128"/>
                  <a:gd name="T22" fmla="*/ 25 w 28"/>
                  <a:gd name="T23" fmla="*/ 125 h 128"/>
                  <a:gd name="T24" fmla="*/ 27 w 28"/>
                  <a:gd name="T25" fmla="*/ 119 h 128"/>
                  <a:gd name="T26" fmla="*/ 28 w 28"/>
                  <a:gd name="T27" fmla="*/ 114 h 128"/>
                  <a:gd name="T28" fmla="*/ 28 w 28"/>
                  <a:gd name="T29" fmla="*/ 13 h 128"/>
                  <a:gd name="T30" fmla="*/ 27 w 28"/>
                  <a:gd name="T31" fmla="*/ 8 h 128"/>
                  <a:gd name="T32" fmla="*/ 25 w 28"/>
                  <a:gd name="T33" fmla="*/ 3 h 128"/>
                  <a:gd name="T34" fmla="*/ 20 w 28"/>
                  <a:gd name="T35" fmla="*/ 1 h 128"/>
                  <a:gd name="T36" fmla="*/ 14 w 28"/>
                  <a:gd name="T3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128">
                    <a:moveTo>
                      <a:pt x="14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0" y="114"/>
                    </a:lnTo>
                    <a:lnTo>
                      <a:pt x="3" y="119"/>
                    </a:lnTo>
                    <a:lnTo>
                      <a:pt x="5" y="125"/>
                    </a:lnTo>
                    <a:lnTo>
                      <a:pt x="9" y="127"/>
                    </a:lnTo>
                    <a:lnTo>
                      <a:pt x="14" y="128"/>
                    </a:lnTo>
                    <a:lnTo>
                      <a:pt x="20" y="127"/>
                    </a:lnTo>
                    <a:lnTo>
                      <a:pt x="25" y="125"/>
                    </a:lnTo>
                    <a:lnTo>
                      <a:pt x="27" y="119"/>
                    </a:lnTo>
                    <a:lnTo>
                      <a:pt x="28" y="114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5" y="3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366">
                <a:extLst>
                  <a:ext uri="{FF2B5EF4-FFF2-40B4-BE49-F238E27FC236}">
                    <a16:creationId xmlns:a16="http://schemas.microsoft.com/office/drawing/2014/main" id="{DD90DE64-4F4B-4F65-A52F-66411A6E81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7314" y="5438776"/>
                <a:ext cx="284163" cy="376238"/>
              </a:xfrm>
              <a:custGeom>
                <a:avLst/>
                <a:gdLst>
                  <a:gd name="T0" fmla="*/ 368 w 536"/>
                  <a:gd name="T1" fmla="*/ 94 h 712"/>
                  <a:gd name="T2" fmla="*/ 387 w 536"/>
                  <a:gd name="T3" fmla="*/ 82 h 712"/>
                  <a:gd name="T4" fmla="*/ 399 w 536"/>
                  <a:gd name="T5" fmla="*/ 64 h 712"/>
                  <a:gd name="T6" fmla="*/ 400 w 536"/>
                  <a:gd name="T7" fmla="*/ 39 h 712"/>
                  <a:gd name="T8" fmla="*/ 387 w 536"/>
                  <a:gd name="T9" fmla="*/ 14 h 712"/>
                  <a:gd name="T10" fmla="*/ 364 w 536"/>
                  <a:gd name="T11" fmla="*/ 1 h 712"/>
                  <a:gd name="T12" fmla="*/ 173 w 536"/>
                  <a:gd name="T13" fmla="*/ 1 h 712"/>
                  <a:gd name="T14" fmla="*/ 149 w 536"/>
                  <a:gd name="T15" fmla="*/ 14 h 712"/>
                  <a:gd name="T16" fmla="*/ 136 w 536"/>
                  <a:gd name="T17" fmla="*/ 39 h 712"/>
                  <a:gd name="T18" fmla="*/ 137 w 536"/>
                  <a:gd name="T19" fmla="*/ 64 h 712"/>
                  <a:gd name="T20" fmla="*/ 149 w 536"/>
                  <a:gd name="T21" fmla="*/ 82 h 712"/>
                  <a:gd name="T22" fmla="*/ 168 w 536"/>
                  <a:gd name="T23" fmla="*/ 94 h 712"/>
                  <a:gd name="T24" fmla="*/ 110 w 536"/>
                  <a:gd name="T25" fmla="*/ 452 h 712"/>
                  <a:gd name="T26" fmla="*/ 117 w 536"/>
                  <a:gd name="T27" fmla="*/ 466 h 712"/>
                  <a:gd name="T28" fmla="*/ 128 w 536"/>
                  <a:gd name="T29" fmla="*/ 467 h 712"/>
                  <a:gd name="T30" fmla="*/ 136 w 536"/>
                  <a:gd name="T31" fmla="*/ 461 h 712"/>
                  <a:gd name="T32" fmla="*/ 191 w 536"/>
                  <a:gd name="T33" fmla="*/ 368 h 712"/>
                  <a:gd name="T34" fmla="*/ 221 w 536"/>
                  <a:gd name="T35" fmla="*/ 357 h 712"/>
                  <a:gd name="T36" fmla="*/ 237 w 536"/>
                  <a:gd name="T37" fmla="*/ 357 h 712"/>
                  <a:gd name="T38" fmla="*/ 253 w 536"/>
                  <a:gd name="T39" fmla="*/ 363 h 712"/>
                  <a:gd name="T40" fmla="*/ 268 w 536"/>
                  <a:gd name="T41" fmla="*/ 375 h 712"/>
                  <a:gd name="T42" fmla="*/ 290 w 536"/>
                  <a:gd name="T43" fmla="*/ 383 h 712"/>
                  <a:gd name="T44" fmla="*/ 326 w 536"/>
                  <a:gd name="T45" fmla="*/ 380 h 712"/>
                  <a:gd name="T46" fmla="*/ 505 w 536"/>
                  <a:gd name="T47" fmla="*/ 642 h 712"/>
                  <a:gd name="T48" fmla="*/ 508 w 536"/>
                  <a:gd name="T49" fmla="*/ 664 h 712"/>
                  <a:gd name="T50" fmla="*/ 494 w 536"/>
                  <a:gd name="T51" fmla="*/ 681 h 712"/>
                  <a:gd name="T52" fmla="*/ 56 w 536"/>
                  <a:gd name="T53" fmla="*/ 684 h 712"/>
                  <a:gd name="T54" fmla="*/ 36 w 536"/>
                  <a:gd name="T55" fmla="*/ 677 h 712"/>
                  <a:gd name="T56" fmla="*/ 28 w 536"/>
                  <a:gd name="T57" fmla="*/ 656 h 712"/>
                  <a:gd name="T58" fmla="*/ 78 w 536"/>
                  <a:gd name="T59" fmla="*/ 561 h 712"/>
                  <a:gd name="T60" fmla="*/ 77 w 536"/>
                  <a:gd name="T61" fmla="*/ 546 h 712"/>
                  <a:gd name="T62" fmla="*/ 63 w 536"/>
                  <a:gd name="T63" fmla="*/ 540 h 712"/>
                  <a:gd name="T64" fmla="*/ 7 w 536"/>
                  <a:gd name="T65" fmla="*/ 628 h 712"/>
                  <a:gd name="T66" fmla="*/ 0 w 536"/>
                  <a:gd name="T67" fmla="*/ 649 h 712"/>
                  <a:gd name="T68" fmla="*/ 2 w 536"/>
                  <a:gd name="T69" fmla="*/ 670 h 712"/>
                  <a:gd name="T70" fmla="*/ 12 w 536"/>
                  <a:gd name="T71" fmla="*/ 691 h 712"/>
                  <a:gd name="T72" fmla="*/ 28 w 536"/>
                  <a:gd name="T73" fmla="*/ 704 h 712"/>
                  <a:gd name="T74" fmla="*/ 48 w 536"/>
                  <a:gd name="T75" fmla="*/ 712 h 712"/>
                  <a:gd name="T76" fmla="*/ 488 w 536"/>
                  <a:gd name="T77" fmla="*/ 712 h 712"/>
                  <a:gd name="T78" fmla="*/ 508 w 536"/>
                  <a:gd name="T79" fmla="*/ 704 h 712"/>
                  <a:gd name="T80" fmla="*/ 525 w 536"/>
                  <a:gd name="T81" fmla="*/ 691 h 712"/>
                  <a:gd name="T82" fmla="*/ 535 w 536"/>
                  <a:gd name="T83" fmla="*/ 670 h 712"/>
                  <a:gd name="T84" fmla="*/ 536 w 536"/>
                  <a:gd name="T85" fmla="*/ 649 h 712"/>
                  <a:gd name="T86" fmla="*/ 529 w 536"/>
                  <a:gd name="T87" fmla="*/ 628 h 712"/>
                  <a:gd name="T88" fmla="*/ 317 w 536"/>
                  <a:gd name="T89" fmla="*/ 353 h 712"/>
                  <a:gd name="T90" fmla="*/ 295 w 536"/>
                  <a:gd name="T91" fmla="*/ 357 h 712"/>
                  <a:gd name="T92" fmla="*/ 278 w 536"/>
                  <a:gd name="T93" fmla="*/ 347 h 712"/>
                  <a:gd name="T94" fmla="*/ 263 w 536"/>
                  <a:gd name="T95" fmla="*/ 336 h 712"/>
                  <a:gd name="T96" fmla="*/ 236 w 536"/>
                  <a:gd name="T97" fmla="*/ 329 h 712"/>
                  <a:gd name="T98" fmla="*/ 205 w 536"/>
                  <a:gd name="T99" fmla="*/ 332 h 712"/>
                  <a:gd name="T100" fmla="*/ 340 w 536"/>
                  <a:gd name="T101" fmla="*/ 95 h 712"/>
                  <a:gd name="T102" fmla="*/ 182 w 536"/>
                  <a:gd name="T103" fmla="*/ 68 h 712"/>
                  <a:gd name="T104" fmla="*/ 172 w 536"/>
                  <a:gd name="T105" fmla="*/ 65 h 712"/>
                  <a:gd name="T106" fmla="*/ 164 w 536"/>
                  <a:gd name="T107" fmla="*/ 56 h 712"/>
                  <a:gd name="T108" fmla="*/ 163 w 536"/>
                  <a:gd name="T109" fmla="*/ 44 h 712"/>
                  <a:gd name="T110" fmla="*/ 168 w 536"/>
                  <a:gd name="T111" fmla="*/ 35 h 712"/>
                  <a:gd name="T112" fmla="*/ 178 w 536"/>
                  <a:gd name="T113" fmla="*/ 29 h 712"/>
                  <a:gd name="T114" fmla="*/ 358 w 536"/>
                  <a:gd name="T115" fmla="*/ 29 h 712"/>
                  <a:gd name="T116" fmla="*/ 368 w 536"/>
                  <a:gd name="T117" fmla="*/ 35 h 712"/>
                  <a:gd name="T118" fmla="*/ 373 w 536"/>
                  <a:gd name="T119" fmla="*/ 44 h 712"/>
                  <a:gd name="T120" fmla="*/ 372 w 536"/>
                  <a:gd name="T121" fmla="*/ 56 h 712"/>
                  <a:gd name="T122" fmla="*/ 365 w 536"/>
                  <a:gd name="T123" fmla="*/ 65 h 712"/>
                  <a:gd name="T124" fmla="*/ 354 w 536"/>
                  <a:gd name="T125" fmla="*/ 68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6" h="712">
                    <a:moveTo>
                      <a:pt x="529" y="628"/>
                    </a:moveTo>
                    <a:lnTo>
                      <a:pt x="368" y="349"/>
                    </a:lnTo>
                    <a:lnTo>
                      <a:pt x="368" y="94"/>
                    </a:lnTo>
                    <a:lnTo>
                      <a:pt x="375" y="90"/>
                    </a:lnTo>
                    <a:lnTo>
                      <a:pt x="382" y="86"/>
                    </a:lnTo>
                    <a:lnTo>
                      <a:pt x="387" y="82"/>
                    </a:lnTo>
                    <a:lnTo>
                      <a:pt x="393" y="76"/>
                    </a:lnTo>
                    <a:lnTo>
                      <a:pt x="396" y="70"/>
                    </a:lnTo>
                    <a:lnTo>
                      <a:pt x="399" y="64"/>
                    </a:lnTo>
                    <a:lnTo>
                      <a:pt x="401" y="56"/>
                    </a:lnTo>
                    <a:lnTo>
                      <a:pt x="401" y="47"/>
                    </a:lnTo>
                    <a:lnTo>
                      <a:pt x="400" y="39"/>
                    </a:lnTo>
                    <a:lnTo>
                      <a:pt x="398" y="29"/>
                    </a:lnTo>
                    <a:lnTo>
                      <a:pt x="394" y="22"/>
                    </a:lnTo>
                    <a:lnTo>
                      <a:pt x="387" y="14"/>
                    </a:lnTo>
                    <a:lnTo>
                      <a:pt x="381" y="9"/>
                    </a:lnTo>
                    <a:lnTo>
                      <a:pt x="372" y="5"/>
                    </a:lnTo>
                    <a:lnTo>
                      <a:pt x="364" y="1"/>
                    </a:lnTo>
                    <a:lnTo>
                      <a:pt x="354" y="0"/>
                    </a:lnTo>
                    <a:lnTo>
                      <a:pt x="182" y="0"/>
                    </a:lnTo>
                    <a:lnTo>
                      <a:pt x="173" y="1"/>
                    </a:lnTo>
                    <a:lnTo>
                      <a:pt x="164" y="5"/>
                    </a:lnTo>
                    <a:lnTo>
                      <a:pt x="155" y="9"/>
                    </a:lnTo>
                    <a:lnTo>
                      <a:pt x="149" y="14"/>
                    </a:lnTo>
                    <a:lnTo>
                      <a:pt x="143" y="22"/>
                    </a:lnTo>
                    <a:lnTo>
                      <a:pt x="138" y="29"/>
                    </a:lnTo>
                    <a:lnTo>
                      <a:pt x="136" y="39"/>
                    </a:lnTo>
                    <a:lnTo>
                      <a:pt x="135" y="47"/>
                    </a:lnTo>
                    <a:lnTo>
                      <a:pt x="135" y="56"/>
                    </a:lnTo>
                    <a:lnTo>
                      <a:pt x="137" y="64"/>
                    </a:lnTo>
                    <a:lnTo>
                      <a:pt x="140" y="70"/>
                    </a:lnTo>
                    <a:lnTo>
                      <a:pt x="145" y="76"/>
                    </a:lnTo>
                    <a:lnTo>
                      <a:pt x="149" y="82"/>
                    </a:lnTo>
                    <a:lnTo>
                      <a:pt x="154" y="86"/>
                    </a:lnTo>
                    <a:lnTo>
                      <a:pt x="161" y="90"/>
                    </a:lnTo>
                    <a:lnTo>
                      <a:pt x="168" y="94"/>
                    </a:lnTo>
                    <a:lnTo>
                      <a:pt x="168" y="349"/>
                    </a:lnTo>
                    <a:lnTo>
                      <a:pt x="111" y="447"/>
                    </a:lnTo>
                    <a:lnTo>
                      <a:pt x="110" y="452"/>
                    </a:lnTo>
                    <a:lnTo>
                      <a:pt x="110" y="458"/>
                    </a:lnTo>
                    <a:lnTo>
                      <a:pt x="113" y="463"/>
                    </a:lnTo>
                    <a:lnTo>
                      <a:pt x="117" y="466"/>
                    </a:lnTo>
                    <a:lnTo>
                      <a:pt x="120" y="467"/>
                    </a:lnTo>
                    <a:lnTo>
                      <a:pt x="123" y="468"/>
                    </a:lnTo>
                    <a:lnTo>
                      <a:pt x="128" y="467"/>
                    </a:lnTo>
                    <a:lnTo>
                      <a:pt x="131" y="466"/>
                    </a:lnTo>
                    <a:lnTo>
                      <a:pt x="134" y="464"/>
                    </a:lnTo>
                    <a:lnTo>
                      <a:pt x="136" y="461"/>
                    </a:lnTo>
                    <a:lnTo>
                      <a:pt x="189" y="371"/>
                    </a:lnTo>
                    <a:lnTo>
                      <a:pt x="190" y="370"/>
                    </a:lnTo>
                    <a:lnTo>
                      <a:pt x="191" y="368"/>
                    </a:lnTo>
                    <a:lnTo>
                      <a:pt x="198" y="364"/>
                    </a:lnTo>
                    <a:lnTo>
                      <a:pt x="216" y="358"/>
                    </a:lnTo>
                    <a:lnTo>
                      <a:pt x="221" y="357"/>
                    </a:lnTo>
                    <a:lnTo>
                      <a:pt x="226" y="356"/>
                    </a:lnTo>
                    <a:lnTo>
                      <a:pt x="232" y="356"/>
                    </a:lnTo>
                    <a:lnTo>
                      <a:pt x="237" y="357"/>
                    </a:lnTo>
                    <a:lnTo>
                      <a:pt x="242" y="358"/>
                    </a:lnTo>
                    <a:lnTo>
                      <a:pt x="248" y="360"/>
                    </a:lnTo>
                    <a:lnTo>
                      <a:pt x="253" y="363"/>
                    </a:lnTo>
                    <a:lnTo>
                      <a:pt x="258" y="367"/>
                    </a:lnTo>
                    <a:lnTo>
                      <a:pt x="263" y="372"/>
                    </a:lnTo>
                    <a:lnTo>
                      <a:pt x="268" y="375"/>
                    </a:lnTo>
                    <a:lnTo>
                      <a:pt x="273" y="378"/>
                    </a:lnTo>
                    <a:lnTo>
                      <a:pt x="279" y="380"/>
                    </a:lnTo>
                    <a:lnTo>
                      <a:pt x="290" y="383"/>
                    </a:lnTo>
                    <a:lnTo>
                      <a:pt x="300" y="385"/>
                    </a:lnTo>
                    <a:lnTo>
                      <a:pt x="313" y="383"/>
                    </a:lnTo>
                    <a:lnTo>
                      <a:pt x="326" y="380"/>
                    </a:lnTo>
                    <a:lnTo>
                      <a:pt x="338" y="376"/>
                    </a:lnTo>
                    <a:lnTo>
                      <a:pt x="347" y="370"/>
                    </a:lnTo>
                    <a:lnTo>
                      <a:pt x="505" y="642"/>
                    </a:lnTo>
                    <a:lnTo>
                      <a:pt x="508" y="649"/>
                    </a:lnTo>
                    <a:lnTo>
                      <a:pt x="508" y="656"/>
                    </a:lnTo>
                    <a:lnTo>
                      <a:pt x="508" y="664"/>
                    </a:lnTo>
                    <a:lnTo>
                      <a:pt x="505" y="670"/>
                    </a:lnTo>
                    <a:lnTo>
                      <a:pt x="501" y="677"/>
                    </a:lnTo>
                    <a:lnTo>
                      <a:pt x="494" y="681"/>
                    </a:lnTo>
                    <a:lnTo>
                      <a:pt x="488" y="683"/>
                    </a:lnTo>
                    <a:lnTo>
                      <a:pt x="481" y="684"/>
                    </a:lnTo>
                    <a:lnTo>
                      <a:pt x="56" y="684"/>
                    </a:lnTo>
                    <a:lnTo>
                      <a:pt x="48" y="683"/>
                    </a:lnTo>
                    <a:lnTo>
                      <a:pt x="42" y="681"/>
                    </a:lnTo>
                    <a:lnTo>
                      <a:pt x="36" y="677"/>
                    </a:lnTo>
                    <a:lnTo>
                      <a:pt x="31" y="670"/>
                    </a:lnTo>
                    <a:lnTo>
                      <a:pt x="29" y="664"/>
                    </a:lnTo>
                    <a:lnTo>
                      <a:pt x="28" y="656"/>
                    </a:lnTo>
                    <a:lnTo>
                      <a:pt x="29" y="649"/>
                    </a:lnTo>
                    <a:lnTo>
                      <a:pt x="31" y="642"/>
                    </a:lnTo>
                    <a:lnTo>
                      <a:pt x="78" y="561"/>
                    </a:lnTo>
                    <a:lnTo>
                      <a:pt x="80" y="555"/>
                    </a:lnTo>
                    <a:lnTo>
                      <a:pt x="79" y="550"/>
                    </a:lnTo>
                    <a:lnTo>
                      <a:pt x="77" y="546"/>
                    </a:lnTo>
                    <a:lnTo>
                      <a:pt x="73" y="541"/>
                    </a:lnTo>
                    <a:lnTo>
                      <a:pt x="69" y="540"/>
                    </a:lnTo>
                    <a:lnTo>
                      <a:pt x="63" y="540"/>
                    </a:lnTo>
                    <a:lnTo>
                      <a:pt x="58" y="542"/>
                    </a:lnTo>
                    <a:lnTo>
                      <a:pt x="55" y="547"/>
                    </a:lnTo>
                    <a:lnTo>
                      <a:pt x="7" y="628"/>
                    </a:lnTo>
                    <a:lnTo>
                      <a:pt x="4" y="635"/>
                    </a:lnTo>
                    <a:lnTo>
                      <a:pt x="2" y="642"/>
                    </a:lnTo>
                    <a:lnTo>
                      <a:pt x="0" y="649"/>
                    </a:lnTo>
                    <a:lnTo>
                      <a:pt x="0" y="656"/>
                    </a:lnTo>
                    <a:lnTo>
                      <a:pt x="0" y="664"/>
                    </a:lnTo>
                    <a:lnTo>
                      <a:pt x="2" y="670"/>
                    </a:lnTo>
                    <a:lnTo>
                      <a:pt x="4" y="678"/>
                    </a:lnTo>
                    <a:lnTo>
                      <a:pt x="7" y="684"/>
                    </a:lnTo>
                    <a:lnTo>
                      <a:pt x="12" y="691"/>
                    </a:lnTo>
                    <a:lnTo>
                      <a:pt x="16" y="696"/>
                    </a:lnTo>
                    <a:lnTo>
                      <a:pt x="21" y="700"/>
                    </a:lnTo>
                    <a:lnTo>
                      <a:pt x="28" y="704"/>
                    </a:lnTo>
                    <a:lnTo>
                      <a:pt x="34" y="708"/>
                    </a:lnTo>
                    <a:lnTo>
                      <a:pt x="41" y="710"/>
                    </a:lnTo>
                    <a:lnTo>
                      <a:pt x="48" y="712"/>
                    </a:lnTo>
                    <a:lnTo>
                      <a:pt x="56" y="712"/>
                    </a:lnTo>
                    <a:lnTo>
                      <a:pt x="481" y="712"/>
                    </a:lnTo>
                    <a:lnTo>
                      <a:pt x="488" y="712"/>
                    </a:lnTo>
                    <a:lnTo>
                      <a:pt x="496" y="710"/>
                    </a:lnTo>
                    <a:lnTo>
                      <a:pt x="502" y="708"/>
                    </a:lnTo>
                    <a:lnTo>
                      <a:pt x="508" y="704"/>
                    </a:lnTo>
                    <a:lnTo>
                      <a:pt x="515" y="700"/>
                    </a:lnTo>
                    <a:lnTo>
                      <a:pt x="520" y="696"/>
                    </a:lnTo>
                    <a:lnTo>
                      <a:pt x="525" y="691"/>
                    </a:lnTo>
                    <a:lnTo>
                      <a:pt x="529" y="684"/>
                    </a:lnTo>
                    <a:lnTo>
                      <a:pt x="532" y="678"/>
                    </a:lnTo>
                    <a:lnTo>
                      <a:pt x="535" y="670"/>
                    </a:lnTo>
                    <a:lnTo>
                      <a:pt x="536" y="664"/>
                    </a:lnTo>
                    <a:lnTo>
                      <a:pt x="536" y="656"/>
                    </a:lnTo>
                    <a:lnTo>
                      <a:pt x="536" y="649"/>
                    </a:lnTo>
                    <a:lnTo>
                      <a:pt x="535" y="642"/>
                    </a:lnTo>
                    <a:lnTo>
                      <a:pt x="532" y="635"/>
                    </a:lnTo>
                    <a:lnTo>
                      <a:pt x="529" y="628"/>
                    </a:lnTo>
                    <a:close/>
                    <a:moveTo>
                      <a:pt x="340" y="342"/>
                    </a:moveTo>
                    <a:lnTo>
                      <a:pt x="331" y="347"/>
                    </a:lnTo>
                    <a:lnTo>
                      <a:pt x="317" y="353"/>
                    </a:lnTo>
                    <a:lnTo>
                      <a:pt x="309" y="356"/>
                    </a:lnTo>
                    <a:lnTo>
                      <a:pt x="301" y="357"/>
                    </a:lnTo>
                    <a:lnTo>
                      <a:pt x="295" y="357"/>
                    </a:lnTo>
                    <a:lnTo>
                      <a:pt x="290" y="356"/>
                    </a:lnTo>
                    <a:lnTo>
                      <a:pt x="282" y="351"/>
                    </a:lnTo>
                    <a:lnTo>
                      <a:pt x="278" y="347"/>
                    </a:lnTo>
                    <a:lnTo>
                      <a:pt x="272" y="343"/>
                    </a:lnTo>
                    <a:lnTo>
                      <a:pt x="268" y="339"/>
                    </a:lnTo>
                    <a:lnTo>
                      <a:pt x="263" y="336"/>
                    </a:lnTo>
                    <a:lnTo>
                      <a:pt x="257" y="334"/>
                    </a:lnTo>
                    <a:lnTo>
                      <a:pt x="247" y="330"/>
                    </a:lnTo>
                    <a:lnTo>
                      <a:pt x="236" y="329"/>
                    </a:lnTo>
                    <a:lnTo>
                      <a:pt x="225" y="329"/>
                    </a:lnTo>
                    <a:lnTo>
                      <a:pt x="216" y="330"/>
                    </a:lnTo>
                    <a:lnTo>
                      <a:pt x="205" y="332"/>
                    </a:lnTo>
                    <a:lnTo>
                      <a:pt x="196" y="335"/>
                    </a:lnTo>
                    <a:lnTo>
                      <a:pt x="196" y="95"/>
                    </a:lnTo>
                    <a:lnTo>
                      <a:pt x="340" y="95"/>
                    </a:lnTo>
                    <a:lnTo>
                      <a:pt x="340" y="342"/>
                    </a:lnTo>
                    <a:close/>
                    <a:moveTo>
                      <a:pt x="354" y="68"/>
                    </a:moveTo>
                    <a:lnTo>
                      <a:pt x="182" y="68"/>
                    </a:lnTo>
                    <a:lnTo>
                      <a:pt x="178" y="67"/>
                    </a:lnTo>
                    <a:lnTo>
                      <a:pt x="175" y="66"/>
                    </a:lnTo>
                    <a:lnTo>
                      <a:pt x="172" y="65"/>
                    </a:lnTo>
                    <a:lnTo>
                      <a:pt x="168" y="61"/>
                    </a:lnTo>
                    <a:lnTo>
                      <a:pt x="166" y="59"/>
                    </a:lnTo>
                    <a:lnTo>
                      <a:pt x="164" y="56"/>
                    </a:lnTo>
                    <a:lnTo>
                      <a:pt x="163" y="52"/>
                    </a:lnTo>
                    <a:lnTo>
                      <a:pt x="163" y="47"/>
                    </a:lnTo>
                    <a:lnTo>
                      <a:pt x="163" y="44"/>
                    </a:lnTo>
                    <a:lnTo>
                      <a:pt x="164" y="40"/>
                    </a:lnTo>
                    <a:lnTo>
                      <a:pt x="166" y="37"/>
                    </a:lnTo>
                    <a:lnTo>
                      <a:pt x="168" y="35"/>
                    </a:lnTo>
                    <a:lnTo>
                      <a:pt x="172" y="31"/>
                    </a:lnTo>
                    <a:lnTo>
                      <a:pt x="175" y="30"/>
                    </a:lnTo>
                    <a:lnTo>
                      <a:pt x="178" y="29"/>
                    </a:lnTo>
                    <a:lnTo>
                      <a:pt x="182" y="28"/>
                    </a:lnTo>
                    <a:lnTo>
                      <a:pt x="354" y="28"/>
                    </a:lnTo>
                    <a:lnTo>
                      <a:pt x="358" y="29"/>
                    </a:lnTo>
                    <a:lnTo>
                      <a:pt x="361" y="30"/>
                    </a:lnTo>
                    <a:lnTo>
                      <a:pt x="365" y="31"/>
                    </a:lnTo>
                    <a:lnTo>
                      <a:pt x="368" y="35"/>
                    </a:lnTo>
                    <a:lnTo>
                      <a:pt x="370" y="37"/>
                    </a:lnTo>
                    <a:lnTo>
                      <a:pt x="372" y="40"/>
                    </a:lnTo>
                    <a:lnTo>
                      <a:pt x="373" y="44"/>
                    </a:lnTo>
                    <a:lnTo>
                      <a:pt x="373" y="47"/>
                    </a:lnTo>
                    <a:lnTo>
                      <a:pt x="373" y="52"/>
                    </a:lnTo>
                    <a:lnTo>
                      <a:pt x="372" y="56"/>
                    </a:lnTo>
                    <a:lnTo>
                      <a:pt x="370" y="59"/>
                    </a:lnTo>
                    <a:lnTo>
                      <a:pt x="368" y="61"/>
                    </a:lnTo>
                    <a:lnTo>
                      <a:pt x="365" y="65"/>
                    </a:lnTo>
                    <a:lnTo>
                      <a:pt x="361" y="66"/>
                    </a:lnTo>
                    <a:lnTo>
                      <a:pt x="358" y="67"/>
                    </a:lnTo>
                    <a:lnTo>
                      <a:pt x="354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367">
                <a:extLst>
                  <a:ext uri="{FF2B5EF4-FFF2-40B4-BE49-F238E27FC236}">
                    <a16:creationId xmlns:a16="http://schemas.microsoft.com/office/drawing/2014/main" id="{1ABBE83A-BF44-4F58-A520-D2FDAC352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176" y="5697538"/>
                <a:ext cx="15875" cy="14288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3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368">
                <a:extLst>
                  <a:ext uri="{FF2B5EF4-FFF2-40B4-BE49-F238E27FC236}">
                    <a16:creationId xmlns:a16="http://schemas.microsoft.com/office/drawing/2014/main" id="{2F39EA09-B4F1-4EEE-A470-4657F5CB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076" y="5461001"/>
                <a:ext cx="49213" cy="49213"/>
              </a:xfrm>
              <a:custGeom>
                <a:avLst/>
                <a:gdLst>
                  <a:gd name="T0" fmla="*/ 80 w 94"/>
                  <a:gd name="T1" fmla="*/ 33 h 95"/>
                  <a:gd name="T2" fmla="*/ 60 w 94"/>
                  <a:gd name="T3" fmla="*/ 33 h 95"/>
                  <a:gd name="T4" fmla="*/ 60 w 94"/>
                  <a:gd name="T5" fmla="*/ 14 h 95"/>
                  <a:gd name="T6" fmla="*/ 59 w 94"/>
                  <a:gd name="T7" fmla="*/ 9 h 95"/>
                  <a:gd name="T8" fmla="*/ 57 w 94"/>
                  <a:gd name="T9" fmla="*/ 4 h 95"/>
                  <a:gd name="T10" fmla="*/ 53 w 94"/>
                  <a:gd name="T11" fmla="*/ 1 h 95"/>
                  <a:gd name="T12" fmla="*/ 47 w 94"/>
                  <a:gd name="T13" fmla="*/ 0 h 95"/>
                  <a:gd name="T14" fmla="*/ 41 w 94"/>
                  <a:gd name="T15" fmla="*/ 1 h 95"/>
                  <a:gd name="T16" fmla="*/ 37 w 94"/>
                  <a:gd name="T17" fmla="*/ 4 h 95"/>
                  <a:gd name="T18" fmla="*/ 34 w 94"/>
                  <a:gd name="T19" fmla="*/ 9 h 95"/>
                  <a:gd name="T20" fmla="*/ 33 w 94"/>
                  <a:gd name="T21" fmla="*/ 14 h 95"/>
                  <a:gd name="T22" fmla="*/ 33 w 94"/>
                  <a:gd name="T23" fmla="*/ 33 h 95"/>
                  <a:gd name="T24" fmla="*/ 13 w 94"/>
                  <a:gd name="T25" fmla="*/ 33 h 95"/>
                  <a:gd name="T26" fmla="*/ 8 w 94"/>
                  <a:gd name="T27" fmla="*/ 34 h 95"/>
                  <a:gd name="T28" fmla="*/ 3 w 94"/>
                  <a:gd name="T29" fmla="*/ 38 h 95"/>
                  <a:gd name="T30" fmla="*/ 1 w 94"/>
                  <a:gd name="T31" fmla="*/ 42 h 95"/>
                  <a:gd name="T32" fmla="*/ 0 w 94"/>
                  <a:gd name="T33" fmla="*/ 47 h 95"/>
                  <a:gd name="T34" fmla="*/ 1 w 94"/>
                  <a:gd name="T35" fmla="*/ 53 h 95"/>
                  <a:gd name="T36" fmla="*/ 3 w 94"/>
                  <a:gd name="T37" fmla="*/ 57 h 95"/>
                  <a:gd name="T38" fmla="*/ 8 w 94"/>
                  <a:gd name="T39" fmla="*/ 60 h 95"/>
                  <a:gd name="T40" fmla="*/ 13 w 94"/>
                  <a:gd name="T41" fmla="*/ 61 h 95"/>
                  <a:gd name="T42" fmla="*/ 33 w 94"/>
                  <a:gd name="T43" fmla="*/ 61 h 95"/>
                  <a:gd name="T44" fmla="*/ 33 w 94"/>
                  <a:gd name="T45" fmla="*/ 81 h 95"/>
                  <a:gd name="T46" fmla="*/ 34 w 94"/>
                  <a:gd name="T47" fmla="*/ 86 h 95"/>
                  <a:gd name="T48" fmla="*/ 37 w 94"/>
                  <a:gd name="T49" fmla="*/ 91 h 95"/>
                  <a:gd name="T50" fmla="*/ 41 w 94"/>
                  <a:gd name="T51" fmla="*/ 93 h 95"/>
                  <a:gd name="T52" fmla="*/ 47 w 94"/>
                  <a:gd name="T53" fmla="*/ 95 h 95"/>
                  <a:gd name="T54" fmla="*/ 53 w 94"/>
                  <a:gd name="T55" fmla="*/ 93 h 95"/>
                  <a:gd name="T56" fmla="*/ 57 w 94"/>
                  <a:gd name="T57" fmla="*/ 91 h 95"/>
                  <a:gd name="T58" fmla="*/ 59 w 94"/>
                  <a:gd name="T59" fmla="*/ 86 h 95"/>
                  <a:gd name="T60" fmla="*/ 60 w 94"/>
                  <a:gd name="T61" fmla="*/ 81 h 95"/>
                  <a:gd name="T62" fmla="*/ 60 w 94"/>
                  <a:gd name="T63" fmla="*/ 61 h 95"/>
                  <a:gd name="T64" fmla="*/ 80 w 94"/>
                  <a:gd name="T65" fmla="*/ 61 h 95"/>
                  <a:gd name="T66" fmla="*/ 86 w 94"/>
                  <a:gd name="T67" fmla="*/ 60 h 95"/>
                  <a:gd name="T68" fmla="*/ 90 w 94"/>
                  <a:gd name="T69" fmla="*/ 57 h 95"/>
                  <a:gd name="T70" fmla="*/ 93 w 94"/>
                  <a:gd name="T71" fmla="*/ 53 h 95"/>
                  <a:gd name="T72" fmla="*/ 94 w 94"/>
                  <a:gd name="T73" fmla="*/ 47 h 95"/>
                  <a:gd name="T74" fmla="*/ 93 w 94"/>
                  <a:gd name="T75" fmla="*/ 42 h 95"/>
                  <a:gd name="T76" fmla="*/ 90 w 94"/>
                  <a:gd name="T77" fmla="*/ 38 h 95"/>
                  <a:gd name="T78" fmla="*/ 86 w 94"/>
                  <a:gd name="T79" fmla="*/ 34 h 95"/>
                  <a:gd name="T80" fmla="*/ 80 w 94"/>
                  <a:gd name="T81" fmla="*/ 3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95">
                    <a:moveTo>
                      <a:pt x="80" y="33"/>
                    </a:moveTo>
                    <a:lnTo>
                      <a:pt x="60" y="33"/>
                    </a:lnTo>
                    <a:lnTo>
                      <a:pt x="60" y="14"/>
                    </a:lnTo>
                    <a:lnTo>
                      <a:pt x="59" y="9"/>
                    </a:lnTo>
                    <a:lnTo>
                      <a:pt x="57" y="4"/>
                    </a:lnTo>
                    <a:lnTo>
                      <a:pt x="53" y="1"/>
                    </a:lnTo>
                    <a:lnTo>
                      <a:pt x="47" y="0"/>
                    </a:lnTo>
                    <a:lnTo>
                      <a:pt x="41" y="1"/>
                    </a:lnTo>
                    <a:lnTo>
                      <a:pt x="37" y="4"/>
                    </a:lnTo>
                    <a:lnTo>
                      <a:pt x="34" y="9"/>
                    </a:lnTo>
                    <a:lnTo>
                      <a:pt x="33" y="14"/>
                    </a:lnTo>
                    <a:lnTo>
                      <a:pt x="33" y="33"/>
                    </a:lnTo>
                    <a:lnTo>
                      <a:pt x="13" y="33"/>
                    </a:lnTo>
                    <a:lnTo>
                      <a:pt x="8" y="34"/>
                    </a:lnTo>
                    <a:lnTo>
                      <a:pt x="3" y="38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8" y="60"/>
                    </a:lnTo>
                    <a:lnTo>
                      <a:pt x="13" y="61"/>
                    </a:lnTo>
                    <a:lnTo>
                      <a:pt x="33" y="61"/>
                    </a:lnTo>
                    <a:lnTo>
                      <a:pt x="33" y="81"/>
                    </a:lnTo>
                    <a:lnTo>
                      <a:pt x="34" y="86"/>
                    </a:lnTo>
                    <a:lnTo>
                      <a:pt x="37" y="91"/>
                    </a:lnTo>
                    <a:lnTo>
                      <a:pt x="41" y="93"/>
                    </a:lnTo>
                    <a:lnTo>
                      <a:pt x="47" y="95"/>
                    </a:lnTo>
                    <a:lnTo>
                      <a:pt x="53" y="93"/>
                    </a:lnTo>
                    <a:lnTo>
                      <a:pt x="57" y="91"/>
                    </a:lnTo>
                    <a:lnTo>
                      <a:pt x="59" y="86"/>
                    </a:lnTo>
                    <a:lnTo>
                      <a:pt x="60" y="81"/>
                    </a:lnTo>
                    <a:lnTo>
                      <a:pt x="60" y="61"/>
                    </a:lnTo>
                    <a:lnTo>
                      <a:pt x="80" y="61"/>
                    </a:lnTo>
                    <a:lnTo>
                      <a:pt x="86" y="60"/>
                    </a:lnTo>
                    <a:lnTo>
                      <a:pt x="90" y="57"/>
                    </a:lnTo>
                    <a:lnTo>
                      <a:pt x="93" y="53"/>
                    </a:lnTo>
                    <a:lnTo>
                      <a:pt x="94" y="47"/>
                    </a:lnTo>
                    <a:lnTo>
                      <a:pt x="93" y="42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369">
                <a:extLst>
                  <a:ext uri="{FF2B5EF4-FFF2-40B4-BE49-F238E27FC236}">
                    <a16:creationId xmlns:a16="http://schemas.microsoft.com/office/drawing/2014/main" id="{65F1DB7E-77F1-4048-936F-8D0E7B8D0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776" y="5584826"/>
                <a:ext cx="49213" cy="49213"/>
              </a:xfrm>
              <a:custGeom>
                <a:avLst/>
                <a:gdLst>
                  <a:gd name="T0" fmla="*/ 80 w 94"/>
                  <a:gd name="T1" fmla="*/ 33 h 95"/>
                  <a:gd name="T2" fmla="*/ 61 w 94"/>
                  <a:gd name="T3" fmla="*/ 33 h 95"/>
                  <a:gd name="T4" fmla="*/ 61 w 94"/>
                  <a:gd name="T5" fmla="*/ 14 h 95"/>
                  <a:gd name="T6" fmla="*/ 60 w 94"/>
                  <a:gd name="T7" fmla="*/ 9 h 95"/>
                  <a:gd name="T8" fmla="*/ 57 w 94"/>
                  <a:gd name="T9" fmla="*/ 3 h 95"/>
                  <a:gd name="T10" fmla="*/ 53 w 94"/>
                  <a:gd name="T11" fmla="*/ 1 h 95"/>
                  <a:gd name="T12" fmla="*/ 47 w 94"/>
                  <a:gd name="T13" fmla="*/ 0 h 95"/>
                  <a:gd name="T14" fmla="*/ 42 w 94"/>
                  <a:gd name="T15" fmla="*/ 1 h 95"/>
                  <a:gd name="T16" fmla="*/ 38 w 94"/>
                  <a:gd name="T17" fmla="*/ 3 h 95"/>
                  <a:gd name="T18" fmla="*/ 34 w 94"/>
                  <a:gd name="T19" fmla="*/ 9 h 95"/>
                  <a:gd name="T20" fmla="*/ 33 w 94"/>
                  <a:gd name="T21" fmla="*/ 14 h 95"/>
                  <a:gd name="T22" fmla="*/ 33 w 94"/>
                  <a:gd name="T23" fmla="*/ 33 h 95"/>
                  <a:gd name="T24" fmla="*/ 14 w 94"/>
                  <a:gd name="T25" fmla="*/ 33 h 95"/>
                  <a:gd name="T26" fmla="*/ 9 w 94"/>
                  <a:gd name="T27" fmla="*/ 34 h 95"/>
                  <a:gd name="T28" fmla="*/ 4 w 94"/>
                  <a:gd name="T29" fmla="*/ 38 h 95"/>
                  <a:gd name="T30" fmla="*/ 1 w 94"/>
                  <a:gd name="T31" fmla="*/ 42 h 95"/>
                  <a:gd name="T32" fmla="*/ 0 w 94"/>
                  <a:gd name="T33" fmla="*/ 47 h 95"/>
                  <a:gd name="T34" fmla="*/ 1 w 94"/>
                  <a:gd name="T35" fmla="*/ 53 h 95"/>
                  <a:gd name="T36" fmla="*/ 4 w 94"/>
                  <a:gd name="T37" fmla="*/ 57 h 95"/>
                  <a:gd name="T38" fmla="*/ 9 w 94"/>
                  <a:gd name="T39" fmla="*/ 60 h 95"/>
                  <a:gd name="T40" fmla="*/ 14 w 94"/>
                  <a:gd name="T41" fmla="*/ 61 h 95"/>
                  <a:gd name="T42" fmla="*/ 33 w 94"/>
                  <a:gd name="T43" fmla="*/ 61 h 95"/>
                  <a:gd name="T44" fmla="*/ 33 w 94"/>
                  <a:gd name="T45" fmla="*/ 81 h 95"/>
                  <a:gd name="T46" fmla="*/ 34 w 94"/>
                  <a:gd name="T47" fmla="*/ 86 h 95"/>
                  <a:gd name="T48" fmla="*/ 38 w 94"/>
                  <a:gd name="T49" fmla="*/ 90 h 95"/>
                  <a:gd name="T50" fmla="*/ 42 w 94"/>
                  <a:gd name="T51" fmla="*/ 94 h 95"/>
                  <a:gd name="T52" fmla="*/ 47 w 94"/>
                  <a:gd name="T53" fmla="*/ 95 h 95"/>
                  <a:gd name="T54" fmla="*/ 53 w 94"/>
                  <a:gd name="T55" fmla="*/ 94 h 95"/>
                  <a:gd name="T56" fmla="*/ 57 w 94"/>
                  <a:gd name="T57" fmla="*/ 90 h 95"/>
                  <a:gd name="T58" fmla="*/ 60 w 94"/>
                  <a:gd name="T59" fmla="*/ 86 h 95"/>
                  <a:gd name="T60" fmla="*/ 61 w 94"/>
                  <a:gd name="T61" fmla="*/ 81 h 95"/>
                  <a:gd name="T62" fmla="*/ 61 w 94"/>
                  <a:gd name="T63" fmla="*/ 61 h 95"/>
                  <a:gd name="T64" fmla="*/ 80 w 94"/>
                  <a:gd name="T65" fmla="*/ 61 h 95"/>
                  <a:gd name="T66" fmla="*/ 86 w 94"/>
                  <a:gd name="T67" fmla="*/ 60 h 95"/>
                  <a:gd name="T68" fmla="*/ 90 w 94"/>
                  <a:gd name="T69" fmla="*/ 57 h 95"/>
                  <a:gd name="T70" fmla="*/ 93 w 94"/>
                  <a:gd name="T71" fmla="*/ 53 h 95"/>
                  <a:gd name="T72" fmla="*/ 94 w 94"/>
                  <a:gd name="T73" fmla="*/ 47 h 95"/>
                  <a:gd name="T74" fmla="*/ 93 w 94"/>
                  <a:gd name="T75" fmla="*/ 42 h 95"/>
                  <a:gd name="T76" fmla="*/ 90 w 94"/>
                  <a:gd name="T77" fmla="*/ 38 h 95"/>
                  <a:gd name="T78" fmla="*/ 86 w 94"/>
                  <a:gd name="T79" fmla="*/ 34 h 95"/>
                  <a:gd name="T80" fmla="*/ 80 w 94"/>
                  <a:gd name="T81" fmla="*/ 3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95">
                    <a:moveTo>
                      <a:pt x="80" y="33"/>
                    </a:moveTo>
                    <a:lnTo>
                      <a:pt x="61" y="33"/>
                    </a:lnTo>
                    <a:lnTo>
                      <a:pt x="61" y="14"/>
                    </a:lnTo>
                    <a:lnTo>
                      <a:pt x="60" y="9"/>
                    </a:lnTo>
                    <a:lnTo>
                      <a:pt x="57" y="3"/>
                    </a:lnTo>
                    <a:lnTo>
                      <a:pt x="53" y="1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4" y="9"/>
                    </a:lnTo>
                    <a:lnTo>
                      <a:pt x="33" y="14"/>
                    </a:lnTo>
                    <a:lnTo>
                      <a:pt x="33" y="33"/>
                    </a:lnTo>
                    <a:lnTo>
                      <a:pt x="14" y="33"/>
                    </a:lnTo>
                    <a:lnTo>
                      <a:pt x="9" y="34"/>
                    </a:lnTo>
                    <a:lnTo>
                      <a:pt x="4" y="38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4" y="57"/>
                    </a:lnTo>
                    <a:lnTo>
                      <a:pt x="9" y="60"/>
                    </a:lnTo>
                    <a:lnTo>
                      <a:pt x="14" y="61"/>
                    </a:lnTo>
                    <a:lnTo>
                      <a:pt x="33" y="61"/>
                    </a:lnTo>
                    <a:lnTo>
                      <a:pt x="33" y="81"/>
                    </a:lnTo>
                    <a:lnTo>
                      <a:pt x="34" y="86"/>
                    </a:lnTo>
                    <a:lnTo>
                      <a:pt x="38" y="90"/>
                    </a:lnTo>
                    <a:lnTo>
                      <a:pt x="42" y="94"/>
                    </a:lnTo>
                    <a:lnTo>
                      <a:pt x="47" y="95"/>
                    </a:lnTo>
                    <a:lnTo>
                      <a:pt x="53" y="94"/>
                    </a:lnTo>
                    <a:lnTo>
                      <a:pt x="57" y="90"/>
                    </a:lnTo>
                    <a:lnTo>
                      <a:pt x="60" y="86"/>
                    </a:lnTo>
                    <a:lnTo>
                      <a:pt x="61" y="81"/>
                    </a:lnTo>
                    <a:lnTo>
                      <a:pt x="61" y="61"/>
                    </a:lnTo>
                    <a:lnTo>
                      <a:pt x="80" y="61"/>
                    </a:lnTo>
                    <a:lnTo>
                      <a:pt x="86" y="60"/>
                    </a:lnTo>
                    <a:lnTo>
                      <a:pt x="90" y="57"/>
                    </a:lnTo>
                    <a:lnTo>
                      <a:pt x="93" y="53"/>
                    </a:lnTo>
                    <a:lnTo>
                      <a:pt x="94" y="47"/>
                    </a:lnTo>
                    <a:lnTo>
                      <a:pt x="93" y="42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370">
                <a:extLst>
                  <a:ext uri="{FF2B5EF4-FFF2-40B4-BE49-F238E27FC236}">
                    <a16:creationId xmlns:a16="http://schemas.microsoft.com/office/drawing/2014/main" id="{2C240243-959C-4B21-A629-474561BDD2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1276" y="5461001"/>
                <a:ext cx="50800" cy="49213"/>
              </a:xfrm>
              <a:custGeom>
                <a:avLst/>
                <a:gdLst>
                  <a:gd name="T0" fmla="*/ 38 w 94"/>
                  <a:gd name="T1" fmla="*/ 1 h 95"/>
                  <a:gd name="T2" fmla="*/ 20 w 94"/>
                  <a:gd name="T3" fmla="*/ 9 h 95"/>
                  <a:gd name="T4" fmla="*/ 7 w 94"/>
                  <a:gd name="T5" fmla="*/ 22 h 95"/>
                  <a:gd name="T6" fmla="*/ 1 w 94"/>
                  <a:gd name="T7" fmla="*/ 38 h 95"/>
                  <a:gd name="T8" fmla="*/ 1 w 94"/>
                  <a:gd name="T9" fmla="*/ 57 h 95"/>
                  <a:gd name="T10" fmla="*/ 7 w 94"/>
                  <a:gd name="T11" fmla="*/ 74 h 95"/>
                  <a:gd name="T12" fmla="*/ 20 w 94"/>
                  <a:gd name="T13" fmla="*/ 87 h 95"/>
                  <a:gd name="T14" fmla="*/ 38 w 94"/>
                  <a:gd name="T15" fmla="*/ 93 h 95"/>
                  <a:gd name="T16" fmla="*/ 57 w 94"/>
                  <a:gd name="T17" fmla="*/ 93 h 95"/>
                  <a:gd name="T18" fmla="*/ 73 w 94"/>
                  <a:gd name="T19" fmla="*/ 87 h 95"/>
                  <a:gd name="T20" fmla="*/ 86 w 94"/>
                  <a:gd name="T21" fmla="*/ 74 h 95"/>
                  <a:gd name="T22" fmla="*/ 93 w 94"/>
                  <a:gd name="T23" fmla="*/ 57 h 95"/>
                  <a:gd name="T24" fmla="*/ 93 w 94"/>
                  <a:gd name="T25" fmla="*/ 38 h 95"/>
                  <a:gd name="T26" fmla="*/ 86 w 94"/>
                  <a:gd name="T27" fmla="*/ 22 h 95"/>
                  <a:gd name="T28" fmla="*/ 73 w 94"/>
                  <a:gd name="T29" fmla="*/ 9 h 95"/>
                  <a:gd name="T30" fmla="*/ 57 w 94"/>
                  <a:gd name="T31" fmla="*/ 1 h 95"/>
                  <a:gd name="T32" fmla="*/ 47 w 94"/>
                  <a:gd name="T33" fmla="*/ 67 h 95"/>
                  <a:gd name="T34" fmla="*/ 40 w 94"/>
                  <a:gd name="T35" fmla="*/ 66 h 95"/>
                  <a:gd name="T36" fmla="*/ 33 w 94"/>
                  <a:gd name="T37" fmla="*/ 61 h 95"/>
                  <a:gd name="T38" fmla="*/ 29 w 94"/>
                  <a:gd name="T39" fmla="*/ 55 h 95"/>
                  <a:gd name="T40" fmla="*/ 28 w 94"/>
                  <a:gd name="T41" fmla="*/ 47 h 95"/>
                  <a:gd name="T42" fmla="*/ 29 w 94"/>
                  <a:gd name="T43" fmla="*/ 40 h 95"/>
                  <a:gd name="T44" fmla="*/ 33 w 94"/>
                  <a:gd name="T45" fmla="*/ 34 h 95"/>
                  <a:gd name="T46" fmla="*/ 40 w 94"/>
                  <a:gd name="T47" fmla="*/ 30 h 95"/>
                  <a:gd name="T48" fmla="*/ 47 w 94"/>
                  <a:gd name="T49" fmla="*/ 28 h 95"/>
                  <a:gd name="T50" fmla="*/ 55 w 94"/>
                  <a:gd name="T51" fmla="*/ 30 h 95"/>
                  <a:gd name="T52" fmla="*/ 61 w 94"/>
                  <a:gd name="T53" fmla="*/ 34 h 95"/>
                  <a:gd name="T54" fmla="*/ 65 w 94"/>
                  <a:gd name="T55" fmla="*/ 40 h 95"/>
                  <a:gd name="T56" fmla="*/ 66 w 94"/>
                  <a:gd name="T57" fmla="*/ 47 h 95"/>
                  <a:gd name="T58" fmla="*/ 65 w 94"/>
                  <a:gd name="T59" fmla="*/ 55 h 95"/>
                  <a:gd name="T60" fmla="*/ 61 w 94"/>
                  <a:gd name="T61" fmla="*/ 61 h 95"/>
                  <a:gd name="T62" fmla="*/ 55 w 94"/>
                  <a:gd name="T63" fmla="*/ 66 h 95"/>
                  <a:gd name="T64" fmla="*/ 47 w 94"/>
                  <a:gd name="T65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38" y="1"/>
                    </a:lnTo>
                    <a:lnTo>
                      <a:pt x="29" y="4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7" y="22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7" y="74"/>
                    </a:lnTo>
                    <a:lnTo>
                      <a:pt x="14" y="81"/>
                    </a:lnTo>
                    <a:lnTo>
                      <a:pt x="20" y="87"/>
                    </a:lnTo>
                    <a:lnTo>
                      <a:pt x="29" y="91"/>
                    </a:lnTo>
                    <a:lnTo>
                      <a:pt x="38" y="93"/>
                    </a:lnTo>
                    <a:lnTo>
                      <a:pt x="47" y="95"/>
                    </a:lnTo>
                    <a:lnTo>
                      <a:pt x="57" y="93"/>
                    </a:lnTo>
                    <a:lnTo>
                      <a:pt x="65" y="91"/>
                    </a:lnTo>
                    <a:lnTo>
                      <a:pt x="73" y="87"/>
                    </a:lnTo>
                    <a:lnTo>
                      <a:pt x="80" y="81"/>
                    </a:lnTo>
                    <a:lnTo>
                      <a:pt x="86" y="74"/>
                    </a:lnTo>
                    <a:lnTo>
                      <a:pt x="90" y="66"/>
                    </a:lnTo>
                    <a:lnTo>
                      <a:pt x="93" y="57"/>
                    </a:lnTo>
                    <a:lnTo>
                      <a:pt x="94" y="47"/>
                    </a:lnTo>
                    <a:lnTo>
                      <a:pt x="93" y="38"/>
                    </a:lnTo>
                    <a:lnTo>
                      <a:pt x="90" y="29"/>
                    </a:lnTo>
                    <a:lnTo>
                      <a:pt x="86" y="22"/>
                    </a:lnTo>
                    <a:lnTo>
                      <a:pt x="80" y="14"/>
                    </a:lnTo>
                    <a:lnTo>
                      <a:pt x="73" y="9"/>
                    </a:lnTo>
                    <a:lnTo>
                      <a:pt x="65" y="4"/>
                    </a:lnTo>
                    <a:lnTo>
                      <a:pt x="57" y="1"/>
                    </a:lnTo>
                    <a:lnTo>
                      <a:pt x="47" y="0"/>
                    </a:lnTo>
                    <a:close/>
                    <a:moveTo>
                      <a:pt x="47" y="67"/>
                    </a:moveTo>
                    <a:lnTo>
                      <a:pt x="43" y="67"/>
                    </a:lnTo>
                    <a:lnTo>
                      <a:pt x="40" y="66"/>
                    </a:lnTo>
                    <a:lnTo>
                      <a:pt x="36" y="63"/>
                    </a:lnTo>
                    <a:lnTo>
                      <a:pt x="33" y="61"/>
                    </a:lnTo>
                    <a:lnTo>
                      <a:pt x="31" y="58"/>
                    </a:lnTo>
                    <a:lnTo>
                      <a:pt x="29" y="55"/>
                    </a:lnTo>
                    <a:lnTo>
                      <a:pt x="28" y="52"/>
                    </a:lnTo>
                    <a:lnTo>
                      <a:pt x="28" y="47"/>
                    </a:lnTo>
                    <a:lnTo>
                      <a:pt x="28" y="44"/>
                    </a:lnTo>
                    <a:lnTo>
                      <a:pt x="29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6" y="31"/>
                    </a:lnTo>
                    <a:lnTo>
                      <a:pt x="40" y="30"/>
                    </a:lnTo>
                    <a:lnTo>
                      <a:pt x="43" y="29"/>
                    </a:lnTo>
                    <a:lnTo>
                      <a:pt x="47" y="28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8" y="31"/>
                    </a:lnTo>
                    <a:lnTo>
                      <a:pt x="61" y="34"/>
                    </a:lnTo>
                    <a:lnTo>
                      <a:pt x="63" y="37"/>
                    </a:lnTo>
                    <a:lnTo>
                      <a:pt x="65" y="40"/>
                    </a:lnTo>
                    <a:lnTo>
                      <a:pt x="66" y="44"/>
                    </a:lnTo>
                    <a:lnTo>
                      <a:pt x="66" y="47"/>
                    </a:lnTo>
                    <a:lnTo>
                      <a:pt x="66" y="52"/>
                    </a:lnTo>
                    <a:lnTo>
                      <a:pt x="65" y="55"/>
                    </a:lnTo>
                    <a:lnTo>
                      <a:pt x="63" y="58"/>
                    </a:lnTo>
                    <a:lnTo>
                      <a:pt x="61" y="61"/>
                    </a:lnTo>
                    <a:lnTo>
                      <a:pt x="58" y="63"/>
                    </a:lnTo>
                    <a:lnTo>
                      <a:pt x="55" y="66"/>
                    </a:lnTo>
                    <a:lnTo>
                      <a:pt x="50" y="67"/>
                    </a:lnTo>
                    <a:lnTo>
                      <a:pt x="4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371">
                <a:extLst>
                  <a:ext uri="{FF2B5EF4-FFF2-40B4-BE49-F238E27FC236}">
                    <a16:creationId xmlns:a16="http://schemas.microsoft.com/office/drawing/2014/main" id="{176A79FB-DF24-4797-B706-E4A5E005E4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8301" y="5653088"/>
                <a:ext cx="49213" cy="50800"/>
              </a:xfrm>
              <a:custGeom>
                <a:avLst/>
                <a:gdLst>
                  <a:gd name="T0" fmla="*/ 37 w 94"/>
                  <a:gd name="T1" fmla="*/ 1 h 95"/>
                  <a:gd name="T2" fmla="*/ 21 w 94"/>
                  <a:gd name="T3" fmla="*/ 8 h 95"/>
                  <a:gd name="T4" fmla="*/ 8 w 94"/>
                  <a:gd name="T5" fmla="*/ 21 h 95"/>
                  <a:gd name="T6" fmla="*/ 1 w 94"/>
                  <a:gd name="T7" fmla="*/ 38 h 95"/>
                  <a:gd name="T8" fmla="*/ 1 w 94"/>
                  <a:gd name="T9" fmla="*/ 57 h 95"/>
                  <a:gd name="T10" fmla="*/ 8 w 94"/>
                  <a:gd name="T11" fmla="*/ 74 h 95"/>
                  <a:gd name="T12" fmla="*/ 21 w 94"/>
                  <a:gd name="T13" fmla="*/ 86 h 95"/>
                  <a:gd name="T14" fmla="*/ 37 w 94"/>
                  <a:gd name="T15" fmla="*/ 94 h 95"/>
                  <a:gd name="T16" fmla="*/ 57 w 94"/>
                  <a:gd name="T17" fmla="*/ 94 h 95"/>
                  <a:gd name="T18" fmla="*/ 74 w 94"/>
                  <a:gd name="T19" fmla="*/ 86 h 95"/>
                  <a:gd name="T20" fmla="*/ 87 w 94"/>
                  <a:gd name="T21" fmla="*/ 74 h 95"/>
                  <a:gd name="T22" fmla="*/ 93 w 94"/>
                  <a:gd name="T23" fmla="*/ 57 h 95"/>
                  <a:gd name="T24" fmla="*/ 93 w 94"/>
                  <a:gd name="T25" fmla="*/ 38 h 95"/>
                  <a:gd name="T26" fmla="*/ 87 w 94"/>
                  <a:gd name="T27" fmla="*/ 21 h 95"/>
                  <a:gd name="T28" fmla="*/ 74 w 94"/>
                  <a:gd name="T29" fmla="*/ 8 h 95"/>
                  <a:gd name="T30" fmla="*/ 57 w 94"/>
                  <a:gd name="T31" fmla="*/ 1 h 95"/>
                  <a:gd name="T32" fmla="*/ 47 w 94"/>
                  <a:gd name="T33" fmla="*/ 67 h 95"/>
                  <a:gd name="T34" fmla="*/ 39 w 94"/>
                  <a:gd name="T35" fmla="*/ 66 h 95"/>
                  <a:gd name="T36" fmla="*/ 34 w 94"/>
                  <a:gd name="T37" fmla="*/ 61 h 95"/>
                  <a:gd name="T38" fmla="*/ 30 w 94"/>
                  <a:gd name="T39" fmla="*/ 55 h 95"/>
                  <a:gd name="T40" fmla="*/ 28 w 94"/>
                  <a:gd name="T41" fmla="*/ 47 h 95"/>
                  <a:gd name="T42" fmla="*/ 30 w 94"/>
                  <a:gd name="T43" fmla="*/ 40 h 95"/>
                  <a:gd name="T44" fmla="*/ 34 w 94"/>
                  <a:gd name="T45" fmla="*/ 33 h 95"/>
                  <a:gd name="T46" fmla="*/ 39 w 94"/>
                  <a:gd name="T47" fmla="*/ 29 h 95"/>
                  <a:gd name="T48" fmla="*/ 47 w 94"/>
                  <a:gd name="T49" fmla="*/ 28 h 95"/>
                  <a:gd name="T50" fmla="*/ 55 w 94"/>
                  <a:gd name="T51" fmla="*/ 29 h 95"/>
                  <a:gd name="T52" fmla="*/ 61 w 94"/>
                  <a:gd name="T53" fmla="*/ 33 h 95"/>
                  <a:gd name="T54" fmla="*/ 65 w 94"/>
                  <a:gd name="T55" fmla="*/ 40 h 95"/>
                  <a:gd name="T56" fmla="*/ 66 w 94"/>
                  <a:gd name="T57" fmla="*/ 47 h 95"/>
                  <a:gd name="T58" fmla="*/ 65 w 94"/>
                  <a:gd name="T59" fmla="*/ 55 h 95"/>
                  <a:gd name="T60" fmla="*/ 61 w 94"/>
                  <a:gd name="T61" fmla="*/ 61 h 95"/>
                  <a:gd name="T62" fmla="*/ 55 w 94"/>
                  <a:gd name="T63" fmla="*/ 66 h 95"/>
                  <a:gd name="T64" fmla="*/ 47 w 94"/>
                  <a:gd name="T65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37" y="1"/>
                    </a:lnTo>
                    <a:lnTo>
                      <a:pt x="29" y="3"/>
                    </a:lnTo>
                    <a:lnTo>
                      <a:pt x="21" y="8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4" y="66"/>
                    </a:lnTo>
                    <a:lnTo>
                      <a:pt x="8" y="74"/>
                    </a:lnTo>
                    <a:lnTo>
                      <a:pt x="14" y="81"/>
                    </a:lnTo>
                    <a:lnTo>
                      <a:pt x="21" y="86"/>
                    </a:lnTo>
                    <a:lnTo>
                      <a:pt x="29" y="90"/>
                    </a:lnTo>
                    <a:lnTo>
                      <a:pt x="37" y="94"/>
                    </a:lnTo>
                    <a:lnTo>
                      <a:pt x="47" y="95"/>
                    </a:lnTo>
                    <a:lnTo>
                      <a:pt x="57" y="94"/>
                    </a:lnTo>
                    <a:lnTo>
                      <a:pt x="65" y="90"/>
                    </a:lnTo>
                    <a:lnTo>
                      <a:pt x="74" y="86"/>
                    </a:lnTo>
                    <a:lnTo>
                      <a:pt x="80" y="81"/>
                    </a:lnTo>
                    <a:lnTo>
                      <a:pt x="87" y="74"/>
                    </a:lnTo>
                    <a:lnTo>
                      <a:pt x="91" y="66"/>
                    </a:lnTo>
                    <a:lnTo>
                      <a:pt x="93" y="57"/>
                    </a:lnTo>
                    <a:lnTo>
                      <a:pt x="94" y="47"/>
                    </a:lnTo>
                    <a:lnTo>
                      <a:pt x="93" y="38"/>
                    </a:lnTo>
                    <a:lnTo>
                      <a:pt x="91" y="29"/>
                    </a:lnTo>
                    <a:lnTo>
                      <a:pt x="87" y="21"/>
                    </a:lnTo>
                    <a:lnTo>
                      <a:pt x="80" y="14"/>
                    </a:lnTo>
                    <a:lnTo>
                      <a:pt x="74" y="8"/>
                    </a:lnTo>
                    <a:lnTo>
                      <a:pt x="65" y="3"/>
                    </a:lnTo>
                    <a:lnTo>
                      <a:pt x="57" y="1"/>
                    </a:lnTo>
                    <a:lnTo>
                      <a:pt x="47" y="0"/>
                    </a:lnTo>
                    <a:close/>
                    <a:moveTo>
                      <a:pt x="47" y="67"/>
                    </a:moveTo>
                    <a:lnTo>
                      <a:pt x="44" y="67"/>
                    </a:lnTo>
                    <a:lnTo>
                      <a:pt x="39" y="66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1" y="58"/>
                    </a:lnTo>
                    <a:lnTo>
                      <a:pt x="30" y="55"/>
                    </a:lnTo>
                    <a:lnTo>
                      <a:pt x="29" y="52"/>
                    </a:lnTo>
                    <a:lnTo>
                      <a:pt x="28" y="47"/>
                    </a:lnTo>
                    <a:lnTo>
                      <a:pt x="29" y="43"/>
                    </a:lnTo>
                    <a:lnTo>
                      <a:pt x="30" y="40"/>
                    </a:lnTo>
                    <a:lnTo>
                      <a:pt x="31" y="37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9" y="29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51" y="28"/>
                    </a:lnTo>
                    <a:lnTo>
                      <a:pt x="55" y="29"/>
                    </a:lnTo>
                    <a:lnTo>
                      <a:pt x="58" y="31"/>
                    </a:lnTo>
                    <a:lnTo>
                      <a:pt x="61" y="33"/>
                    </a:lnTo>
                    <a:lnTo>
                      <a:pt x="63" y="37"/>
                    </a:lnTo>
                    <a:lnTo>
                      <a:pt x="65" y="40"/>
                    </a:lnTo>
                    <a:lnTo>
                      <a:pt x="66" y="43"/>
                    </a:lnTo>
                    <a:lnTo>
                      <a:pt x="66" y="47"/>
                    </a:lnTo>
                    <a:lnTo>
                      <a:pt x="66" y="52"/>
                    </a:lnTo>
                    <a:lnTo>
                      <a:pt x="65" y="55"/>
                    </a:lnTo>
                    <a:lnTo>
                      <a:pt x="63" y="58"/>
                    </a:lnTo>
                    <a:lnTo>
                      <a:pt x="61" y="61"/>
                    </a:lnTo>
                    <a:lnTo>
                      <a:pt x="58" y="63"/>
                    </a:lnTo>
                    <a:lnTo>
                      <a:pt x="55" y="66"/>
                    </a:lnTo>
                    <a:lnTo>
                      <a:pt x="51" y="67"/>
                    </a:lnTo>
                    <a:lnTo>
                      <a:pt x="4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372">
                <a:extLst>
                  <a:ext uri="{FF2B5EF4-FFF2-40B4-BE49-F238E27FC236}">
                    <a16:creationId xmlns:a16="http://schemas.microsoft.com/office/drawing/2014/main" id="{2DA88A37-5126-48AC-8557-ABBE99A4C1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6064" y="5727701"/>
                <a:ext cx="49213" cy="49213"/>
              </a:xfrm>
              <a:custGeom>
                <a:avLst/>
                <a:gdLst>
                  <a:gd name="T0" fmla="*/ 38 w 95"/>
                  <a:gd name="T1" fmla="*/ 1 h 94"/>
                  <a:gd name="T2" fmla="*/ 21 w 95"/>
                  <a:gd name="T3" fmla="*/ 7 h 94"/>
                  <a:gd name="T4" fmla="*/ 8 w 95"/>
                  <a:gd name="T5" fmla="*/ 20 h 94"/>
                  <a:gd name="T6" fmla="*/ 0 w 95"/>
                  <a:gd name="T7" fmla="*/ 37 h 94"/>
                  <a:gd name="T8" fmla="*/ 0 w 95"/>
                  <a:gd name="T9" fmla="*/ 56 h 94"/>
                  <a:gd name="T10" fmla="*/ 8 w 95"/>
                  <a:gd name="T11" fmla="*/ 73 h 94"/>
                  <a:gd name="T12" fmla="*/ 21 w 95"/>
                  <a:gd name="T13" fmla="*/ 85 h 94"/>
                  <a:gd name="T14" fmla="*/ 38 w 95"/>
                  <a:gd name="T15" fmla="*/ 93 h 94"/>
                  <a:gd name="T16" fmla="*/ 56 w 95"/>
                  <a:gd name="T17" fmla="*/ 93 h 94"/>
                  <a:gd name="T18" fmla="*/ 73 w 95"/>
                  <a:gd name="T19" fmla="*/ 85 h 94"/>
                  <a:gd name="T20" fmla="*/ 86 w 95"/>
                  <a:gd name="T21" fmla="*/ 73 h 94"/>
                  <a:gd name="T22" fmla="*/ 93 w 95"/>
                  <a:gd name="T23" fmla="*/ 56 h 94"/>
                  <a:gd name="T24" fmla="*/ 93 w 95"/>
                  <a:gd name="T25" fmla="*/ 37 h 94"/>
                  <a:gd name="T26" fmla="*/ 86 w 95"/>
                  <a:gd name="T27" fmla="*/ 20 h 94"/>
                  <a:gd name="T28" fmla="*/ 73 w 95"/>
                  <a:gd name="T29" fmla="*/ 7 h 94"/>
                  <a:gd name="T30" fmla="*/ 56 w 95"/>
                  <a:gd name="T31" fmla="*/ 1 h 94"/>
                  <a:gd name="T32" fmla="*/ 47 w 95"/>
                  <a:gd name="T33" fmla="*/ 66 h 94"/>
                  <a:gd name="T34" fmla="*/ 39 w 95"/>
                  <a:gd name="T35" fmla="*/ 65 h 94"/>
                  <a:gd name="T36" fmla="*/ 33 w 95"/>
                  <a:gd name="T37" fmla="*/ 61 h 94"/>
                  <a:gd name="T38" fmla="*/ 29 w 95"/>
                  <a:gd name="T39" fmla="*/ 54 h 94"/>
                  <a:gd name="T40" fmla="*/ 27 w 95"/>
                  <a:gd name="T41" fmla="*/ 47 h 94"/>
                  <a:gd name="T42" fmla="*/ 29 w 95"/>
                  <a:gd name="T43" fmla="*/ 39 h 94"/>
                  <a:gd name="T44" fmla="*/ 33 w 95"/>
                  <a:gd name="T45" fmla="*/ 33 h 94"/>
                  <a:gd name="T46" fmla="*/ 39 w 95"/>
                  <a:gd name="T47" fmla="*/ 29 h 94"/>
                  <a:gd name="T48" fmla="*/ 47 w 95"/>
                  <a:gd name="T49" fmla="*/ 28 h 94"/>
                  <a:gd name="T50" fmla="*/ 55 w 95"/>
                  <a:gd name="T51" fmla="*/ 29 h 94"/>
                  <a:gd name="T52" fmla="*/ 60 w 95"/>
                  <a:gd name="T53" fmla="*/ 33 h 94"/>
                  <a:gd name="T54" fmla="*/ 65 w 95"/>
                  <a:gd name="T55" fmla="*/ 39 h 94"/>
                  <a:gd name="T56" fmla="*/ 67 w 95"/>
                  <a:gd name="T57" fmla="*/ 47 h 94"/>
                  <a:gd name="T58" fmla="*/ 65 w 95"/>
                  <a:gd name="T59" fmla="*/ 54 h 94"/>
                  <a:gd name="T60" fmla="*/ 60 w 95"/>
                  <a:gd name="T61" fmla="*/ 61 h 94"/>
                  <a:gd name="T62" fmla="*/ 55 w 95"/>
                  <a:gd name="T63" fmla="*/ 65 h 94"/>
                  <a:gd name="T64" fmla="*/ 47 w 95"/>
                  <a:gd name="T65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" h="94">
                    <a:moveTo>
                      <a:pt x="47" y="0"/>
                    </a:moveTo>
                    <a:lnTo>
                      <a:pt x="38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3" y="14"/>
                    </a:lnTo>
                    <a:lnTo>
                      <a:pt x="8" y="20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8" y="73"/>
                    </a:lnTo>
                    <a:lnTo>
                      <a:pt x="13" y="80"/>
                    </a:lnTo>
                    <a:lnTo>
                      <a:pt x="21" y="85"/>
                    </a:lnTo>
                    <a:lnTo>
                      <a:pt x="28" y="90"/>
                    </a:lnTo>
                    <a:lnTo>
                      <a:pt x="38" y="93"/>
                    </a:lnTo>
                    <a:lnTo>
                      <a:pt x="47" y="94"/>
                    </a:lnTo>
                    <a:lnTo>
                      <a:pt x="56" y="93"/>
                    </a:lnTo>
                    <a:lnTo>
                      <a:pt x="66" y="90"/>
                    </a:lnTo>
                    <a:lnTo>
                      <a:pt x="73" y="85"/>
                    </a:lnTo>
                    <a:lnTo>
                      <a:pt x="81" y="80"/>
                    </a:lnTo>
                    <a:lnTo>
                      <a:pt x="86" y="73"/>
                    </a:lnTo>
                    <a:lnTo>
                      <a:pt x="90" y="65"/>
                    </a:lnTo>
                    <a:lnTo>
                      <a:pt x="93" y="56"/>
                    </a:lnTo>
                    <a:lnTo>
                      <a:pt x="95" y="47"/>
                    </a:lnTo>
                    <a:lnTo>
                      <a:pt x="93" y="37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1" y="14"/>
                    </a:lnTo>
                    <a:lnTo>
                      <a:pt x="73" y="7"/>
                    </a:lnTo>
                    <a:lnTo>
                      <a:pt x="66" y="3"/>
                    </a:lnTo>
                    <a:lnTo>
                      <a:pt x="56" y="1"/>
                    </a:lnTo>
                    <a:lnTo>
                      <a:pt x="47" y="0"/>
                    </a:lnTo>
                    <a:close/>
                    <a:moveTo>
                      <a:pt x="47" y="66"/>
                    </a:moveTo>
                    <a:lnTo>
                      <a:pt x="43" y="66"/>
                    </a:lnTo>
                    <a:lnTo>
                      <a:pt x="39" y="65"/>
                    </a:lnTo>
                    <a:lnTo>
                      <a:pt x="36" y="63"/>
                    </a:lnTo>
                    <a:lnTo>
                      <a:pt x="33" y="61"/>
                    </a:lnTo>
                    <a:lnTo>
                      <a:pt x="31" y="58"/>
                    </a:lnTo>
                    <a:lnTo>
                      <a:pt x="29" y="54"/>
                    </a:lnTo>
                    <a:lnTo>
                      <a:pt x="28" y="50"/>
                    </a:lnTo>
                    <a:lnTo>
                      <a:pt x="27" y="47"/>
                    </a:lnTo>
                    <a:lnTo>
                      <a:pt x="28" y="43"/>
                    </a:lnTo>
                    <a:lnTo>
                      <a:pt x="29" y="39"/>
                    </a:lnTo>
                    <a:lnTo>
                      <a:pt x="31" y="36"/>
                    </a:lnTo>
                    <a:lnTo>
                      <a:pt x="33" y="33"/>
                    </a:lnTo>
                    <a:lnTo>
                      <a:pt x="36" y="31"/>
                    </a:lnTo>
                    <a:lnTo>
                      <a:pt x="39" y="29"/>
                    </a:lnTo>
                    <a:lnTo>
                      <a:pt x="43" y="28"/>
                    </a:lnTo>
                    <a:lnTo>
                      <a:pt x="47" y="28"/>
                    </a:lnTo>
                    <a:lnTo>
                      <a:pt x="51" y="28"/>
                    </a:lnTo>
                    <a:lnTo>
                      <a:pt x="55" y="29"/>
                    </a:lnTo>
                    <a:lnTo>
                      <a:pt x="58" y="31"/>
                    </a:lnTo>
                    <a:lnTo>
                      <a:pt x="60" y="33"/>
                    </a:lnTo>
                    <a:lnTo>
                      <a:pt x="63" y="36"/>
                    </a:lnTo>
                    <a:lnTo>
                      <a:pt x="65" y="39"/>
                    </a:lnTo>
                    <a:lnTo>
                      <a:pt x="66" y="43"/>
                    </a:lnTo>
                    <a:lnTo>
                      <a:pt x="67" y="47"/>
                    </a:lnTo>
                    <a:lnTo>
                      <a:pt x="66" y="50"/>
                    </a:lnTo>
                    <a:lnTo>
                      <a:pt x="65" y="54"/>
                    </a:lnTo>
                    <a:lnTo>
                      <a:pt x="63" y="58"/>
                    </a:lnTo>
                    <a:lnTo>
                      <a:pt x="60" y="61"/>
                    </a:lnTo>
                    <a:lnTo>
                      <a:pt x="58" y="63"/>
                    </a:lnTo>
                    <a:lnTo>
                      <a:pt x="55" y="65"/>
                    </a:lnTo>
                    <a:lnTo>
                      <a:pt x="51" y="66"/>
                    </a:lnTo>
                    <a:lnTo>
                      <a:pt x="47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373">
                <a:extLst>
                  <a:ext uri="{FF2B5EF4-FFF2-40B4-BE49-F238E27FC236}">
                    <a16:creationId xmlns:a16="http://schemas.microsoft.com/office/drawing/2014/main" id="{D3363F7A-CF26-4F78-994C-77D928E04A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6214" y="5689601"/>
                <a:ext cx="44450" cy="42863"/>
              </a:xfrm>
              <a:custGeom>
                <a:avLst/>
                <a:gdLst>
                  <a:gd name="T0" fmla="*/ 41 w 83"/>
                  <a:gd name="T1" fmla="*/ 0 h 83"/>
                  <a:gd name="T2" fmla="*/ 33 w 83"/>
                  <a:gd name="T3" fmla="*/ 1 h 83"/>
                  <a:gd name="T4" fmla="*/ 25 w 83"/>
                  <a:gd name="T5" fmla="*/ 3 h 83"/>
                  <a:gd name="T6" fmla="*/ 18 w 83"/>
                  <a:gd name="T7" fmla="*/ 7 h 83"/>
                  <a:gd name="T8" fmla="*/ 12 w 83"/>
                  <a:gd name="T9" fmla="*/ 11 h 83"/>
                  <a:gd name="T10" fmla="*/ 7 w 83"/>
                  <a:gd name="T11" fmla="*/ 18 h 83"/>
                  <a:gd name="T12" fmla="*/ 3 w 83"/>
                  <a:gd name="T13" fmla="*/ 25 h 83"/>
                  <a:gd name="T14" fmla="*/ 0 w 83"/>
                  <a:gd name="T15" fmla="*/ 33 h 83"/>
                  <a:gd name="T16" fmla="*/ 0 w 83"/>
                  <a:gd name="T17" fmla="*/ 42 h 83"/>
                  <a:gd name="T18" fmla="*/ 0 w 83"/>
                  <a:gd name="T19" fmla="*/ 50 h 83"/>
                  <a:gd name="T20" fmla="*/ 3 w 83"/>
                  <a:gd name="T21" fmla="*/ 58 h 83"/>
                  <a:gd name="T22" fmla="*/ 7 w 83"/>
                  <a:gd name="T23" fmla="*/ 65 h 83"/>
                  <a:gd name="T24" fmla="*/ 12 w 83"/>
                  <a:gd name="T25" fmla="*/ 71 h 83"/>
                  <a:gd name="T26" fmla="*/ 18 w 83"/>
                  <a:gd name="T27" fmla="*/ 76 h 83"/>
                  <a:gd name="T28" fmla="*/ 25 w 83"/>
                  <a:gd name="T29" fmla="*/ 80 h 83"/>
                  <a:gd name="T30" fmla="*/ 33 w 83"/>
                  <a:gd name="T31" fmla="*/ 82 h 83"/>
                  <a:gd name="T32" fmla="*/ 41 w 83"/>
                  <a:gd name="T33" fmla="*/ 83 h 83"/>
                  <a:gd name="T34" fmla="*/ 50 w 83"/>
                  <a:gd name="T35" fmla="*/ 82 h 83"/>
                  <a:gd name="T36" fmla="*/ 58 w 83"/>
                  <a:gd name="T37" fmla="*/ 80 h 83"/>
                  <a:gd name="T38" fmla="*/ 65 w 83"/>
                  <a:gd name="T39" fmla="*/ 76 h 83"/>
                  <a:gd name="T40" fmla="*/ 71 w 83"/>
                  <a:gd name="T41" fmla="*/ 71 h 83"/>
                  <a:gd name="T42" fmla="*/ 76 w 83"/>
                  <a:gd name="T43" fmla="*/ 65 h 83"/>
                  <a:gd name="T44" fmla="*/ 80 w 83"/>
                  <a:gd name="T45" fmla="*/ 58 h 83"/>
                  <a:gd name="T46" fmla="*/ 82 w 83"/>
                  <a:gd name="T47" fmla="*/ 50 h 83"/>
                  <a:gd name="T48" fmla="*/ 83 w 83"/>
                  <a:gd name="T49" fmla="*/ 42 h 83"/>
                  <a:gd name="T50" fmla="*/ 82 w 83"/>
                  <a:gd name="T51" fmla="*/ 33 h 83"/>
                  <a:gd name="T52" fmla="*/ 80 w 83"/>
                  <a:gd name="T53" fmla="*/ 25 h 83"/>
                  <a:gd name="T54" fmla="*/ 76 w 83"/>
                  <a:gd name="T55" fmla="*/ 18 h 83"/>
                  <a:gd name="T56" fmla="*/ 71 w 83"/>
                  <a:gd name="T57" fmla="*/ 11 h 83"/>
                  <a:gd name="T58" fmla="*/ 65 w 83"/>
                  <a:gd name="T59" fmla="*/ 7 h 83"/>
                  <a:gd name="T60" fmla="*/ 58 w 83"/>
                  <a:gd name="T61" fmla="*/ 3 h 83"/>
                  <a:gd name="T62" fmla="*/ 50 w 83"/>
                  <a:gd name="T63" fmla="*/ 1 h 83"/>
                  <a:gd name="T64" fmla="*/ 41 w 83"/>
                  <a:gd name="T65" fmla="*/ 0 h 83"/>
                  <a:gd name="T66" fmla="*/ 41 w 83"/>
                  <a:gd name="T67" fmla="*/ 55 h 83"/>
                  <a:gd name="T68" fmla="*/ 36 w 83"/>
                  <a:gd name="T69" fmla="*/ 54 h 83"/>
                  <a:gd name="T70" fmla="*/ 31 w 83"/>
                  <a:gd name="T71" fmla="*/ 51 h 83"/>
                  <a:gd name="T72" fmla="*/ 29 w 83"/>
                  <a:gd name="T73" fmla="*/ 47 h 83"/>
                  <a:gd name="T74" fmla="*/ 28 w 83"/>
                  <a:gd name="T75" fmla="*/ 42 h 83"/>
                  <a:gd name="T76" fmla="*/ 29 w 83"/>
                  <a:gd name="T77" fmla="*/ 36 h 83"/>
                  <a:gd name="T78" fmla="*/ 31 w 83"/>
                  <a:gd name="T79" fmla="*/ 32 h 83"/>
                  <a:gd name="T80" fmla="*/ 36 w 83"/>
                  <a:gd name="T81" fmla="*/ 29 h 83"/>
                  <a:gd name="T82" fmla="*/ 41 w 83"/>
                  <a:gd name="T83" fmla="*/ 28 h 83"/>
                  <a:gd name="T84" fmla="*/ 46 w 83"/>
                  <a:gd name="T85" fmla="*/ 29 h 83"/>
                  <a:gd name="T86" fmla="*/ 52 w 83"/>
                  <a:gd name="T87" fmla="*/ 32 h 83"/>
                  <a:gd name="T88" fmla="*/ 54 w 83"/>
                  <a:gd name="T89" fmla="*/ 36 h 83"/>
                  <a:gd name="T90" fmla="*/ 55 w 83"/>
                  <a:gd name="T91" fmla="*/ 42 h 83"/>
                  <a:gd name="T92" fmla="*/ 54 w 83"/>
                  <a:gd name="T93" fmla="*/ 47 h 83"/>
                  <a:gd name="T94" fmla="*/ 52 w 83"/>
                  <a:gd name="T95" fmla="*/ 51 h 83"/>
                  <a:gd name="T96" fmla="*/ 46 w 83"/>
                  <a:gd name="T97" fmla="*/ 54 h 83"/>
                  <a:gd name="T98" fmla="*/ 41 w 83"/>
                  <a:gd name="T99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" h="83">
                    <a:moveTo>
                      <a:pt x="41" y="0"/>
                    </a:moveTo>
                    <a:lnTo>
                      <a:pt x="33" y="1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3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" y="58"/>
                    </a:lnTo>
                    <a:lnTo>
                      <a:pt x="7" y="65"/>
                    </a:lnTo>
                    <a:lnTo>
                      <a:pt x="12" y="71"/>
                    </a:lnTo>
                    <a:lnTo>
                      <a:pt x="18" y="76"/>
                    </a:lnTo>
                    <a:lnTo>
                      <a:pt x="25" y="80"/>
                    </a:lnTo>
                    <a:lnTo>
                      <a:pt x="33" y="82"/>
                    </a:lnTo>
                    <a:lnTo>
                      <a:pt x="41" y="83"/>
                    </a:lnTo>
                    <a:lnTo>
                      <a:pt x="50" y="82"/>
                    </a:lnTo>
                    <a:lnTo>
                      <a:pt x="58" y="80"/>
                    </a:lnTo>
                    <a:lnTo>
                      <a:pt x="65" y="76"/>
                    </a:lnTo>
                    <a:lnTo>
                      <a:pt x="71" y="71"/>
                    </a:lnTo>
                    <a:lnTo>
                      <a:pt x="76" y="65"/>
                    </a:lnTo>
                    <a:lnTo>
                      <a:pt x="80" y="58"/>
                    </a:lnTo>
                    <a:lnTo>
                      <a:pt x="82" y="50"/>
                    </a:lnTo>
                    <a:lnTo>
                      <a:pt x="83" y="42"/>
                    </a:lnTo>
                    <a:lnTo>
                      <a:pt x="82" y="33"/>
                    </a:lnTo>
                    <a:lnTo>
                      <a:pt x="80" y="25"/>
                    </a:lnTo>
                    <a:lnTo>
                      <a:pt x="76" y="18"/>
                    </a:lnTo>
                    <a:lnTo>
                      <a:pt x="71" y="11"/>
                    </a:lnTo>
                    <a:lnTo>
                      <a:pt x="65" y="7"/>
                    </a:lnTo>
                    <a:lnTo>
                      <a:pt x="58" y="3"/>
                    </a:lnTo>
                    <a:lnTo>
                      <a:pt x="50" y="1"/>
                    </a:lnTo>
                    <a:lnTo>
                      <a:pt x="41" y="0"/>
                    </a:lnTo>
                    <a:close/>
                    <a:moveTo>
                      <a:pt x="41" y="55"/>
                    </a:moveTo>
                    <a:lnTo>
                      <a:pt x="36" y="54"/>
                    </a:lnTo>
                    <a:lnTo>
                      <a:pt x="31" y="51"/>
                    </a:lnTo>
                    <a:lnTo>
                      <a:pt x="29" y="47"/>
                    </a:lnTo>
                    <a:lnTo>
                      <a:pt x="28" y="42"/>
                    </a:lnTo>
                    <a:lnTo>
                      <a:pt x="29" y="36"/>
                    </a:lnTo>
                    <a:lnTo>
                      <a:pt x="31" y="32"/>
                    </a:lnTo>
                    <a:lnTo>
                      <a:pt x="36" y="29"/>
                    </a:lnTo>
                    <a:lnTo>
                      <a:pt x="41" y="28"/>
                    </a:lnTo>
                    <a:lnTo>
                      <a:pt x="46" y="29"/>
                    </a:lnTo>
                    <a:lnTo>
                      <a:pt x="52" y="32"/>
                    </a:lnTo>
                    <a:lnTo>
                      <a:pt x="54" y="36"/>
                    </a:lnTo>
                    <a:lnTo>
                      <a:pt x="55" y="42"/>
                    </a:lnTo>
                    <a:lnTo>
                      <a:pt x="54" y="47"/>
                    </a:lnTo>
                    <a:lnTo>
                      <a:pt x="52" y="51"/>
                    </a:lnTo>
                    <a:lnTo>
                      <a:pt x="46" y="54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374">
                <a:extLst>
                  <a:ext uri="{FF2B5EF4-FFF2-40B4-BE49-F238E27FC236}">
                    <a16:creationId xmlns:a16="http://schemas.microsoft.com/office/drawing/2014/main" id="{678E8E4E-3F16-454D-A698-AE1F019CA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5753101"/>
                <a:ext cx="14288" cy="15875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375">
                <a:extLst>
                  <a:ext uri="{FF2B5EF4-FFF2-40B4-BE49-F238E27FC236}">
                    <a16:creationId xmlns:a16="http://schemas.microsoft.com/office/drawing/2014/main" id="{DBDEB7DE-14E4-4F03-8748-FBDD626E5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4" y="5653088"/>
                <a:ext cx="14288" cy="15875"/>
              </a:xfrm>
              <a:custGeom>
                <a:avLst/>
                <a:gdLst>
                  <a:gd name="T0" fmla="*/ 24 w 27"/>
                  <a:gd name="T1" fmla="*/ 4 h 28"/>
                  <a:gd name="T2" fmla="*/ 18 w 27"/>
                  <a:gd name="T3" fmla="*/ 1 h 28"/>
                  <a:gd name="T4" fmla="*/ 13 w 27"/>
                  <a:gd name="T5" fmla="*/ 0 h 28"/>
                  <a:gd name="T6" fmla="*/ 9 w 27"/>
                  <a:gd name="T7" fmla="*/ 1 h 28"/>
                  <a:gd name="T8" fmla="*/ 3 w 27"/>
                  <a:gd name="T9" fmla="*/ 4 h 28"/>
                  <a:gd name="T10" fmla="*/ 1 w 27"/>
                  <a:gd name="T11" fmla="*/ 9 h 28"/>
                  <a:gd name="T12" fmla="*/ 0 w 27"/>
                  <a:gd name="T13" fmla="*/ 14 h 28"/>
                  <a:gd name="T14" fmla="*/ 1 w 27"/>
                  <a:gd name="T15" fmla="*/ 19 h 28"/>
                  <a:gd name="T16" fmla="*/ 3 w 27"/>
                  <a:gd name="T17" fmla="*/ 24 h 28"/>
                  <a:gd name="T18" fmla="*/ 9 w 27"/>
                  <a:gd name="T19" fmla="*/ 27 h 28"/>
                  <a:gd name="T20" fmla="*/ 13 w 27"/>
                  <a:gd name="T21" fmla="*/ 28 h 28"/>
                  <a:gd name="T22" fmla="*/ 18 w 27"/>
                  <a:gd name="T23" fmla="*/ 27 h 28"/>
                  <a:gd name="T24" fmla="*/ 24 w 27"/>
                  <a:gd name="T25" fmla="*/ 24 h 28"/>
                  <a:gd name="T26" fmla="*/ 26 w 27"/>
                  <a:gd name="T27" fmla="*/ 19 h 28"/>
                  <a:gd name="T28" fmla="*/ 27 w 27"/>
                  <a:gd name="T29" fmla="*/ 14 h 28"/>
                  <a:gd name="T30" fmla="*/ 26 w 27"/>
                  <a:gd name="T31" fmla="*/ 9 h 28"/>
                  <a:gd name="T32" fmla="*/ 24 w 27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24" y="4"/>
                    </a:move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3" y="24"/>
                    </a:lnTo>
                    <a:lnTo>
                      <a:pt x="9" y="27"/>
                    </a:lnTo>
                    <a:lnTo>
                      <a:pt x="13" y="28"/>
                    </a:lnTo>
                    <a:lnTo>
                      <a:pt x="18" y="27"/>
                    </a:lnTo>
                    <a:lnTo>
                      <a:pt x="24" y="24"/>
                    </a:lnTo>
                    <a:lnTo>
                      <a:pt x="26" y="19"/>
                    </a:lnTo>
                    <a:lnTo>
                      <a:pt x="27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376">
                <a:extLst>
                  <a:ext uri="{FF2B5EF4-FFF2-40B4-BE49-F238E27FC236}">
                    <a16:creationId xmlns:a16="http://schemas.microsoft.com/office/drawing/2014/main" id="{44BFAF65-1882-4F0E-9425-486229574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1139" y="5578476"/>
                <a:ext cx="14288" cy="15875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2 h 28"/>
                  <a:gd name="T4" fmla="*/ 14 w 28"/>
                  <a:gd name="T5" fmla="*/ 0 h 28"/>
                  <a:gd name="T6" fmla="*/ 8 w 28"/>
                  <a:gd name="T7" fmla="*/ 2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20 h 28"/>
                  <a:gd name="T16" fmla="*/ 4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4 h 28"/>
                  <a:gd name="T26" fmla="*/ 26 w 28"/>
                  <a:gd name="T27" fmla="*/ 20 h 28"/>
                  <a:gd name="T28" fmla="*/ 28 w 28"/>
                  <a:gd name="T29" fmla="*/ 14 h 28"/>
                  <a:gd name="T30" fmla="*/ 26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377">
                <a:extLst>
                  <a:ext uri="{FF2B5EF4-FFF2-40B4-BE49-F238E27FC236}">
                    <a16:creationId xmlns:a16="http://schemas.microsoft.com/office/drawing/2014/main" id="{913E71AA-45EE-4F62-B292-037B80E73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6" y="5522913"/>
                <a:ext cx="15875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20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20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378">
                <a:extLst>
                  <a:ext uri="{FF2B5EF4-FFF2-40B4-BE49-F238E27FC236}">
                    <a16:creationId xmlns:a16="http://schemas.microsoft.com/office/drawing/2014/main" id="{7AEEEAE4-E674-4B2E-A9E4-B15520463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89" y="5567363"/>
                <a:ext cx="14288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379">
                <a:extLst>
                  <a:ext uri="{FF2B5EF4-FFF2-40B4-BE49-F238E27FC236}">
                    <a16:creationId xmlns:a16="http://schemas.microsoft.com/office/drawing/2014/main" id="{85433EB0-D223-478B-B249-39AE10A34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239" y="5530851"/>
                <a:ext cx="14288" cy="14288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67" name="Rectangle 63">
            <a:extLst>
              <a:ext uri="{FF2B5EF4-FFF2-40B4-BE49-F238E27FC236}">
                <a16:creationId xmlns:a16="http://schemas.microsoft.com/office/drawing/2014/main" id="{821018AB-44DC-4971-905E-5FC7FC3B09A4}"/>
              </a:ext>
            </a:extLst>
          </p:cNvPr>
          <p:cNvSpPr/>
          <p:nvPr/>
        </p:nvSpPr>
        <p:spPr>
          <a:xfrm>
            <a:off x="4574794" y="5666071"/>
            <a:ext cx="3034476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Çözülmesi gerekir.</a:t>
            </a:r>
            <a:endParaRPr lang="en-US" sz="200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57" name="Yuvarlatılmış Dikdörtgen 56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1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repeatCount="indefinite" accel="50000" decel="50000" autoRev="1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repeatCount="indefinite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1" grpId="0" animBg="1"/>
          <p:bldP spid="11" grpId="1" animBg="1"/>
          <p:bldP spid="20" grpId="0" animBg="1"/>
          <p:bldP spid="20" grpId="1" animBg="1"/>
          <p:bldP spid="66" grpId="0"/>
          <p:bldP spid="66" grpId="1"/>
          <p:bldP spid="70" grpId="0" animBg="1"/>
          <p:bldP spid="70" grpId="1" animBg="1"/>
          <p:bldP spid="71" grpId="0" animBg="1"/>
          <p:bldP spid="71" grpId="1" animBg="1"/>
          <p:bldP spid="72" grpId="0" animBg="1"/>
          <p:bldP spid="7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repeatCount="indefinite" accel="50000" decel="50000" autoRev="1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repeatCount="indefinite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1" grpId="0" animBg="1"/>
          <p:bldP spid="11" grpId="1" animBg="1"/>
          <p:bldP spid="20" grpId="0" animBg="1"/>
          <p:bldP spid="20" grpId="1" animBg="1"/>
          <p:bldP spid="66" grpId="0"/>
          <p:bldP spid="66" grpId="1"/>
          <p:bldP spid="70" grpId="0" animBg="1"/>
          <p:bldP spid="70" grpId="1" animBg="1"/>
          <p:bldP spid="71" grpId="0" animBg="1"/>
          <p:bldP spid="71" grpId="1" animBg="1"/>
          <p:bldP spid="72" grpId="0" animBg="1"/>
          <p:bldP spid="72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33">
            <a:extLst>
              <a:ext uri="{FF2B5EF4-FFF2-40B4-BE49-F238E27FC236}">
                <a16:creationId xmlns:a16="http://schemas.microsoft.com/office/drawing/2014/main" id="{DE1AD6F7-4EE1-4E03-9FE8-B754CC0D54BF}"/>
              </a:ext>
            </a:extLst>
          </p:cNvPr>
          <p:cNvSpPr/>
          <p:nvPr/>
        </p:nvSpPr>
        <p:spPr>
          <a:xfrm>
            <a:off x="10226768" y="826150"/>
            <a:ext cx="1432562" cy="1432562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2CCEFA5C-FEAD-4283-BA77-55C0EA76C2C6}"/>
              </a:ext>
            </a:extLst>
          </p:cNvPr>
          <p:cNvSpPr/>
          <p:nvPr/>
        </p:nvSpPr>
        <p:spPr>
          <a:xfrm>
            <a:off x="11352394" y="2364269"/>
            <a:ext cx="455566" cy="455566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615588" y="5752874"/>
            <a:ext cx="718083" cy="718083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7A5C5-9D3A-4B7C-99A9-E599362A1488}"/>
              </a:ext>
            </a:extLst>
          </p:cNvPr>
          <p:cNvSpPr/>
          <p:nvPr/>
        </p:nvSpPr>
        <p:spPr>
          <a:xfrm>
            <a:off x="1238623" y="2785918"/>
            <a:ext cx="1813613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4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 SAYISI</a:t>
            </a:r>
            <a:endParaRPr lang="en-US" sz="14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7020BD-8673-48F7-BD90-A640D9C42C89}"/>
              </a:ext>
            </a:extLst>
          </p:cNvPr>
          <p:cNvSpPr/>
          <p:nvPr/>
        </p:nvSpPr>
        <p:spPr>
          <a:xfrm>
            <a:off x="1238623" y="4361048"/>
            <a:ext cx="1813613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4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SÜRE</a:t>
            </a:r>
            <a:endParaRPr lang="en-US" sz="14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DE43317F-921E-466D-853F-3FBF6DAC133B}"/>
              </a:ext>
            </a:extLst>
          </p:cNvPr>
          <p:cNvSpPr/>
          <p:nvPr/>
        </p:nvSpPr>
        <p:spPr>
          <a:xfrm>
            <a:off x="1238624" y="1639542"/>
            <a:ext cx="3334918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</a:pPr>
            <a:r>
              <a:rPr lang="tr-TR" sz="7200" b="1" spc="-150" dirty="0">
                <a:gradFill flip="none"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/>
                    </a:gs>
                    <a:gs pos="46000">
                      <a:schemeClr val="bg1"/>
                    </a:gs>
                  </a:gsLst>
                  <a:lin ang="5400000" scaled="0"/>
                  <a:tileRect/>
                </a:gra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TYT</a:t>
            </a:r>
            <a:r>
              <a:rPr lang="en-US" sz="7200" b="1" spc="-150" dirty="0">
                <a:gradFill flip="none"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/>
                    </a:gs>
                    <a:gs pos="46000">
                      <a:schemeClr val="bg1"/>
                    </a:gs>
                  </a:gsLst>
                  <a:lin ang="5400000" scaled="0"/>
                  <a:tileRect/>
                </a:gra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69F54D-BAB4-484B-A69F-5BE3C944DC6E}"/>
              </a:ext>
            </a:extLst>
          </p:cNvPr>
          <p:cNvSpPr/>
          <p:nvPr/>
        </p:nvSpPr>
        <p:spPr>
          <a:xfrm>
            <a:off x="1238623" y="3226050"/>
            <a:ext cx="2543926" cy="709587"/>
          </a:xfrm>
          <a:prstGeom prst="roundRect">
            <a:avLst>
              <a:gd name="adj" fmla="val 11745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025724-B40D-4CEC-8675-DACAE9B84833}"/>
              </a:ext>
            </a:extLst>
          </p:cNvPr>
          <p:cNvSpPr/>
          <p:nvPr/>
        </p:nvSpPr>
        <p:spPr>
          <a:xfrm>
            <a:off x="1238623" y="3228703"/>
            <a:ext cx="1248560" cy="709587"/>
          </a:xfrm>
          <a:prstGeom prst="roundRect">
            <a:avLst>
              <a:gd name="adj" fmla="val 12415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B8233-161B-4F56-A4B3-E4F09F79D8A0}"/>
              </a:ext>
            </a:extLst>
          </p:cNvPr>
          <p:cNvSpPr/>
          <p:nvPr/>
        </p:nvSpPr>
        <p:spPr>
          <a:xfrm>
            <a:off x="1333671" y="3315731"/>
            <a:ext cx="2213487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120 SORU</a:t>
            </a:r>
            <a:endParaRPr lang="en-US" sz="2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217F9B-6D8A-4CA8-9734-9BDC883D4B06}"/>
              </a:ext>
            </a:extLst>
          </p:cNvPr>
          <p:cNvSpPr/>
          <p:nvPr/>
        </p:nvSpPr>
        <p:spPr>
          <a:xfrm>
            <a:off x="1238624" y="4801180"/>
            <a:ext cx="2543925" cy="709587"/>
          </a:xfrm>
          <a:prstGeom prst="roundRect">
            <a:avLst>
              <a:gd name="adj" fmla="val 11745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2BEAFE-59A6-41B8-858C-1C0094E79858}"/>
              </a:ext>
            </a:extLst>
          </p:cNvPr>
          <p:cNvSpPr/>
          <p:nvPr/>
        </p:nvSpPr>
        <p:spPr>
          <a:xfrm>
            <a:off x="1238623" y="4803833"/>
            <a:ext cx="2543925" cy="709587"/>
          </a:xfrm>
          <a:prstGeom prst="roundRect">
            <a:avLst>
              <a:gd name="adj" fmla="val 12415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B2A8D2-82BE-4AE5-A10F-1C198A31E984}"/>
              </a:ext>
            </a:extLst>
          </p:cNvPr>
          <p:cNvSpPr/>
          <p:nvPr/>
        </p:nvSpPr>
        <p:spPr>
          <a:xfrm>
            <a:off x="1333672" y="4890861"/>
            <a:ext cx="2059577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165 DAKİKA</a:t>
            </a:r>
            <a:endParaRPr lang="en-US" sz="2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C164A9D-AFC5-4CA6-A150-A79B49E87718}"/>
              </a:ext>
            </a:extLst>
          </p:cNvPr>
          <p:cNvSpPr/>
          <p:nvPr/>
        </p:nvSpPr>
        <p:spPr>
          <a:xfrm>
            <a:off x="4491912" y="3226050"/>
            <a:ext cx="2543926" cy="709587"/>
          </a:xfrm>
          <a:prstGeom prst="roundRect">
            <a:avLst>
              <a:gd name="adj" fmla="val 11745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3E2B92C6-8DAC-4E7D-8F16-8E48DC55B9F0}"/>
              </a:ext>
            </a:extLst>
          </p:cNvPr>
          <p:cNvSpPr/>
          <p:nvPr/>
        </p:nvSpPr>
        <p:spPr>
          <a:xfrm>
            <a:off x="4491911" y="3228703"/>
            <a:ext cx="1978057" cy="709587"/>
          </a:xfrm>
          <a:prstGeom prst="roundRect">
            <a:avLst>
              <a:gd name="adj" fmla="val 12415"/>
            </a:avLst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A1274610-289B-4E16-8205-6021372EFDD9}"/>
              </a:ext>
            </a:extLst>
          </p:cNvPr>
          <p:cNvSpPr/>
          <p:nvPr/>
        </p:nvSpPr>
        <p:spPr>
          <a:xfrm>
            <a:off x="4586961" y="3315731"/>
            <a:ext cx="1670252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160 SORU</a:t>
            </a:r>
            <a:endParaRPr lang="en-US" sz="2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E8B97D0B-7E97-43E3-8001-0FFAC7FAB177}"/>
              </a:ext>
            </a:extLst>
          </p:cNvPr>
          <p:cNvSpPr/>
          <p:nvPr/>
        </p:nvSpPr>
        <p:spPr>
          <a:xfrm>
            <a:off x="4491912" y="4801180"/>
            <a:ext cx="2543925" cy="709587"/>
          </a:xfrm>
          <a:prstGeom prst="roundRect">
            <a:avLst>
              <a:gd name="adj" fmla="val 11745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20C704C1-E1BA-4A70-8BB6-FAAD6C28A742}"/>
              </a:ext>
            </a:extLst>
          </p:cNvPr>
          <p:cNvSpPr/>
          <p:nvPr/>
        </p:nvSpPr>
        <p:spPr>
          <a:xfrm>
            <a:off x="4491911" y="4803833"/>
            <a:ext cx="2543926" cy="709587"/>
          </a:xfrm>
          <a:prstGeom prst="roundRect">
            <a:avLst>
              <a:gd name="adj" fmla="val 12415"/>
            </a:avLst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951B805D-4BE8-4081-A311-1CD4078D5A65}"/>
              </a:ext>
            </a:extLst>
          </p:cNvPr>
          <p:cNvSpPr/>
          <p:nvPr/>
        </p:nvSpPr>
        <p:spPr>
          <a:xfrm>
            <a:off x="4586960" y="4890861"/>
            <a:ext cx="201428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180 DAKİKA</a:t>
            </a:r>
            <a:endParaRPr lang="en-US" sz="2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DF552EA-7409-44D8-90E0-86BF367D1FAD}"/>
              </a:ext>
            </a:extLst>
          </p:cNvPr>
          <p:cNvSpPr/>
          <p:nvPr/>
        </p:nvSpPr>
        <p:spPr>
          <a:xfrm>
            <a:off x="4491912" y="1639542"/>
            <a:ext cx="3334918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</a:pPr>
            <a:r>
              <a:rPr lang="tr-TR" sz="7200" b="1" spc="-150" dirty="0">
                <a:gradFill flip="none"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/>
                    </a:gs>
                    <a:gs pos="46000">
                      <a:schemeClr val="bg1"/>
                    </a:gs>
                  </a:gsLst>
                  <a:lin ang="5400000" scaled="0"/>
                  <a:tileRect/>
                </a:gra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AYT</a:t>
            </a:r>
            <a:r>
              <a:rPr lang="en-US" sz="7200" b="1" spc="-150" dirty="0">
                <a:gradFill flip="none"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/>
                    </a:gs>
                    <a:gs pos="46000">
                      <a:schemeClr val="bg1"/>
                    </a:gs>
                  </a:gsLst>
                  <a:lin ang="5400000" scaled="0"/>
                  <a:tileRect/>
                </a:gra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7DB6A47-A610-4395-8B52-03F14E4AFCF1}"/>
              </a:ext>
            </a:extLst>
          </p:cNvPr>
          <p:cNvSpPr/>
          <p:nvPr/>
        </p:nvSpPr>
        <p:spPr>
          <a:xfrm>
            <a:off x="4603594" y="2792437"/>
            <a:ext cx="1813613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4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 SAYISI</a:t>
            </a:r>
            <a:endParaRPr lang="en-US" sz="14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D7B62BA5-B03B-4261-A24A-FCD4531990EF}"/>
              </a:ext>
            </a:extLst>
          </p:cNvPr>
          <p:cNvSpPr/>
          <p:nvPr/>
        </p:nvSpPr>
        <p:spPr>
          <a:xfrm>
            <a:off x="4603594" y="4367567"/>
            <a:ext cx="1813613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4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SÜRE</a:t>
            </a:r>
            <a:endParaRPr lang="en-US" sz="14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5" name="Rectangle: Rounded Corners 217">
            <a:extLst>
              <a:ext uri="{FF2B5EF4-FFF2-40B4-BE49-F238E27FC236}">
                <a16:creationId xmlns:a16="http://schemas.microsoft.com/office/drawing/2014/main" id="{65374D2F-C8E5-46FE-91CE-C6E98E57D437}"/>
              </a:ext>
            </a:extLst>
          </p:cNvPr>
          <p:cNvSpPr/>
          <p:nvPr/>
        </p:nvSpPr>
        <p:spPr>
          <a:xfrm>
            <a:off x="7745200" y="3226050"/>
            <a:ext cx="2566772" cy="709587"/>
          </a:xfrm>
          <a:prstGeom prst="roundRect">
            <a:avLst>
              <a:gd name="adj" fmla="val 11745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6" name="Rectangle: Rounded Corners 218">
            <a:extLst>
              <a:ext uri="{FF2B5EF4-FFF2-40B4-BE49-F238E27FC236}">
                <a16:creationId xmlns:a16="http://schemas.microsoft.com/office/drawing/2014/main" id="{EA60DCF1-15BB-4918-BCDC-F726509FD122}"/>
              </a:ext>
            </a:extLst>
          </p:cNvPr>
          <p:cNvSpPr/>
          <p:nvPr/>
        </p:nvSpPr>
        <p:spPr>
          <a:xfrm>
            <a:off x="7745199" y="3228703"/>
            <a:ext cx="1978057" cy="709587"/>
          </a:xfrm>
          <a:prstGeom prst="roundRect">
            <a:avLst>
              <a:gd name="adj" fmla="val 12415"/>
            </a:avLst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endParaRPr lang="id-ID" sz="32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7" name="Rectangle 216">
            <a:extLst>
              <a:ext uri="{FF2B5EF4-FFF2-40B4-BE49-F238E27FC236}">
                <a16:creationId xmlns:a16="http://schemas.microsoft.com/office/drawing/2014/main" id="{216B111C-4798-4BC2-B320-565DA6B19B91}"/>
              </a:ext>
            </a:extLst>
          </p:cNvPr>
          <p:cNvSpPr/>
          <p:nvPr/>
        </p:nvSpPr>
        <p:spPr>
          <a:xfrm>
            <a:off x="7840249" y="3315731"/>
            <a:ext cx="1670252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80 SORU</a:t>
            </a:r>
            <a:endParaRPr lang="en-US" sz="2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8" name="Rectangle: Rounded Corners 223">
            <a:extLst>
              <a:ext uri="{FF2B5EF4-FFF2-40B4-BE49-F238E27FC236}">
                <a16:creationId xmlns:a16="http://schemas.microsoft.com/office/drawing/2014/main" id="{218C2A2D-B9D3-42AC-BF3A-8EF11755145B}"/>
              </a:ext>
            </a:extLst>
          </p:cNvPr>
          <p:cNvSpPr/>
          <p:nvPr/>
        </p:nvSpPr>
        <p:spPr>
          <a:xfrm>
            <a:off x="7745200" y="4801180"/>
            <a:ext cx="2566772" cy="709587"/>
          </a:xfrm>
          <a:prstGeom prst="roundRect">
            <a:avLst>
              <a:gd name="adj" fmla="val 11745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9" name="Rectangle: Rounded Corners 224">
            <a:extLst>
              <a:ext uri="{FF2B5EF4-FFF2-40B4-BE49-F238E27FC236}">
                <a16:creationId xmlns:a16="http://schemas.microsoft.com/office/drawing/2014/main" id="{68E7C297-E793-4714-8F4D-8E4AE6AA5AB8}"/>
              </a:ext>
            </a:extLst>
          </p:cNvPr>
          <p:cNvSpPr/>
          <p:nvPr/>
        </p:nvSpPr>
        <p:spPr>
          <a:xfrm>
            <a:off x="7745199" y="4803833"/>
            <a:ext cx="2566774" cy="709587"/>
          </a:xfrm>
          <a:prstGeom prst="roundRect">
            <a:avLst>
              <a:gd name="adj" fmla="val 12415"/>
            </a:avLst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30" name="Rectangle 222">
            <a:extLst>
              <a:ext uri="{FF2B5EF4-FFF2-40B4-BE49-F238E27FC236}">
                <a16:creationId xmlns:a16="http://schemas.microsoft.com/office/drawing/2014/main" id="{A6D89F9F-76B9-4957-BFFF-1BE932C537C0}"/>
              </a:ext>
            </a:extLst>
          </p:cNvPr>
          <p:cNvSpPr/>
          <p:nvPr/>
        </p:nvSpPr>
        <p:spPr>
          <a:xfrm>
            <a:off x="7840248" y="4890861"/>
            <a:ext cx="201428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120 DAKİKA</a:t>
            </a:r>
            <a:endParaRPr lang="en-US" sz="2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31" name="Rectangle 228">
            <a:extLst>
              <a:ext uri="{FF2B5EF4-FFF2-40B4-BE49-F238E27FC236}">
                <a16:creationId xmlns:a16="http://schemas.microsoft.com/office/drawing/2014/main" id="{BF3102D9-3AAC-4DA4-A1E1-E23CBF0AD629}"/>
              </a:ext>
            </a:extLst>
          </p:cNvPr>
          <p:cNvSpPr/>
          <p:nvPr/>
        </p:nvSpPr>
        <p:spPr>
          <a:xfrm>
            <a:off x="7745200" y="1639542"/>
            <a:ext cx="3334918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</a:pPr>
            <a:r>
              <a:rPr lang="tr-TR" sz="7200" b="1" spc="-150" dirty="0">
                <a:gradFill flip="none"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/>
                    </a:gs>
                    <a:gs pos="46000">
                      <a:schemeClr val="bg1"/>
                    </a:gs>
                  </a:gsLst>
                  <a:lin ang="5400000" scaled="0"/>
                  <a:tileRect/>
                </a:gra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YDT</a:t>
            </a:r>
            <a:r>
              <a:rPr lang="en-US" sz="7200" b="1" spc="-150" dirty="0">
                <a:gradFill flip="none"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/>
                    </a:gs>
                    <a:gs pos="46000">
                      <a:schemeClr val="bg1"/>
                    </a:gs>
                  </a:gsLst>
                  <a:lin ang="5400000" scaled="0"/>
                  <a:tileRect/>
                </a:gra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 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5856C100-17DA-48C4-8E0B-F0362E46EEBF}"/>
              </a:ext>
            </a:extLst>
          </p:cNvPr>
          <p:cNvSpPr/>
          <p:nvPr/>
        </p:nvSpPr>
        <p:spPr>
          <a:xfrm>
            <a:off x="7856882" y="2792437"/>
            <a:ext cx="1813613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4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 SAYISI</a:t>
            </a:r>
            <a:endParaRPr lang="en-US" sz="14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ABFD068A-72AF-4E79-BB77-7EEE4154D83B}"/>
              </a:ext>
            </a:extLst>
          </p:cNvPr>
          <p:cNvSpPr/>
          <p:nvPr/>
        </p:nvSpPr>
        <p:spPr>
          <a:xfrm>
            <a:off x="7856882" y="4367567"/>
            <a:ext cx="1813613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4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SÜRE</a:t>
            </a:r>
            <a:endParaRPr lang="en-US" sz="14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05EF6B5F-8156-43C1-AE36-B9CDDD0204F3}"/>
              </a:ext>
            </a:extLst>
          </p:cNvPr>
          <p:cNvSpPr txBox="1"/>
          <p:nvPr/>
        </p:nvSpPr>
        <p:spPr>
          <a:xfrm flipH="1">
            <a:off x="5355435" y="6322401"/>
            <a:ext cx="1481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00" i="0" smtClean="0">
                <a:solidFill>
                  <a:schemeClr val="bg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ctr"/>
              <a:t>18</a:t>
            </a:fld>
            <a:endParaRPr lang="id-ID" sz="1200" i="0" dirty="0">
              <a:solidFill>
                <a:schemeClr val="bg1"/>
              </a:solidFill>
              <a:latin typeface="Poppins" panose="02000000000000000000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32AC70-3014-45E7-B68B-ECC5F862D2F4}"/>
              </a:ext>
            </a:extLst>
          </p:cNvPr>
          <p:cNvSpPr/>
          <p:nvPr/>
        </p:nvSpPr>
        <p:spPr>
          <a:xfrm>
            <a:off x="335282" y="1161881"/>
            <a:ext cx="11521438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23900" b="1" i="0" dirty="0">
                <a:solidFill>
                  <a:schemeClr val="bg1">
                    <a:alpha val="5000"/>
                  </a:schemeClr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OBP</a:t>
            </a:r>
            <a:endParaRPr lang="en-US" sz="23900" b="1" i="0" dirty="0">
              <a:solidFill>
                <a:schemeClr val="bg1">
                  <a:alpha val="5000"/>
                </a:schemeClr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EEB06F9-8D03-422F-98BB-73AC06FF9CBF}"/>
              </a:ext>
            </a:extLst>
          </p:cNvPr>
          <p:cNvSpPr/>
          <p:nvPr/>
        </p:nvSpPr>
        <p:spPr>
          <a:xfrm flipH="1">
            <a:off x="9511070" y="4270101"/>
            <a:ext cx="2680930" cy="2590721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6CC6BC0-BC49-45D4-8ABC-5B9BE7E8EDC9}"/>
              </a:ext>
            </a:extLst>
          </p:cNvPr>
          <p:cNvSpPr/>
          <p:nvPr/>
        </p:nvSpPr>
        <p:spPr>
          <a:xfrm>
            <a:off x="1265745" y="2047986"/>
            <a:ext cx="432603" cy="432603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AE47DE-1A77-4F3A-B044-E698D0A37319}"/>
              </a:ext>
            </a:extLst>
          </p:cNvPr>
          <p:cNvSpPr/>
          <p:nvPr/>
        </p:nvSpPr>
        <p:spPr>
          <a:xfrm>
            <a:off x="6076343" y="1931036"/>
            <a:ext cx="5001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48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Ortaöğretim Başarı Puanı</a:t>
            </a:r>
            <a:endParaRPr lang="en-US" sz="48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7AB2628-708B-40F6-858E-A5B60BB06556}"/>
              </a:ext>
            </a:extLst>
          </p:cNvPr>
          <p:cNvSpPr/>
          <p:nvPr/>
        </p:nvSpPr>
        <p:spPr>
          <a:xfrm>
            <a:off x="6137369" y="5091135"/>
            <a:ext cx="2198688" cy="438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Poppins Light" panose="02000000000000000000" pitchFamily="2" charset="0"/>
                <a:cs typeface="Poppins Light" panose="02000000000000000000" pitchFamily="2" charset="0"/>
              </a:rPr>
              <a:t>OBP Hesapla!</a:t>
            </a:r>
            <a:endParaRPr lang="id-ID" sz="1400" b="1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793FAC-DAC2-43E5-A867-39E1C9FE0C7D}"/>
              </a:ext>
            </a:extLst>
          </p:cNvPr>
          <p:cNvSpPr/>
          <p:nvPr/>
        </p:nvSpPr>
        <p:spPr>
          <a:xfrm>
            <a:off x="6076343" y="3626497"/>
            <a:ext cx="4532538" cy="119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Obp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hesaplanmasında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diploma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notu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önemlidir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. 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Ortaöğretim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puanı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hesaplama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formülü vardır. 50’nin altında puanı olan adayların diploma puanları 50 olarak kabul edilir.</a:t>
            </a:r>
            <a:endParaRPr lang="en-US" sz="14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E2EA704-B156-44FB-B95F-21135D232F7F}"/>
              </a:ext>
            </a:extLst>
          </p:cNvPr>
          <p:cNvSpPr/>
          <p:nvPr/>
        </p:nvSpPr>
        <p:spPr>
          <a:xfrm flipH="1">
            <a:off x="11395417" y="3493958"/>
            <a:ext cx="794672" cy="1685931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0AB97EB-E0E5-45A4-BC3E-788B5FBA67DE}"/>
              </a:ext>
            </a:extLst>
          </p:cNvPr>
          <p:cNvSpPr/>
          <p:nvPr/>
        </p:nvSpPr>
        <p:spPr>
          <a:xfrm>
            <a:off x="10732794" y="3626497"/>
            <a:ext cx="276008" cy="276008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453E7FB-F82F-4640-85BA-B69C778BA07A}"/>
              </a:ext>
            </a:extLst>
          </p:cNvPr>
          <p:cNvSpPr/>
          <p:nvPr/>
        </p:nvSpPr>
        <p:spPr>
          <a:xfrm>
            <a:off x="230928" y="4760389"/>
            <a:ext cx="866883" cy="866883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Yuvarlatılmış Dikdörtgen 17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2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1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repeatCount="indefinite" accel="50000" decel="50000" autoRev="1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repeatCount="indefinite" accel="50000" decel="5000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57" grpId="0" animBg="1"/>
          <p:bldP spid="57" grpId="1" animBg="1"/>
          <p:bldP spid="46" grpId="0"/>
          <p:bldP spid="46" grpId="1"/>
          <p:bldP spid="48" grpId="0" animBg="1"/>
          <p:bldP spid="49" grpId="0"/>
          <p:bldP spid="54" grpId="0" animBg="1"/>
          <p:bldP spid="54" grpId="1" animBg="1"/>
          <p:bldP spid="56" grpId="0" animBg="1"/>
          <p:bldP spid="5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repeatCount="indefinite" accel="50000" decel="50000" autoRev="1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repeatCount="indefinite" accel="50000" decel="5000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57" grpId="0" animBg="1"/>
          <p:bldP spid="57" grpId="1" animBg="1"/>
          <p:bldP spid="46" grpId="0"/>
          <p:bldP spid="46" grpId="1"/>
          <p:bldP spid="48" grpId="0" animBg="1"/>
          <p:bldP spid="49" grpId="0"/>
          <p:bldP spid="54" grpId="0" animBg="1"/>
          <p:bldP spid="54" grpId="1" animBg="1"/>
          <p:bldP spid="56" grpId="0" animBg="1"/>
          <p:bldP spid="56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CAA92A58-07FF-4A03-9E0B-0F2ED2C67E83}"/>
              </a:ext>
            </a:extLst>
          </p:cNvPr>
          <p:cNvSpPr/>
          <p:nvPr/>
        </p:nvSpPr>
        <p:spPr>
          <a:xfrm>
            <a:off x="5565774" y="724263"/>
            <a:ext cx="1060450" cy="1060446"/>
          </a:xfrm>
          <a:prstGeom prst="ellipse">
            <a:avLst/>
          </a:prstGeom>
          <a:noFill/>
          <a:ln w="25400" cap="rnd">
            <a:gradFill>
              <a:gsLst>
                <a:gs pos="0">
                  <a:schemeClr val="accent1"/>
                </a:gs>
                <a:gs pos="56000">
                  <a:schemeClr val="accent2"/>
                </a:gs>
                <a:gs pos="100000">
                  <a:srgbClr val="3D1E66"/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1CCE35-CDDD-4066-A574-280805E33F35}"/>
              </a:ext>
            </a:extLst>
          </p:cNvPr>
          <p:cNvGrpSpPr/>
          <p:nvPr/>
        </p:nvGrpSpPr>
        <p:grpSpPr>
          <a:xfrm>
            <a:off x="5676899" y="835388"/>
            <a:ext cx="838200" cy="838196"/>
            <a:chOff x="5457825" y="2790828"/>
            <a:chExt cx="1276350" cy="127634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CFD463-4E3A-465C-8813-756C5A3EDDDE}"/>
                </a:ext>
              </a:extLst>
            </p:cNvPr>
            <p:cNvSpPr/>
            <p:nvPr/>
          </p:nvSpPr>
          <p:spPr>
            <a:xfrm>
              <a:off x="5457825" y="2790828"/>
              <a:ext cx="1276350" cy="1276344"/>
            </a:xfrm>
            <a:prstGeom prst="ellipse">
              <a:avLst/>
            </a:prstGeom>
            <a:gradFill flip="none" rotWithShape="1">
              <a:gsLst>
                <a:gs pos="89000">
                  <a:schemeClr val="accent1"/>
                </a:gs>
                <a:gs pos="50000">
                  <a:schemeClr val="accent2"/>
                </a:gs>
                <a:gs pos="0">
                  <a:srgbClr val="3D1E6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10F1C7-8D84-4C07-989C-48EE0428397C}"/>
                </a:ext>
              </a:extLst>
            </p:cNvPr>
            <p:cNvGrpSpPr/>
            <p:nvPr/>
          </p:nvGrpSpPr>
          <p:grpSpPr>
            <a:xfrm>
              <a:off x="5791200" y="3182074"/>
              <a:ext cx="609600" cy="493852"/>
              <a:chOff x="1554163" y="4741863"/>
              <a:chExt cx="376238" cy="304800"/>
            </a:xfrm>
            <a:solidFill>
              <a:schemeClr val="bg1"/>
            </a:solidFill>
          </p:grpSpPr>
          <p:sp>
            <p:nvSpPr>
              <p:cNvPr id="3" name="Freeform 10">
                <a:extLst>
                  <a:ext uri="{FF2B5EF4-FFF2-40B4-BE49-F238E27FC236}">
                    <a16:creationId xmlns:a16="http://schemas.microsoft.com/office/drawing/2014/main" id="{B6FA3CF3-AEC5-40BC-8F3B-CA3960A8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4883151"/>
                <a:ext cx="14288" cy="15875"/>
              </a:xfrm>
              <a:custGeom>
                <a:avLst/>
                <a:gdLst>
                  <a:gd name="T0" fmla="*/ 14 w 28"/>
                  <a:gd name="T1" fmla="*/ 0 h 30"/>
                  <a:gd name="T2" fmla="*/ 9 w 28"/>
                  <a:gd name="T3" fmla="*/ 1 h 30"/>
                  <a:gd name="T4" fmla="*/ 5 w 28"/>
                  <a:gd name="T5" fmla="*/ 5 h 30"/>
                  <a:gd name="T6" fmla="*/ 1 w 28"/>
                  <a:gd name="T7" fmla="*/ 9 h 30"/>
                  <a:gd name="T8" fmla="*/ 0 w 28"/>
                  <a:gd name="T9" fmla="*/ 14 h 30"/>
                  <a:gd name="T10" fmla="*/ 0 w 28"/>
                  <a:gd name="T11" fmla="*/ 16 h 30"/>
                  <a:gd name="T12" fmla="*/ 1 w 28"/>
                  <a:gd name="T13" fmla="*/ 22 h 30"/>
                  <a:gd name="T14" fmla="*/ 5 w 28"/>
                  <a:gd name="T15" fmla="*/ 26 h 30"/>
                  <a:gd name="T16" fmla="*/ 9 w 28"/>
                  <a:gd name="T17" fmla="*/ 29 h 30"/>
                  <a:gd name="T18" fmla="*/ 14 w 28"/>
                  <a:gd name="T19" fmla="*/ 30 h 30"/>
                  <a:gd name="T20" fmla="*/ 20 w 28"/>
                  <a:gd name="T21" fmla="*/ 29 h 30"/>
                  <a:gd name="T22" fmla="*/ 24 w 28"/>
                  <a:gd name="T23" fmla="*/ 26 h 30"/>
                  <a:gd name="T24" fmla="*/ 27 w 28"/>
                  <a:gd name="T25" fmla="*/ 22 h 30"/>
                  <a:gd name="T26" fmla="*/ 28 w 28"/>
                  <a:gd name="T27" fmla="*/ 16 h 30"/>
                  <a:gd name="T28" fmla="*/ 28 w 28"/>
                  <a:gd name="T29" fmla="*/ 14 h 30"/>
                  <a:gd name="T30" fmla="*/ 27 w 28"/>
                  <a:gd name="T31" fmla="*/ 9 h 30"/>
                  <a:gd name="T32" fmla="*/ 24 w 28"/>
                  <a:gd name="T33" fmla="*/ 5 h 30"/>
                  <a:gd name="T34" fmla="*/ 20 w 28"/>
                  <a:gd name="T35" fmla="*/ 1 h 30"/>
                  <a:gd name="T36" fmla="*/ 14 w 28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0">
                    <a:moveTo>
                      <a:pt x="14" y="0"/>
                    </a:moveTo>
                    <a:lnTo>
                      <a:pt x="9" y="1"/>
                    </a:lnTo>
                    <a:lnTo>
                      <a:pt x="5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5" y="26"/>
                    </a:lnTo>
                    <a:lnTo>
                      <a:pt x="9" y="29"/>
                    </a:lnTo>
                    <a:lnTo>
                      <a:pt x="14" y="30"/>
                    </a:lnTo>
                    <a:lnTo>
                      <a:pt x="20" y="29"/>
                    </a:lnTo>
                    <a:lnTo>
                      <a:pt x="24" y="26"/>
                    </a:lnTo>
                    <a:lnTo>
                      <a:pt x="27" y="22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5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" name="Freeform 11">
                <a:extLst>
                  <a:ext uri="{FF2B5EF4-FFF2-40B4-BE49-F238E27FC236}">
                    <a16:creationId xmlns:a16="http://schemas.microsoft.com/office/drawing/2014/main" id="{AC616D3B-C2B5-4BA2-9300-DDF3CBDB4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4163" y="4741863"/>
                <a:ext cx="376238" cy="304800"/>
              </a:xfrm>
              <a:custGeom>
                <a:avLst/>
                <a:gdLst>
                  <a:gd name="T0" fmla="*/ 632 w 711"/>
                  <a:gd name="T1" fmla="*/ 32 h 575"/>
                  <a:gd name="T2" fmla="*/ 604 w 711"/>
                  <a:gd name="T3" fmla="*/ 4 h 575"/>
                  <a:gd name="T4" fmla="*/ 568 w 711"/>
                  <a:gd name="T5" fmla="*/ 3 h 575"/>
                  <a:gd name="T6" fmla="*/ 400 w 711"/>
                  <a:gd name="T7" fmla="*/ 70 h 575"/>
                  <a:gd name="T8" fmla="*/ 398 w 711"/>
                  <a:gd name="T9" fmla="*/ 89 h 575"/>
                  <a:gd name="T10" fmla="*/ 412 w 711"/>
                  <a:gd name="T11" fmla="*/ 93 h 575"/>
                  <a:gd name="T12" fmla="*/ 533 w 711"/>
                  <a:gd name="T13" fmla="*/ 52 h 575"/>
                  <a:gd name="T14" fmla="*/ 542 w 711"/>
                  <a:gd name="T15" fmla="*/ 225 h 575"/>
                  <a:gd name="T16" fmla="*/ 560 w 711"/>
                  <a:gd name="T17" fmla="*/ 218 h 575"/>
                  <a:gd name="T18" fmla="*/ 562 w 711"/>
                  <a:gd name="T19" fmla="*/ 43 h 575"/>
                  <a:gd name="T20" fmla="*/ 575 w 711"/>
                  <a:gd name="T21" fmla="*/ 30 h 575"/>
                  <a:gd name="T22" fmla="*/ 593 w 711"/>
                  <a:gd name="T23" fmla="*/ 30 h 575"/>
                  <a:gd name="T24" fmla="*/ 606 w 711"/>
                  <a:gd name="T25" fmla="*/ 43 h 575"/>
                  <a:gd name="T26" fmla="*/ 607 w 711"/>
                  <a:gd name="T27" fmla="*/ 515 h 575"/>
                  <a:gd name="T28" fmla="*/ 598 w 711"/>
                  <a:gd name="T29" fmla="*/ 530 h 575"/>
                  <a:gd name="T30" fmla="*/ 579 w 711"/>
                  <a:gd name="T31" fmla="*/ 534 h 575"/>
                  <a:gd name="T32" fmla="*/ 565 w 711"/>
                  <a:gd name="T33" fmla="*/ 524 h 575"/>
                  <a:gd name="T34" fmla="*/ 561 w 711"/>
                  <a:gd name="T35" fmla="*/ 342 h 575"/>
                  <a:gd name="T36" fmla="*/ 547 w 711"/>
                  <a:gd name="T37" fmla="*/ 329 h 575"/>
                  <a:gd name="T38" fmla="*/ 533 w 711"/>
                  <a:gd name="T39" fmla="*/ 342 h 575"/>
                  <a:gd name="T40" fmla="*/ 183 w 711"/>
                  <a:gd name="T41" fmla="*/ 382 h 575"/>
                  <a:gd name="T42" fmla="*/ 332 w 711"/>
                  <a:gd name="T43" fmla="*/ 119 h 575"/>
                  <a:gd name="T44" fmla="*/ 325 w 711"/>
                  <a:gd name="T45" fmla="*/ 101 h 575"/>
                  <a:gd name="T46" fmla="*/ 82 w 711"/>
                  <a:gd name="T47" fmla="*/ 156 h 575"/>
                  <a:gd name="T48" fmla="*/ 50 w 711"/>
                  <a:gd name="T49" fmla="*/ 162 h 575"/>
                  <a:gd name="T50" fmla="*/ 24 w 711"/>
                  <a:gd name="T51" fmla="*/ 180 h 575"/>
                  <a:gd name="T52" fmla="*/ 6 w 711"/>
                  <a:gd name="T53" fmla="*/ 206 h 575"/>
                  <a:gd name="T54" fmla="*/ 0 w 711"/>
                  <a:gd name="T55" fmla="*/ 238 h 575"/>
                  <a:gd name="T56" fmla="*/ 3 w 711"/>
                  <a:gd name="T57" fmla="*/ 348 h 575"/>
                  <a:gd name="T58" fmla="*/ 18 w 711"/>
                  <a:gd name="T59" fmla="*/ 376 h 575"/>
                  <a:gd name="T60" fmla="*/ 42 w 711"/>
                  <a:gd name="T61" fmla="*/ 395 h 575"/>
                  <a:gd name="T62" fmla="*/ 71 w 711"/>
                  <a:gd name="T63" fmla="*/ 406 h 575"/>
                  <a:gd name="T64" fmla="*/ 146 w 711"/>
                  <a:gd name="T65" fmla="*/ 573 h 575"/>
                  <a:gd name="T66" fmla="*/ 237 w 711"/>
                  <a:gd name="T67" fmla="*/ 575 h 575"/>
                  <a:gd name="T68" fmla="*/ 247 w 711"/>
                  <a:gd name="T69" fmla="*/ 567 h 575"/>
                  <a:gd name="T70" fmla="*/ 193 w 711"/>
                  <a:gd name="T71" fmla="*/ 415 h 575"/>
                  <a:gd name="T72" fmla="*/ 576 w 711"/>
                  <a:gd name="T73" fmla="*/ 560 h 575"/>
                  <a:gd name="T74" fmla="*/ 614 w 711"/>
                  <a:gd name="T75" fmla="*/ 553 h 575"/>
                  <a:gd name="T76" fmla="*/ 635 w 711"/>
                  <a:gd name="T77" fmla="*/ 521 h 575"/>
                  <a:gd name="T78" fmla="*/ 651 w 711"/>
                  <a:gd name="T79" fmla="*/ 365 h 575"/>
                  <a:gd name="T80" fmla="*/ 678 w 711"/>
                  <a:gd name="T81" fmla="*/ 350 h 575"/>
                  <a:gd name="T82" fmla="*/ 698 w 711"/>
                  <a:gd name="T83" fmla="*/ 326 h 575"/>
                  <a:gd name="T84" fmla="*/ 709 w 711"/>
                  <a:gd name="T85" fmla="*/ 297 h 575"/>
                  <a:gd name="T86" fmla="*/ 709 w 711"/>
                  <a:gd name="T87" fmla="*/ 265 h 575"/>
                  <a:gd name="T88" fmla="*/ 698 w 711"/>
                  <a:gd name="T89" fmla="*/ 235 h 575"/>
                  <a:gd name="T90" fmla="*/ 678 w 711"/>
                  <a:gd name="T91" fmla="*/ 213 h 575"/>
                  <a:gd name="T92" fmla="*/ 651 w 711"/>
                  <a:gd name="T93" fmla="*/ 198 h 575"/>
                  <a:gd name="T94" fmla="*/ 76 w 711"/>
                  <a:gd name="T95" fmla="*/ 378 h 575"/>
                  <a:gd name="T96" fmla="*/ 51 w 711"/>
                  <a:gd name="T97" fmla="*/ 369 h 575"/>
                  <a:gd name="T98" fmla="*/ 30 w 711"/>
                  <a:gd name="T99" fmla="*/ 340 h 575"/>
                  <a:gd name="T100" fmla="*/ 28 w 711"/>
                  <a:gd name="T101" fmla="*/ 238 h 575"/>
                  <a:gd name="T102" fmla="*/ 32 w 711"/>
                  <a:gd name="T103" fmla="*/ 217 h 575"/>
                  <a:gd name="T104" fmla="*/ 61 w 711"/>
                  <a:gd name="T105" fmla="*/ 188 h 575"/>
                  <a:gd name="T106" fmla="*/ 82 w 711"/>
                  <a:gd name="T107" fmla="*/ 184 h 575"/>
                  <a:gd name="T108" fmla="*/ 214 w 711"/>
                  <a:gd name="T109" fmla="*/ 548 h 575"/>
                  <a:gd name="T110" fmla="*/ 214 w 711"/>
                  <a:gd name="T111" fmla="*/ 548 h 575"/>
                  <a:gd name="T112" fmla="*/ 654 w 711"/>
                  <a:gd name="T113" fmla="*/ 230 h 575"/>
                  <a:gd name="T114" fmla="*/ 679 w 711"/>
                  <a:gd name="T115" fmla="*/ 261 h 575"/>
                  <a:gd name="T116" fmla="*/ 679 w 711"/>
                  <a:gd name="T117" fmla="*/ 302 h 575"/>
                  <a:gd name="T118" fmla="*/ 654 w 711"/>
                  <a:gd name="T119" fmla="*/ 33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1" h="575">
                    <a:moveTo>
                      <a:pt x="636" y="193"/>
                    </a:moveTo>
                    <a:lnTo>
                      <a:pt x="636" y="52"/>
                    </a:lnTo>
                    <a:lnTo>
                      <a:pt x="635" y="42"/>
                    </a:lnTo>
                    <a:lnTo>
                      <a:pt x="632" y="32"/>
                    </a:lnTo>
                    <a:lnTo>
                      <a:pt x="627" y="24"/>
                    </a:lnTo>
                    <a:lnTo>
                      <a:pt x="621" y="15"/>
                    </a:lnTo>
                    <a:lnTo>
                      <a:pt x="614" y="10"/>
                    </a:lnTo>
                    <a:lnTo>
                      <a:pt x="604" y="4"/>
                    </a:lnTo>
                    <a:lnTo>
                      <a:pt x="594" y="1"/>
                    </a:lnTo>
                    <a:lnTo>
                      <a:pt x="585" y="0"/>
                    </a:lnTo>
                    <a:lnTo>
                      <a:pt x="576" y="1"/>
                    </a:lnTo>
                    <a:lnTo>
                      <a:pt x="568" y="3"/>
                    </a:lnTo>
                    <a:lnTo>
                      <a:pt x="560" y="6"/>
                    </a:lnTo>
                    <a:lnTo>
                      <a:pt x="553" y="12"/>
                    </a:lnTo>
                    <a:lnTo>
                      <a:pt x="404" y="67"/>
                    </a:lnTo>
                    <a:lnTo>
                      <a:pt x="400" y="70"/>
                    </a:lnTo>
                    <a:lnTo>
                      <a:pt x="397" y="74"/>
                    </a:lnTo>
                    <a:lnTo>
                      <a:pt x="395" y="79"/>
                    </a:lnTo>
                    <a:lnTo>
                      <a:pt x="396" y="85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6" y="93"/>
                    </a:lnTo>
                    <a:lnTo>
                      <a:pt x="409" y="93"/>
                    </a:lnTo>
                    <a:lnTo>
                      <a:pt x="412" y="93"/>
                    </a:lnTo>
                    <a:lnTo>
                      <a:pt x="414" y="93"/>
                    </a:lnTo>
                    <a:lnTo>
                      <a:pt x="533" y="48"/>
                    </a:lnTo>
                    <a:lnTo>
                      <a:pt x="533" y="50"/>
                    </a:lnTo>
                    <a:lnTo>
                      <a:pt x="533" y="52"/>
                    </a:lnTo>
                    <a:lnTo>
                      <a:pt x="533" y="213"/>
                    </a:lnTo>
                    <a:lnTo>
                      <a:pt x="534" y="218"/>
                    </a:lnTo>
                    <a:lnTo>
                      <a:pt x="538" y="223"/>
                    </a:lnTo>
                    <a:lnTo>
                      <a:pt x="542" y="225"/>
                    </a:lnTo>
                    <a:lnTo>
                      <a:pt x="547" y="227"/>
                    </a:lnTo>
                    <a:lnTo>
                      <a:pt x="553" y="225"/>
                    </a:lnTo>
                    <a:lnTo>
                      <a:pt x="557" y="223"/>
                    </a:lnTo>
                    <a:lnTo>
                      <a:pt x="560" y="218"/>
                    </a:lnTo>
                    <a:lnTo>
                      <a:pt x="561" y="213"/>
                    </a:lnTo>
                    <a:lnTo>
                      <a:pt x="561" y="52"/>
                    </a:lnTo>
                    <a:lnTo>
                      <a:pt x="561" y="47"/>
                    </a:lnTo>
                    <a:lnTo>
                      <a:pt x="562" y="43"/>
                    </a:lnTo>
                    <a:lnTo>
                      <a:pt x="565" y="39"/>
                    </a:lnTo>
                    <a:lnTo>
                      <a:pt x="568" y="35"/>
                    </a:lnTo>
                    <a:lnTo>
                      <a:pt x="571" y="32"/>
                    </a:lnTo>
                    <a:lnTo>
                      <a:pt x="575" y="30"/>
                    </a:lnTo>
                    <a:lnTo>
                      <a:pt x="579" y="29"/>
                    </a:lnTo>
                    <a:lnTo>
                      <a:pt x="585" y="28"/>
                    </a:lnTo>
                    <a:lnTo>
                      <a:pt x="589" y="29"/>
                    </a:lnTo>
                    <a:lnTo>
                      <a:pt x="593" y="30"/>
                    </a:lnTo>
                    <a:lnTo>
                      <a:pt x="598" y="32"/>
                    </a:lnTo>
                    <a:lnTo>
                      <a:pt x="601" y="35"/>
                    </a:lnTo>
                    <a:lnTo>
                      <a:pt x="604" y="39"/>
                    </a:lnTo>
                    <a:lnTo>
                      <a:pt x="606" y="43"/>
                    </a:lnTo>
                    <a:lnTo>
                      <a:pt x="607" y="47"/>
                    </a:lnTo>
                    <a:lnTo>
                      <a:pt x="608" y="52"/>
                    </a:lnTo>
                    <a:lnTo>
                      <a:pt x="608" y="510"/>
                    </a:lnTo>
                    <a:lnTo>
                      <a:pt x="607" y="515"/>
                    </a:lnTo>
                    <a:lnTo>
                      <a:pt x="606" y="520"/>
                    </a:lnTo>
                    <a:lnTo>
                      <a:pt x="604" y="524"/>
                    </a:lnTo>
                    <a:lnTo>
                      <a:pt x="601" y="527"/>
                    </a:lnTo>
                    <a:lnTo>
                      <a:pt x="598" y="530"/>
                    </a:lnTo>
                    <a:lnTo>
                      <a:pt x="593" y="533"/>
                    </a:lnTo>
                    <a:lnTo>
                      <a:pt x="589" y="534"/>
                    </a:lnTo>
                    <a:lnTo>
                      <a:pt x="585" y="534"/>
                    </a:lnTo>
                    <a:lnTo>
                      <a:pt x="579" y="534"/>
                    </a:lnTo>
                    <a:lnTo>
                      <a:pt x="575" y="533"/>
                    </a:lnTo>
                    <a:lnTo>
                      <a:pt x="571" y="530"/>
                    </a:lnTo>
                    <a:lnTo>
                      <a:pt x="568" y="527"/>
                    </a:lnTo>
                    <a:lnTo>
                      <a:pt x="565" y="524"/>
                    </a:lnTo>
                    <a:lnTo>
                      <a:pt x="562" y="520"/>
                    </a:lnTo>
                    <a:lnTo>
                      <a:pt x="561" y="515"/>
                    </a:lnTo>
                    <a:lnTo>
                      <a:pt x="561" y="510"/>
                    </a:lnTo>
                    <a:lnTo>
                      <a:pt x="561" y="342"/>
                    </a:lnTo>
                    <a:lnTo>
                      <a:pt x="560" y="337"/>
                    </a:lnTo>
                    <a:lnTo>
                      <a:pt x="557" y="333"/>
                    </a:lnTo>
                    <a:lnTo>
                      <a:pt x="553" y="330"/>
                    </a:lnTo>
                    <a:lnTo>
                      <a:pt x="547" y="329"/>
                    </a:lnTo>
                    <a:lnTo>
                      <a:pt x="542" y="330"/>
                    </a:lnTo>
                    <a:lnTo>
                      <a:pt x="538" y="333"/>
                    </a:lnTo>
                    <a:lnTo>
                      <a:pt x="534" y="337"/>
                    </a:lnTo>
                    <a:lnTo>
                      <a:pt x="533" y="342"/>
                    </a:lnTo>
                    <a:lnTo>
                      <a:pt x="533" y="510"/>
                    </a:lnTo>
                    <a:lnTo>
                      <a:pt x="533" y="512"/>
                    </a:lnTo>
                    <a:lnTo>
                      <a:pt x="533" y="514"/>
                    </a:lnTo>
                    <a:lnTo>
                      <a:pt x="183" y="382"/>
                    </a:lnTo>
                    <a:lnTo>
                      <a:pt x="183" y="179"/>
                    </a:lnTo>
                    <a:lnTo>
                      <a:pt x="324" y="127"/>
                    </a:lnTo>
                    <a:lnTo>
                      <a:pt x="329" y="123"/>
                    </a:lnTo>
                    <a:lnTo>
                      <a:pt x="332" y="119"/>
                    </a:lnTo>
                    <a:lnTo>
                      <a:pt x="334" y="114"/>
                    </a:lnTo>
                    <a:lnTo>
                      <a:pt x="333" y="108"/>
                    </a:lnTo>
                    <a:lnTo>
                      <a:pt x="329" y="104"/>
                    </a:lnTo>
                    <a:lnTo>
                      <a:pt x="325" y="101"/>
                    </a:lnTo>
                    <a:lnTo>
                      <a:pt x="320" y="100"/>
                    </a:lnTo>
                    <a:lnTo>
                      <a:pt x="314" y="101"/>
                    </a:lnTo>
                    <a:lnTo>
                      <a:pt x="167" y="156"/>
                    </a:lnTo>
                    <a:lnTo>
                      <a:pt x="82" y="156"/>
                    </a:lnTo>
                    <a:lnTo>
                      <a:pt x="74" y="157"/>
                    </a:lnTo>
                    <a:lnTo>
                      <a:pt x="65" y="158"/>
                    </a:lnTo>
                    <a:lnTo>
                      <a:pt x="58" y="160"/>
                    </a:lnTo>
                    <a:lnTo>
                      <a:pt x="50" y="162"/>
                    </a:lnTo>
                    <a:lnTo>
                      <a:pt x="43" y="166"/>
                    </a:lnTo>
                    <a:lnTo>
                      <a:pt x="36" y="170"/>
                    </a:lnTo>
                    <a:lnTo>
                      <a:pt x="30" y="175"/>
                    </a:lnTo>
                    <a:lnTo>
                      <a:pt x="24" y="180"/>
                    </a:lnTo>
                    <a:lnTo>
                      <a:pt x="18" y="186"/>
                    </a:lnTo>
                    <a:lnTo>
                      <a:pt x="14" y="192"/>
                    </a:lnTo>
                    <a:lnTo>
                      <a:pt x="10" y="199"/>
                    </a:lnTo>
                    <a:lnTo>
                      <a:pt x="6" y="206"/>
                    </a:lnTo>
                    <a:lnTo>
                      <a:pt x="3" y="214"/>
                    </a:lnTo>
                    <a:lnTo>
                      <a:pt x="2" y="221"/>
                    </a:lnTo>
                    <a:lnTo>
                      <a:pt x="0" y="230"/>
                    </a:lnTo>
                    <a:lnTo>
                      <a:pt x="0" y="238"/>
                    </a:lnTo>
                    <a:lnTo>
                      <a:pt x="0" y="324"/>
                    </a:lnTo>
                    <a:lnTo>
                      <a:pt x="0" y="333"/>
                    </a:lnTo>
                    <a:lnTo>
                      <a:pt x="1" y="340"/>
                    </a:lnTo>
                    <a:lnTo>
                      <a:pt x="3" y="348"/>
                    </a:lnTo>
                    <a:lnTo>
                      <a:pt x="6" y="355"/>
                    </a:lnTo>
                    <a:lnTo>
                      <a:pt x="10" y="363"/>
                    </a:lnTo>
                    <a:lnTo>
                      <a:pt x="14" y="369"/>
                    </a:lnTo>
                    <a:lnTo>
                      <a:pt x="18" y="376"/>
                    </a:lnTo>
                    <a:lnTo>
                      <a:pt x="24" y="381"/>
                    </a:lnTo>
                    <a:lnTo>
                      <a:pt x="29" y="387"/>
                    </a:lnTo>
                    <a:lnTo>
                      <a:pt x="35" y="391"/>
                    </a:lnTo>
                    <a:lnTo>
                      <a:pt x="42" y="395"/>
                    </a:lnTo>
                    <a:lnTo>
                      <a:pt x="48" y="399"/>
                    </a:lnTo>
                    <a:lnTo>
                      <a:pt x="56" y="402"/>
                    </a:lnTo>
                    <a:lnTo>
                      <a:pt x="63" y="404"/>
                    </a:lnTo>
                    <a:lnTo>
                      <a:pt x="71" y="406"/>
                    </a:lnTo>
                    <a:lnTo>
                      <a:pt x="79" y="406"/>
                    </a:lnTo>
                    <a:lnTo>
                      <a:pt x="141" y="567"/>
                    </a:lnTo>
                    <a:lnTo>
                      <a:pt x="143" y="570"/>
                    </a:lnTo>
                    <a:lnTo>
                      <a:pt x="146" y="573"/>
                    </a:lnTo>
                    <a:lnTo>
                      <a:pt x="149" y="574"/>
                    </a:lnTo>
                    <a:lnTo>
                      <a:pt x="153" y="575"/>
                    </a:lnTo>
                    <a:lnTo>
                      <a:pt x="234" y="575"/>
                    </a:lnTo>
                    <a:lnTo>
                      <a:pt x="237" y="575"/>
                    </a:lnTo>
                    <a:lnTo>
                      <a:pt x="240" y="573"/>
                    </a:lnTo>
                    <a:lnTo>
                      <a:pt x="244" y="572"/>
                    </a:lnTo>
                    <a:lnTo>
                      <a:pt x="246" y="569"/>
                    </a:lnTo>
                    <a:lnTo>
                      <a:pt x="247" y="567"/>
                    </a:lnTo>
                    <a:lnTo>
                      <a:pt x="248" y="564"/>
                    </a:lnTo>
                    <a:lnTo>
                      <a:pt x="248" y="559"/>
                    </a:lnTo>
                    <a:lnTo>
                      <a:pt x="247" y="556"/>
                    </a:lnTo>
                    <a:lnTo>
                      <a:pt x="193" y="415"/>
                    </a:lnTo>
                    <a:lnTo>
                      <a:pt x="553" y="551"/>
                    </a:lnTo>
                    <a:lnTo>
                      <a:pt x="560" y="555"/>
                    </a:lnTo>
                    <a:lnTo>
                      <a:pt x="568" y="558"/>
                    </a:lnTo>
                    <a:lnTo>
                      <a:pt x="576" y="560"/>
                    </a:lnTo>
                    <a:lnTo>
                      <a:pt x="585" y="562"/>
                    </a:lnTo>
                    <a:lnTo>
                      <a:pt x="594" y="560"/>
                    </a:lnTo>
                    <a:lnTo>
                      <a:pt x="604" y="557"/>
                    </a:lnTo>
                    <a:lnTo>
                      <a:pt x="614" y="553"/>
                    </a:lnTo>
                    <a:lnTo>
                      <a:pt x="621" y="546"/>
                    </a:lnTo>
                    <a:lnTo>
                      <a:pt x="627" y="539"/>
                    </a:lnTo>
                    <a:lnTo>
                      <a:pt x="632" y="530"/>
                    </a:lnTo>
                    <a:lnTo>
                      <a:pt x="635" y="521"/>
                    </a:lnTo>
                    <a:lnTo>
                      <a:pt x="636" y="510"/>
                    </a:lnTo>
                    <a:lnTo>
                      <a:pt x="636" y="369"/>
                    </a:lnTo>
                    <a:lnTo>
                      <a:pt x="644" y="367"/>
                    </a:lnTo>
                    <a:lnTo>
                      <a:pt x="651" y="365"/>
                    </a:lnTo>
                    <a:lnTo>
                      <a:pt x="659" y="362"/>
                    </a:lnTo>
                    <a:lnTo>
                      <a:pt x="665" y="359"/>
                    </a:lnTo>
                    <a:lnTo>
                      <a:pt x="672" y="354"/>
                    </a:lnTo>
                    <a:lnTo>
                      <a:pt x="678" y="350"/>
                    </a:lnTo>
                    <a:lnTo>
                      <a:pt x="683" y="345"/>
                    </a:lnTo>
                    <a:lnTo>
                      <a:pt x="689" y="339"/>
                    </a:lnTo>
                    <a:lnTo>
                      <a:pt x="694" y="333"/>
                    </a:lnTo>
                    <a:lnTo>
                      <a:pt x="698" y="326"/>
                    </a:lnTo>
                    <a:lnTo>
                      <a:pt x="702" y="320"/>
                    </a:lnTo>
                    <a:lnTo>
                      <a:pt x="705" y="312"/>
                    </a:lnTo>
                    <a:lnTo>
                      <a:pt x="707" y="305"/>
                    </a:lnTo>
                    <a:lnTo>
                      <a:pt x="709" y="297"/>
                    </a:lnTo>
                    <a:lnTo>
                      <a:pt x="710" y="289"/>
                    </a:lnTo>
                    <a:lnTo>
                      <a:pt x="711" y="281"/>
                    </a:lnTo>
                    <a:lnTo>
                      <a:pt x="710" y="273"/>
                    </a:lnTo>
                    <a:lnTo>
                      <a:pt x="709" y="265"/>
                    </a:lnTo>
                    <a:lnTo>
                      <a:pt x="707" y="257"/>
                    </a:lnTo>
                    <a:lnTo>
                      <a:pt x="705" y="249"/>
                    </a:lnTo>
                    <a:lnTo>
                      <a:pt x="702" y="243"/>
                    </a:lnTo>
                    <a:lnTo>
                      <a:pt x="698" y="235"/>
                    </a:lnTo>
                    <a:lnTo>
                      <a:pt x="694" y="229"/>
                    </a:lnTo>
                    <a:lnTo>
                      <a:pt x="689" y="223"/>
                    </a:lnTo>
                    <a:lnTo>
                      <a:pt x="683" y="218"/>
                    </a:lnTo>
                    <a:lnTo>
                      <a:pt x="678" y="213"/>
                    </a:lnTo>
                    <a:lnTo>
                      <a:pt x="672" y="207"/>
                    </a:lnTo>
                    <a:lnTo>
                      <a:pt x="665" y="204"/>
                    </a:lnTo>
                    <a:lnTo>
                      <a:pt x="659" y="200"/>
                    </a:lnTo>
                    <a:lnTo>
                      <a:pt x="651" y="198"/>
                    </a:lnTo>
                    <a:lnTo>
                      <a:pt x="644" y="194"/>
                    </a:lnTo>
                    <a:lnTo>
                      <a:pt x="636" y="193"/>
                    </a:lnTo>
                    <a:close/>
                    <a:moveTo>
                      <a:pt x="82" y="378"/>
                    </a:moveTo>
                    <a:lnTo>
                      <a:pt x="76" y="378"/>
                    </a:lnTo>
                    <a:lnTo>
                      <a:pt x="71" y="377"/>
                    </a:lnTo>
                    <a:lnTo>
                      <a:pt x="65" y="376"/>
                    </a:lnTo>
                    <a:lnTo>
                      <a:pt x="61" y="374"/>
                    </a:lnTo>
                    <a:lnTo>
                      <a:pt x="51" y="369"/>
                    </a:lnTo>
                    <a:lnTo>
                      <a:pt x="44" y="363"/>
                    </a:lnTo>
                    <a:lnTo>
                      <a:pt x="38" y="354"/>
                    </a:lnTo>
                    <a:lnTo>
                      <a:pt x="32" y="346"/>
                    </a:lnTo>
                    <a:lnTo>
                      <a:pt x="30" y="340"/>
                    </a:lnTo>
                    <a:lnTo>
                      <a:pt x="29" y="335"/>
                    </a:lnTo>
                    <a:lnTo>
                      <a:pt x="28" y="330"/>
                    </a:lnTo>
                    <a:lnTo>
                      <a:pt x="28" y="324"/>
                    </a:lnTo>
                    <a:lnTo>
                      <a:pt x="28" y="238"/>
                    </a:lnTo>
                    <a:lnTo>
                      <a:pt x="28" y="233"/>
                    </a:lnTo>
                    <a:lnTo>
                      <a:pt x="29" y="228"/>
                    </a:lnTo>
                    <a:lnTo>
                      <a:pt x="30" y="222"/>
                    </a:lnTo>
                    <a:lnTo>
                      <a:pt x="32" y="217"/>
                    </a:lnTo>
                    <a:lnTo>
                      <a:pt x="38" y="207"/>
                    </a:lnTo>
                    <a:lnTo>
                      <a:pt x="44" y="200"/>
                    </a:lnTo>
                    <a:lnTo>
                      <a:pt x="51" y="193"/>
                    </a:lnTo>
                    <a:lnTo>
                      <a:pt x="61" y="188"/>
                    </a:lnTo>
                    <a:lnTo>
                      <a:pt x="65" y="186"/>
                    </a:lnTo>
                    <a:lnTo>
                      <a:pt x="71" y="185"/>
                    </a:lnTo>
                    <a:lnTo>
                      <a:pt x="76" y="184"/>
                    </a:lnTo>
                    <a:lnTo>
                      <a:pt x="82" y="184"/>
                    </a:lnTo>
                    <a:lnTo>
                      <a:pt x="156" y="184"/>
                    </a:lnTo>
                    <a:lnTo>
                      <a:pt x="156" y="378"/>
                    </a:lnTo>
                    <a:lnTo>
                      <a:pt x="82" y="378"/>
                    </a:lnTo>
                    <a:close/>
                    <a:moveTo>
                      <a:pt x="214" y="548"/>
                    </a:moveTo>
                    <a:lnTo>
                      <a:pt x="163" y="548"/>
                    </a:lnTo>
                    <a:lnTo>
                      <a:pt x="109" y="406"/>
                    </a:lnTo>
                    <a:lnTo>
                      <a:pt x="160" y="406"/>
                    </a:lnTo>
                    <a:lnTo>
                      <a:pt x="214" y="548"/>
                    </a:lnTo>
                    <a:close/>
                    <a:moveTo>
                      <a:pt x="636" y="340"/>
                    </a:moveTo>
                    <a:lnTo>
                      <a:pt x="636" y="221"/>
                    </a:lnTo>
                    <a:lnTo>
                      <a:pt x="646" y="224"/>
                    </a:lnTo>
                    <a:lnTo>
                      <a:pt x="654" y="230"/>
                    </a:lnTo>
                    <a:lnTo>
                      <a:pt x="663" y="235"/>
                    </a:lnTo>
                    <a:lnTo>
                      <a:pt x="669" y="243"/>
                    </a:lnTo>
                    <a:lnTo>
                      <a:pt x="675" y="251"/>
                    </a:lnTo>
                    <a:lnTo>
                      <a:pt x="679" y="261"/>
                    </a:lnTo>
                    <a:lnTo>
                      <a:pt x="682" y="271"/>
                    </a:lnTo>
                    <a:lnTo>
                      <a:pt x="683" y="281"/>
                    </a:lnTo>
                    <a:lnTo>
                      <a:pt x="682" y="292"/>
                    </a:lnTo>
                    <a:lnTo>
                      <a:pt x="679" y="302"/>
                    </a:lnTo>
                    <a:lnTo>
                      <a:pt x="675" y="311"/>
                    </a:lnTo>
                    <a:lnTo>
                      <a:pt x="669" y="319"/>
                    </a:lnTo>
                    <a:lnTo>
                      <a:pt x="663" y="326"/>
                    </a:lnTo>
                    <a:lnTo>
                      <a:pt x="654" y="333"/>
                    </a:lnTo>
                    <a:lnTo>
                      <a:pt x="646" y="337"/>
                    </a:lnTo>
                    <a:lnTo>
                      <a:pt x="636" y="3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" name="Freeform 12">
                <a:extLst>
                  <a:ext uri="{FF2B5EF4-FFF2-40B4-BE49-F238E27FC236}">
                    <a16:creationId xmlns:a16="http://schemas.microsoft.com/office/drawing/2014/main" id="{C14D5A17-67F0-4355-88D7-4017DA070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901" y="4786313"/>
                <a:ext cx="14288" cy="14288"/>
              </a:xfrm>
              <a:custGeom>
                <a:avLst/>
                <a:gdLst>
                  <a:gd name="T0" fmla="*/ 23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3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" name="Freeform 13">
                <a:extLst>
                  <a:ext uri="{FF2B5EF4-FFF2-40B4-BE49-F238E27FC236}">
                    <a16:creationId xmlns:a16="http://schemas.microsoft.com/office/drawing/2014/main" id="{B4F2D543-C2B9-4FD8-92D5-803F3167E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4865688"/>
                <a:ext cx="14288" cy="14288"/>
              </a:xfrm>
              <a:custGeom>
                <a:avLst/>
                <a:gdLst>
                  <a:gd name="T0" fmla="*/ 25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5 w 28"/>
                  <a:gd name="T9" fmla="*/ 4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5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5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5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5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5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10B6FE55-A0E3-48E1-AA8A-867B7B7E5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326" y="4908551"/>
                <a:ext cx="39688" cy="12700"/>
              </a:xfrm>
              <a:custGeom>
                <a:avLst/>
                <a:gdLst>
                  <a:gd name="T0" fmla="*/ 59 w 73"/>
                  <a:gd name="T1" fmla="*/ 0 h 26"/>
                  <a:gd name="T2" fmla="*/ 14 w 73"/>
                  <a:gd name="T3" fmla="*/ 0 h 26"/>
                  <a:gd name="T4" fmla="*/ 9 w 73"/>
                  <a:gd name="T5" fmla="*/ 1 h 26"/>
                  <a:gd name="T6" fmla="*/ 4 w 73"/>
                  <a:gd name="T7" fmla="*/ 3 h 26"/>
                  <a:gd name="T8" fmla="*/ 1 w 73"/>
                  <a:gd name="T9" fmla="*/ 7 h 26"/>
                  <a:gd name="T10" fmla="*/ 0 w 73"/>
                  <a:gd name="T11" fmla="*/ 12 h 26"/>
                  <a:gd name="T12" fmla="*/ 1 w 73"/>
                  <a:gd name="T13" fmla="*/ 19 h 26"/>
                  <a:gd name="T14" fmla="*/ 4 w 73"/>
                  <a:gd name="T15" fmla="*/ 23 h 26"/>
                  <a:gd name="T16" fmla="*/ 9 w 73"/>
                  <a:gd name="T17" fmla="*/ 25 h 26"/>
                  <a:gd name="T18" fmla="*/ 14 w 73"/>
                  <a:gd name="T19" fmla="*/ 26 h 26"/>
                  <a:gd name="T20" fmla="*/ 59 w 73"/>
                  <a:gd name="T21" fmla="*/ 26 h 26"/>
                  <a:gd name="T22" fmla="*/ 64 w 73"/>
                  <a:gd name="T23" fmla="*/ 25 h 26"/>
                  <a:gd name="T24" fmla="*/ 69 w 73"/>
                  <a:gd name="T25" fmla="*/ 23 h 26"/>
                  <a:gd name="T26" fmla="*/ 72 w 73"/>
                  <a:gd name="T27" fmla="*/ 19 h 26"/>
                  <a:gd name="T28" fmla="*/ 73 w 73"/>
                  <a:gd name="T29" fmla="*/ 12 h 26"/>
                  <a:gd name="T30" fmla="*/ 72 w 73"/>
                  <a:gd name="T31" fmla="*/ 7 h 26"/>
                  <a:gd name="T32" fmla="*/ 69 w 73"/>
                  <a:gd name="T33" fmla="*/ 3 h 26"/>
                  <a:gd name="T34" fmla="*/ 64 w 73"/>
                  <a:gd name="T35" fmla="*/ 1 h 26"/>
                  <a:gd name="T36" fmla="*/ 59 w 73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26">
                    <a:moveTo>
                      <a:pt x="59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5"/>
                    </a:lnTo>
                    <a:lnTo>
                      <a:pt x="14" y="26"/>
                    </a:lnTo>
                    <a:lnTo>
                      <a:pt x="59" y="26"/>
                    </a:lnTo>
                    <a:lnTo>
                      <a:pt x="64" y="25"/>
                    </a:lnTo>
                    <a:lnTo>
                      <a:pt x="69" y="23"/>
                    </a:lnTo>
                    <a:lnTo>
                      <a:pt x="72" y="19"/>
                    </a:lnTo>
                    <a:lnTo>
                      <a:pt x="73" y="12"/>
                    </a:lnTo>
                    <a:lnTo>
                      <a:pt x="72" y="7"/>
                    </a:lnTo>
                    <a:lnTo>
                      <a:pt x="69" y="3"/>
                    </a:lnTo>
                    <a:lnTo>
                      <a:pt x="64" y="1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1FCD9B4-FFC5-4018-9BCA-E79D86762EDC}"/>
              </a:ext>
            </a:extLst>
          </p:cNvPr>
          <p:cNvSpPr/>
          <p:nvPr/>
        </p:nvSpPr>
        <p:spPr>
          <a:xfrm>
            <a:off x="2525486" y="1982450"/>
            <a:ext cx="71410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4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Ortaöğretim Başarı Puanı Hesaplama</a:t>
            </a:r>
            <a:endParaRPr lang="en-US" sz="44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1DCE16C-474A-4CF6-BB9E-3BD1F1DF9D61}"/>
              </a:ext>
            </a:extLst>
          </p:cNvPr>
          <p:cNvSpPr/>
          <p:nvPr userDrawn="1"/>
        </p:nvSpPr>
        <p:spPr>
          <a:xfrm flipH="1">
            <a:off x="9666514" y="4420314"/>
            <a:ext cx="2525486" cy="2440508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B6FCAC4-7D1C-4400-827C-AD1CA63662FF}"/>
              </a:ext>
            </a:extLst>
          </p:cNvPr>
          <p:cNvSpPr/>
          <p:nvPr userDrawn="1"/>
        </p:nvSpPr>
        <p:spPr>
          <a:xfrm flipH="1">
            <a:off x="11441604" y="3689173"/>
            <a:ext cx="748596" cy="1588178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52264B-8347-495D-A6B7-16822F270910}"/>
              </a:ext>
            </a:extLst>
          </p:cNvPr>
          <p:cNvSpPr/>
          <p:nvPr/>
        </p:nvSpPr>
        <p:spPr>
          <a:xfrm>
            <a:off x="-716281" y="1594111"/>
            <a:ext cx="1432562" cy="1432562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D1A455-EAAD-4A64-B84C-69F88239C89A}"/>
              </a:ext>
            </a:extLst>
          </p:cNvPr>
          <p:cNvSpPr/>
          <p:nvPr/>
        </p:nvSpPr>
        <p:spPr>
          <a:xfrm>
            <a:off x="824010" y="3334819"/>
            <a:ext cx="455566" cy="455566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58C9318-1780-41DF-B66D-913FB8AE601C}"/>
              </a:ext>
            </a:extLst>
          </p:cNvPr>
          <p:cNvSpPr txBox="1"/>
          <p:nvPr/>
        </p:nvSpPr>
        <p:spPr>
          <a:xfrm>
            <a:off x="4341533" y="3708808"/>
            <a:ext cx="350386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OBP = Diploma Notu x 0,6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A83AEC2-6B66-429B-8AA4-4A8F79759F77}"/>
              </a:ext>
            </a:extLst>
          </p:cNvPr>
          <p:cNvSpPr txBox="1"/>
          <p:nvPr/>
        </p:nvSpPr>
        <p:spPr>
          <a:xfrm>
            <a:off x="2362027" y="4461743"/>
            <a:ext cx="74628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Örneğin diploma notu 80 olan bir öğrenci 80 ile 0,6 çarpılarak YKS puanına eklenecek puan 48 olarak hesaplanır.</a:t>
            </a:r>
          </a:p>
          <a:p>
            <a:pPr algn="ctr"/>
            <a:endParaRPr lang="tr-TR" sz="20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 hesaba göre </a:t>
            </a:r>
            <a:r>
              <a:rPr lang="tr-TR" sz="2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 yüksek 60</a:t>
            </a:r>
            <a:r>
              <a:rPr lang="tr-TR" sz="2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tr-TR" sz="2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 düşük 30 </a:t>
            </a:r>
            <a:r>
              <a:rPr lang="tr-TR" sz="2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puan ekleme yapılır.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5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0" decel="5000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50000" decel="5000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1" nodeType="withEffect" p14:presetBounceEnd="66667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3" grpId="0"/>
          <p:bldP spid="23" grpId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0" decel="5000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50000" decel="5000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1.66667E-6 2.96296E-6 L 1.66667E-6 0.02847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3" grpId="0"/>
          <p:bldP spid="23" grpId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D4D589-1802-4914-AF33-50D32BC92B59}"/>
              </a:ext>
            </a:extLst>
          </p:cNvPr>
          <p:cNvSpPr/>
          <p:nvPr/>
        </p:nvSpPr>
        <p:spPr>
          <a:xfrm>
            <a:off x="1494" y="4230668"/>
            <a:ext cx="620788" cy="1317029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331D02-C7ED-464E-BED8-660781A46C56}"/>
              </a:ext>
            </a:extLst>
          </p:cNvPr>
          <p:cNvSpPr/>
          <p:nvPr userDrawn="1"/>
        </p:nvSpPr>
        <p:spPr>
          <a:xfrm flipH="1">
            <a:off x="7766975" y="2584693"/>
            <a:ext cx="4425025" cy="4276130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125328-BA5D-4368-B578-E9B0D8B5D1C5}"/>
              </a:ext>
            </a:extLst>
          </p:cNvPr>
          <p:cNvSpPr/>
          <p:nvPr userDrawn="1"/>
        </p:nvSpPr>
        <p:spPr>
          <a:xfrm flipH="1">
            <a:off x="10877195" y="1303625"/>
            <a:ext cx="1311651" cy="2782723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6EFE6E-8F53-40FD-A85B-0308F795F589}"/>
              </a:ext>
            </a:extLst>
          </p:cNvPr>
          <p:cNvGrpSpPr/>
          <p:nvPr/>
        </p:nvGrpSpPr>
        <p:grpSpPr>
          <a:xfrm>
            <a:off x="1376318" y="1793288"/>
            <a:ext cx="5758541" cy="1569661"/>
            <a:chOff x="3126907" y="2259821"/>
            <a:chExt cx="5758541" cy="15696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7C083B-C594-4C28-B2B1-285CE22B48A4}"/>
                </a:ext>
              </a:extLst>
            </p:cNvPr>
            <p:cNvSpPr/>
            <p:nvPr/>
          </p:nvSpPr>
          <p:spPr>
            <a:xfrm>
              <a:off x="3126907" y="2629153"/>
              <a:ext cx="575854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tr-TR" sz="7200" b="1" dirty="0">
                  <a:solidFill>
                    <a:schemeClr val="bg1"/>
                  </a:solidFill>
                  <a:latin typeface="Poppins" panose="02000000000000000000" pitchFamily="2" charset="0"/>
                  <a:ea typeface="Roboto Condensed" panose="02000000000000000000" pitchFamily="2" charset="0"/>
                  <a:cs typeface="Poppins" panose="02000000000000000000" pitchFamily="2" charset="0"/>
                </a:rPr>
                <a:t>YKS NEDİR?</a:t>
              </a:r>
              <a:endParaRPr lang="en-US" sz="72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EDA2B7-EBFA-4D51-B372-A5C7CE7BAF5C}"/>
                </a:ext>
              </a:extLst>
            </p:cNvPr>
            <p:cNvSpPr/>
            <p:nvPr/>
          </p:nvSpPr>
          <p:spPr>
            <a:xfrm>
              <a:off x="3126907" y="2259821"/>
              <a:ext cx="48926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tr-TR" sz="1800" dirty="0">
                  <a:solidFill>
                    <a:schemeClr val="bg1"/>
                  </a:solidFill>
                  <a:latin typeface="Poppins Light" panose="02000000000000000000" pitchFamily="2" charset="0"/>
                  <a:cs typeface="Poppins Light" panose="02000000000000000000" pitchFamily="2" charset="0"/>
                </a:rPr>
                <a:t>Yükseköğretim Kurumları Sınavı</a:t>
              </a:r>
              <a:endParaRPr lang="en-US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0C811E1-B847-4BB0-9C58-E6A7F6C390DC}"/>
              </a:ext>
            </a:extLst>
          </p:cNvPr>
          <p:cNvSpPr/>
          <p:nvPr/>
        </p:nvSpPr>
        <p:spPr>
          <a:xfrm>
            <a:off x="2645579" y="3879468"/>
            <a:ext cx="54607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Yükseköğretim Kurumları Sınavı olarak da bilinen YKS, öğrencilerin lisans düzeyinde eğitim alabilmeleri için yapılan sınavdır. </a:t>
            </a:r>
          </a:p>
          <a:p>
            <a:pPr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3 farklı oturumda gerçekleşir.</a:t>
            </a:r>
            <a:endParaRPr lang="en-US" sz="20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44860A-63E9-4C40-976D-73CFCBB280A4}"/>
              </a:ext>
            </a:extLst>
          </p:cNvPr>
          <p:cNvCxnSpPr/>
          <p:nvPr/>
        </p:nvCxnSpPr>
        <p:spPr>
          <a:xfrm>
            <a:off x="1572047" y="4148307"/>
            <a:ext cx="6531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CEB4B2B-1822-47CC-9072-A2E85B4CBC6F}"/>
              </a:ext>
            </a:extLst>
          </p:cNvPr>
          <p:cNvSpPr/>
          <p:nvPr/>
        </p:nvSpPr>
        <p:spPr>
          <a:xfrm>
            <a:off x="9783499" y="1522388"/>
            <a:ext cx="455566" cy="455566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Yuvarlatılmış Dikdörtgen 11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1" grpId="0"/>
      <p:bldP spid="11" grpId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FFE124B-CA3B-44BE-93FB-7335B8ADF90A}"/>
              </a:ext>
            </a:extLst>
          </p:cNvPr>
          <p:cNvSpPr/>
          <p:nvPr/>
        </p:nvSpPr>
        <p:spPr>
          <a:xfrm flipH="1">
            <a:off x="0" y="5632397"/>
            <a:ext cx="12191998" cy="1225603"/>
          </a:xfrm>
          <a:custGeom>
            <a:avLst/>
            <a:gdLst>
              <a:gd name="connsiteX0" fmla="*/ 0 w 12191998"/>
              <a:gd name="connsiteY0" fmla="*/ 0 h 1225603"/>
              <a:gd name="connsiteX1" fmla="*/ 0 w 12191998"/>
              <a:gd name="connsiteY1" fmla="*/ 1225603 h 1225603"/>
              <a:gd name="connsiteX2" fmla="*/ 12191998 w 12191998"/>
              <a:gd name="connsiteY2" fmla="*/ 1219124 h 1225603"/>
              <a:gd name="connsiteX3" fmla="*/ 12191998 w 12191998"/>
              <a:gd name="connsiteY3" fmla="*/ 1132099 h 1225603"/>
              <a:gd name="connsiteX4" fmla="*/ 12019800 w 12191998"/>
              <a:gd name="connsiteY4" fmla="*/ 1119178 h 1225603"/>
              <a:gd name="connsiteX5" fmla="*/ 6955508 w 12191998"/>
              <a:gd name="connsiteY5" fmla="*/ 391149 h 1225603"/>
              <a:gd name="connsiteX6" fmla="*/ 0 w 12191998"/>
              <a:gd name="connsiteY6" fmla="*/ 0 h 122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8" h="1225603">
                <a:moveTo>
                  <a:pt x="0" y="0"/>
                </a:moveTo>
                <a:lnTo>
                  <a:pt x="0" y="1225603"/>
                </a:lnTo>
                <a:lnTo>
                  <a:pt x="12191998" y="1219124"/>
                </a:lnTo>
                <a:lnTo>
                  <a:pt x="12191998" y="1132099"/>
                </a:lnTo>
                <a:lnTo>
                  <a:pt x="12019800" y="1119178"/>
                </a:lnTo>
                <a:cubicBezTo>
                  <a:pt x="9397510" y="911082"/>
                  <a:pt x="8884320" y="562474"/>
                  <a:pt x="6955508" y="391149"/>
                </a:cubicBezTo>
                <a:cubicBezTo>
                  <a:pt x="4669508" y="188097"/>
                  <a:pt x="2815321" y="69403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90D1164-4538-4A9E-9A37-A7FCCF88FE43}"/>
              </a:ext>
            </a:extLst>
          </p:cNvPr>
          <p:cNvSpPr/>
          <p:nvPr/>
        </p:nvSpPr>
        <p:spPr>
          <a:xfrm flipH="1">
            <a:off x="0" y="5456038"/>
            <a:ext cx="12191999" cy="1401962"/>
          </a:xfrm>
          <a:custGeom>
            <a:avLst/>
            <a:gdLst>
              <a:gd name="connsiteX0" fmla="*/ 0 w 12191999"/>
              <a:gd name="connsiteY0" fmla="*/ 0 h 1401962"/>
              <a:gd name="connsiteX1" fmla="*/ 0 w 12191999"/>
              <a:gd name="connsiteY1" fmla="*/ 1401962 h 1401962"/>
              <a:gd name="connsiteX2" fmla="*/ 12191999 w 12191999"/>
              <a:gd name="connsiteY2" fmla="*/ 1394551 h 1401962"/>
              <a:gd name="connsiteX3" fmla="*/ 12191999 w 12191999"/>
              <a:gd name="connsiteY3" fmla="*/ 1185313 h 1401962"/>
              <a:gd name="connsiteX4" fmla="*/ 11968307 w 12191999"/>
              <a:gd name="connsiteY4" fmla="*/ 1160642 h 1401962"/>
              <a:gd name="connsiteX5" fmla="*/ 8252097 w 12191999"/>
              <a:gd name="connsiteY5" fmla="*/ 1098674 h 1401962"/>
              <a:gd name="connsiteX6" fmla="*/ 4581278 w 12191999"/>
              <a:gd name="connsiteY6" fmla="*/ 108189 h 1401962"/>
              <a:gd name="connsiteX7" fmla="*/ 0 w 12191999"/>
              <a:gd name="connsiteY7" fmla="*/ 0 h 140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401962">
                <a:moveTo>
                  <a:pt x="0" y="0"/>
                </a:moveTo>
                <a:lnTo>
                  <a:pt x="0" y="1401962"/>
                </a:lnTo>
                <a:lnTo>
                  <a:pt x="12191999" y="1394551"/>
                </a:lnTo>
                <a:lnTo>
                  <a:pt x="12191999" y="1185313"/>
                </a:lnTo>
                <a:lnTo>
                  <a:pt x="11968307" y="1160642"/>
                </a:lnTo>
                <a:cubicBezTo>
                  <a:pt x="9885167" y="956057"/>
                  <a:pt x="9514105" y="1250515"/>
                  <a:pt x="8252097" y="1098674"/>
                </a:cubicBezTo>
                <a:cubicBezTo>
                  <a:pt x="6698856" y="911793"/>
                  <a:pt x="6443628" y="315924"/>
                  <a:pt x="4581278" y="108189"/>
                </a:cubicBezTo>
                <a:cubicBezTo>
                  <a:pt x="2718928" y="-99546"/>
                  <a:pt x="2815321" y="793901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B115E91-5DA5-4CE2-BB7E-795B408345D4}"/>
              </a:ext>
            </a:extLst>
          </p:cNvPr>
          <p:cNvSpPr/>
          <p:nvPr/>
        </p:nvSpPr>
        <p:spPr>
          <a:xfrm>
            <a:off x="12302238" y="1572970"/>
            <a:ext cx="1789796" cy="1789792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55AB8A8-645C-428F-9537-0E65B38BB1E8}"/>
              </a:ext>
            </a:extLst>
          </p:cNvPr>
          <p:cNvSpPr/>
          <p:nvPr/>
        </p:nvSpPr>
        <p:spPr>
          <a:xfrm>
            <a:off x="4273199" y="7273260"/>
            <a:ext cx="936976" cy="936976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6F8AC07-EC9F-488E-8529-8B5D84C49D0F}"/>
              </a:ext>
            </a:extLst>
          </p:cNvPr>
          <p:cNvSpPr/>
          <p:nvPr/>
        </p:nvSpPr>
        <p:spPr>
          <a:xfrm>
            <a:off x="-690463" y="5814031"/>
            <a:ext cx="408000" cy="408000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F9D08-96A4-4C76-9B96-9B50D1272750}"/>
              </a:ext>
            </a:extLst>
          </p:cNvPr>
          <p:cNvGrpSpPr/>
          <p:nvPr/>
        </p:nvGrpSpPr>
        <p:grpSpPr>
          <a:xfrm>
            <a:off x="5775136" y="1419881"/>
            <a:ext cx="5532461" cy="662429"/>
            <a:chOff x="10317443" y="3977640"/>
            <a:chExt cx="6189341" cy="14173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A53944-3A58-4948-A230-06E607E51051}"/>
                </a:ext>
              </a:extLst>
            </p:cNvPr>
            <p:cNvSpPr/>
            <p:nvPr/>
          </p:nvSpPr>
          <p:spPr>
            <a:xfrm>
              <a:off x="10317479" y="3977640"/>
              <a:ext cx="6189305" cy="1417318"/>
            </a:xfrm>
            <a:prstGeom prst="roundRect">
              <a:avLst>
                <a:gd name="adj" fmla="val 457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8D65D68-E9DE-456F-A647-6EE468CA79E6}"/>
                </a:ext>
              </a:extLst>
            </p:cNvPr>
            <p:cNvSpPr/>
            <p:nvPr/>
          </p:nvSpPr>
          <p:spPr>
            <a:xfrm>
              <a:off x="10317443" y="3977640"/>
              <a:ext cx="55916" cy="14173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alpha val="0"/>
                  </a:schemeClr>
                </a:gs>
                <a:gs pos="99000">
                  <a:schemeClr val="accent1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4F9D5-6F06-402A-94C2-41C966E1B120}"/>
              </a:ext>
            </a:extLst>
          </p:cNvPr>
          <p:cNvGrpSpPr/>
          <p:nvPr/>
        </p:nvGrpSpPr>
        <p:grpSpPr>
          <a:xfrm>
            <a:off x="5775141" y="2131682"/>
            <a:ext cx="5532454" cy="662429"/>
            <a:chOff x="10317451" y="3977640"/>
            <a:chExt cx="6189334" cy="141732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A179FAD-F822-42D5-870D-524E57A580FF}"/>
                </a:ext>
              </a:extLst>
            </p:cNvPr>
            <p:cNvSpPr/>
            <p:nvPr/>
          </p:nvSpPr>
          <p:spPr>
            <a:xfrm>
              <a:off x="10317480" y="3977640"/>
              <a:ext cx="6189305" cy="1417318"/>
            </a:xfrm>
            <a:prstGeom prst="roundRect">
              <a:avLst>
                <a:gd name="adj" fmla="val 457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4AF5F3D-0876-4CBD-95F2-2C7F830536EC}"/>
                </a:ext>
              </a:extLst>
            </p:cNvPr>
            <p:cNvSpPr/>
            <p:nvPr/>
          </p:nvSpPr>
          <p:spPr>
            <a:xfrm>
              <a:off x="10317451" y="3977640"/>
              <a:ext cx="55916" cy="14173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0"/>
                  </a:schemeClr>
                </a:gs>
                <a:gs pos="99000">
                  <a:schemeClr val="accent2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D7323-AC2D-4C97-B4EB-416B6E520845}"/>
              </a:ext>
            </a:extLst>
          </p:cNvPr>
          <p:cNvGrpSpPr/>
          <p:nvPr/>
        </p:nvGrpSpPr>
        <p:grpSpPr>
          <a:xfrm>
            <a:off x="5775141" y="2843483"/>
            <a:ext cx="5532454" cy="662429"/>
            <a:chOff x="10317451" y="3977640"/>
            <a:chExt cx="6189334" cy="14173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78881A-CA34-4F78-BB64-CCCEB2D87D4A}"/>
                </a:ext>
              </a:extLst>
            </p:cNvPr>
            <p:cNvSpPr/>
            <p:nvPr/>
          </p:nvSpPr>
          <p:spPr>
            <a:xfrm>
              <a:off x="10317480" y="3977640"/>
              <a:ext cx="6189305" cy="1417318"/>
            </a:xfrm>
            <a:prstGeom prst="roundRect">
              <a:avLst>
                <a:gd name="adj" fmla="val 457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534D97D-A620-44F4-80D6-D5242E11B5FD}"/>
                </a:ext>
              </a:extLst>
            </p:cNvPr>
            <p:cNvSpPr/>
            <p:nvPr/>
          </p:nvSpPr>
          <p:spPr>
            <a:xfrm>
              <a:off x="10317451" y="3977640"/>
              <a:ext cx="55916" cy="14173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>
                    <a:alpha val="0"/>
                  </a:schemeClr>
                </a:gs>
                <a:gs pos="99000">
                  <a:schemeClr val="accent3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549156-16B2-4ECF-BB11-3C28BD676E0B}"/>
              </a:ext>
            </a:extLst>
          </p:cNvPr>
          <p:cNvGrpSpPr/>
          <p:nvPr/>
        </p:nvGrpSpPr>
        <p:grpSpPr>
          <a:xfrm>
            <a:off x="5775141" y="3555284"/>
            <a:ext cx="5532454" cy="662429"/>
            <a:chOff x="10317451" y="3977640"/>
            <a:chExt cx="6189334" cy="14173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6318C79-4054-4646-9D27-308328893F4D}"/>
                </a:ext>
              </a:extLst>
            </p:cNvPr>
            <p:cNvSpPr/>
            <p:nvPr/>
          </p:nvSpPr>
          <p:spPr>
            <a:xfrm>
              <a:off x="10317480" y="3977640"/>
              <a:ext cx="6189305" cy="1417318"/>
            </a:xfrm>
            <a:prstGeom prst="roundRect">
              <a:avLst>
                <a:gd name="adj" fmla="val 457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891BF05-2D18-438E-AD6D-E5802AD127CB}"/>
                </a:ext>
              </a:extLst>
            </p:cNvPr>
            <p:cNvSpPr/>
            <p:nvPr/>
          </p:nvSpPr>
          <p:spPr>
            <a:xfrm>
              <a:off x="10317451" y="3977640"/>
              <a:ext cx="55916" cy="14173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alpha val="0"/>
                  </a:schemeClr>
                </a:gs>
                <a:gs pos="99000">
                  <a:schemeClr val="accent4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4023DE-EFDB-43DA-BFD7-FEB57578E6BE}"/>
              </a:ext>
            </a:extLst>
          </p:cNvPr>
          <p:cNvGrpSpPr/>
          <p:nvPr/>
        </p:nvGrpSpPr>
        <p:grpSpPr>
          <a:xfrm>
            <a:off x="5775141" y="4267085"/>
            <a:ext cx="5532454" cy="662429"/>
            <a:chOff x="10317451" y="3977640"/>
            <a:chExt cx="6189334" cy="141732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A44F579-1FDA-40FD-92D4-A1600FC0FD59}"/>
                </a:ext>
              </a:extLst>
            </p:cNvPr>
            <p:cNvSpPr/>
            <p:nvPr/>
          </p:nvSpPr>
          <p:spPr>
            <a:xfrm>
              <a:off x="10317480" y="3977640"/>
              <a:ext cx="6189305" cy="1417318"/>
            </a:xfrm>
            <a:prstGeom prst="roundRect">
              <a:avLst>
                <a:gd name="adj" fmla="val 457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7D7A457-3DEA-4EAF-95AF-7FA8570349B8}"/>
                </a:ext>
              </a:extLst>
            </p:cNvPr>
            <p:cNvSpPr/>
            <p:nvPr/>
          </p:nvSpPr>
          <p:spPr>
            <a:xfrm>
              <a:off x="10317451" y="3977640"/>
              <a:ext cx="55916" cy="14173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5">
                    <a:alpha val="0"/>
                  </a:schemeClr>
                </a:gs>
                <a:gs pos="99000">
                  <a:schemeClr val="accent5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6F9581-9E25-4B51-8FB0-4AA34D5C73A4}"/>
              </a:ext>
            </a:extLst>
          </p:cNvPr>
          <p:cNvGrpSpPr/>
          <p:nvPr/>
        </p:nvGrpSpPr>
        <p:grpSpPr>
          <a:xfrm>
            <a:off x="5775141" y="4978886"/>
            <a:ext cx="5532454" cy="662429"/>
            <a:chOff x="10317451" y="3977640"/>
            <a:chExt cx="6189334" cy="141732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BCEFACF-94BC-4E51-8593-C40187051732}"/>
                </a:ext>
              </a:extLst>
            </p:cNvPr>
            <p:cNvSpPr/>
            <p:nvPr/>
          </p:nvSpPr>
          <p:spPr>
            <a:xfrm>
              <a:off x="10317480" y="3977640"/>
              <a:ext cx="6189305" cy="1417318"/>
            </a:xfrm>
            <a:prstGeom prst="roundRect">
              <a:avLst>
                <a:gd name="adj" fmla="val 457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C9D225F-A981-4D5B-B90A-B62F755C5810}"/>
                </a:ext>
              </a:extLst>
            </p:cNvPr>
            <p:cNvSpPr/>
            <p:nvPr/>
          </p:nvSpPr>
          <p:spPr>
            <a:xfrm>
              <a:off x="10317451" y="3977640"/>
              <a:ext cx="55916" cy="14173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0"/>
                  </a:schemeClr>
                </a:gs>
                <a:gs pos="99000">
                  <a:schemeClr val="accent6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569D414-7F08-4D26-B049-6AD66BF33243}"/>
              </a:ext>
            </a:extLst>
          </p:cNvPr>
          <p:cNvSpPr/>
          <p:nvPr/>
        </p:nvSpPr>
        <p:spPr>
          <a:xfrm>
            <a:off x="6565308" y="1572970"/>
            <a:ext cx="1841113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2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Tıp</a:t>
            </a:r>
            <a:endParaRPr lang="id-ID" sz="12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9E2C8F-EE9E-484C-90BC-2D538F23A95E}"/>
              </a:ext>
            </a:extLst>
          </p:cNvPr>
          <p:cNvSpPr/>
          <p:nvPr/>
        </p:nvSpPr>
        <p:spPr>
          <a:xfrm>
            <a:off x="6565308" y="2284771"/>
            <a:ext cx="1841113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2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Diş Hekimliği</a:t>
            </a:r>
            <a:endParaRPr lang="id-ID" sz="12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CD51-35E1-49C3-8784-4FC95BD30624}"/>
              </a:ext>
            </a:extLst>
          </p:cNvPr>
          <p:cNvSpPr/>
          <p:nvPr/>
        </p:nvSpPr>
        <p:spPr>
          <a:xfrm>
            <a:off x="6565308" y="2996572"/>
            <a:ext cx="1841113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2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Eczacılık </a:t>
            </a:r>
            <a:endParaRPr lang="id-ID" sz="12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EED429-86BD-41AB-9633-74389F49152D}"/>
              </a:ext>
            </a:extLst>
          </p:cNvPr>
          <p:cNvSpPr/>
          <p:nvPr/>
        </p:nvSpPr>
        <p:spPr>
          <a:xfrm>
            <a:off x="6565308" y="3708373"/>
            <a:ext cx="1841113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2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Hukuk </a:t>
            </a:r>
            <a:endParaRPr lang="id-ID" sz="12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C8536D-3902-4F33-93EF-1FEAE7AE9E93}"/>
              </a:ext>
            </a:extLst>
          </p:cNvPr>
          <p:cNvSpPr/>
          <p:nvPr/>
        </p:nvSpPr>
        <p:spPr>
          <a:xfrm>
            <a:off x="6565308" y="4420174"/>
            <a:ext cx="1841113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2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Öğretmenlik</a:t>
            </a:r>
            <a:endParaRPr lang="id-ID" sz="12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1A2930-C2E5-4FCA-A11E-A73CBAAE271B}"/>
              </a:ext>
            </a:extLst>
          </p:cNvPr>
          <p:cNvSpPr/>
          <p:nvPr/>
        </p:nvSpPr>
        <p:spPr>
          <a:xfrm>
            <a:off x="6565308" y="5131975"/>
            <a:ext cx="2312719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2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Mühendislik (Bazıları hariç)</a:t>
            </a:r>
            <a:endParaRPr lang="id-ID" sz="12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E5498C-CA6E-47FD-A7CA-94D65B2891FA}"/>
              </a:ext>
            </a:extLst>
          </p:cNvPr>
          <p:cNvSpPr/>
          <p:nvPr/>
        </p:nvSpPr>
        <p:spPr>
          <a:xfrm>
            <a:off x="9530060" y="1572970"/>
            <a:ext cx="1383378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50 Bin</a:t>
            </a:r>
            <a:endParaRPr lang="id-ID" sz="1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506327-BD27-482F-8958-B4E042104BED}"/>
              </a:ext>
            </a:extLst>
          </p:cNvPr>
          <p:cNvSpPr/>
          <p:nvPr/>
        </p:nvSpPr>
        <p:spPr>
          <a:xfrm>
            <a:off x="9530060" y="2303622"/>
            <a:ext cx="1383378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80 Bin</a:t>
            </a:r>
            <a:endParaRPr lang="id-ID" sz="1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E224CA8-9CB7-45FA-BCCB-04541135F7CB}"/>
              </a:ext>
            </a:extLst>
          </p:cNvPr>
          <p:cNvSpPr/>
          <p:nvPr/>
        </p:nvSpPr>
        <p:spPr>
          <a:xfrm>
            <a:off x="9530060" y="3015423"/>
            <a:ext cx="1383378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100 Bin</a:t>
            </a:r>
            <a:endParaRPr lang="id-ID" sz="1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28CE726-27C3-47CF-B378-F115E94C7D21}"/>
              </a:ext>
            </a:extLst>
          </p:cNvPr>
          <p:cNvSpPr/>
          <p:nvPr/>
        </p:nvSpPr>
        <p:spPr>
          <a:xfrm>
            <a:off x="9530060" y="3727224"/>
            <a:ext cx="1383378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125 Bin</a:t>
            </a:r>
            <a:endParaRPr lang="id-ID" sz="1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5F3DA96-8463-4078-9D4F-5C31DDB666E7}"/>
              </a:ext>
            </a:extLst>
          </p:cNvPr>
          <p:cNvSpPr/>
          <p:nvPr/>
        </p:nvSpPr>
        <p:spPr>
          <a:xfrm>
            <a:off x="9530060" y="4439025"/>
            <a:ext cx="1383378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300 Bin</a:t>
            </a:r>
            <a:endParaRPr lang="id-ID" sz="1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F6D5EEA-BF28-4770-A605-44E6029F8282}"/>
              </a:ext>
            </a:extLst>
          </p:cNvPr>
          <p:cNvSpPr/>
          <p:nvPr/>
        </p:nvSpPr>
        <p:spPr>
          <a:xfrm>
            <a:off x="9530060" y="5150826"/>
            <a:ext cx="1383378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4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300 Bin</a:t>
            </a:r>
            <a:endParaRPr lang="id-ID" sz="1400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44166D-6B06-4095-8558-71F1F4988929}"/>
              </a:ext>
            </a:extLst>
          </p:cNvPr>
          <p:cNvSpPr/>
          <p:nvPr/>
        </p:nvSpPr>
        <p:spPr>
          <a:xfrm>
            <a:off x="818845" y="1989409"/>
            <a:ext cx="49562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44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Sıralama</a:t>
            </a:r>
          </a:p>
          <a:p>
            <a:pPr fontAlgn="base"/>
            <a:r>
              <a:rPr lang="tr-TR" sz="44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Barajı</a:t>
            </a:r>
            <a:endParaRPr lang="en-US" sz="44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4EE9BA-AD63-48BD-8EAE-161B6B8E49BC}"/>
              </a:ext>
            </a:extLst>
          </p:cNvPr>
          <p:cNvSpPr/>
          <p:nvPr/>
        </p:nvSpPr>
        <p:spPr>
          <a:xfrm>
            <a:off x="823377" y="3568690"/>
            <a:ext cx="4058628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YKS sınavında sıralama barajı yoktur. Fakat bazı bölümleri tercih edebilmek için geçerli sıralama barajları bulunmaktadır.</a:t>
            </a:r>
            <a:endParaRPr lang="id-ID" sz="14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5A683B9-808D-48B7-9B3D-5E9AFB39B20D}"/>
              </a:ext>
            </a:extLst>
          </p:cNvPr>
          <p:cNvSpPr/>
          <p:nvPr/>
        </p:nvSpPr>
        <p:spPr>
          <a:xfrm>
            <a:off x="5901462" y="972707"/>
            <a:ext cx="1902688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400" b="1" dirty="0">
                <a:gradFill>
                  <a:gsLst>
                    <a:gs pos="0">
                      <a:schemeClr val="accent1"/>
                    </a:gs>
                    <a:gs pos="99000">
                      <a:schemeClr val="accent2"/>
                    </a:gs>
                  </a:gsLst>
                  <a:lin ang="2700000" scaled="0"/>
                </a:gradFill>
                <a:effectLst>
                  <a:outerShdw blurRad="1270000" dist="1003300" dir="5400000" sx="85000" sy="85000" algn="t" rotWithShape="0">
                    <a:prstClr val="black">
                      <a:alpha val="40000"/>
                    </a:prstClr>
                  </a:outerShdw>
                </a:effectLst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Bölüm</a:t>
            </a:r>
            <a:endParaRPr lang="en-US" sz="1100" baseline="34000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2700000" scaled="0"/>
              </a:gradFill>
              <a:effectLst>
                <a:outerShdw blurRad="1270000" dist="1003300" dir="5400000" sx="85000" sy="85000" algn="t" rotWithShape="0">
                  <a:prstClr val="black">
                    <a:alpha val="40000"/>
                  </a:prstClr>
                </a:outerShdw>
              </a:effectLst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31BD2F0-17E3-409F-8600-7EBF82842569}"/>
              </a:ext>
            </a:extLst>
          </p:cNvPr>
          <p:cNvSpPr/>
          <p:nvPr/>
        </p:nvSpPr>
        <p:spPr>
          <a:xfrm>
            <a:off x="9219605" y="972707"/>
            <a:ext cx="1902688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400" b="1" dirty="0">
                <a:gradFill>
                  <a:gsLst>
                    <a:gs pos="0">
                      <a:schemeClr val="accent1"/>
                    </a:gs>
                    <a:gs pos="99000">
                      <a:schemeClr val="accent2"/>
                    </a:gs>
                  </a:gsLst>
                  <a:lin ang="2700000" scaled="0"/>
                </a:gradFill>
                <a:effectLst>
                  <a:outerShdw blurRad="1270000" dist="1003300" dir="5400000" sx="85000" sy="85000" algn="t" rotWithShape="0">
                    <a:prstClr val="black">
                      <a:alpha val="40000"/>
                    </a:prstClr>
                  </a:outerShdw>
                </a:effectLst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Sıralama Barajı</a:t>
            </a:r>
            <a:endParaRPr lang="en-US" sz="1100" baseline="34000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2700000" scaled="0"/>
              </a:gradFill>
              <a:effectLst>
                <a:outerShdw blurRad="1270000" dist="1003300" dir="5400000" sx="85000" sy="85000" algn="t" rotWithShape="0">
                  <a:prstClr val="black">
                    <a:alpha val="40000"/>
                  </a:prstClr>
                </a:outerShdw>
              </a:effectLst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pic>
        <p:nvPicPr>
          <p:cNvPr id="55" name="Resim Yer Tutucusu 54">
            <a:extLst>
              <a:ext uri="{FF2B5EF4-FFF2-40B4-BE49-F238E27FC236}">
                <a16:creationId xmlns:a16="http://schemas.microsoft.com/office/drawing/2014/main" id="{0A8FA73F-7584-4501-9AE9-F831982DF08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32863"/>
          <a:stretch/>
        </p:blipFill>
        <p:spPr>
          <a:xfrm>
            <a:off x="6048166" y="5095605"/>
            <a:ext cx="428990" cy="428990"/>
          </a:xfrm>
        </p:spPr>
      </p:pic>
      <p:pic>
        <p:nvPicPr>
          <p:cNvPr id="45" name="Resim Yer Tutucusu 44">
            <a:extLst>
              <a:ext uri="{FF2B5EF4-FFF2-40B4-BE49-F238E27FC236}">
                <a16:creationId xmlns:a16="http://schemas.microsoft.com/office/drawing/2014/main" id="{BA36634D-38A5-47C6-9B53-8402F4B1D2C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/>
        </p:blipFill>
        <p:spPr>
          <a:xfrm>
            <a:off x="6048166" y="3672003"/>
            <a:ext cx="428990" cy="428990"/>
          </a:xfrm>
        </p:spPr>
      </p:pic>
      <p:pic>
        <p:nvPicPr>
          <p:cNvPr id="41" name="Resim Yer Tutucusu 40">
            <a:extLst>
              <a:ext uri="{FF2B5EF4-FFF2-40B4-BE49-F238E27FC236}">
                <a16:creationId xmlns:a16="http://schemas.microsoft.com/office/drawing/2014/main" id="{E4404EAE-B11B-4648-A639-3656C72CCB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r="5931"/>
          <a:stretch/>
        </p:blipFill>
        <p:spPr>
          <a:xfrm>
            <a:off x="6048166" y="2248401"/>
            <a:ext cx="428990" cy="428990"/>
          </a:xfrm>
        </p:spPr>
      </p:pic>
      <p:pic>
        <p:nvPicPr>
          <p:cNvPr id="5" name="Resim Yer Tutucusu 4">
            <a:extLst>
              <a:ext uri="{FF2B5EF4-FFF2-40B4-BE49-F238E27FC236}">
                <a16:creationId xmlns:a16="http://schemas.microsoft.com/office/drawing/2014/main" id="{97FBCCA0-D6A8-4383-9EE4-21B86B7A2F8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r="11396"/>
          <a:stretch/>
        </p:blipFill>
        <p:spPr>
          <a:xfrm>
            <a:off x="6048166" y="1536600"/>
            <a:ext cx="428990" cy="428990"/>
          </a:xfrm>
        </p:spPr>
      </p:pic>
      <p:pic>
        <p:nvPicPr>
          <p:cNvPr id="43" name="Resim Yer Tutucusu 42">
            <a:extLst>
              <a:ext uri="{FF2B5EF4-FFF2-40B4-BE49-F238E27FC236}">
                <a16:creationId xmlns:a16="http://schemas.microsoft.com/office/drawing/2014/main" id="{294F6872-C6A0-4AA4-A8AA-3E5E9AC1ADF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048166" y="2960202"/>
            <a:ext cx="428990" cy="428990"/>
          </a:xfrm>
        </p:spPr>
      </p:pic>
      <p:pic>
        <p:nvPicPr>
          <p:cNvPr id="53" name="Resim Yer Tutucusu 52">
            <a:extLst>
              <a:ext uri="{FF2B5EF4-FFF2-40B4-BE49-F238E27FC236}">
                <a16:creationId xmlns:a16="http://schemas.microsoft.com/office/drawing/2014/main" id="{F4A38DE7-B8F6-4121-9A14-07EF7FDC910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r="-2091"/>
          <a:stretch/>
        </p:blipFill>
        <p:spPr>
          <a:xfrm>
            <a:off x="6048166" y="4383804"/>
            <a:ext cx="428990" cy="428990"/>
          </a:xfrm>
        </p:spPr>
      </p:pic>
      <p:sp>
        <p:nvSpPr>
          <p:cNvPr id="52" name="Yuvarlatılmış Dikdörtgen 51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9" presetClass="path" presetSubtype="0" repeatCount="indefinite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0026 4.81481E-6 C -0.01549 -0.21991 0.01563 -0.18889 0.04245 -0.25718 C 0.04987 -0.34561 0.00117 -0.4419 -0.01172 -0.5301 C -0.01549 -0.6132 0.00808 -0.67663 0.05313 -0.75903 C 0.08711 -0.85695 0.02461 -1.17061 -0.07448 -1.24561 " pathEditMode="relative" rAng="0" ptsTypes="AAAAA">
                                          <p:cBhvr>
                                            <p:cTn id="6" dur="7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3" y="-6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9" presetClass="path" presetSubtype="0" repeatCount="indefinite" accel="50000" de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0.00547 0.65232 C -0.02721 0.57431 -0.11302 0.3956 -0.12929 0.28634 C -0.13607 0.19236 -0.1444 0.13658 -0.11002 -0.00926 C -0.0901 -0.18657 -0.04596 -0.4037 -0.21862 -0.48935 " pathEditMode="relative" rAng="0" ptsTypes="AAAA">
                                          <p:cBhvr>
                                            <p:cTn id="11" dur="7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4" y="-57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9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944 0.2169 C 0.12122 -0.00231 0.05013 -0.07453 0.00312 -0.14282 C -0.01003 -0.23125 0.03984 -0.20486 0.0625 -0.29351 C 0.06927 -0.37615 0.07981 -0.45972 0.00078 -0.54189 C -0.05899 -0.63935 -0.07813 -0.83125 0.09648 -0.90648 " pathEditMode="relative" rAng="0" ptsTypes="AAAAA">
                                          <p:cBhvr>
                                            <p:cTn id="16" dur="10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10" y="-5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6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0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3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6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9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2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5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8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4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7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0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3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6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0" grpId="2" animBg="1"/>
          <p:bldP spid="61" grpId="0" animBg="1"/>
          <p:bldP spid="61" grpId="1" animBg="1"/>
          <p:bldP spid="61" grpId="2" animBg="1"/>
          <p:bldP spid="62" grpId="0" animBg="1"/>
          <p:bldP spid="62" grpId="1" animBg="1"/>
          <p:bldP spid="62" grpId="2" animBg="1"/>
          <p:bldP spid="46" grpId="0"/>
          <p:bldP spid="47" grpId="0"/>
          <p:bldP spid="48" grpId="0"/>
          <p:bldP spid="49" grpId="0"/>
          <p:bldP spid="50" grpId="0"/>
          <p:bldP spid="51" grpId="0"/>
          <p:bldP spid="71" grpId="0"/>
          <p:bldP spid="73" grpId="0"/>
          <p:bldP spid="75" grpId="0"/>
          <p:bldP spid="77" grpId="0"/>
          <p:bldP spid="79" grpId="0"/>
          <p:bldP spid="81" grpId="0"/>
          <p:bldP spid="56" grpId="0"/>
          <p:bldP spid="56" grpId="1"/>
          <p:bldP spid="58" grpId="0"/>
          <p:bldP spid="112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9" presetClass="path" presetSubtype="0" repeatCount="indefinite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0026 4.81481E-6 C -0.01549 -0.21991 0.01563 -0.18889 0.04245 -0.25718 C 0.04987 -0.34561 0.00117 -0.4419 -0.01172 -0.5301 C -0.01549 -0.6132 0.00808 -0.67663 0.05313 -0.75903 C 0.08711 -0.85695 0.02461 -1.17061 -0.07448 -1.24561 " pathEditMode="relative" rAng="0" ptsTypes="AAAAA">
                                          <p:cBhvr>
                                            <p:cTn id="6" dur="7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3" y="-6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9" presetClass="path" presetSubtype="0" repeatCount="indefinite" accel="50000" de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0.00547 0.65232 C -0.02721 0.57431 -0.11302 0.3956 -0.12929 0.28634 C -0.13607 0.19236 -0.1444 0.13658 -0.11002 -0.00926 C -0.0901 -0.18657 -0.04596 -0.4037 -0.21862 -0.48935 " pathEditMode="relative" rAng="0" ptsTypes="AAAA">
                                          <p:cBhvr>
                                            <p:cTn id="11" dur="7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4" y="-57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9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944 0.2169 C 0.12122 -0.00231 0.05013 -0.07453 0.00312 -0.14282 C -0.01003 -0.23125 0.03984 -0.20486 0.0625 -0.29351 C 0.06927 -0.37615 0.07981 -0.45972 0.00078 -0.54189 C -0.05899 -0.63935 -0.07813 -0.83125 0.09648 -0.90648 " pathEditMode="relative" rAng="0" ptsTypes="AAAAA">
                                          <p:cBhvr>
                                            <p:cTn id="16" dur="10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10" y="-5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6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0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3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6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9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2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5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8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4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7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0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3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ntr" presetSubtype="3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6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0" grpId="2" animBg="1"/>
          <p:bldP spid="61" grpId="0" animBg="1"/>
          <p:bldP spid="61" grpId="1" animBg="1"/>
          <p:bldP spid="61" grpId="2" animBg="1"/>
          <p:bldP spid="62" grpId="0" animBg="1"/>
          <p:bldP spid="62" grpId="1" animBg="1"/>
          <p:bldP spid="62" grpId="2" animBg="1"/>
          <p:bldP spid="46" grpId="0"/>
          <p:bldP spid="47" grpId="0"/>
          <p:bldP spid="48" grpId="0"/>
          <p:bldP spid="49" grpId="0"/>
          <p:bldP spid="50" grpId="0"/>
          <p:bldP spid="51" grpId="0"/>
          <p:bldP spid="71" grpId="0"/>
          <p:bldP spid="73" grpId="0"/>
          <p:bldP spid="75" grpId="0"/>
          <p:bldP spid="77" grpId="0"/>
          <p:bldP spid="79" grpId="0"/>
          <p:bldP spid="81" grpId="0"/>
          <p:bldP spid="56" grpId="0"/>
          <p:bldP spid="56" grpId="1"/>
          <p:bldP spid="58" grpId="0"/>
          <p:bldP spid="112" grpId="0"/>
          <p:bldP spid="11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291D2D-D3DB-47CC-9292-45C70650B0D0}"/>
              </a:ext>
            </a:extLst>
          </p:cNvPr>
          <p:cNvGrpSpPr/>
          <p:nvPr/>
        </p:nvGrpSpPr>
        <p:grpSpPr>
          <a:xfrm>
            <a:off x="1232317" y="1499691"/>
            <a:ext cx="5758541" cy="2730103"/>
            <a:chOff x="3126907" y="2475721"/>
            <a:chExt cx="5758541" cy="27301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D3347D-9217-42E3-A0BA-8375C37FD3EE}"/>
                </a:ext>
              </a:extLst>
            </p:cNvPr>
            <p:cNvSpPr/>
            <p:nvPr/>
          </p:nvSpPr>
          <p:spPr>
            <a:xfrm>
              <a:off x="3126907" y="2887241"/>
              <a:ext cx="5758541" cy="2318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</a:pPr>
              <a:r>
                <a:rPr lang="tr-TR" sz="8000" b="1" i="0" dirty="0">
                  <a:solidFill>
                    <a:schemeClr val="bg1"/>
                  </a:solidFill>
                  <a:effectLst/>
                  <a:latin typeface="Poppins" panose="02000000000000000000" pitchFamily="2" charset="0"/>
                  <a:ea typeface="Roboto Condensed" panose="02000000000000000000" pitchFamily="2" charset="0"/>
                  <a:cs typeface="Poppins" panose="02000000000000000000" pitchFamily="2" charset="0"/>
                </a:rPr>
                <a:t>0,5 Net Kuralı</a:t>
              </a:r>
              <a:endParaRPr lang="en-US" sz="80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A57DB-23D3-4DA3-BA2C-5D2BF9E0ECEF}"/>
                </a:ext>
              </a:extLst>
            </p:cNvPr>
            <p:cNvSpPr/>
            <p:nvPr/>
          </p:nvSpPr>
          <p:spPr>
            <a:xfrm>
              <a:off x="3126907" y="2475721"/>
              <a:ext cx="48926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tr-TR" sz="1400" b="1" i="0" dirty="0">
                  <a:solidFill>
                    <a:schemeClr val="bg1"/>
                  </a:solidFill>
                  <a:effectLst/>
                  <a:latin typeface="Poppins Light" panose="02000000000000000000" pitchFamily="2" charset="0"/>
                  <a:ea typeface="Roboto Condensed" panose="02000000000000000000" pitchFamily="2" charset="0"/>
                  <a:cs typeface="Poppins Light" panose="02000000000000000000" pitchFamily="2" charset="0"/>
                </a:rPr>
                <a:t>TEMEL YETERLİLİK TESTİ</a:t>
              </a:r>
              <a:endParaRPr lang="en-US" sz="1400" b="1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179605-06DA-464B-8C44-60154D753481}"/>
              </a:ext>
            </a:extLst>
          </p:cNvPr>
          <p:cNvSpPr txBox="1"/>
          <p:nvPr/>
        </p:nvSpPr>
        <p:spPr>
          <a:xfrm flipH="1">
            <a:off x="5355435" y="6322401"/>
            <a:ext cx="1481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00" i="0" smtClean="0">
                <a:solidFill>
                  <a:schemeClr val="bg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ctr"/>
              <a:t>21</a:t>
            </a:fld>
            <a:endParaRPr lang="id-ID" sz="1200" i="0" dirty="0">
              <a:solidFill>
                <a:schemeClr val="bg1"/>
              </a:solidFill>
              <a:latin typeface="Poppins" panose="02000000000000000000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69E60C-9227-41E6-93CA-C36EF29B2C2D}"/>
              </a:ext>
            </a:extLst>
          </p:cNvPr>
          <p:cNvCxnSpPr/>
          <p:nvPr/>
        </p:nvCxnSpPr>
        <p:spPr>
          <a:xfrm>
            <a:off x="31497" y="122852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A93050A-0B6D-485E-9B04-692F523C073F}"/>
              </a:ext>
            </a:extLst>
          </p:cNvPr>
          <p:cNvSpPr/>
          <p:nvPr/>
        </p:nvSpPr>
        <p:spPr>
          <a:xfrm>
            <a:off x="6796522" y="1499691"/>
            <a:ext cx="4481078" cy="343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TYT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türünde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adayların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puanlarının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hesaplanabilmesi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için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ürkçe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dersi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veya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M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atematik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dersinin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herhangi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birinden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0,5 net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(ham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)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yapmaları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gerekmetedir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.</a:t>
            </a:r>
            <a:endParaRPr lang="tr-TR" sz="140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endParaRPr lang="tr-TR" sz="140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Eğer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adaylar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0,5 net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yapmazlarsa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TYT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puanları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hesaplanmayacaktır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. </a:t>
            </a:r>
            <a:endParaRPr lang="tr-TR" sz="140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endParaRPr lang="tr-TR" sz="140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emel Yeterlilik Testinde 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0,5 net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kuralına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takılan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adaylar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kısmında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tamamını doğru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yapmış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olsalar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dahi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puanları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hesaplanmayacaktır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. </a:t>
            </a:r>
          </a:p>
          <a:p>
            <a:pPr>
              <a:lnSpc>
                <a:spcPct val="130000"/>
              </a:lnSpc>
            </a:pPr>
            <a:endParaRPr lang="en-US" sz="1400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FD08B4-B1D7-4B0E-9FCE-CCC58FC0B10D}"/>
              </a:ext>
            </a:extLst>
          </p:cNvPr>
          <p:cNvSpPr/>
          <p:nvPr/>
        </p:nvSpPr>
        <p:spPr>
          <a:xfrm>
            <a:off x="11864626" y="1499684"/>
            <a:ext cx="502357" cy="5023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07279F-0900-4DF2-81E1-2C46B0489271}"/>
              </a:ext>
            </a:extLst>
          </p:cNvPr>
          <p:cNvSpPr/>
          <p:nvPr/>
        </p:nvSpPr>
        <p:spPr>
          <a:xfrm>
            <a:off x="9301823" y="5845799"/>
            <a:ext cx="1785698" cy="1785696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51BCC6E-3764-4509-8C96-706BB8FF8043}"/>
              </a:ext>
            </a:extLst>
          </p:cNvPr>
          <p:cNvSpPr/>
          <p:nvPr/>
        </p:nvSpPr>
        <p:spPr>
          <a:xfrm>
            <a:off x="669867" y="983895"/>
            <a:ext cx="244625" cy="24462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Yuvarlatılmış Dikdörtgen 12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 rot="16200000">
            <a:off x="2424456" y="5002747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331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291D2D-D3DB-47CC-9292-45C70650B0D0}"/>
              </a:ext>
            </a:extLst>
          </p:cNvPr>
          <p:cNvGrpSpPr/>
          <p:nvPr/>
        </p:nvGrpSpPr>
        <p:grpSpPr>
          <a:xfrm>
            <a:off x="1232317" y="1499691"/>
            <a:ext cx="5758541" cy="2730103"/>
            <a:chOff x="3126907" y="2475721"/>
            <a:chExt cx="5758541" cy="27301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D3347D-9217-42E3-A0BA-8375C37FD3EE}"/>
                </a:ext>
              </a:extLst>
            </p:cNvPr>
            <p:cNvSpPr/>
            <p:nvPr/>
          </p:nvSpPr>
          <p:spPr>
            <a:xfrm>
              <a:off x="3126907" y="2887241"/>
              <a:ext cx="5758541" cy="2318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</a:pPr>
              <a:r>
                <a:rPr lang="tr-TR" sz="8000" b="1" i="0" dirty="0">
                  <a:solidFill>
                    <a:schemeClr val="bg1"/>
                  </a:solidFill>
                  <a:effectLst/>
                  <a:latin typeface="Poppins" panose="02000000000000000000" pitchFamily="2" charset="0"/>
                  <a:ea typeface="Roboto Condensed" panose="02000000000000000000" pitchFamily="2" charset="0"/>
                  <a:cs typeface="Poppins" panose="02000000000000000000" pitchFamily="2" charset="0"/>
                </a:rPr>
                <a:t>0,5 Net Kuralı</a:t>
              </a:r>
              <a:endParaRPr lang="en-US" sz="80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A57DB-23D3-4DA3-BA2C-5D2BF9E0ECEF}"/>
                </a:ext>
              </a:extLst>
            </p:cNvPr>
            <p:cNvSpPr/>
            <p:nvPr/>
          </p:nvSpPr>
          <p:spPr>
            <a:xfrm>
              <a:off x="3126907" y="2475721"/>
              <a:ext cx="48926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tr-TR" sz="1400" b="1" dirty="0">
                  <a:solidFill>
                    <a:schemeClr val="bg1"/>
                  </a:solidFill>
                  <a:latin typeface="Poppins Light" panose="02000000000000000000" pitchFamily="2" charset="0"/>
                  <a:ea typeface="Roboto Condensed" panose="02000000000000000000" pitchFamily="2" charset="0"/>
                  <a:cs typeface="Poppins Light" panose="02000000000000000000" pitchFamily="2" charset="0"/>
                </a:rPr>
                <a:t>ALAN</a:t>
              </a:r>
              <a:r>
                <a:rPr lang="tr-TR" sz="1400" b="1" i="0" dirty="0">
                  <a:solidFill>
                    <a:schemeClr val="bg1"/>
                  </a:solidFill>
                  <a:effectLst/>
                  <a:latin typeface="Poppins Light" panose="02000000000000000000" pitchFamily="2" charset="0"/>
                  <a:ea typeface="Roboto Condensed" panose="02000000000000000000" pitchFamily="2" charset="0"/>
                  <a:cs typeface="Poppins Light" panose="02000000000000000000" pitchFamily="2" charset="0"/>
                </a:rPr>
                <a:t> YETERLİLİK TESTİ</a:t>
              </a:r>
              <a:endParaRPr lang="en-US" sz="1400" b="1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179605-06DA-464B-8C44-60154D753481}"/>
              </a:ext>
            </a:extLst>
          </p:cNvPr>
          <p:cNvSpPr txBox="1"/>
          <p:nvPr/>
        </p:nvSpPr>
        <p:spPr>
          <a:xfrm flipH="1">
            <a:off x="5355435" y="6322401"/>
            <a:ext cx="1481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00" i="0" smtClean="0">
                <a:solidFill>
                  <a:schemeClr val="bg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ctr"/>
              <a:t>22</a:t>
            </a:fld>
            <a:endParaRPr lang="id-ID" sz="1200" i="0" dirty="0">
              <a:solidFill>
                <a:schemeClr val="bg1"/>
              </a:solidFill>
              <a:latin typeface="Poppins" panose="02000000000000000000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69E60C-9227-41E6-93CA-C36EF29B2C2D}"/>
              </a:ext>
            </a:extLst>
          </p:cNvPr>
          <p:cNvCxnSpPr/>
          <p:nvPr/>
        </p:nvCxnSpPr>
        <p:spPr>
          <a:xfrm>
            <a:off x="31497" y="122852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A93050A-0B6D-485E-9B04-692F523C073F}"/>
              </a:ext>
            </a:extLst>
          </p:cNvPr>
          <p:cNvSpPr/>
          <p:nvPr/>
        </p:nvSpPr>
        <p:spPr>
          <a:xfrm>
            <a:off x="5574322" y="1072185"/>
            <a:ext cx="5729654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türünde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adayların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puanlarının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hesaplanabilmesi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için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getiren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testlerin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herhangi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birinden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0,5 net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yapmış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olmaları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gerekmektedir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. </a:t>
            </a:r>
            <a:endParaRPr lang="tr-TR" b="1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endParaRPr lang="tr-TR" b="1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Ö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rneğin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sözel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türünün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hesaplanabilmesi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için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Edebiyat</a:t>
            </a:r>
            <a:r>
              <a:rPr lang="tr-TR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-S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osyal-1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testinden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veya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tr-TR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S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osyal-2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testinin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herhangi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birinden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0,5 net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yapmış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olması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gerekme</a:t>
            </a:r>
            <a:r>
              <a:rPr lang="tr-TR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k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tedir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. </a:t>
            </a:r>
            <a:endParaRPr lang="tr-TR" b="1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endParaRPr lang="tr-TR" b="1" dirty="0">
              <a:solidFill>
                <a:schemeClr val="bg1"/>
              </a:solidFill>
              <a:latin typeface="Poppins Light" panose="020000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YDT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için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dil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testinden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0,5 net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yapması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gerekmetkedir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Aksi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takdirde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adayın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tr-TR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AYT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puanı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hesaplanmayacaktır</a:t>
            </a:r>
            <a:r>
              <a:rPr lang="en-US" b="1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…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FD08B4-B1D7-4B0E-9FCE-CCC58FC0B10D}"/>
              </a:ext>
            </a:extLst>
          </p:cNvPr>
          <p:cNvSpPr/>
          <p:nvPr/>
        </p:nvSpPr>
        <p:spPr>
          <a:xfrm>
            <a:off x="11864626" y="1499684"/>
            <a:ext cx="502357" cy="5023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07279F-0900-4DF2-81E1-2C46B0489271}"/>
              </a:ext>
            </a:extLst>
          </p:cNvPr>
          <p:cNvSpPr/>
          <p:nvPr/>
        </p:nvSpPr>
        <p:spPr>
          <a:xfrm>
            <a:off x="9301823" y="5845799"/>
            <a:ext cx="1785698" cy="1785696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51BCC6E-3764-4509-8C96-706BB8FF8043}"/>
              </a:ext>
            </a:extLst>
          </p:cNvPr>
          <p:cNvSpPr/>
          <p:nvPr/>
        </p:nvSpPr>
        <p:spPr>
          <a:xfrm>
            <a:off x="669867" y="983895"/>
            <a:ext cx="244625" cy="24462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Yuvarlatılmış Dikdörtgen 13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 rot="16200000">
            <a:off x="2424456" y="5002747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05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C6B03D8F-BBFE-48B0-B31B-8315D6FB6209}"/>
              </a:ext>
            </a:extLst>
          </p:cNvPr>
          <p:cNvSpPr/>
          <p:nvPr/>
        </p:nvSpPr>
        <p:spPr>
          <a:xfrm flipH="1">
            <a:off x="4227289" y="20377"/>
            <a:ext cx="7964711" cy="6857999"/>
          </a:xfrm>
          <a:custGeom>
            <a:avLst/>
            <a:gdLst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  <a:gd name="connsiteX0" fmla="*/ 0 w 9940412"/>
              <a:gd name="connsiteY0" fmla="*/ 6857999 h 6857999"/>
              <a:gd name="connsiteX1" fmla="*/ 0 w 9940412"/>
              <a:gd name="connsiteY1" fmla="*/ 0 h 6857999"/>
              <a:gd name="connsiteX2" fmla="*/ 9940412 w 9940412"/>
              <a:gd name="connsiteY2" fmla="*/ 6857999 h 6857999"/>
              <a:gd name="connsiteX3" fmla="*/ 0 w 994041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0412" h="6857999">
                <a:moveTo>
                  <a:pt x="0" y="6857999"/>
                </a:moveTo>
                <a:lnTo>
                  <a:pt x="0" y="0"/>
                </a:lnTo>
                <a:cubicBezTo>
                  <a:pt x="5042569" y="1836056"/>
                  <a:pt x="2873598" y="6095998"/>
                  <a:pt x="9940412" y="6857999"/>
                </a:cubicBez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451AF5-96AB-4731-A0A9-89BB503F8B41}"/>
              </a:ext>
            </a:extLst>
          </p:cNvPr>
          <p:cNvGrpSpPr/>
          <p:nvPr/>
        </p:nvGrpSpPr>
        <p:grpSpPr>
          <a:xfrm>
            <a:off x="1183468" y="1710264"/>
            <a:ext cx="6574469" cy="1698360"/>
            <a:chOff x="3126907" y="2259821"/>
            <a:chExt cx="6574469" cy="16983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C2F013-0FDA-46D4-9E2C-E2CD6BB93CB6}"/>
                </a:ext>
              </a:extLst>
            </p:cNvPr>
            <p:cNvSpPr/>
            <p:nvPr/>
          </p:nvSpPr>
          <p:spPr>
            <a:xfrm>
              <a:off x="3126907" y="2737334"/>
              <a:ext cx="6574469" cy="1220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80000"/>
                </a:lnSpc>
              </a:pPr>
              <a:r>
                <a:rPr lang="tr-TR" sz="8800" b="1" i="0" spc="-150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20000"/>
                        </a:schemeClr>
                      </a:gs>
                      <a:gs pos="64000">
                        <a:schemeClr val="bg1"/>
                      </a:gs>
                    </a:gsLst>
                    <a:lin ang="0" scaled="0"/>
                    <a:tileRect/>
                  </a:gradFill>
                  <a:effectLst/>
                  <a:latin typeface="Poppins" panose="02000000000000000000" pitchFamily="2" charset="0"/>
                  <a:ea typeface="Roboto Condensed" panose="02000000000000000000" pitchFamily="2" charset="0"/>
                  <a:cs typeface="Poppins" panose="02000000000000000000" pitchFamily="2" charset="0"/>
                </a:rPr>
                <a:t>EK PUAN</a:t>
              </a:r>
              <a:endParaRPr lang="en-US" sz="8800" b="1" i="0" spc="-15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20000"/>
                      </a:schemeClr>
                    </a:gs>
                    <a:gs pos="64000">
                      <a:schemeClr val="bg1"/>
                    </a:gs>
                  </a:gsLst>
                  <a:lin ang="0" scaled="0"/>
                  <a:tileRect/>
                </a:gra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AD969A-82BE-41E1-A955-3BD4A9FC0DFD}"/>
                </a:ext>
              </a:extLst>
            </p:cNvPr>
            <p:cNvSpPr/>
            <p:nvPr/>
          </p:nvSpPr>
          <p:spPr>
            <a:xfrm>
              <a:off x="3126907" y="2259821"/>
              <a:ext cx="48926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tr-TR" i="0" dirty="0">
                  <a:solidFill>
                    <a:schemeClr val="bg1"/>
                  </a:solidFill>
                  <a:effectLst/>
                  <a:latin typeface="Poppins Light" panose="02000000000000000000" pitchFamily="2" charset="0"/>
                  <a:ea typeface="Roboto Condensed" panose="02000000000000000000" pitchFamily="2" charset="0"/>
                  <a:cs typeface="Poppins Light" panose="02000000000000000000" pitchFamily="2" charset="0"/>
                </a:rPr>
                <a:t>İMAM HATİP LİSESİ VE MESLEK LİSELERİ İÇİN</a:t>
              </a:r>
              <a:endParaRPr lang="en-US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1B6C74D-3546-4FA8-A144-DF9345CE34ED}"/>
              </a:ext>
            </a:extLst>
          </p:cNvPr>
          <p:cNvSpPr/>
          <p:nvPr/>
        </p:nvSpPr>
        <p:spPr>
          <a:xfrm>
            <a:off x="9429538" y="1006194"/>
            <a:ext cx="455566" cy="455566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DBFA17-8121-4917-A110-DD6E4C3225A8}"/>
              </a:ext>
            </a:extLst>
          </p:cNvPr>
          <p:cNvSpPr/>
          <p:nvPr/>
        </p:nvSpPr>
        <p:spPr>
          <a:xfrm>
            <a:off x="5602291" y="5679584"/>
            <a:ext cx="987418" cy="987418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3A932E-3D48-4A0A-8B2A-D6B8B2ED6B5F}"/>
              </a:ext>
            </a:extLst>
          </p:cNvPr>
          <p:cNvSpPr/>
          <p:nvPr/>
        </p:nvSpPr>
        <p:spPr>
          <a:xfrm>
            <a:off x="643456" y="3900723"/>
            <a:ext cx="404757" cy="4047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471B6-B5AB-4425-A006-5E3497E175F9}"/>
              </a:ext>
            </a:extLst>
          </p:cNvPr>
          <p:cNvSpPr/>
          <p:nvPr/>
        </p:nvSpPr>
        <p:spPr>
          <a:xfrm>
            <a:off x="1832133" y="3334182"/>
            <a:ext cx="3627804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İmam Hatip Liseleri ve Meslek Liseleri mezunları kendi alanlarını tercih ettiği takdirde ek puan alırlar.</a:t>
            </a:r>
            <a:endParaRPr lang="id-ID" sz="14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0ED6DE1-FC03-48DF-9AC8-5903595FD0DC}"/>
              </a:ext>
            </a:extLst>
          </p:cNvPr>
          <p:cNvSpPr txBox="1"/>
          <p:nvPr/>
        </p:nvSpPr>
        <p:spPr>
          <a:xfrm>
            <a:off x="6838323" y="3334182"/>
            <a:ext cx="417020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EK PUAN = Diploma Notu x 0,3</a:t>
            </a: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8C673BBA-AE45-4455-80C3-90A50EB0370D}"/>
              </a:ext>
            </a:extLst>
          </p:cNvPr>
          <p:cNvSpPr/>
          <p:nvPr/>
        </p:nvSpPr>
        <p:spPr>
          <a:xfrm>
            <a:off x="1832133" y="4310965"/>
            <a:ext cx="3520917" cy="175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30.03.2012 tarihinden sonra Meslek Lisesine kayıt olan adaylar sadece </a:t>
            </a:r>
          </a:p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Önlisans tercihlerinde ek puan alırlar. Bu tarih öncesi ilgili liselere kayıt olan adaylar Lisans programları içinde ek puan alabilirler.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7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2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0CC3BD-A6E8-4602-A5FA-6035B7B3EB5D}"/>
              </a:ext>
            </a:extLst>
          </p:cNvPr>
          <p:cNvSpPr/>
          <p:nvPr/>
        </p:nvSpPr>
        <p:spPr>
          <a:xfrm>
            <a:off x="6227999" y="4975204"/>
            <a:ext cx="1155030" cy="1155028"/>
          </a:xfrm>
          <a:prstGeom prst="ellipse">
            <a:avLst/>
          </a:prstGeom>
          <a:noFill/>
          <a:ln w="38100" cap="rnd">
            <a:gradFill>
              <a:gsLst>
                <a:gs pos="25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A61D8-2216-4C5D-B99F-396306A738D0}"/>
              </a:ext>
            </a:extLst>
          </p:cNvPr>
          <p:cNvGrpSpPr/>
          <p:nvPr/>
        </p:nvGrpSpPr>
        <p:grpSpPr>
          <a:xfrm>
            <a:off x="6333974" y="5081179"/>
            <a:ext cx="943079" cy="943078"/>
            <a:chOff x="2420481" y="2358570"/>
            <a:chExt cx="1810664" cy="18106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FC706D1-F7DA-4CB7-9D19-88049EDFE7CE}"/>
                </a:ext>
              </a:extLst>
            </p:cNvPr>
            <p:cNvSpPr/>
            <p:nvPr/>
          </p:nvSpPr>
          <p:spPr>
            <a:xfrm>
              <a:off x="2420481" y="2358570"/>
              <a:ext cx="1810664" cy="1810664"/>
            </a:xfrm>
            <a:prstGeom prst="ellipse">
              <a:avLst/>
            </a:prstGeom>
            <a:gradFill flip="none" rotWithShape="1">
              <a:gsLst>
                <a:gs pos="89000">
                  <a:schemeClr val="accent1"/>
                </a:gs>
                <a:gs pos="0">
                  <a:schemeClr val="accent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E9EFDB-1752-4D16-92EC-CDA8267F4251}"/>
                </a:ext>
              </a:extLst>
            </p:cNvPr>
            <p:cNvSpPr/>
            <p:nvPr/>
          </p:nvSpPr>
          <p:spPr>
            <a:xfrm>
              <a:off x="2673286" y="2611375"/>
              <a:ext cx="1305054" cy="1305054"/>
            </a:xfrm>
            <a:prstGeom prst="ellipse">
              <a:avLst/>
            </a:prstGeom>
            <a:solidFill>
              <a:srgbClr val="3D1E66">
                <a:alpha val="15000"/>
              </a:srgbClr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C4D41F03-7219-4B23-80A8-2B8D066C1656}"/>
                </a:ext>
              </a:extLst>
            </p:cNvPr>
            <p:cNvSpPr/>
            <p:nvPr/>
          </p:nvSpPr>
          <p:spPr>
            <a:xfrm>
              <a:off x="2655440" y="2593531"/>
              <a:ext cx="1340746" cy="1340744"/>
            </a:xfrm>
            <a:prstGeom prst="pie">
              <a:avLst>
                <a:gd name="adj1" fmla="val 16157514"/>
                <a:gd name="adj2" fmla="val 3878386"/>
              </a:avLst>
            </a:prstGeom>
            <a:gradFill>
              <a:gsLst>
                <a:gs pos="99000">
                  <a:schemeClr val="accent1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DA67A0-550F-4574-8B34-69354A291754}"/>
                </a:ext>
              </a:extLst>
            </p:cNvPr>
            <p:cNvSpPr/>
            <p:nvPr/>
          </p:nvSpPr>
          <p:spPr>
            <a:xfrm>
              <a:off x="2976387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D14554-7272-467C-AA01-EBDA3F56E893}"/>
              </a:ext>
            </a:extLst>
          </p:cNvPr>
          <p:cNvGrpSpPr/>
          <p:nvPr/>
        </p:nvGrpSpPr>
        <p:grpSpPr>
          <a:xfrm>
            <a:off x="7741899" y="5089380"/>
            <a:ext cx="3034476" cy="923599"/>
            <a:chOff x="1375829" y="3761776"/>
            <a:chExt cx="3034476" cy="92359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7677C0-91E6-459A-ABDA-4C1D1B41CF33}"/>
                </a:ext>
              </a:extLst>
            </p:cNvPr>
            <p:cNvSpPr/>
            <p:nvPr/>
          </p:nvSpPr>
          <p:spPr>
            <a:xfrm>
              <a:off x="1375829" y="4129838"/>
              <a:ext cx="3034476" cy="555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En yüksek puan </a:t>
              </a:r>
              <a:r>
                <a:rPr lang="tr-TR" sz="1200" b="1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560’tır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. Aday ek puan da alırsa bu 590’a kadar çıkabilir.</a:t>
              </a:r>
              <a:endParaRPr lang="en-US" sz="12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CA6C3E-D232-4658-86B7-52DD61BA1AB4}"/>
                </a:ext>
              </a:extLst>
            </p:cNvPr>
            <p:cNvSpPr/>
            <p:nvPr/>
          </p:nvSpPr>
          <p:spPr>
            <a:xfrm>
              <a:off x="1375829" y="3761776"/>
              <a:ext cx="2440306" cy="43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En Yüksek Puan</a:t>
              </a:r>
              <a:endParaRPr lang="en-US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3A574E6A-BABB-4499-B89B-C72BA600D7D7}"/>
              </a:ext>
            </a:extLst>
          </p:cNvPr>
          <p:cNvSpPr/>
          <p:nvPr/>
        </p:nvSpPr>
        <p:spPr>
          <a:xfrm>
            <a:off x="6227999" y="1205282"/>
            <a:ext cx="1155030" cy="1155028"/>
          </a:xfrm>
          <a:prstGeom prst="ellipse">
            <a:avLst/>
          </a:prstGeom>
          <a:noFill/>
          <a:ln w="38100" cap="rnd">
            <a:gradFill>
              <a:gsLst>
                <a:gs pos="25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FBDDE8-458A-49CD-A239-BDAD68F93FB6}"/>
              </a:ext>
            </a:extLst>
          </p:cNvPr>
          <p:cNvGrpSpPr/>
          <p:nvPr/>
        </p:nvGrpSpPr>
        <p:grpSpPr>
          <a:xfrm>
            <a:off x="6333974" y="1311257"/>
            <a:ext cx="943079" cy="943078"/>
            <a:chOff x="2420481" y="2358570"/>
            <a:chExt cx="1810664" cy="181066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9039D33-8B73-48A8-8022-ECB2632AC520}"/>
                </a:ext>
              </a:extLst>
            </p:cNvPr>
            <p:cNvSpPr/>
            <p:nvPr/>
          </p:nvSpPr>
          <p:spPr>
            <a:xfrm>
              <a:off x="2420481" y="2358570"/>
              <a:ext cx="1810664" cy="1810664"/>
            </a:xfrm>
            <a:prstGeom prst="ellipse">
              <a:avLst/>
            </a:prstGeom>
            <a:gradFill flip="none" rotWithShape="1">
              <a:gsLst>
                <a:gs pos="89000">
                  <a:schemeClr val="accent3"/>
                </a:gs>
                <a:gs pos="0">
                  <a:schemeClr val="accent4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89C082-A746-4566-A2F0-6367AAB1ABAB}"/>
                </a:ext>
              </a:extLst>
            </p:cNvPr>
            <p:cNvSpPr/>
            <p:nvPr/>
          </p:nvSpPr>
          <p:spPr>
            <a:xfrm>
              <a:off x="2673286" y="2611375"/>
              <a:ext cx="1305054" cy="1305054"/>
            </a:xfrm>
            <a:prstGeom prst="ellipse">
              <a:avLst/>
            </a:prstGeom>
            <a:solidFill>
              <a:srgbClr val="3D1E66">
                <a:alpha val="15000"/>
              </a:srgbClr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7" name="Partial Circle 36">
              <a:extLst>
                <a:ext uri="{FF2B5EF4-FFF2-40B4-BE49-F238E27FC236}">
                  <a16:creationId xmlns:a16="http://schemas.microsoft.com/office/drawing/2014/main" id="{57DE7363-ABAC-465C-9D44-6FBA79041369}"/>
                </a:ext>
              </a:extLst>
            </p:cNvPr>
            <p:cNvSpPr/>
            <p:nvPr/>
          </p:nvSpPr>
          <p:spPr>
            <a:xfrm>
              <a:off x="2655440" y="2593531"/>
              <a:ext cx="1340746" cy="1340744"/>
            </a:xfrm>
            <a:prstGeom prst="pie">
              <a:avLst>
                <a:gd name="adj1" fmla="val 16157514"/>
                <a:gd name="adj2" fmla="val 9157090"/>
              </a:avLst>
            </a:prstGeom>
            <a:gradFill>
              <a:gsLst>
                <a:gs pos="99000">
                  <a:schemeClr val="accent3"/>
                </a:gs>
                <a:gs pos="0">
                  <a:schemeClr val="accent4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2788804-F91A-42FC-A3B6-C58A93687572}"/>
                </a:ext>
              </a:extLst>
            </p:cNvPr>
            <p:cNvSpPr/>
            <p:nvPr/>
          </p:nvSpPr>
          <p:spPr>
            <a:xfrm>
              <a:off x="2976387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1CA105E-F571-4D09-B864-147EBE8DB2F8}"/>
              </a:ext>
            </a:extLst>
          </p:cNvPr>
          <p:cNvGrpSpPr/>
          <p:nvPr/>
        </p:nvGrpSpPr>
        <p:grpSpPr>
          <a:xfrm>
            <a:off x="7750527" y="1319458"/>
            <a:ext cx="3034476" cy="923599"/>
            <a:chOff x="1375829" y="3761776"/>
            <a:chExt cx="3034476" cy="9235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2BBBCD-7952-4BDA-AF22-F3B4FD5EF21F}"/>
                </a:ext>
              </a:extLst>
            </p:cNvPr>
            <p:cNvSpPr/>
            <p:nvPr/>
          </p:nvSpPr>
          <p:spPr>
            <a:xfrm>
              <a:off x="1375829" y="4129838"/>
              <a:ext cx="3034476" cy="555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dirty="0" err="1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Yerleştirme</a:t>
              </a:r>
              <a:r>
                <a: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 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p</a:t>
              </a:r>
              <a:r>
                <a:rPr lang="en-US" sz="1200" dirty="0" err="1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uanı</a:t>
              </a:r>
              <a:r>
                <a: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 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h</a:t>
              </a:r>
              <a:r>
                <a: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am 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p</a:t>
              </a:r>
              <a:r>
                <a:rPr lang="en-US" sz="1200" dirty="0" err="1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uanın</a:t>
              </a:r>
              <a:r>
                <a: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 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ü</a:t>
              </a:r>
              <a:r>
                <a:rPr lang="en-US" sz="1200" dirty="0" err="1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stüne</a:t>
              </a:r>
              <a:r>
                <a: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 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o</a:t>
              </a:r>
              <a:r>
                <a:rPr lang="en-US" sz="1200" dirty="0" err="1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kul</a:t>
              </a:r>
              <a:r>
                <a: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 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p</a:t>
              </a:r>
              <a:r>
                <a:rPr lang="en-US" sz="1200" dirty="0" err="1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uanın</a:t>
              </a:r>
              <a:r>
                <a: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eklenmiş</a:t>
              </a:r>
              <a:r>
                <a: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 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h</a:t>
              </a:r>
              <a:r>
                <a:rPr lang="en-US" sz="1200" dirty="0" err="1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alidi</a:t>
              </a: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r.</a:t>
              </a:r>
              <a:endParaRPr lang="en-US" sz="12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E4AB6D3-4476-4EF0-ABCA-9EE36714C3C9}"/>
                </a:ext>
              </a:extLst>
            </p:cNvPr>
            <p:cNvSpPr/>
            <p:nvPr/>
          </p:nvSpPr>
          <p:spPr>
            <a:xfrm>
              <a:off x="1375829" y="3761776"/>
              <a:ext cx="2440306" cy="43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Ham Puan + OBP</a:t>
              </a:r>
              <a:endParaRPr lang="en-US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7C28807-105C-4203-8C5D-B96E1A814C43}"/>
              </a:ext>
            </a:extLst>
          </p:cNvPr>
          <p:cNvSpPr/>
          <p:nvPr/>
        </p:nvSpPr>
        <p:spPr>
          <a:xfrm>
            <a:off x="6937512" y="3090243"/>
            <a:ext cx="1155030" cy="1155028"/>
          </a:xfrm>
          <a:prstGeom prst="ellipse">
            <a:avLst/>
          </a:prstGeom>
          <a:noFill/>
          <a:ln w="38100" cap="rnd">
            <a:gradFill>
              <a:gsLst>
                <a:gs pos="25000">
                  <a:schemeClr val="accent5"/>
                </a:gs>
                <a:gs pos="100000">
                  <a:schemeClr val="accent6">
                    <a:alpha val="0"/>
                  </a:schemeClr>
                </a:gs>
              </a:gsLst>
              <a:lin ang="2700000" scaled="0"/>
            </a:gradFill>
            <a:prstDash val="dash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F6868D-AB75-4758-AEE2-92C01168B95C}"/>
              </a:ext>
            </a:extLst>
          </p:cNvPr>
          <p:cNvGrpSpPr/>
          <p:nvPr/>
        </p:nvGrpSpPr>
        <p:grpSpPr>
          <a:xfrm>
            <a:off x="7043487" y="3196218"/>
            <a:ext cx="943079" cy="943078"/>
            <a:chOff x="2420481" y="2358570"/>
            <a:chExt cx="1810664" cy="18106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105F572-6815-423E-B04A-1F1E283BD711}"/>
                </a:ext>
              </a:extLst>
            </p:cNvPr>
            <p:cNvSpPr/>
            <p:nvPr/>
          </p:nvSpPr>
          <p:spPr>
            <a:xfrm>
              <a:off x="2420481" y="2358570"/>
              <a:ext cx="1810664" cy="1810664"/>
            </a:xfrm>
            <a:prstGeom prst="ellipse">
              <a:avLst/>
            </a:prstGeom>
            <a:gradFill flip="none" rotWithShape="1">
              <a:gsLst>
                <a:gs pos="89000">
                  <a:schemeClr val="accent5"/>
                </a:gs>
                <a:gs pos="0">
                  <a:schemeClr val="accent6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92B272-0501-4132-8163-FEE6F3CBAECF}"/>
                </a:ext>
              </a:extLst>
            </p:cNvPr>
            <p:cNvSpPr/>
            <p:nvPr/>
          </p:nvSpPr>
          <p:spPr>
            <a:xfrm>
              <a:off x="2673286" y="2611375"/>
              <a:ext cx="1305054" cy="1305054"/>
            </a:xfrm>
            <a:prstGeom prst="ellipse">
              <a:avLst/>
            </a:prstGeom>
            <a:solidFill>
              <a:srgbClr val="3D1E66">
                <a:alpha val="15000"/>
              </a:srgbClr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0" name="Partial Circle 29">
              <a:extLst>
                <a:ext uri="{FF2B5EF4-FFF2-40B4-BE49-F238E27FC236}">
                  <a16:creationId xmlns:a16="http://schemas.microsoft.com/office/drawing/2014/main" id="{5894594F-8798-4C03-AC2B-C73AD1E9CF65}"/>
                </a:ext>
              </a:extLst>
            </p:cNvPr>
            <p:cNvSpPr/>
            <p:nvPr/>
          </p:nvSpPr>
          <p:spPr>
            <a:xfrm>
              <a:off x="2655441" y="2593532"/>
              <a:ext cx="1340747" cy="1340744"/>
            </a:xfrm>
            <a:prstGeom prst="pie">
              <a:avLst>
                <a:gd name="adj1" fmla="val 16157514"/>
                <a:gd name="adj2" fmla="val 5921936"/>
              </a:avLst>
            </a:prstGeom>
            <a:gradFill>
              <a:gsLst>
                <a:gs pos="99000">
                  <a:schemeClr val="accent5"/>
                </a:gs>
                <a:gs pos="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239741-BE30-4ECF-A801-14A56040579C}"/>
                </a:ext>
              </a:extLst>
            </p:cNvPr>
            <p:cNvSpPr/>
            <p:nvPr/>
          </p:nvSpPr>
          <p:spPr>
            <a:xfrm>
              <a:off x="2976387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48B312-C155-4C80-9E9E-D67F321841EA}"/>
              </a:ext>
            </a:extLst>
          </p:cNvPr>
          <p:cNvGrpSpPr/>
          <p:nvPr/>
        </p:nvGrpSpPr>
        <p:grpSpPr>
          <a:xfrm>
            <a:off x="8442348" y="3204419"/>
            <a:ext cx="3034476" cy="923599"/>
            <a:chOff x="1375829" y="3761776"/>
            <a:chExt cx="3034476" cy="92359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D3A4A2D-9565-4183-8542-2973A9EB5D72}"/>
                </a:ext>
              </a:extLst>
            </p:cNvPr>
            <p:cNvSpPr/>
            <p:nvPr/>
          </p:nvSpPr>
          <p:spPr>
            <a:xfrm>
              <a:off x="1375829" y="4129838"/>
              <a:ext cx="3034476" cy="555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rPr>
                <a:t>Adaylar bu puan ile tercih yapacaklardır.</a:t>
              </a:r>
              <a:endParaRPr lang="en-US" sz="1200" dirty="0">
                <a:solidFill>
                  <a:schemeClr val="bg1"/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08EC351-6862-4DAD-8045-3D900D992134}"/>
                </a:ext>
              </a:extLst>
            </p:cNvPr>
            <p:cNvSpPr/>
            <p:nvPr/>
          </p:nvSpPr>
          <p:spPr>
            <a:xfrm>
              <a:off x="1375829" y="3761776"/>
              <a:ext cx="2440306" cy="43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r-TR" b="1" dirty="0">
                  <a:solidFill>
                    <a:schemeClr val="bg1"/>
                  </a:solidFill>
                  <a:latin typeface="Poppins" panose="02000000000000000000" pitchFamily="2" charset="0"/>
                  <a:ea typeface="Open Sans Light" panose="020B0306030504020204" pitchFamily="34" charset="0"/>
                  <a:cs typeface="Poppins" panose="02000000000000000000" pitchFamily="2" charset="0"/>
                </a:rPr>
                <a:t>Tercih Puanı</a:t>
              </a:r>
              <a:endParaRPr lang="en-US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endParaRP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07FAE26E-847B-42CD-A22A-C76CF8A115AE}"/>
              </a:ext>
            </a:extLst>
          </p:cNvPr>
          <p:cNvSpPr/>
          <p:nvPr/>
        </p:nvSpPr>
        <p:spPr>
          <a:xfrm>
            <a:off x="-223897" y="-3144"/>
            <a:ext cx="7341802" cy="734180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99000">
                <a:schemeClr val="accent2">
                  <a:alpha val="0"/>
                </a:schemeClr>
              </a:gs>
            </a:gsLst>
            <a:lin ang="7200000" scaled="0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EF97593-5E99-402F-8794-2BF6A78AE8F1}"/>
              </a:ext>
            </a:extLst>
          </p:cNvPr>
          <p:cNvSpPr/>
          <p:nvPr/>
        </p:nvSpPr>
        <p:spPr>
          <a:xfrm>
            <a:off x="849916" y="1070668"/>
            <a:ext cx="5194178" cy="519417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99000">
                <a:schemeClr val="accent2">
                  <a:alpha val="0"/>
                </a:schemeClr>
              </a:gs>
            </a:gsLst>
            <a:lin ang="7200000" scaled="0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8FEA666-737A-4441-992E-171CDA2C7E0B}"/>
              </a:ext>
            </a:extLst>
          </p:cNvPr>
          <p:cNvSpPr/>
          <p:nvPr/>
        </p:nvSpPr>
        <p:spPr>
          <a:xfrm>
            <a:off x="1768631" y="1989385"/>
            <a:ext cx="3356744" cy="3356745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83000"/>
                </a:schemeClr>
              </a:gs>
              <a:gs pos="99000">
                <a:schemeClr val="accent2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BE2961-9668-4672-98AD-0A25655612D2}"/>
              </a:ext>
            </a:extLst>
          </p:cNvPr>
          <p:cNvGrpSpPr/>
          <p:nvPr/>
        </p:nvGrpSpPr>
        <p:grpSpPr>
          <a:xfrm>
            <a:off x="962367" y="2468738"/>
            <a:ext cx="5573599" cy="2379572"/>
            <a:chOff x="3126907" y="2259821"/>
            <a:chExt cx="5573599" cy="237957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4017FDA-7DF4-4B88-BEA5-8D5B6C45CA79}"/>
                </a:ext>
              </a:extLst>
            </p:cNvPr>
            <p:cNvSpPr/>
            <p:nvPr/>
          </p:nvSpPr>
          <p:spPr>
            <a:xfrm>
              <a:off x="3126908" y="2737334"/>
              <a:ext cx="5573598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80000"/>
                </a:lnSpc>
              </a:pPr>
              <a:r>
                <a:rPr lang="tr-TR" sz="7200" b="1" i="0" spc="-150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20000"/>
                        </a:schemeClr>
                      </a:gs>
                      <a:gs pos="64000">
                        <a:schemeClr val="bg1"/>
                      </a:gs>
                    </a:gsLst>
                    <a:lin ang="0" scaled="0"/>
                    <a:tileRect/>
                  </a:gradFill>
                  <a:effectLst/>
                  <a:latin typeface="Poppins" panose="02000000000000000000" pitchFamily="2" charset="0"/>
                  <a:ea typeface="Roboto Condensed" panose="02000000000000000000" pitchFamily="2" charset="0"/>
                  <a:cs typeface="Poppins" panose="02000000000000000000" pitchFamily="2" charset="0"/>
                </a:rPr>
                <a:t>Yerleştirme</a:t>
              </a:r>
            </a:p>
            <a:p>
              <a:pPr fontAlgn="base">
                <a:lnSpc>
                  <a:spcPct val="80000"/>
                </a:lnSpc>
              </a:pPr>
              <a:r>
                <a:rPr lang="tr-TR" sz="7200" b="1" i="0" spc="-150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20000"/>
                        </a:schemeClr>
                      </a:gs>
                      <a:gs pos="64000">
                        <a:schemeClr val="bg1"/>
                      </a:gs>
                    </a:gsLst>
                    <a:lin ang="0" scaled="0"/>
                    <a:tileRect/>
                  </a:gradFill>
                  <a:effectLst/>
                  <a:latin typeface="Poppins" panose="02000000000000000000" pitchFamily="2" charset="0"/>
                  <a:ea typeface="Roboto Condensed" panose="02000000000000000000" pitchFamily="2" charset="0"/>
                  <a:cs typeface="Poppins" panose="02000000000000000000" pitchFamily="2" charset="0"/>
                </a:rPr>
                <a:t>Puanı</a:t>
              </a:r>
              <a:endParaRPr lang="en-US" sz="7200" b="1" i="0" spc="-15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20000"/>
                      </a:schemeClr>
                    </a:gs>
                    <a:gs pos="64000">
                      <a:schemeClr val="bg1"/>
                    </a:gs>
                  </a:gsLst>
                  <a:lin ang="0" scaled="0"/>
                  <a:tileRect/>
                </a:gra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CF498C5-5742-4030-BAA2-7C37AA6EC0AD}"/>
                </a:ext>
              </a:extLst>
            </p:cNvPr>
            <p:cNvSpPr/>
            <p:nvPr/>
          </p:nvSpPr>
          <p:spPr>
            <a:xfrm>
              <a:off x="3126907" y="2259821"/>
              <a:ext cx="33681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tr-TR" i="0" dirty="0">
                  <a:solidFill>
                    <a:schemeClr val="bg1"/>
                  </a:solidFill>
                  <a:effectLst/>
                  <a:latin typeface="Poppins Light" panose="02000000000000000000" pitchFamily="2" charset="0"/>
                  <a:ea typeface="Roboto Condensed" panose="02000000000000000000" pitchFamily="2" charset="0"/>
                  <a:cs typeface="Poppins Light" panose="02000000000000000000" pitchFamily="2" charset="0"/>
                </a:rPr>
                <a:t>YKS 2024</a:t>
              </a:r>
              <a:endParaRPr lang="en-US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BD103C44-8A96-4078-A08F-D29761FAC672}"/>
              </a:ext>
            </a:extLst>
          </p:cNvPr>
          <p:cNvSpPr/>
          <p:nvPr/>
        </p:nvSpPr>
        <p:spPr>
          <a:xfrm>
            <a:off x="-589491" y="5269772"/>
            <a:ext cx="1317030" cy="1317030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86B7027-88E9-466A-AC56-BC8D679D17C0}"/>
              </a:ext>
            </a:extLst>
          </p:cNvPr>
          <p:cNvSpPr/>
          <p:nvPr/>
        </p:nvSpPr>
        <p:spPr>
          <a:xfrm>
            <a:off x="723402" y="4930593"/>
            <a:ext cx="415537" cy="41553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4B6E21F-CAFF-4284-866E-9E3840F4DF51}"/>
              </a:ext>
            </a:extLst>
          </p:cNvPr>
          <p:cNvSpPr/>
          <p:nvPr/>
        </p:nvSpPr>
        <p:spPr>
          <a:xfrm>
            <a:off x="11390175" y="1597408"/>
            <a:ext cx="1636415" cy="163641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8E46A64-FBFB-4BEB-A55C-13D9BF01B5C5}"/>
              </a:ext>
            </a:extLst>
          </p:cNvPr>
          <p:cNvSpPr/>
          <p:nvPr/>
        </p:nvSpPr>
        <p:spPr>
          <a:xfrm>
            <a:off x="11026741" y="1361938"/>
            <a:ext cx="363434" cy="363434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Yuvarlatılmış Dikdörtgen 38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0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repeatCount="indefinite" decel="4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1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repeatCount="indefinite" decel="4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9" presetClass="entr" presetSubtype="0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repeatCount="indefinite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6" presetClass="entr" presetSubtype="3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9" presetClass="entr" presetSubtype="0" decel="10000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grpId="1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6" presetClass="entr" presetSubtype="32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decel="10000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path" presetSubtype="0" repeatCount="indefinite" accel="50000" decel="50000" autoRev="1" fill="hold" grpId="1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7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decel="10000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repeatCount="indefinite" accel="50000" decel="50000" autoRev="1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8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decel="10000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repeatCount="indefinite" accel="50000" decel="50000" autoRev="1" fill="hold" grpId="1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decel="10000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repeatCount="indefinite" accel="50000" decel="50000" autoRev="1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9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3" grpId="0" animBg="1"/>
          <p:bldP spid="33" grpId="1" animBg="1"/>
          <p:bldP spid="26" grpId="0" animBg="1"/>
          <p:bldP spid="26" grpId="1" animBg="1"/>
          <p:bldP spid="72" grpId="0" animBg="1"/>
          <p:bldP spid="72" grpId="1" animBg="1"/>
          <p:bldP spid="72" grpId="2" animBg="1"/>
          <p:bldP spid="66" grpId="0" animBg="1"/>
          <p:bldP spid="66" grpId="1" animBg="1"/>
          <p:bldP spid="66" grpId="2" animBg="1"/>
          <p:bldP spid="67" grpId="0" animBg="1"/>
          <p:bldP spid="67" grpId="1" animBg="1"/>
          <p:bldP spid="81" grpId="0" animBg="1"/>
          <p:bldP spid="81" grpId="1" animBg="1"/>
          <p:bldP spid="82" grpId="0" animBg="1"/>
          <p:bldP spid="82" grpId="1" animBg="1"/>
          <p:bldP spid="83" grpId="0" animBg="1"/>
          <p:bldP spid="83" grpId="1" animBg="1"/>
          <p:bldP spid="84" grpId="0" animBg="1"/>
          <p:bldP spid="8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repeatCount="indefinite" decel="4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1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repeatCount="indefinite" decel="4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3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repeatCount="indefinite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6" presetClass="entr" presetSubtype="3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0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utoRev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5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49" presetClass="entr" presetSubtype="0" decel="10000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grpId="1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6" presetClass="entr" presetSubtype="32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7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decel="10000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repeatCount="indefinite" accel="50000" decel="50000" autoRev="1" fill="hold" grpId="1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9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decel="10000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repeatCount="indefinite" accel="50000" decel="50000" autoRev="1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9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decel="10000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repeatCount="indefinite" accel="50000" decel="50000" autoRev="1" fill="hold" grpId="1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10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decel="10000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path" presetSubtype="0" repeatCount="indefinite" accel="50000" decel="50000" autoRev="1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1.66667E-6 0 L 1.66667E-6 0.02847 " pathEditMode="relative" rAng="0" ptsTypes="AA">
                                          <p:cBhvr>
                                            <p:cTn id="11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3" grpId="0" animBg="1"/>
          <p:bldP spid="33" grpId="1" animBg="1"/>
          <p:bldP spid="26" grpId="0" animBg="1"/>
          <p:bldP spid="26" grpId="1" animBg="1"/>
          <p:bldP spid="72" grpId="0" animBg="1"/>
          <p:bldP spid="72" grpId="1" animBg="1"/>
          <p:bldP spid="72" grpId="2" animBg="1"/>
          <p:bldP spid="66" grpId="0" animBg="1"/>
          <p:bldP spid="66" grpId="1" animBg="1"/>
          <p:bldP spid="66" grpId="2" animBg="1"/>
          <p:bldP spid="67" grpId="0" animBg="1"/>
          <p:bldP spid="67" grpId="1" animBg="1"/>
          <p:bldP spid="81" grpId="0" animBg="1"/>
          <p:bldP spid="81" grpId="1" animBg="1"/>
          <p:bldP spid="82" grpId="0" animBg="1"/>
          <p:bldP spid="82" grpId="1" animBg="1"/>
          <p:bldP spid="83" grpId="0" animBg="1"/>
          <p:bldP spid="83" grpId="1" animBg="1"/>
          <p:bldP spid="84" grpId="0" animBg="1"/>
          <p:bldP spid="84" grpId="1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D4373D7-2178-4B8B-8C48-A1CD0E2F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36" y="1733654"/>
            <a:ext cx="8808823" cy="3568131"/>
          </a:xfrm>
          <a:prstGeom prst="rect">
            <a:avLst/>
          </a:prstGeom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B88424C5-5B29-4C54-91BF-145CA5E2E536}"/>
              </a:ext>
            </a:extLst>
          </p:cNvPr>
          <p:cNvSpPr/>
          <p:nvPr/>
        </p:nvSpPr>
        <p:spPr>
          <a:xfrm>
            <a:off x="3585842" y="1186883"/>
            <a:ext cx="4892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rPr>
              <a:t>2023 YKS İstatistikleri</a:t>
            </a:r>
            <a:endParaRPr lang="en-US" i="0" dirty="0">
              <a:solidFill>
                <a:schemeClr val="bg1"/>
              </a:solidFill>
              <a:effectLst/>
              <a:latin typeface="Poppins Light" panose="02000000000000000000" pitchFamily="2" charset="0"/>
              <a:ea typeface="Roboto Condensed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 rot="16200000">
            <a:off x="1492472" y="5002745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B6E21F-CAFF-4284-866E-9E3840F4DF51}"/>
              </a:ext>
            </a:extLst>
          </p:cNvPr>
          <p:cNvSpPr/>
          <p:nvPr/>
        </p:nvSpPr>
        <p:spPr>
          <a:xfrm>
            <a:off x="11390175" y="1597408"/>
            <a:ext cx="1636415" cy="163641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3A932E-3D48-4A0A-8B2A-D6B8B2ED6B5F}"/>
              </a:ext>
            </a:extLst>
          </p:cNvPr>
          <p:cNvSpPr/>
          <p:nvPr/>
        </p:nvSpPr>
        <p:spPr>
          <a:xfrm>
            <a:off x="643456" y="3900723"/>
            <a:ext cx="404757" cy="4047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81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88424C5-5B29-4C54-91BF-145CA5E2E536}"/>
              </a:ext>
            </a:extLst>
          </p:cNvPr>
          <p:cNvSpPr/>
          <p:nvPr/>
        </p:nvSpPr>
        <p:spPr>
          <a:xfrm>
            <a:off x="3585842" y="1186883"/>
            <a:ext cx="4892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2800" b="1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rPr>
              <a:t>2023 YKS Standart Sapma</a:t>
            </a:r>
            <a:endParaRPr lang="en-US" sz="2800" b="1" i="0" dirty="0">
              <a:solidFill>
                <a:schemeClr val="bg1"/>
              </a:solidFill>
              <a:effectLst/>
              <a:latin typeface="Poppins Light" panose="02000000000000000000" pitchFamily="2" charset="0"/>
              <a:ea typeface="Roboto Condensed" panose="02000000000000000000" pitchFamily="2" charset="0"/>
              <a:cs typeface="Poppins Light" panose="02000000000000000000" pitchFamily="2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03857B0-BC2B-4FA5-8842-7228EC27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93" y="1733654"/>
            <a:ext cx="9156614" cy="4544013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B6E21F-CAFF-4284-866E-9E3840F4DF51}"/>
              </a:ext>
            </a:extLst>
          </p:cNvPr>
          <p:cNvSpPr/>
          <p:nvPr/>
        </p:nvSpPr>
        <p:spPr>
          <a:xfrm>
            <a:off x="11390175" y="1597408"/>
            <a:ext cx="1636415" cy="163641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 rot="16200000">
            <a:off x="601983" y="5631182"/>
            <a:ext cx="703385" cy="175025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A932E-3D48-4A0A-8B2A-D6B8B2ED6B5F}"/>
              </a:ext>
            </a:extLst>
          </p:cNvPr>
          <p:cNvSpPr/>
          <p:nvPr/>
        </p:nvSpPr>
        <p:spPr>
          <a:xfrm>
            <a:off x="643456" y="3900723"/>
            <a:ext cx="404757" cy="4047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01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88424C5-5B29-4C54-91BF-145CA5E2E536}"/>
              </a:ext>
            </a:extLst>
          </p:cNvPr>
          <p:cNvSpPr/>
          <p:nvPr/>
        </p:nvSpPr>
        <p:spPr>
          <a:xfrm>
            <a:off x="3585842" y="1186883"/>
            <a:ext cx="4892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2400" b="1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rPr>
              <a:t>2023 YKS Puan ve Başarı Sırası</a:t>
            </a:r>
            <a:endParaRPr lang="en-US" sz="2400" b="1" i="0" dirty="0">
              <a:solidFill>
                <a:schemeClr val="bg1"/>
              </a:solidFill>
              <a:effectLst/>
              <a:latin typeface="Poppins Light" panose="02000000000000000000" pitchFamily="2" charset="0"/>
              <a:ea typeface="Roboto Condensed" panose="02000000000000000000" pitchFamily="2" charset="0"/>
              <a:cs typeface="Poppins Light" panose="02000000000000000000" pitchFamily="2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05D587-6D0E-4F66-A8AE-054A47F1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634"/>
          <a:stretch/>
        </p:blipFill>
        <p:spPr>
          <a:xfrm>
            <a:off x="1736381" y="1733654"/>
            <a:ext cx="8591550" cy="3914208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B6E21F-CAFF-4284-866E-9E3840F4DF51}"/>
              </a:ext>
            </a:extLst>
          </p:cNvPr>
          <p:cNvSpPr/>
          <p:nvPr/>
        </p:nvSpPr>
        <p:spPr>
          <a:xfrm>
            <a:off x="11390175" y="1597408"/>
            <a:ext cx="1636415" cy="163641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 rot="16200000">
            <a:off x="1492472" y="5002745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A932E-3D48-4A0A-8B2A-D6B8B2ED6B5F}"/>
              </a:ext>
            </a:extLst>
          </p:cNvPr>
          <p:cNvSpPr/>
          <p:nvPr/>
        </p:nvSpPr>
        <p:spPr>
          <a:xfrm>
            <a:off x="643456" y="3900723"/>
            <a:ext cx="404757" cy="4047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48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88424C5-5B29-4C54-91BF-145CA5E2E536}"/>
              </a:ext>
            </a:extLst>
          </p:cNvPr>
          <p:cNvSpPr/>
          <p:nvPr/>
        </p:nvSpPr>
        <p:spPr>
          <a:xfrm>
            <a:off x="1828800" y="1186883"/>
            <a:ext cx="8553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2800" b="1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rPr>
              <a:t>2023 YKS Yerleştirme Puan ve Başarı Sırası</a:t>
            </a:r>
            <a:endParaRPr lang="en-US" sz="2800" b="1" i="0" dirty="0">
              <a:solidFill>
                <a:schemeClr val="bg1"/>
              </a:solidFill>
              <a:effectLst/>
              <a:latin typeface="Poppins Light" panose="02000000000000000000" pitchFamily="2" charset="0"/>
              <a:ea typeface="Roboto Condensed" panose="02000000000000000000" pitchFamily="2" charset="0"/>
              <a:cs typeface="Poppins Light" panose="02000000000000000000" pitchFamily="2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1083DF9-7C07-4A14-A1F5-3E52142C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733654"/>
            <a:ext cx="8572500" cy="40862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4B6E21F-CAFF-4284-866E-9E3840F4DF51}"/>
              </a:ext>
            </a:extLst>
          </p:cNvPr>
          <p:cNvSpPr/>
          <p:nvPr/>
        </p:nvSpPr>
        <p:spPr>
          <a:xfrm>
            <a:off x="11390175" y="1597408"/>
            <a:ext cx="1636415" cy="163641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 rot="16200000">
            <a:off x="1458058" y="5631182"/>
            <a:ext cx="703385" cy="175025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3A932E-3D48-4A0A-8B2A-D6B8B2ED6B5F}"/>
              </a:ext>
            </a:extLst>
          </p:cNvPr>
          <p:cNvSpPr/>
          <p:nvPr/>
        </p:nvSpPr>
        <p:spPr>
          <a:xfrm>
            <a:off x="643456" y="3900723"/>
            <a:ext cx="404757" cy="4047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Yuvarlatılmış Dikdörtgen 9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1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88424C5-5B29-4C54-91BF-145CA5E2E536}"/>
              </a:ext>
            </a:extLst>
          </p:cNvPr>
          <p:cNvSpPr/>
          <p:nvPr/>
        </p:nvSpPr>
        <p:spPr>
          <a:xfrm>
            <a:off x="1463487" y="1094544"/>
            <a:ext cx="9338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2400" b="1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rPr>
              <a:t>Son 5 Yılın Ders Bazında Net Ortalaması</a:t>
            </a:r>
          </a:p>
        </p:txBody>
      </p:sp>
      <p:graphicFrame>
        <p:nvGraphicFramePr>
          <p:cNvPr id="16" name="Tablo 15">
            <a:extLst>
              <a:ext uri="{FF2B5EF4-FFF2-40B4-BE49-F238E27FC236}">
                <a16:creationId xmlns:a16="http://schemas.microsoft.com/office/drawing/2014/main" id="{15864FE6-1B3C-4F11-A2E4-90D86F0DE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08873"/>
              </p:ext>
            </p:extLst>
          </p:nvPr>
        </p:nvGraphicFramePr>
        <p:xfrm>
          <a:off x="1295400" y="1894785"/>
          <a:ext cx="9601199" cy="4410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1249">
                  <a:extLst>
                    <a:ext uri="{9D8B030D-6E8A-4147-A177-3AD203B41FA5}">
                      <a16:colId xmlns:a16="http://schemas.microsoft.com/office/drawing/2014/main" val="262707428"/>
                    </a:ext>
                  </a:extLst>
                </a:gridCol>
                <a:gridCol w="1495682">
                  <a:extLst>
                    <a:ext uri="{9D8B030D-6E8A-4147-A177-3AD203B41FA5}">
                      <a16:colId xmlns:a16="http://schemas.microsoft.com/office/drawing/2014/main" val="4278416114"/>
                    </a:ext>
                  </a:extLst>
                </a:gridCol>
                <a:gridCol w="1466260">
                  <a:extLst>
                    <a:ext uri="{9D8B030D-6E8A-4147-A177-3AD203B41FA5}">
                      <a16:colId xmlns:a16="http://schemas.microsoft.com/office/drawing/2014/main" val="3119523514"/>
                    </a:ext>
                  </a:extLst>
                </a:gridCol>
                <a:gridCol w="1261664">
                  <a:extLst>
                    <a:ext uri="{9D8B030D-6E8A-4147-A177-3AD203B41FA5}">
                      <a16:colId xmlns:a16="http://schemas.microsoft.com/office/drawing/2014/main" val="770519244"/>
                    </a:ext>
                  </a:extLst>
                </a:gridCol>
                <a:gridCol w="1261664">
                  <a:extLst>
                    <a:ext uri="{9D8B030D-6E8A-4147-A177-3AD203B41FA5}">
                      <a16:colId xmlns:a16="http://schemas.microsoft.com/office/drawing/2014/main" val="138613360"/>
                    </a:ext>
                  </a:extLst>
                </a:gridCol>
                <a:gridCol w="1210516">
                  <a:extLst>
                    <a:ext uri="{9D8B030D-6E8A-4147-A177-3AD203B41FA5}">
                      <a16:colId xmlns:a16="http://schemas.microsoft.com/office/drawing/2014/main" val="3972182944"/>
                    </a:ext>
                  </a:extLst>
                </a:gridCol>
                <a:gridCol w="1264164">
                  <a:extLst>
                    <a:ext uri="{9D8B030D-6E8A-4147-A177-3AD203B41FA5}">
                      <a16:colId xmlns:a16="http://schemas.microsoft.com/office/drawing/2014/main" val="3818672566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TÜRKÇE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40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16,1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14,6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14,2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18,04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17,7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29759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SOSYAL BİL.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6,0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7,7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8,3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53208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MAT.-1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40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5,5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5,1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8592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FEN</a:t>
                      </a:r>
                      <a:r>
                        <a:rPr lang="tr-TR" baseline="0" dirty="0">
                          <a:effectLst/>
                        </a:rPr>
                        <a:t> BİL.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2,8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3,2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49965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EDEBİYAT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4,9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6,6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77727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TARİH-1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28107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COĞ.-1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1,5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2,3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9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16991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TARİH-2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4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55693"/>
                  </a:ext>
                </a:extLst>
              </a:tr>
            </a:tbl>
          </a:graphicData>
        </a:graphic>
      </p:graphicFrame>
      <p:sp>
        <p:nvSpPr>
          <p:cNvPr id="17" name="Metin kutusu 16">
            <a:extLst>
              <a:ext uri="{FF2B5EF4-FFF2-40B4-BE49-F238E27FC236}">
                <a16:creationId xmlns:a16="http://schemas.microsoft.com/office/drawing/2014/main" id="{F8F571D4-0DC7-470E-8B46-B527F54D1CE9}"/>
              </a:ext>
            </a:extLst>
          </p:cNvPr>
          <p:cNvSpPr txBox="1"/>
          <p:nvPr/>
        </p:nvSpPr>
        <p:spPr>
          <a:xfrm>
            <a:off x="1463487" y="1556231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Dersler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C34D89C-1A35-45B7-A835-47786A31CA63}"/>
              </a:ext>
            </a:extLst>
          </p:cNvPr>
          <p:cNvSpPr txBox="1"/>
          <p:nvPr/>
        </p:nvSpPr>
        <p:spPr>
          <a:xfrm>
            <a:off x="2935939" y="1556227"/>
            <a:ext cx="149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Soru Sayıları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D8AADCC-4E66-4A91-80B4-116D689AABB5}"/>
              </a:ext>
            </a:extLst>
          </p:cNvPr>
          <p:cNvSpPr txBox="1"/>
          <p:nvPr/>
        </p:nvSpPr>
        <p:spPr>
          <a:xfrm>
            <a:off x="4522692" y="155622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6AA7162-34C7-46A7-8200-275211E21080}"/>
              </a:ext>
            </a:extLst>
          </p:cNvPr>
          <p:cNvSpPr txBox="1"/>
          <p:nvPr/>
        </p:nvSpPr>
        <p:spPr>
          <a:xfrm>
            <a:off x="5840500" y="155622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2E1965F-545D-477F-A478-7139ADE6A48F}"/>
              </a:ext>
            </a:extLst>
          </p:cNvPr>
          <p:cNvSpPr txBox="1"/>
          <p:nvPr/>
        </p:nvSpPr>
        <p:spPr>
          <a:xfrm>
            <a:off x="7097802" y="155622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AD4F52B-36AC-44AE-87DD-BE996F24066B}"/>
              </a:ext>
            </a:extLst>
          </p:cNvPr>
          <p:cNvSpPr txBox="1"/>
          <p:nvPr/>
        </p:nvSpPr>
        <p:spPr>
          <a:xfrm>
            <a:off x="8321485" y="155622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B03A56A-7F6D-4961-A075-AD4949C20E98}"/>
              </a:ext>
            </a:extLst>
          </p:cNvPr>
          <p:cNvSpPr txBox="1"/>
          <p:nvPr/>
        </p:nvSpPr>
        <p:spPr>
          <a:xfrm>
            <a:off x="9498105" y="1556215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B6E21F-CAFF-4284-866E-9E3840F4DF51}"/>
              </a:ext>
            </a:extLst>
          </p:cNvPr>
          <p:cNvSpPr/>
          <p:nvPr/>
        </p:nvSpPr>
        <p:spPr>
          <a:xfrm>
            <a:off x="11390175" y="1597408"/>
            <a:ext cx="1636415" cy="163641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 rot="16200000">
            <a:off x="601983" y="5631182"/>
            <a:ext cx="703385" cy="175025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86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autoRev="1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val 139">
            <a:extLst>
              <a:ext uri="{FF2B5EF4-FFF2-40B4-BE49-F238E27FC236}">
                <a16:creationId xmlns:a16="http://schemas.microsoft.com/office/drawing/2014/main" id="{EFC08C8C-DD40-4CE2-A081-2E553966F28A}"/>
              </a:ext>
            </a:extLst>
          </p:cNvPr>
          <p:cNvSpPr/>
          <p:nvPr/>
        </p:nvSpPr>
        <p:spPr>
          <a:xfrm>
            <a:off x="-604924" y="7221520"/>
            <a:ext cx="408000" cy="408000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9562E4F-21E0-416A-858C-CC366DF56171}"/>
              </a:ext>
            </a:extLst>
          </p:cNvPr>
          <p:cNvSpPr/>
          <p:nvPr/>
        </p:nvSpPr>
        <p:spPr>
          <a:xfrm>
            <a:off x="12681049" y="2343394"/>
            <a:ext cx="1544957" cy="15449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55B058D-B0D7-4E03-A7DD-E64F44D4CB8D}"/>
              </a:ext>
            </a:extLst>
          </p:cNvPr>
          <p:cNvSpPr/>
          <p:nvPr/>
        </p:nvSpPr>
        <p:spPr>
          <a:xfrm>
            <a:off x="3183774" y="7629520"/>
            <a:ext cx="641477" cy="64147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4ED88A-4C67-4C55-9D73-13665CBAAFAA}"/>
              </a:ext>
            </a:extLst>
          </p:cNvPr>
          <p:cNvSpPr/>
          <p:nvPr/>
        </p:nvSpPr>
        <p:spPr>
          <a:xfrm rot="5400000">
            <a:off x="1305540" y="2755396"/>
            <a:ext cx="2884643" cy="2870286"/>
          </a:xfrm>
          <a:prstGeom prst="roundRect">
            <a:avLst>
              <a:gd name="adj" fmla="val 4570"/>
            </a:avLst>
          </a:prstGeom>
          <a:solidFill>
            <a:schemeClr val="bg1">
              <a:alpha val="5000"/>
            </a:schemeClr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AE672B-E2D6-4E03-8A05-0EC26D5D7E99}"/>
              </a:ext>
            </a:extLst>
          </p:cNvPr>
          <p:cNvSpPr/>
          <p:nvPr/>
        </p:nvSpPr>
        <p:spPr>
          <a:xfrm>
            <a:off x="2055461" y="3641979"/>
            <a:ext cx="1356598" cy="691256"/>
          </a:xfrm>
          <a:custGeom>
            <a:avLst/>
            <a:gdLst>
              <a:gd name="connsiteX0" fmla="*/ 1585101 w 3170203"/>
              <a:gd name="connsiteY0" fmla="*/ 0 h 3170204"/>
              <a:gd name="connsiteX1" fmla="*/ 1739999 w 3170203"/>
              <a:gd name="connsiteY1" fmla="*/ 64161 h 3170204"/>
              <a:gd name="connsiteX2" fmla="*/ 3106042 w 3170203"/>
              <a:gd name="connsiteY2" fmla="*/ 1430204 h 3170204"/>
              <a:gd name="connsiteX3" fmla="*/ 3106042 w 3170203"/>
              <a:gd name="connsiteY3" fmla="*/ 1740000 h 3170204"/>
              <a:gd name="connsiteX4" fmla="*/ 1739999 w 3170203"/>
              <a:gd name="connsiteY4" fmla="*/ 3106043 h 3170204"/>
              <a:gd name="connsiteX5" fmla="*/ 1430203 w 3170203"/>
              <a:gd name="connsiteY5" fmla="*/ 3106043 h 3170204"/>
              <a:gd name="connsiteX6" fmla="*/ 64160 w 3170203"/>
              <a:gd name="connsiteY6" fmla="*/ 1740000 h 3170204"/>
              <a:gd name="connsiteX7" fmla="*/ 64160 w 3170203"/>
              <a:gd name="connsiteY7" fmla="*/ 1430204 h 3170204"/>
              <a:gd name="connsiteX8" fmla="*/ 1430203 w 3170203"/>
              <a:gd name="connsiteY8" fmla="*/ 64161 h 3170204"/>
              <a:gd name="connsiteX9" fmla="*/ 1585101 w 3170203"/>
              <a:gd name="connsiteY9" fmla="*/ 0 h 31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0203" h="3170204">
                <a:moveTo>
                  <a:pt x="1585101" y="0"/>
                </a:moveTo>
                <a:cubicBezTo>
                  <a:pt x="1641163" y="0"/>
                  <a:pt x="1697225" y="21387"/>
                  <a:pt x="1739999" y="64161"/>
                </a:cubicBezTo>
                <a:lnTo>
                  <a:pt x="3106042" y="1430204"/>
                </a:lnTo>
                <a:cubicBezTo>
                  <a:pt x="3191590" y="1515752"/>
                  <a:pt x="3191590" y="1654452"/>
                  <a:pt x="3106042" y="1740000"/>
                </a:cubicBezTo>
                <a:lnTo>
                  <a:pt x="1739999" y="3106043"/>
                </a:lnTo>
                <a:cubicBezTo>
                  <a:pt x="1654451" y="3191591"/>
                  <a:pt x="1515751" y="3191591"/>
                  <a:pt x="1430203" y="3106043"/>
                </a:cubicBezTo>
                <a:lnTo>
                  <a:pt x="64160" y="1740000"/>
                </a:lnTo>
                <a:cubicBezTo>
                  <a:pt x="-21387" y="1654452"/>
                  <a:pt x="-21387" y="1515752"/>
                  <a:pt x="64160" y="1430204"/>
                </a:cubicBezTo>
                <a:lnTo>
                  <a:pt x="1430203" y="64161"/>
                </a:lnTo>
                <a:cubicBezTo>
                  <a:pt x="1472977" y="21387"/>
                  <a:pt x="1529039" y="0"/>
                  <a:pt x="1585101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6B73FD-EF9F-4C7B-8F5F-D7821B47C9BB}"/>
              </a:ext>
            </a:extLst>
          </p:cNvPr>
          <p:cNvSpPr/>
          <p:nvPr/>
        </p:nvSpPr>
        <p:spPr>
          <a:xfrm>
            <a:off x="2267289" y="3325691"/>
            <a:ext cx="941548" cy="1007544"/>
          </a:xfrm>
          <a:custGeom>
            <a:avLst/>
            <a:gdLst>
              <a:gd name="connsiteX0" fmla="*/ 0 w 1874520"/>
              <a:gd name="connsiteY0" fmla="*/ 0 h 2230152"/>
              <a:gd name="connsiteX1" fmla="*/ 1874520 w 1874520"/>
              <a:gd name="connsiteY1" fmla="*/ 0 h 2230152"/>
              <a:gd name="connsiteX2" fmla="*/ 1874520 w 1874520"/>
              <a:gd name="connsiteY2" fmla="*/ 1133878 h 2230152"/>
              <a:gd name="connsiteX3" fmla="*/ 1874520 w 1874520"/>
              <a:gd name="connsiteY3" fmla="*/ 1796363 h 2230152"/>
              <a:gd name="connsiteX4" fmla="*/ 1083977 w 1874520"/>
              <a:gd name="connsiteY4" fmla="*/ 2199186 h 2230152"/>
              <a:gd name="connsiteX5" fmla="*/ 790543 w 1874520"/>
              <a:gd name="connsiteY5" fmla="*/ 2199186 h 2230152"/>
              <a:gd name="connsiteX6" fmla="*/ 0 w 1874520"/>
              <a:gd name="connsiteY6" fmla="*/ 1796363 h 2230152"/>
              <a:gd name="connsiteX7" fmla="*/ 0 w 1874520"/>
              <a:gd name="connsiteY7" fmla="*/ 1133879 h 2230152"/>
              <a:gd name="connsiteX0" fmla="*/ 0 w 1969770"/>
              <a:gd name="connsiteY0" fmla="*/ 0 h 2230152"/>
              <a:gd name="connsiteX1" fmla="*/ 1969770 w 1969770"/>
              <a:gd name="connsiteY1" fmla="*/ 0 h 2230152"/>
              <a:gd name="connsiteX2" fmla="*/ 1969770 w 1969770"/>
              <a:gd name="connsiteY2" fmla="*/ 1133878 h 2230152"/>
              <a:gd name="connsiteX3" fmla="*/ 1969770 w 1969770"/>
              <a:gd name="connsiteY3" fmla="*/ 1796363 h 2230152"/>
              <a:gd name="connsiteX4" fmla="*/ 1179227 w 1969770"/>
              <a:gd name="connsiteY4" fmla="*/ 2199186 h 2230152"/>
              <a:gd name="connsiteX5" fmla="*/ 885793 w 1969770"/>
              <a:gd name="connsiteY5" fmla="*/ 2199186 h 2230152"/>
              <a:gd name="connsiteX6" fmla="*/ 95250 w 1969770"/>
              <a:gd name="connsiteY6" fmla="*/ 1796363 h 2230152"/>
              <a:gd name="connsiteX7" fmla="*/ 95250 w 1969770"/>
              <a:gd name="connsiteY7" fmla="*/ 1133879 h 2230152"/>
              <a:gd name="connsiteX8" fmla="*/ 0 w 1969770"/>
              <a:gd name="connsiteY8" fmla="*/ 0 h 2230152"/>
              <a:gd name="connsiteX0" fmla="*/ 0 w 1969770"/>
              <a:gd name="connsiteY0" fmla="*/ 0 h 2230152"/>
              <a:gd name="connsiteX1" fmla="*/ 1969770 w 1969770"/>
              <a:gd name="connsiteY1" fmla="*/ 0 h 2230152"/>
              <a:gd name="connsiteX2" fmla="*/ 1969770 w 1969770"/>
              <a:gd name="connsiteY2" fmla="*/ 1133878 h 2230152"/>
              <a:gd name="connsiteX3" fmla="*/ 1969770 w 1969770"/>
              <a:gd name="connsiteY3" fmla="*/ 1796363 h 2230152"/>
              <a:gd name="connsiteX4" fmla="*/ 1179227 w 1969770"/>
              <a:gd name="connsiteY4" fmla="*/ 2199186 h 2230152"/>
              <a:gd name="connsiteX5" fmla="*/ 885793 w 1969770"/>
              <a:gd name="connsiteY5" fmla="*/ 2199186 h 2230152"/>
              <a:gd name="connsiteX6" fmla="*/ 95250 w 1969770"/>
              <a:gd name="connsiteY6" fmla="*/ 1796363 h 2230152"/>
              <a:gd name="connsiteX7" fmla="*/ 0 w 1969770"/>
              <a:gd name="connsiteY7" fmla="*/ 0 h 2230152"/>
              <a:gd name="connsiteX0" fmla="*/ 0 w 2084070"/>
              <a:gd name="connsiteY0" fmla="*/ 0 h 2230152"/>
              <a:gd name="connsiteX1" fmla="*/ 2084070 w 2084070"/>
              <a:gd name="connsiteY1" fmla="*/ 0 h 2230152"/>
              <a:gd name="connsiteX2" fmla="*/ 1969770 w 2084070"/>
              <a:gd name="connsiteY2" fmla="*/ 1133878 h 2230152"/>
              <a:gd name="connsiteX3" fmla="*/ 1969770 w 2084070"/>
              <a:gd name="connsiteY3" fmla="*/ 1796363 h 2230152"/>
              <a:gd name="connsiteX4" fmla="*/ 1179227 w 2084070"/>
              <a:gd name="connsiteY4" fmla="*/ 2199186 h 2230152"/>
              <a:gd name="connsiteX5" fmla="*/ 885793 w 2084070"/>
              <a:gd name="connsiteY5" fmla="*/ 2199186 h 2230152"/>
              <a:gd name="connsiteX6" fmla="*/ 95250 w 2084070"/>
              <a:gd name="connsiteY6" fmla="*/ 1796363 h 2230152"/>
              <a:gd name="connsiteX7" fmla="*/ 0 w 2084070"/>
              <a:gd name="connsiteY7" fmla="*/ 0 h 2230152"/>
              <a:gd name="connsiteX0" fmla="*/ 0 w 2084070"/>
              <a:gd name="connsiteY0" fmla="*/ 0 h 2230152"/>
              <a:gd name="connsiteX1" fmla="*/ 2084070 w 2084070"/>
              <a:gd name="connsiteY1" fmla="*/ 0 h 2230152"/>
              <a:gd name="connsiteX2" fmla="*/ 1969770 w 2084070"/>
              <a:gd name="connsiteY2" fmla="*/ 1796363 h 2230152"/>
              <a:gd name="connsiteX3" fmla="*/ 1179227 w 2084070"/>
              <a:gd name="connsiteY3" fmla="*/ 2199186 h 2230152"/>
              <a:gd name="connsiteX4" fmla="*/ 885793 w 2084070"/>
              <a:gd name="connsiteY4" fmla="*/ 2199186 h 2230152"/>
              <a:gd name="connsiteX5" fmla="*/ 95250 w 2084070"/>
              <a:gd name="connsiteY5" fmla="*/ 1796363 h 2230152"/>
              <a:gd name="connsiteX6" fmla="*/ 0 w 2084070"/>
              <a:gd name="connsiteY6" fmla="*/ 0 h 223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4070" h="2230152">
                <a:moveTo>
                  <a:pt x="0" y="0"/>
                </a:moveTo>
                <a:lnTo>
                  <a:pt x="2084070" y="0"/>
                </a:lnTo>
                <a:lnTo>
                  <a:pt x="1969770" y="1796363"/>
                </a:lnTo>
                <a:lnTo>
                  <a:pt x="1179227" y="2199186"/>
                </a:lnTo>
                <a:cubicBezTo>
                  <a:pt x="1098197" y="2240474"/>
                  <a:pt x="966823" y="2240474"/>
                  <a:pt x="885793" y="2199186"/>
                </a:cubicBezTo>
                <a:lnTo>
                  <a:pt x="95250" y="17963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442">
                <a:srgbClr val="FFFFFF">
                  <a:alpha val="3000"/>
                </a:srgbClr>
              </a:gs>
              <a:gs pos="8000">
                <a:schemeClr val="bg1">
                  <a:alpha val="0"/>
                </a:schemeClr>
              </a:gs>
              <a:gs pos="99000">
                <a:schemeClr val="bg1">
                  <a:alpha val="4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8E7634-AE95-4B4A-8951-939201101CC3}"/>
              </a:ext>
            </a:extLst>
          </p:cNvPr>
          <p:cNvCxnSpPr>
            <a:cxnSpLocks/>
          </p:cNvCxnSpPr>
          <p:nvPr/>
        </p:nvCxnSpPr>
        <p:spPr>
          <a:xfrm>
            <a:off x="1475056" y="5182007"/>
            <a:ext cx="2530475" cy="0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28BE327-D2E7-4DF1-8863-17332116D8B5}"/>
              </a:ext>
            </a:extLst>
          </p:cNvPr>
          <p:cNvSpPr/>
          <p:nvPr/>
        </p:nvSpPr>
        <p:spPr>
          <a:xfrm>
            <a:off x="1305150" y="4392701"/>
            <a:ext cx="2885422" cy="3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6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TYT Cumartesi günü yapılır. </a:t>
            </a:r>
            <a:endParaRPr lang="id-ID" sz="16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1F991-7F2E-4239-86F0-511DCC416E43}"/>
              </a:ext>
            </a:extLst>
          </p:cNvPr>
          <p:cNvSpPr/>
          <p:nvPr/>
        </p:nvSpPr>
        <p:spPr>
          <a:xfrm>
            <a:off x="1305150" y="2931506"/>
            <a:ext cx="2885422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TEMEL YETERLİLİK TESTİ</a:t>
            </a:r>
            <a:endParaRPr lang="id-ID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2B1812D1-678D-4364-8D06-52B8501DC1AE}"/>
              </a:ext>
            </a:extLst>
          </p:cNvPr>
          <p:cNvSpPr/>
          <p:nvPr/>
        </p:nvSpPr>
        <p:spPr>
          <a:xfrm rot="5400000">
            <a:off x="4653680" y="2755397"/>
            <a:ext cx="2884643" cy="2870286"/>
          </a:xfrm>
          <a:prstGeom prst="roundRect">
            <a:avLst>
              <a:gd name="adj" fmla="val 4570"/>
            </a:avLst>
          </a:prstGeom>
          <a:solidFill>
            <a:schemeClr val="bg1">
              <a:alpha val="5000"/>
            </a:schemeClr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FEE00E7-C90E-4109-B2E8-298B350F52E9}"/>
              </a:ext>
            </a:extLst>
          </p:cNvPr>
          <p:cNvSpPr/>
          <p:nvPr/>
        </p:nvSpPr>
        <p:spPr>
          <a:xfrm>
            <a:off x="5403601" y="3641980"/>
            <a:ext cx="1356598" cy="691256"/>
          </a:xfrm>
          <a:custGeom>
            <a:avLst/>
            <a:gdLst>
              <a:gd name="connsiteX0" fmla="*/ 1585101 w 3170203"/>
              <a:gd name="connsiteY0" fmla="*/ 0 h 3170204"/>
              <a:gd name="connsiteX1" fmla="*/ 1739999 w 3170203"/>
              <a:gd name="connsiteY1" fmla="*/ 64161 h 3170204"/>
              <a:gd name="connsiteX2" fmla="*/ 3106042 w 3170203"/>
              <a:gd name="connsiteY2" fmla="*/ 1430204 h 3170204"/>
              <a:gd name="connsiteX3" fmla="*/ 3106042 w 3170203"/>
              <a:gd name="connsiteY3" fmla="*/ 1740000 h 3170204"/>
              <a:gd name="connsiteX4" fmla="*/ 1739999 w 3170203"/>
              <a:gd name="connsiteY4" fmla="*/ 3106043 h 3170204"/>
              <a:gd name="connsiteX5" fmla="*/ 1430203 w 3170203"/>
              <a:gd name="connsiteY5" fmla="*/ 3106043 h 3170204"/>
              <a:gd name="connsiteX6" fmla="*/ 64160 w 3170203"/>
              <a:gd name="connsiteY6" fmla="*/ 1740000 h 3170204"/>
              <a:gd name="connsiteX7" fmla="*/ 64160 w 3170203"/>
              <a:gd name="connsiteY7" fmla="*/ 1430204 h 3170204"/>
              <a:gd name="connsiteX8" fmla="*/ 1430203 w 3170203"/>
              <a:gd name="connsiteY8" fmla="*/ 64161 h 3170204"/>
              <a:gd name="connsiteX9" fmla="*/ 1585101 w 3170203"/>
              <a:gd name="connsiteY9" fmla="*/ 0 h 31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0203" h="3170204">
                <a:moveTo>
                  <a:pt x="1585101" y="0"/>
                </a:moveTo>
                <a:cubicBezTo>
                  <a:pt x="1641163" y="0"/>
                  <a:pt x="1697225" y="21387"/>
                  <a:pt x="1739999" y="64161"/>
                </a:cubicBezTo>
                <a:lnTo>
                  <a:pt x="3106042" y="1430204"/>
                </a:lnTo>
                <a:cubicBezTo>
                  <a:pt x="3191590" y="1515752"/>
                  <a:pt x="3191590" y="1654452"/>
                  <a:pt x="3106042" y="1740000"/>
                </a:cubicBezTo>
                <a:lnTo>
                  <a:pt x="1739999" y="3106043"/>
                </a:lnTo>
                <a:cubicBezTo>
                  <a:pt x="1654451" y="3191591"/>
                  <a:pt x="1515751" y="3191591"/>
                  <a:pt x="1430203" y="3106043"/>
                </a:cubicBezTo>
                <a:lnTo>
                  <a:pt x="64160" y="1740000"/>
                </a:lnTo>
                <a:cubicBezTo>
                  <a:pt x="-21387" y="1654452"/>
                  <a:pt x="-21387" y="1515752"/>
                  <a:pt x="64160" y="1430204"/>
                </a:cubicBezTo>
                <a:lnTo>
                  <a:pt x="1430203" y="64161"/>
                </a:lnTo>
                <a:cubicBezTo>
                  <a:pt x="1472977" y="21387"/>
                  <a:pt x="1529039" y="0"/>
                  <a:pt x="1585101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4D01F29-A1E3-4FE4-9437-7A8FDA91692B}"/>
              </a:ext>
            </a:extLst>
          </p:cNvPr>
          <p:cNvSpPr/>
          <p:nvPr/>
        </p:nvSpPr>
        <p:spPr>
          <a:xfrm>
            <a:off x="5615429" y="3325692"/>
            <a:ext cx="941548" cy="1007544"/>
          </a:xfrm>
          <a:custGeom>
            <a:avLst/>
            <a:gdLst>
              <a:gd name="connsiteX0" fmla="*/ 0 w 1874520"/>
              <a:gd name="connsiteY0" fmla="*/ 0 h 2230152"/>
              <a:gd name="connsiteX1" fmla="*/ 1874520 w 1874520"/>
              <a:gd name="connsiteY1" fmla="*/ 0 h 2230152"/>
              <a:gd name="connsiteX2" fmla="*/ 1874520 w 1874520"/>
              <a:gd name="connsiteY2" fmla="*/ 1133878 h 2230152"/>
              <a:gd name="connsiteX3" fmla="*/ 1874520 w 1874520"/>
              <a:gd name="connsiteY3" fmla="*/ 1796363 h 2230152"/>
              <a:gd name="connsiteX4" fmla="*/ 1083977 w 1874520"/>
              <a:gd name="connsiteY4" fmla="*/ 2199186 h 2230152"/>
              <a:gd name="connsiteX5" fmla="*/ 790543 w 1874520"/>
              <a:gd name="connsiteY5" fmla="*/ 2199186 h 2230152"/>
              <a:gd name="connsiteX6" fmla="*/ 0 w 1874520"/>
              <a:gd name="connsiteY6" fmla="*/ 1796363 h 2230152"/>
              <a:gd name="connsiteX7" fmla="*/ 0 w 1874520"/>
              <a:gd name="connsiteY7" fmla="*/ 1133879 h 2230152"/>
              <a:gd name="connsiteX0" fmla="*/ 0 w 1969770"/>
              <a:gd name="connsiteY0" fmla="*/ 0 h 2230152"/>
              <a:gd name="connsiteX1" fmla="*/ 1969770 w 1969770"/>
              <a:gd name="connsiteY1" fmla="*/ 0 h 2230152"/>
              <a:gd name="connsiteX2" fmla="*/ 1969770 w 1969770"/>
              <a:gd name="connsiteY2" fmla="*/ 1133878 h 2230152"/>
              <a:gd name="connsiteX3" fmla="*/ 1969770 w 1969770"/>
              <a:gd name="connsiteY3" fmla="*/ 1796363 h 2230152"/>
              <a:gd name="connsiteX4" fmla="*/ 1179227 w 1969770"/>
              <a:gd name="connsiteY4" fmla="*/ 2199186 h 2230152"/>
              <a:gd name="connsiteX5" fmla="*/ 885793 w 1969770"/>
              <a:gd name="connsiteY5" fmla="*/ 2199186 h 2230152"/>
              <a:gd name="connsiteX6" fmla="*/ 95250 w 1969770"/>
              <a:gd name="connsiteY6" fmla="*/ 1796363 h 2230152"/>
              <a:gd name="connsiteX7" fmla="*/ 95250 w 1969770"/>
              <a:gd name="connsiteY7" fmla="*/ 1133879 h 2230152"/>
              <a:gd name="connsiteX8" fmla="*/ 0 w 1969770"/>
              <a:gd name="connsiteY8" fmla="*/ 0 h 2230152"/>
              <a:gd name="connsiteX0" fmla="*/ 0 w 1969770"/>
              <a:gd name="connsiteY0" fmla="*/ 0 h 2230152"/>
              <a:gd name="connsiteX1" fmla="*/ 1969770 w 1969770"/>
              <a:gd name="connsiteY1" fmla="*/ 0 h 2230152"/>
              <a:gd name="connsiteX2" fmla="*/ 1969770 w 1969770"/>
              <a:gd name="connsiteY2" fmla="*/ 1133878 h 2230152"/>
              <a:gd name="connsiteX3" fmla="*/ 1969770 w 1969770"/>
              <a:gd name="connsiteY3" fmla="*/ 1796363 h 2230152"/>
              <a:gd name="connsiteX4" fmla="*/ 1179227 w 1969770"/>
              <a:gd name="connsiteY4" fmla="*/ 2199186 h 2230152"/>
              <a:gd name="connsiteX5" fmla="*/ 885793 w 1969770"/>
              <a:gd name="connsiteY5" fmla="*/ 2199186 h 2230152"/>
              <a:gd name="connsiteX6" fmla="*/ 95250 w 1969770"/>
              <a:gd name="connsiteY6" fmla="*/ 1796363 h 2230152"/>
              <a:gd name="connsiteX7" fmla="*/ 0 w 1969770"/>
              <a:gd name="connsiteY7" fmla="*/ 0 h 2230152"/>
              <a:gd name="connsiteX0" fmla="*/ 0 w 2084070"/>
              <a:gd name="connsiteY0" fmla="*/ 0 h 2230152"/>
              <a:gd name="connsiteX1" fmla="*/ 2084070 w 2084070"/>
              <a:gd name="connsiteY1" fmla="*/ 0 h 2230152"/>
              <a:gd name="connsiteX2" fmla="*/ 1969770 w 2084070"/>
              <a:gd name="connsiteY2" fmla="*/ 1133878 h 2230152"/>
              <a:gd name="connsiteX3" fmla="*/ 1969770 w 2084070"/>
              <a:gd name="connsiteY3" fmla="*/ 1796363 h 2230152"/>
              <a:gd name="connsiteX4" fmla="*/ 1179227 w 2084070"/>
              <a:gd name="connsiteY4" fmla="*/ 2199186 h 2230152"/>
              <a:gd name="connsiteX5" fmla="*/ 885793 w 2084070"/>
              <a:gd name="connsiteY5" fmla="*/ 2199186 h 2230152"/>
              <a:gd name="connsiteX6" fmla="*/ 95250 w 2084070"/>
              <a:gd name="connsiteY6" fmla="*/ 1796363 h 2230152"/>
              <a:gd name="connsiteX7" fmla="*/ 0 w 2084070"/>
              <a:gd name="connsiteY7" fmla="*/ 0 h 2230152"/>
              <a:gd name="connsiteX0" fmla="*/ 0 w 2084070"/>
              <a:gd name="connsiteY0" fmla="*/ 0 h 2230152"/>
              <a:gd name="connsiteX1" fmla="*/ 2084070 w 2084070"/>
              <a:gd name="connsiteY1" fmla="*/ 0 h 2230152"/>
              <a:gd name="connsiteX2" fmla="*/ 1969770 w 2084070"/>
              <a:gd name="connsiteY2" fmla="*/ 1796363 h 2230152"/>
              <a:gd name="connsiteX3" fmla="*/ 1179227 w 2084070"/>
              <a:gd name="connsiteY3" fmla="*/ 2199186 h 2230152"/>
              <a:gd name="connsiteX4" fmla="*/ 885793 w 2084070"/>
              <a:gd name="connsiteY4" fmla="*/ 2199186 h 2230152"/>
              <a:gd name="connsiteX5" fmla="*/ 95250 w 2084070"/>
              <a:gd name="connsiteY5" fmla="*/ 1796363 h 2230152"/>
              <a:gd name="connsiteX6" fmla="*/ 0 w 2084070"/>
              <a:gd name="connsiteY6" fmla="*/ 0 h 223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4070" h="2230152">
                <a:moveTo>
                  <a:pt x="0" y="0"/>
                </a:moveTo>
                <a:lnTo>
                  <a:pt x="2084070" y="0"/>
                </a:lnTo>
                <a:lnTo>
                  <a:pt x="1969770" y="1796363"/>
                </a:lnTo>
                <a:lnTo>
                  <a:pt x="1179227" y="2199186"/>
                </a:lnTo>
                <a:cubicBezTo>
                  <a:pt x="1098197" y="2240474"/>
                  <a:pt x="966823" y="2240474"/>
                  <a:pt x="885793" y="2199186"/>
                </a:cubicBezTo>
                <a:lnTo>
                  <a:pt x="95250" y="17963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442">
                <a:srgbClr val="FFFFFF">
                  <a:alpha val="3000"/>
                </a:srgbClr>
              </a:gs>
              <a:gs pos="8000">
                <a:schemeClr val="bg1">
                  <a:alpha val="0"/>
                </a:schemeClr>
              </a:gs>
              <a:gs pos="99000">
                <a:schemeClr val="bg1">
                  <a:alpha val="4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C284BBF-51FB-489C-95F5-F332F1B6A0BD}"/>
              </a:ext>
            </a:extLst>
          </p:cNvPr>
          <p:cNvSpPr/>
          <p:nvPr/>
        </p:nvSpPr>
        <p:spPr>
          <a:xfrm>
            <a:off x="4653290" y="4392702"/>
            <a:ext cx="2885422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6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AYT Pazar günü yapılır.</a:t>
            </a:r>
            <a:endParaRPr lang="id-ID" sz="16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C0E826F-775F-4751-8B01-353C9C6ADDF7}"/>
              </a:ext>
            </a:extLst>
          </p:cNvPr>
          <p:cNvSpPr/>
          <p:nvPr/>
        </p:nvSpPr>
        <p:spPr>
          <a:xfrm>
            <a:off x="4653290" y="2931507"/>
            <a:ext cx="2885422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ALAN YETERLİLİK TESTİ</a:t>
            </a:r>
            <a:endParaRPr lang="id-ID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1544632-20E2-4068-BD95-4E3CD121387C}"/>
              </a:ext>
            </a:extLst>
          </p:cNvPr>
          <p:cNvSpPr/>
          <p:nvPr/>
        </p:nvSpPr>
        <p:spPr>
          <a:xfrm rot="5400000">
            <a:off x="8001819" y="2755398"/>
            <a:ext cx="2884643" cy="2870286"/>
          </a:xfrm>
          <a:prstGeom prst="roundRect">
            <a:avLst>
              <a:gd name="adj" fmla="val 4570"/>
            </a:avLst>
          </a:prstGeom>
          <a:solidFill>
            <a:schemeClr val="bg1">
              <a:alpha val="5000"/>
            </a:schemeClr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32D2C9C-15D7-4213-86F1-493F93A50B66}"/>
              </a:ext>
            </a:extLst>
          </p:cNvPr>
          <p:cNvSpPr/>
          <p:nvPr/>
        </p:nvSpPr>
        <p:spPr>
          <a:xfrm>
            <a:off x="8751740" y="3641981"/>
            <a:ext cx="1356598" cy="691256"/>
          </a:xfrm>
          <a:custGeom>
            <a:avLst/>
            <a:gdLst>
              <a:gd name="connsiteX0" fmla="*/ 1585101 w 3170203"/>
              <a:gd name="connsiteY0" fmla="*/ 0 h 3170204"/>
              <a:gd name="connsiteX1" fmla="*/ 1739999 w 3170203"/>
              <a:gd name="connsiteY1" fmla="*/ 64161 h 3170204"/>
              <a:gd name="connsiteX2" fmla="*/ 3106042 w 3170203"/>
              <a:gd name="connsiteY2" fmla="*/ 1430204 h 3170204"/>
              <a:gd name="connsiteX3" fmla="*/ 3106042 w 3170203"/>
              <a:gd name="connsiteY3" fmla="*/ 1740000 h 3170204"/>
              <a:gd name="connsiteX4" fmla="*/ 1739999 w 3170203"/>
              <a:gd name="connsiteY4" fmla="*/ 3106043 h 3170204"/>
              <a:gd name="connsiteX5" fmla="*/ 1430203 w 3170203"/>
              <a:gd name="connsiteY5" fmla="*/ 3106043 h 3170204"/>
              <a:gd name="connsiteX6" fmla="*/ 64160 w 3170203"/>
              <a:gd name="connsiteY6" fmla="*/ 1740000 h 3170204"/>
              <a:gd name="connsiteX7" fmla="*/ 64160 w 3170203"/>
              <a:gd name="connsiteY7" fmla="*/ 1430204 h 3170204"/>
              <a:gd name="connsiteX8" fmla="*/ 1430203 w 3170203"/>
              <a:gd name="connsiteY8" fmla="*/ 64161 h 3170204"/>
              <a:gd name="connsiteX9" fmla="*/ 1585101 w 3170203"/>
              <a:gd name="connsiteY9" fmla="*/ 0 h 31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0203" h="3170204">
                <a:moveTo>
                  <a:pt x="1585101" y="0"/>
                </a:moveTo>
                <a:cubicBezTo>
                  <a:pt x="1641163" y="0"/>
                  <a:pt x="1697225" y="21387"/>
                  <a:pt x="1739999" y="64161"/>
                </a:cubicBezTo>
                <a:lnTo>
                  <a:pt x="3106042" y="1430204"/>
                </a:lnTo>
                <a:cubicBezTo>
                  <a:pt x="3191590" y="1515752"/>
                  <a:pt x="3191590" y="1654452"/>
                  <a:pt x="3106042" y="1740000"/>
                </a:cubicBezTo>
                <a:lnTo>
                  <a:pt x="1739999" y="3106043"/>
                </a:lnTo>
                <a:cubicBezTo>
                  <a:pt x="1654451" y="3191591"/>
                  <a:pt x="1515751" y="3191591"/>
                  <a:pt x="1430203" y="3106043"/>
                </a:cubicBezTo>
                <a:lnTo>
                  <a:pt x="64160" y="1740000"/>
                </a:lnTo>
                <a:cubicBezTo>
                  <a:pt x="-21387" y="1654452"/>
                  <a:pt x="-21387" y="1515752"/>
                  <a:pt x="64160" y="1430204"/>
                </a:cubicBezTo>
                <a:lnTo>
                  <a:pt x="1430203" y="64161"/>
                </a:lnTo>
                <a:cubicBezTo>
                  <a:pt x="1472977" y="21387"/>
                  <a:pt x="1529039" y="0"/>
                  <a:pt x="1585101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22FEC04-EC5B-4C1C-8C6E-E1215902C860}"/>
              </a:ext>
            </a:extLst>
          </p:cNvPr>
          <p:cNvSpPr/>
          <p:nvPr/>
        </p:nvSpPr>
        <p:spPr>
          <a:xfrm>
            <a:off x="8963568" y="3325693"/>
            <a:ext cx="941548" cy="1007544"/>
          </a:xfrm>
          <a:custGeom>
            <a:avLst/>
            <a:gdLst>
              <a:gd name="connsiteX0" fmla="*/ 0 w 1874520"/>
              <a:gd name="connsiteY0" fmla="*/ 0 h 2230152"/>
              <a:gd name="connsiteX1" fmla="*/ 1874520 w 1874520"/>
              <a:gd name="connsiteY1" fmla="*/ 0 h 2230152"/>
              <a:gd name="connsiteX2" fmla="*/ 1874520 w 1874520"/>
              <a:gd name="connsiteY2" fmla="*/ 1133878 h 2230152"/>
              <a:gd name="connsiteX3" fmla="*/ 1874520 w 1874520"/>
              <a:gd name="connsiteY3" fmla="*/ 1796363 h 2230152"/>
              <a:gd name="connsiteX4" fmla="*/ 1083977 w 1874520"/>
              <a:gd name="connsiteY4" fmla="*/ 2199186 h 2230152"/>
              <a:gd name="connsiteX5" fmla="*/ 790543 w 1874520"/>
              <a:gd name="connsiteY5" fmla="*/ 2199186 h 2230152"/>
              <a:gd name="connsiteX6" fmla="*/ 0 w 1874520"/>
              <a:gd name="connsiteY6" fmla="*/ 1796363 h 2230152"/>
              <a:gd name="connsiteX7" fmla="*/ 0 w 1874520"/>
              <a:gd name="connsiteY7" fmla="*/ 1133879 h 2230152"/>
              <a:gd name="connsiteX0" fmla="*/ 0 w 1969770"/>
              <a:gd name="connsiteY0" fmla="*/ 0 h 2230152"/>
              <a:gd name="connsiteX1" fmla="*/ 1969770 w 1969770"/>
              <a:gd name="connsiteY1" fmla="*/ 0 h 2230152"/>
              <a:gd name="connsiteX2" fmla="*/ 1969770 w 1969770"/>
              <a:gd name="connsiteY2" fmla="*/ 1133878 h 2230152"/>
              <a:gd name="connsiteX3" fmla="*/ 1969770 w 1969770"/>
              <a:gd name="connsiteY3" fmla="*/ 1796363 h 2230152"/>
              <a:gd name="connsiteX4" fmla="*/ 1179227 w 1969770"/>
              <a:gd name="connsiteY4" fmla="*/ 2199186 h 2230152"/>
              <a:gd name="connsiteX5" fmla="*/ 885793 w 1969770"/>
              <a:gd name="connsiteY5" fmla="*/ 2199186 h 2230152"/>
              <a:gd name="connsiteX6" fmla="*/ 95250 w 1969770"/>
              <a:gd name="connsiteY6" fmla="*/ 1796363 h 2230152"/>
              <a:gd name="connsiteX7" fmla="*/ 95250 w 1969770"/>
              <a:gd name="connsiteY7" fmla="*/ 1133879 h 2230152"/>
              <a:gd name="connsiteX8" fmla="*/ 0 w 1969770"/>
              <a:gd name="connsiteY8" fmla="*/ 0 h 2230152"/>
              <a:gd name="connsiteX0" fmla="*/ 0 w 1969770"/>
              <a:gd name="connsiteY0" fmla="*/ 0 h 2230152"/>
              <a:gd name="connsiteX1" fmla="*/ 1969770 w 1969770"/>
              <a:gd name="connsiteY1" fmla="*/ 0 h 2230152"/>
              <a:gd name="connsiteX2" fmla="*/ 1969770 w 1969770"/>
              <a:gd name="connsiteY2" fmla="*/ 1133878 h 2230152"/>
              <a:gd name="connsiteX3" fmla="*/ 1969770 w 1969770"/>
              <a:gd name="connsiteY3" fmla="*/ 1796363 h 2230152"/>
              <a:gd name="connsiteX4" fmla="*/ 1179227 w 1969770"/>
              <a:gd name="connsiteY4" fmla="*/ 2199186 h 2230152"/>
              <a:gd name="connsiteX5" fmla="*/ 885793 w 1969770"/>
              <a:gd name="connsiteY5" fmla="*/ 2199186 h 2230152"/>
              <a:gd name="connsiteX6" fmla="*/ 95250 w 1969770"/>
              <a:gd name="connsiteY6" fmla="*/ 1796363 h 2230152"/>
              <a:gd name="connsiteX7" fmla="*/ 0 w 1969770"/>
              <a:gd name="connsiteY7" fmla="*/ 0 h 2230152"/>
              <a:gd name="connsiteX0" fmla="*/ 0 w 2084070"/>
              <a:gd name="connsiteY0" fmla="*/ 0 h 2230152"/>
              <a:gd name="connsiteX1" fmla="*/ 2084070 w 2084070"/>
              <a:gd name="connsiteY1" fmla="*/ 0 h 2230152"/>
              <a:gd name="connsiteX2" fmla="*/ 1969770 w 2084070"/>
              <a:gd name="connsiteY2" fmla="*/ 1133878 h 2230152"/>
              <a:gd name="connsiteX3" fmla="*/ 1969770 w 2084070"/>
              <a:gd name="connsiteY3" fmla="*/ 1796363 h 2230152"/>
              <a:gd name="connsiteX4" fmla="*/ 1179227 w 2084070"/>
              <a:gd name="connsiteY4" fmla="*/ 2199186 h 2230152"/>
              <a:gd name="connsiteX5" fmla="*/ 885793 w 2084070"/>
              <a:gd name="connsiteY5" fmla="*/ 2199186 h 2230152"/>
              <a:gd name="connsiteX6" fmla="*/ 95250 w 2084070"/>
              <a:gd name="connsiteY6" fmla="*/ 1796363 h 2230152"/>
              <a:gd name="connsiteX7" fmla="*/ 0 w 2084070"/>
              <a:gd name="connsiteY7" fmla="*/ 0 h 2230152"/>
              <a:gd name="connsiteX0" fmla="*/ 0 w 2084070"/>
              <a:gd name="connsiteY0" fmla="*/ 0 h 2230152"/>
              <a:gd name="connsiteX1" fmla="*/ 2084070 w 2084070"/>
              <a:gd name="connsiteY1" fmla="*/ 0 h 2230152"/>
              <a:gd name="connsiteX2" fmla="*/ 1969770 w 2084070"/>
              <a:gd name="connsiteY2" fmla="*/ 1796363 h 2230152"/>
              <a:gd name="connsiteX3" fmla="*/ 1179227 w 2084070"/>
              <a:gd name="connsiteY3" fmla="*/ 2199186 h 2230152"/>
              <a:gd name="connsiteX4" fmla="*/ 885793 w 2084070"/>
              <a:gd name="connsiteY4" fmla="*/ 2199186 h 2230152"/>
              <a:gd name="connsiteX5" fmla="*/ 95250 w 2084070"/>
              <a:gd name="connsiteY5" fmla="*/ 1796363 h 2230152"/>
              <a:gd name="connsiteX6" fmla="*/ 0 w 2084070"/>
              <a:gd name="connsiteY6" fmla="*/ 0 h 223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4070" h="2230152">
                <a:moveTo>
                  <a:pt x="0" y="0"/>
                </a:moveTo>
                <a:lnTo>
                  <a:pt x="2084070" y="0"/>
                </a:lnTo>
                <a:lnTo>
                  <a:pt x="1969770" y="1796363"/>
                </a:lnTo>
                <a:lnTo>
                  <a:pt x="1179227" y="2199186"/>
                </a:lnTo>
                <a:cubicBezTo>
                  <a:pt x="1098197" y="2240474"/>
                  <a:pt x="966823" y="2240474"/>
                  <a:pt x="885793" y="2199186"/>
                </a:cubicBezTo>
                <a:lnTo>
                  <a:pt x="95250" y="17963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442">
                <a:srgbClr val="FFFFFF">
                  <a:alpha val="3000"/>
                </a:srgbClr>
              </a:gs>
              <a:gs pos="8000">
                <a:schemeClr val="bg1">
                  <a:alpha val="0"/>
                </a:schemeClr>
              </a:gs>
              <a:gs pos="99000">
                <a:schemeClr val="bg1">
                  <a:alpha val="4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536A3D3-8407-4D41-A401-90DFCD47D70F}"/>
              </a:ext>
            </a:extLst>
          </p:cNvPr>
          <p:cNvSpPr/>
          <p:nvPr/>
        </p:nvSpPr>
        <p:spPr>
          <a:xfrm>
            <a:off x="8001429" y="4392703"/>
            <a:ext cx="288542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6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YDT Pazar günü öğleden sonra yapılır.</a:t>
            </a:r>
            <a:endParaRPr lang="id-ID" sz="16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AE3B1B6-0741-4657-A24D-EF2A65B78EE2}"/>
              </a:ext>
            </a:extLst>
          </p:cNvPr>
          <p:cNvSpPr/>
          <p:nvPr/>
        </p:nvSpPr>
        <p:spPr>
          <a:xfrm>
            <a:off x="8001429" y="2931508"/>
            <a:ext cx="2885422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YABANCI DİL TESTİ</a:t>
            </a:r>
            <a:endParaRPr lang="id-ID" b="1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91465AF-1A4E-4102-9ECF-71F597D1F5D5}"/>
              </a:ext>
            </a:extLst>
          </p:cNvPr>
          <p:cNvSpPr/>
          <p:nvPr/>
        </p:nvSpPr>
        <p:spPr>
          <a:xfrm>
            <a:off x="1488385" y="5215560"/>
            <a:ext cx="1821596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>
                    <a:alpha val="3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Herkes katılabilir.</a:t>
            </a:r>
            <a:endParaRPr lang="id-ID" sz="1400" dirty="0">
              <a:solidFill>
                <a:schemeClr val="bg1">
                  <a:alpha val="3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65D274B-9EED-47AA-BD74-96B0FAF348EC}"/>
              </a:ext>
            </a:extLst>
          </p:cNvPr>
          <p:cNvGrpSpPr/>
          <p:nvPr/>
        </p:nvGrpSpPr>
        <p:grpSpPr>
          <a:xfrm>
            <a:off x="3626885" y="5302717"/>
            <a:ext cx="376716" cy="178349"/>
            <a:chOff x="3341030" y="4685273"/>
            <a:chExt cx="657220" cy="311150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16315F24-C1D2-4FE1-A91D-575FF27A2B1E}"/>
                </a:ext>
              </a:extLst>
            </p:cNvPr>
            <p:cNvSpPr/>
            <p:nvPr/>
          </p:nvSpPr>
          <p:spPr>
            <a:xfrm>
              <a:off x="3341030" y="4751895"/>
              <a:ext cx="577654" cy="1779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9AC1799-49A2-4574-9F31-E96FC67A3F7E}"/>
                </a:ext>
              </a:extLst>
            </p:cNvPr>
            <p:cNvSpPr/>
            <p:nvPr/>
          </p:nvSpPr>
          <p:spPr>
            <a:xfrm>
              <a:off x="3687100" y="4685273"/>
              <a:ext cx="311150" cy="31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Poppins Light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AA671F3-C674-4C0D-8277-22AC59EF0766}"/>
              </a:ext>
            </a:extLst>
          </p:cNvPr>
          <p:cNvSpPr/>
          <p:nvPr/>
        </p:nvSpPr>
        <p:spPr>
          <a:xfrm>
            <a:off x="4840259" y="5232617"/>
            <a:ext cx="2153726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 err="1">
                <a:solidFill>
                  <a:schemeClr val="bg1">
                    <a:alpha val="3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TYT’ye</a:t>
            </a:r>
            <a:r>
              <a:rPr lang="tr-TR" sz="1400" dirty="0">
                <a:solidFill>
                  <a:schemeClr val="bg1">
                    <a:alpha val="3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giren katılabilir.</a:t>
            </a:r>
            <a:endParaRPr lang="id-ID" sz="1400" dirty="0">
              <a:solidFill>
                <a:schemeClr val="bg1">
                  <a:alpha val="3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612DFE0-62F0-42E1-AE56-178150F3BD61}"/>
              </a:ext>
            </a:extLst>
          </p:cNvPr>
          <p:cNvGrpSpPr/>
          <p:nvPr/>
        </p:nvGrpSpPr>
        <p:grpSpPr>
          <a:xfrm>
            <a:off x="6975024" y="5302717"/>
            <a:ext cx="376716" cy="178349"/>
            <a:chOff x="3341030" y="4685273"/>
            <a:chExt cx="657220" cy="311150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EA4C96D8-8125-4813-B83B-47A7ADEDD83F}"/>
                </a:ext>
              </a:extLst>
            </p:cNvPr>
            <p:cNvSpPr/>
            <p:nvPr/>
          </p:nvSpPr>
          <p:spPr>
            <a:xfrm>
              <a:off x="3341030" y="4751895"/>
              <a:ext cx="577654" cy="17790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C08188C-F93D-43E2-A20C-F4233A7DB48B}"/>
                </a:ext>
              </a:extLst>
            </p:cNvPr>
            <p:cNvSpPr/>
            <p:nvPr/>
          </p:nvSpPr>
          <p:spPr>
            <a:xfrm>
              <a:off x="3687100" y="4685273"/>
              <a:ext cx="311150" cy="31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Poppins Light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E50003A-945A-49E9-8240-612C755A0E86}"/>
              </a:ext>
            </a:extLst>
          </p:cNvPr>
          <p:cNvSpPr/>
          <p:nvPr/>
        </p:nvSpPr>
        <p:spPr>
          <a:xfrm>
            <a:off x="8140257" y="5176785"/>
            <a:ext cx="2127197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 err="1">
                <a:solidFill>
                  <a:schemeClr val="bg1">
                    <a:alpha val="3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TYT’ye</a:t>
            </a:r>
            <a:r>
              <a:rPr lang="tr-TR" sz="1400" dirty="0">
                <a:solidFill>
                  <a:schemeClr val="bg1">
                    <a:alpha val="3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giren katılabilir.</a:t>
            </a:r>
            <a:endParaRPr lang="id-ID" sz="1400" dirty="0">
              <a:solidFill>
                <a:schemeClr val="bg1">
                  <a:alpha val="3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0BA604E-6140-4176-BF9E-ADCA8B7C9521}"/>
              </a:ext>
            </a:extLst>
          </p:cNvPr>
          <p:cNvGrpSpPr/>
          <p:nvPr/>
        </p:nvGrpSpPr>
        <p:grpSpPr>
          <a:xfrm>
            <a:off x="10323164" y="5302717"/>
            <a:ext cx="376716" cy="178349"/>
            <a:chOff x="3341030" y="4685273"/>
            <a:chExt cx="657220" cy="311150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D6E129D1-EE9C-4486-A6C1-A981FDB41C21}"/>
                </a:ext>
              </a:extLst>
            </p:cNvPr>
            <p:cNvSpPr/>
            <p:nvPr/>
          </p:nvSpPr>
          <p:spPr>
            <a:xfrm>
              <a:off x="3341030" y="4751895"/>
              <a:ext cx="577654" cy="17790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89FED31-A1B1-492B-B60C-F3FC498286C4}"/>
                </a:ext>
              </a:extLst>
            </p:cNvPr>
            <p:cNvSpPr/>
            <p:nvPr/>
          </p:nvSpPr>
          <p:spPr>
            <a:xfrm>
              <a:off x="3687100" y="4685273"/>
              <a:ext cx="311150" cy="31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Poppins Light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4EE537E-7E9C-4E5C-AC95-D601CD5C19CF}"/>
              </a:ext>
            </a:extLst>
          </p:cNvPr>
          <p:cNvSpPr/>
          <p:nvPr/>
        </p:nvSpPr>
        <p:spPr>
          <a:xfrm>
            <a:off x="2564464" y="973944"/>
            <a:ext cx="7063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4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YKS</a:t>
            </a:r>
          </a:p>
          <a:p>
            <a:pPr algn="ctr" fontAlgn="base"/>
            <a:r>
              <a:rPr lang="tr-TR" sz="3600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3 Oturum Şeklinde Yapılır.</a:t>
            </a:r>
            <a:endParaRPr lang="en-US" sz="3600" dirty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F273921-2436-4071-B85E-0F3F6821EF63}"/>
              </a:ext>
            </a:extLst>
          </p:cNvPr>
          <p:cNvCxnSpPr>
            <a:cxnSpLocks/>
          </p:cNvCxnSpPr>
          <p:nvPr/>
        </p:nvCxnSpPr>
        <p:spPr>
          <a:xfrm>
            <a:off x="4823196" y="5182008"/>
            <a:ext cx="2530475" cy="0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289D21E-8F54-4B22-86DB-E2110EEC8AD9}"/>
              </a:ext>
            </a:extLst>
          </p:cNvPr>
          <p:cNvCxnSpPr>
            <a:cxnSpLocks/>
          </p:cNvCxnSpPr>
          <p:nvPr/>
        </p:nvCxnSpPr>
        <p:spPr>
          <a:xfrm>
            <a:off x="8171335" y="5182009"/>
            <a:ext cx="2530475" cy="0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>
            <a:extLst>
              <a:ext uri="{FF2B5EF4-FFF2-40B4-BE49-F238E27FC236}">
                <a16:creationId xmlns:a16="http://schemas.microsoft.com/office/drawing/2014/main" id="{BA7119F8-12E2-4D51-A19E-357AE1E9E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38" y="3480801"/>
            <a:ext cx="642323" cy="642323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3489691-005C-4DF7-A09E-12C8DC0D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381" y="3483607"/>
            <a:ext cx="639517" cy="639517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ABADFA2C-ECDC-498B-A396-1F627C8B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300" y="3486000"/>
            <a:ext cx="637124" cy="637124"/>
          </a:xfrm>
          <a:prstGeom prst="rect">
            <a:avLst/>
          </a:prstGeom>
        </p:spPr>
      </p:pic>
      <p:sp>
        <p:nvSpPr>
          <p:cNvPr id="39" name="Yuvarlatılmış Dikdörtgen 38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308" y="1855938"/>
            <a:ext cx="1333726" cy="1333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4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9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352 -0.09514 C -0.06875 -0.31435 -0.02826 -0.38657 -0.00143 -0.45486 C 0.00599 -0.54329 -0.0224 -0.5169 -0.03529 -0.60556 C -0.03919 -0.6882 -0.04518 -0.77176 -0.00013 -0.85394 C 0.03385 -0.95139 0.04479 -1.14329 -0.05469 -1.21852 " pathEditMode="relative" rAng="0" ptsTypes="AAAAA">
                                          <p:cBhvr>
                                            <p:cTn id="6" dur="7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98" y="-5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9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8633 -0.01991 C 0.05976 -0.23912 0.13021 -0.31134 0.17682 -0.37963 C 0.18971 -0.46806 0.14036 -0.44167 0.11797 -0.53033 C 0.1112 -0.61296 0.10078 -0.69653 0.17903 -0.7787 C 0.23815 -0.87616 0.25716 -1.06806 0.08424 -1.14329 " pathEditMode="relative" rAng="0" ptsTypes="AAAAA">
                                          <p:cBhvr>
                                            <p:cTn id="11" dur="1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45" y="-5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9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3295 0.54583 C -0.05469 0.46782 -0.1405 0.28912 -0.15678 0.17986 C -0.16355 0.08588 -0.17188 0.03009 -0.1375 -0.11574 C -0.11758 -0.29306 -0.07344 -0.51019 -0.2461 -0.59584 " pathEditMode="relative" rAng="0" ptsTypes="AAAA">
                                          <p:cBhvr>
                                            <p:cTn id="16" dur="7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4" y="-57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0" grpId="0" animBg="1"/>
          <p:bldP spid="140" grpId="1" animBg="1"/>
          <p:bldP spid="138" grpId="0" animBg="1"/>
          <p:bldP spid="138" grpId="1" animBg="1"/>
          <p:bldP spid="139" grpId="0" animBg="1"/>
          <p:bldP spid="139" grpId="1" animBg="1"/>
          <p:bldP spid="28" grpId="0" animBg="1"/>
          <p:bldP spid="10" grpId="0" animBg="1"/>
          <p:bldP spid="16" grpId="0" animBg="1"/>
          <p:bldP spid="74" grpId="0"/>
          <p:bldP spid="75" grpId="0"/>
          <p:bldP spid="76" grpId="0" animBg="1"/>
          <p:bldP spid="78" grpId="0" animBg="1"/>
          <p:bldP spid="79" grpId="0" animBg="1"/>
          <p:bldP spid="95" grpId="0"/>
          <p:bldP spid="96" grpId="0"/>
          <p:bldP spid="97" grpId="0" animBg="1"/>
          <p:bldP spid="99" grpId="0" animBg="1"/>
          <p:bldP spid="100" grpId="0" animBg="1"/>
          <p:bldP spid="116" grpId="0"/>
          <p:bldP spid="117" grpId="0"/>
          <p:bldP spid="121" grpId="0"/>
          <p:bldP spid="127" grpId="0"/>
          <p:bldP spid="132" grpId="0"/>
          <p:bldP spid="136" grpId="0"/>
          <p:bldP spid="13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9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352 -0.09514 C -0.06875 -0.31435 -0.02826 -0.38657 -0.00143 -0.45486 C 0.00599 -0.54329 -0.0224 -0.5169 -0.03529 -0.60556 C -0.03919 -0.6882 -0.04518 -0.77176 -0.00013 -0.85394 C 0.03385 -0.95139 0.04479 -1.14329 -0.05469 -1.21852 " pathEditMode="relative" rAng="0" ptsTypes="AAAAA">
                                          <p:cBhvr>
                                            <p:cTn id="6" dur="7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98" y="-5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9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8633 -0.01991 C 0.05976 -0.23912 0.13021 -0.31134 0.17682 -0.37963 C 0.18971 -0.46806 0.14036 -0.44167 0.11797 -0.53033 C 0.1112 -0.61296 0.10078 -0.69653 0.17903 -0.7787 C 0.23815 -0.87616 0.25716 -1.06806 0.08424 -1.14329 " pathEditMode="relative" rAng="0" ptsTypes="AAAAA">
                                          <p:cBhvr>
                                            <p:cTn id="11" dur="1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45" y="-5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9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3295 0.54583 C -0.05469 0.46782 -0.1405 0.28912 -0.15678 0.17986 C -0.16355 0.08588 -0.17188 0.03009 -0.1375 -0.11574 C -0.11758 -0.29306 -0.07344 -0.51019 -0.2461 -0.59584 " pathEditMode="relative" rAng="0" ptsTypes="AAAA">
                                          <p:cBhvr>
                                            <p:cTn id="16" dur="7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4" y="-57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0" grpId="0" animBg="1"/>
          <p:bldP spid="140" grpId="1" animBg="1"/>
          <p:bldP spid="138" grpId="0" animBg="1"/>
          <p:bldP spid="138" grpId="1" animBg="1"/>
          <p:bldP spid="139" grpId="0" animBg="1"/>
          <p:bldP spid="139" grpId="1" animBg="1"/>
          <p:bldP spid="28" grpId="0" animBg="1"/>
          <p:bldP spid="10" grpId="0" animBg="1"/>
          <p:bldP spid="16" grpId="0" animBg="1"/>
          <p:bldP spid="74" grpId="0"/>
          <p:bldP spid="75" grpId="0"/>
          <p:bldP spid="76" grpId="0" animBg="1"/>
          <p:bldP spid="78" grpId="0" animBg="1"/>
          <p:bldP spid="79" grpId="0" animBg="1"/>
          <p:bldP spid="95" grpId="0"/>
          <p:bldP spid="96" grpId="0"/>
          <p:bldP spid="97" grpId="0" animBg="1"/>
          <p:bldP spid="99" grpId="0" animBg="1"/>
          <p:bldP spid="100" grpId="0" animBg="1"/>
          <p:bldP spid="116" grpId="0"/>
          <p:bldP spid="117" grpId="0"/>
          <p:bldP spid="121" grpId="0"/>
          <p:bldP spid="127" grpId="0"/>
          <p:bldP spid="132" grpId="0"/>
          <p:bldP spid="136" grpId="0"/>
          <p:bldP spid="136" grpId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88424C5-5B29-4C54-91BF-145CA5E2E536}"/>
              </a:ext>
            </a:extLst>
          </p:cNvPr>
          <p:cNvSpPr/>
          <p:nvPr/>
        </p:nvSpPr>
        <p:spPr>
          <a:xfrm>
            <a:off x="1995853" y="1048384"/>
            <a:ext cx="8493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2400" b="1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rPr>
              <a:t>Son 5 Yılın Ders Bazında Net Ortalaması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F8F571D4-0DC7-470E-8B46-B527F54D1CE9}"/>
              </a:ext>
            </a:extLst>
          </p:cNvPr>
          <p:cNvSpPr txBox="1"/>
          <p:nvPr/>
        </p:nvSpPr>
        <p:spPr>
          <a:xfrm>
            <a:off x="1463487" y="1556231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Dersler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C34D89C-1A35-45B7-A835-47786A31CA63}"/>
              </a:ext>
            </a:extLst>
          </p:cNvPr>
          <p:cNvSpPr txBox="1"/>
          <p:nvPr/>
        </p:nvSpPr>
        <p:spPr>
          <a:xfrm>
            <a:off x="2935939" y="1556227"/>
            <a:ext cx="143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Soru Sayıları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D8AADCC-4E66-4A91-80B4-116D689AABB5}"/>
              </a:ext>
            </a:extLst>
          </p:cNvPr>
          <p:cNvSpPr txBox="1"/>
          <p:nvPr/>
        </p:nvSpPr>
        <p:spPr>
          <a:xfrm>
            <a:off x="4522692" y="155622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6AA7162-34C7-46A7-8200-275211E21080}"/>
              </a:ext>
            </a:extLst>
          </p:cNvPr>
          <p:cNvSpPr txBox="1"/>
          <p:nvPr/>
        </p:nvSpPr>
        <p:spPr>
          <a:xfrm>
            <a:off x="5840500" y="155622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2E1965F-545D-477F-A478-7139ADE6A48F}"/>
              </a:ext>
            </a:extLst>
          </p:cNvPr>
          <p:cNvSpPr txBox="1"/>
          <p:nvPr/>
        </p:nvSpPr>
        <p:spPr>
          <a:xfrm>
            <a:off x="7097802" y="155622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AD4F52B-36AC-44AE-87DD-BE996F24066B}"/>
              </a:ext>
            </a:extLst>
          </p:cNvPr>
          <p:cNvSpPr txBox="1"/>
          <p:nvPr/>
        </p:nvSpPr>
        <p:spPr>
          <a:xfrm>
            <a:off x="8321485" y="155622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B03A56A-7F6D-4961-A075-AD4949C20E98}"/>
              </a:ext>
            </a:extLst>
          </p:cNvPr>
          <p:cNvSpPr txBox="1"/>
          <p:nvPr/>
        </p:nvSpPr>
        <p:spPr>
          <a:xfrm>
            <a:off x="9498105" y="1556215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2022</a:t>
            </a:r>
          </a:p>
        </p:txBody>
      </p:sp>
      <p:graphicFrame>
        <p:nvGraphicFramePr>
          <p:cNvPr id="42" name="Tablo 41">
            <a:extLst>
              <a:ext uri="{FF2B5EF4-FFF2-40B4-BE49-F238E27FC236}">
                <a16:creationId xmlns:a16="http://schemas.microsoft.com/office/drawing/2014/main" id="{88257FCF-C144-4223-B98D-DA8394FD4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03785"/>
              </p:ext>
            </p:extLst>
          </p:nvPr>
        </p:nvGraphicFramePr>
        <p:xfrm>
          <a:off x="1463489" y="1925547"/>
          <a:ext cx="9433110" cy="43703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72183">
                  <a:extLst>
                    <a:ext uri="{9D8B030D-6E8A-4147-A177-3AD203B41FA5}">
                      <a16:colId xmlns:a16="http://schemas.microsoft.com/office/drawing/2014/main" val="262707428"/>
                    </a:ext>
                  </a:extLst>
                </a:gridCol>
                <a:gridCol w="1215948">
                  <a:extLst>
                    <a:ext uri="{9D8B030D-6E8A-4147-A177-3AD203B41FA5}">
                      <a16:colId xmlns:a16="http://schemas.microsoft.com/office/drawing/2014/main" val="4278416114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3119523514"/>
                    </a:ext>
                  </a:extLst>
                </a:gridCol>
                <a:gridCol w="1323262">
                  <a:extLst>
                    <a:ext uri="{9D8B030D-6E8A-4147-A177-3AD203B41FA5}">
                      <a16:colId xmlns:a16="http://schemas.microsoft.com/office/drawing/2014/main" val="770519244"/>
                    </a:ext>
                  </a:extLst>
                </a:gridCol>
                <a:gridCol w="1260250">
                  <a:extLst>
                    <a:ext uri="{9D8B030D-6E8A-4147-A177-3AD203B41FA5}">
                      <a16:colId xmlns:a16="http://schemas.microsoft.com/office/drawing/2014/main" val="138613360"/>
                    </a:ext>
                  </a:extLst>
                </a:gridCol>
                <a:gridCol w="1386275">
                  <a:extLst>
                    <a:ext uri="{9D8B030D-6E8A-4147-A177-3AD203B41FA5}">
                      <a16:colId xmlns:a16="http://schemas.microsoft.com/office/drawing/2014/main" val="3972182944"/>
                    </a:ext>
                  </a:extLst>
                </a:gridCol>
                <a:gridCol w="1257410">
                  <a:extLst>
                    <a:ext uri="{9D8B030D-6E8A-4147-A177-3AD203B41FA5}">
                      <a16:colId xmlns:a16="http://schemas.microsoft.com/office/drawing/2014/main" val="3967858681"/>
                    </a:ext>
                  </a:extLst>
                </a:gridCol>
              </a:tblGrid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COĞ.-2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11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2,8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2,3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2,7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2,9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29759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FELSEFE GR.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4,11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53208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DİN KÜL.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6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2,9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0,6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1,6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8592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MAT-2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40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3,9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4,7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7,5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5,2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49965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FİZİK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0,4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77727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KİMYA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13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1,1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0,9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1,8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28107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BİYOLOJİ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13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1,6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1,3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2,4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16991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İNGİLİZCE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80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24,8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29,7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31,4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39,0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5569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A4B6E21F-CAFF-4284-866E-9E3840F4DF51}"/>
              </a:ext>
            </a:extLst>
          </p:cNvPr>
          <p:cNvSpPr/>
          <p:nvPr/>
        </p:nvSpPr>
        <p:spPr>
          <a:xfrm>
            <a:off x="11390175" y="1597408"/>
            <a:ext cx="1636415" cy="1636415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 rot="16200000">
            <a:off x="601983" y="5631182"/>
            <a:ext cx="703385" cy="175025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3A932E-3D48-4A0A-8B2A-D6B8B2ED6B5F}"/>
              </a:ext>
            </a:extLst>
          </p:cNvPr>
          <p:cNvSpPr/>
          <p:nvPr/>
        </p:nvSpPr>
        <p:spPr>
          <a:xfrm>
            <a:off x="643456" y="3900723"/>
            <a:ext cx="404757" cy="4047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5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autoRev="1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B04A1BB-53DE-4258-A140-B401C45B298F}"/>
              </a:ext>
            </a:extLst>
          </p:cNvPr>
          <p:cNvGrpSpPr/>
          <p:nvPr/>
        </p:nvGrpSpPr>
        <p:grpSpPr>
          <a:xfrm>
            <a:off x="522511" y="4414671"/>
            <a:ext cx="11669488" cy="2443329"/>
            <a:chOff x="522511" y="4434938"/>
            <a:chExt cx="11669488" cy="24433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2B5E33D-A3D2-469A-9967-B1C02EDB1F8D}"/>
                </a:ext>
              </a:extLst>
            </p:cNvPr>
            <p:cNvSpPr/>
            <p:nvPr userDrawn="1"/>
          </p:nvSpPr>
          <p:spPr>
            <a:xfrm flipH="1">
              <a:off x="522511" y="4744760"/>
              <a:ext cx="11669487" cy="2133507"/>
            </a:xfrm>
            <a:custGeom>
              <a:avLst/>
              <a:gdLst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76554"/>
                <a:gd name="connsiteY0" fmla="*/ 0 h 3981450"/>
                <a:gd name="connsiteX1" fmla="*/ 3409950 w 3876554"/>
                <a:gd name="connsiteY1" fmla="*/ 2076450 h 3981450"/>
                <a:gd name="connsiteX2" fmla="*/ 3657600 w 3876554"/>
                <a:gd name="connsiteY2" fmla="*/ 3981450 h 3981450"/>
                <a:gd name="connsiteX3" fmla="*/ 38100 w 3876554"/>
                <a:gd name="connsiteY3" fmla="*/ 3962400 h 3981450"/>
                <a:gd name="connsiteX4" fmla="*/ 0 w 3876554"/>
                <a:gd name="connsiteY4" fmla="*/ 0 h 3981450"/>
                <a:gd name="connsiteX0" fmla="*/ 0 w 3916378"/>
                <a:gd name="connsiteY0" fmla="*/ 0 h 3981450"/>
                <a:gd name="connsiteX1" fmla="*/ 3409950 w 3916378"/>
                <a:gd name="connsiteY1" fmla="*/ 2076450 h 3981450"/>
                <a:gd name="connsiteX2" fmla="*/ 3657600 w 3916378"/>
                <a:gd name="connsiteY2" fmla="*/ 3981450 h 3981450"/>
                <a:gd name="connsiteX3" fmla="*/ 38100 w 3916378"/>
                <a:gd name="connsiteY3" fmla="*/ 3962400 h 3981450"/>
                <a:gd name="connsiteX4" fmla="*/ 0 w 3916378"/>
                <a:gd name="connsiteY4" fmla="*/ 0 h 3981450"/>
                <a:gd name="connsiteX0" fmla="*/ 0 w 3873335"/>
                <a:gd name="connsiteY0" fmla="*/ 0 h 3981450"/>
                <a:gd name="connsiteX1" fmla="*/ 3409950 w 3873335"/>
                <a:gd name="connsiteY1" fmla="*/ 2076450 h 3981450"/>
                <a:gd name="connsiteX2" fmla="*/ 3657600 w 3873335"/>
                <a:gd name="connsiteY2" fmla="*/ 3981450 h 3981450"/>
                <a:gd name="connsiteX3" fmla="*/ 38100 w 3873335"/>
                <a:gd name="connsiteY3" fmla="*/ 3962400 h 3981450"/>
                <a:gd name="connsiteX4" fmla="*/ 0 w 3873335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38100 w 3786126"/>
                <a:gd name="connsiteY3" fmla="*/ 396240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4032226"/>
                <a:gd name="connsiteY0" fmla="*/ 0 h 4003693"/>
                <a:gd name="connsiteX1" fmla="*/ 3409950 w 4032226"/>
                <a:gd name="connsiteY1" fmla="*/ 2076450 h 4003693"/>
                <a:gd name="connsiteX2" fmla="*/ 3943350 w 4032226"/>
                <a:gd name="connsiteY2" fmla="*/ 4003693 h 4003693"/>
                <a:gd name="connsiteX3" fmla="*/ 0 w 4032226"/>
                <a:gd name="connsiteY3" fmla="*/ 3981450 h 4003693"/>
                <a:gd name="connsiteX4" fmla="*/ 0 w 4032226"/>
                <a:gd name="connsiteY4" fmla="*/ 0 h 4003693"/>
                <a:gd name="connsiteX0" fmla="*/ 0 w 3948509"/>
                <a:gd name="connsiteY0" fmla="*/ 0 h 4003693"/>
                <a:gd name="connsiteX1" fmla="*/ 3409950 w 3948509"/>
                <a:gd name="connsiteY1" fmla="*/ 2076450 h 4003693"/>
                <a:gd name="connsiteX2" fmla="*/ 3943350 w 3948509"/>
                <a:gd name="connsiteY2" fmla="*/ 4003693 h 4003693"/>
                <a:gd name="connsiteX3" fmla="*/ 0 w 3948509"/>
                <a:gd name="connsiteY3" fmla="*/ 3981450 h 4003693"/>
                <a:gd name="connsiteX4" fmla="*/ 0 w 3948509"/>
                <a:gd name="connsiteY4" fmla="*/ 0 h 4003693"/>
                <a:gd name="connsiteX0" fmla="*/ 0 w 3943350"/>
                <a:gd name="connsiteY0" fmla="*/ 0 h 4003693"/>
                <a:gd name="connsiteX1" fmla="*/ 3333750 w 3943350"/>
                <a:gd name="connsiteY1" fmla="*/ 1942994 h 4003693"/>
                <a:gd name="connsiteX2" fmla="*/ 3943350 w 3943350"/>
                <a:gd name="connsiteY2" fmla="*/ 4003693 h 4003693"/>
                <a:gd name="connsiteX3" fmla="*/ 0 w 3943350"/>
                <a:gd name="connsiteY3" fmla="*/ 3981450 h 4003693"/>
                <a:gd name="connsiteX4" fmla="*/ 0 w 3943350"/>
                <a:gd name="connsiteY4" fmla="*/ 0 h 4003693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2465553 w 4152900"/>
                <a:gd name="connsiteY1" fmla="*/ 962849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2465553 w 4152900"/>
                <a:gd name="connsiteY1" fmla="*/ 962849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5420344"/>
                <a:gd name="connsiteY0" fmla="*/ 0 h 3981450"/>
                <a:gd name="connsiteX1" fmla="*/ 2465553 w 5420344"/>
                <a:gd name="connsiteY1" fmla="*/ 962849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2465553 w 5420344"/>
                <a:gd name="connsiteY1" fmla="*/ 962849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2640838 w 5420344"/>
                <a:gd name="connsiteY1" fmla="*/ 773420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2640838 w 5420344"/>
                <a:gd name="connsiteY1" fmla="*/ 773420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2748706 w 5420344"/>
                <a:gd name="connsiteY1" fmla="*/ 1270671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0344" h="3981450">
                  <a:moveTo>
                    <a:pt x="0" y="0"/>
                  </a:moveTo>
                  <a:cubicBezTo>
                    <a:pt x="1112570" y="2254609"/>
                    <a:pt x="1845315" y="611043"/>
                    <a:pt x="2748706" y="1270671"/>
                  </a:cubicBezTo>
                  <a:cubicBezTo>
                    <a:pt x="3652097" y="1930299"/>
                    <a:pt x="3769674" y="3398891"/>
                    <a:pt x="5420344" y="395777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60000">
                  <a:schemeClr val="accent2">
                    <a:alpha val="44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096217-B798-4BF7-9A29-F17F943C08FC}"/>
                </a:ext>
              </a:extLst>
            </p:cNvPr>
            <p:cNvSpPr/>
            <p:nvPr/>
          </p:nvSpPr>
          <p:spPr>
            <a:xfrm flipH="1">
              <a:off x="522511" y="4434938"/>
              <a:ext cx="11669488" cy="2440508"/>
            </a:xfrm>
            <a:custGeom>
              <a:avLst/>
              <a:gdLst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" fmla="*/ 0 w 3876554"/>
                <a:gd name="connsiteY0" fmla="*/ 0 h 3981450"/>
                <a:gd name="connsiteX1" fmla="*/ 3409950 w 3876554"/>
                <a:gd name="connsiteY1" fmla="*/ 2076450 h 3981450"/>
                <a:gd name="connsiteX2" fmla="*/ 3657600 w 3876554"/>
                <a:gd name="connsiteY2" fmla="*/ 3981450 h 3981450"/>
                <a:gd name="connsiteX3" fmla="*/ 38100 w 3876554"/>
                <a:gd name="connsiteY3" fmla="*/ 3962400 h 3981450"/>
                <a:gd name="connsiteX4" fmla="*/ 0 w 3876554"/>
                <a:gd name="connsiteY4" fmla="*/ 0 h 3981450"/>
                <a:gd name="connsiteX0" fmla="*/ 0 w 3916378"/>
                <a:gd name="connsiteY0" fmla="*/ 0 h 3981450"/>
                <a:gd name="connsiteX1" fmla="*/ 3409950 w 3916378"/>
                <a:gd name="connsiteY1" fmla="*/ 2076450 h 3981450"/>
                <a:gd name="connsiteX2" fmla="*/ 3657600 w 3916378"/>
                <a:gd name="connsiteY2" fmla="*/ 3981450 h 3981450"/>
                <a:gd name="connsiteX3" fmla="*/ 38100 w 3916378"/>
                <a:gd name="connsiteY3" fmla="*/ 3962400 h 3981450"/>
                <a:gd name="connsiteX4" fmla="*/ 0 w 3916378"/>
                <a:gd name="connsiteY4" fmla="*/ 0 h 3981450"/>
                <a:gd name="connsiteX0" fmla="*/ 0 w 3873335"/>
                <a:gd name="connsiteY0" fmla="*/ 0 h 3981450"/>
                <a:gd name="connsiteX1" fmla="*/ 3409950 w 3873335"/>
                <a:gd name="connsiteY1" fmla="*/ 2076450 h 3981450"/>
                <a:gd name="connsiteX2" fmla="*/ 3657600 w 3873335"/>
                <a:gd name="connsiteY2" fmla="*/ 3981450 h 3981450"/>
                <a:gd name="connsiteX3" fmla="*/ 38100 w 3873335"/>
                <a:gd name="connsiteY3" fmla="*/ 3962400 h 3981450"/>
                <a:gd name="connsiteX4" fmla="*/ 0 w 3873335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38100 w 3786126"/>
                <a:gd name="connsiteY3" fmla="*/ 396240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3786126"/>
                <a:gd name="connsiteY0" fmla="*/ 0 h 3981450"/>
                <a:gd name="connsiteX1" fmla="*/ 3409950 w 3786126"/>
                <a:gd name="connsiteY1" fmla="*/ 2076450 h 3981450"/>
                <a:gd name="connsiteX2" fmla="*/ 3657600 w 3786126"/>
                <a:gd name="connsiteY2" fmla="*/ 3981450 h 3981450"/>
                <a:gd name="connsiteX3" fmla="*/ 0 w 3786126"/>
                <a:gd name="connsiteY3" fmla="*/ 3981450 h 3981450"/>
                <a:gd name="connsiteX4" fmla="*/ 0 w 3786126"/>
                <a:gd name="connsiteY4" fmla="*/ 0 h 3981450"/>
                <a:gd name="connsiteX0" fmla="*/ 0 w 4032226"/>
                <a:gd name="connsiteY0" fmla="*/ 0 h 4003693"/>
                <a:gd name="connsiteX1" fmla="*/ 3409950 w 4032226"/>
                <a:gd name="connsiteY1" fmla="*/ 2076450 h 4003693"/>
                <a:gd name="connsiteX2" fmla="*/ 3943350 w 4032226"/>
                <a:gd name="connsiteY2" fmla="*/ 4003693 h 4003693"/>
                <a:gd name="connsiteX3" fmla="*/ 0 w 4032226"/>
                <a:gd name="connsiteY3" fmla="*/ 3981450 h 4003693"/>
                <a:gd name="connsiteX4" fmla="*/ 0 w 4032226"/>
                <a:gd name="connsiteY4" fmla="*/ 0 h 4003693"/>
                <a:gd name="connsiteX0" fmla="*/ 0 w 3948509"/>
                <a:gd name="connsiteY0" fmla="*/ 0 h 4003693"/>
                <a:gd name="connsiteX1" fmla="*/ 3409950 w 3948509"/>
                <a:gd name="connsiteY1" fmla="*/ 2076450 h 4003693"/>
                <a:gd name="connsiteX2" fmla="*/ 3943350 w 3948509"/>
                <a:gd name="connsiteY2" fmla="*/ 4003693 h 4003693"/>
                <a:gd name="connsiteX3" fmla="*/ 0 w 3948509"/>
                <a:gd name="connsiteY3" fmla="*/ 3981450 h 4003693"/>
                <a:gd name="connsiteX4" fmla="*/ 0 w 3948509"/>
                <a:gd name="connsiteY4" fmla="*/ 0 h 4003693"/>
                <a:gd name="connsiteX0" fmla="*/ 0 w 3943350"/>
                <a:gd name="connsiteY0" fmla="*/ 0 h 4003693"/>
                <a:gd name="connsiteX1" fmla="*/ 3333750 w 3943350"/>
                <a:gd name="connsiteY1" fmla="*/ 1942994 h 4003693"/>
                <a:gd name="connsiteX2" fmla="*/ 3943350 w 3943350"/>
                <a:gd name="connsiteY2" fmla="*/ 4003693 h 4003693"/>
                <a:gd name="connsiteX3" fmla="*/ 0 w 3943350"/>
                <a:gd name="connsiteY3" fmla="*/ 3981450 h 4003693"/>
                <a:gd name="connsiteX4" fmla="*/ 0 w 3943350"/>
                <a:gd name="connsiteY4" fmla="*/ 0 h 4003693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333750 w 4152900"/>
                <a:gd name="connsiteY1" fmla="*/ 1942994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3200400 w 4152900"/>
                <a:gd name="connsiteY1" fmla="*/ 1720566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2465553 w 4152900"/>
                <a:gd name="connsiteY1" fmla="*/ 962849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4152900"/>
                <a:gd name="connsiteY0" fmla="*/ 0 h 3981450"/>
                <a:gd name="connsiteX1" fmla="*/ 2465553 w 4152900"/>
                <a:gd name="connsiteY1" fmla="*/ 962849 h 3981450"/>
                <a:gd name="connsiteX2" fmla="*/ 4152900 w 4152900"/>
                <a:gd name="connsiteY2" fmla="*/ 3981450 h 3981450"/>
                <a:gd name="connsiteX3" fmla="*/ 0 w 4152900"/>
                <a:gd name="connsiteY3" fmla="*/ 3981450 h 3981450"/>
                <a:gd name="connsiteX4" fmla="*/ 0 w 4152900"/>
                <a:gd name="connsiteY4" fmla="*/ 0 h 3981450"/>
                <a:gd name="connsiteX0" fmla="*/ 0 w 5420344"/>
                <a:gd name="connsiteY0" fmla="*/ 0 h 3981450"/>
                <a:gd name="connsiteX1" fmla="*/ 2465553 w 5420344"/>
                <a:gd name="connsiteY1" fmla="*/ 962849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2465553 w 5420344"/>
                <a:gd name="connsiteY1" fmla="*/ 962849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2640838 w 5420344"/>
                <a:gd name="connsiteY1" fmla="*/ 773420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2640838 w 5420344"/>
                <a:gd name="connsiteY1" fmla="*/ 773420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2748706 w 5420344"/>
                <a:gd name="connsiteY1" fmla="*/ 1270671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420344"/>
                <a:gd name="connsiteY0" fmla="*/ 0 h 3981450"/>
                <a:gd name="connsiteX1" fmla="*/ 1737448 w 5420344"/>
                <a:gd name="connsiteY1" fmla="*/ 773420 h 3981450"/>
                <a:gd name="connsiteX2" fmla="*/ 5420344 w 5420344"/>
                <a:gd name="connsiteY2" fmla="*/ 3957770 h 3981450"/>
                <a:gd name="connsiteX3" fmla="*/ 0 w 5420344"/>
                <a:gd name="connsiteY3" fmla="*/ 3981450 h 3981450"/>
                <a:gd name="connsiteX4" fmla="*/ 0 w 5420344"/>
                <a:gd name="connsiteY4" fmla="*/ 0 h 3981450"/>
                <a:gd name="connsiteX0" fmla="*/ 0 w 5504564"/>
                <a:gd name="connsiteY0" fmla="*/ 0 h 3981450"/>
                <a:gd name="connsiteX1" fmla="*/ 1737448 w 5504564"/>
                <a:gd name="connsiteY1" fmla="*/ 773420 h 3981450"/>
                <a:gd name="connsiteX2" fmla="*/ 3195575 w 5504564"/>
                <a:gd name="connsiteY2" fmla="*/ 2335785 h 3981450"/>
                <a:gd name="connsiteX3" fmla="*/ 5420344 w 5504564"/>
                <a:gd name="connsiteY3" fmla="*/ 3957770 h 3981450"/>
                <a:gd name="connsiteX4" fmla="*/ 0 w 5504564"/>
                <a:gd name="connsiteY4" fmla="*/ 3981450 h 3981450"/>
                <a:gd name="connsiteX5" fmla="*/ 0 w 5504564"/>
                <a:gd name="connsiteY5" fmla="*/ 0 h 3981450"/>
                <a:gd name="connsiteX0" fmla="*/ 0 w 5518813"/>
                <a:gd name="connsiteY0" fmla="*/ 0 h 3981450"/>
                <a:gd name="connsiteX1" fmla="*/ 1737448 w 5518813"/>
                <a:gd name="connsiteY1" fmla="*/ 773420 h 3981450"/>
                <a:gd name="connsiteX2" fmla="*/ 3566370 w 5518813"/>
                <a:gd name="connsiteY2" fmla="*/ 3306607 h 3981450"/>
                <a:gd name="connsiteX3" fmla="*/ 5420344 w 5518813"/>
                <a:gd name="connsiteY3" fmla="*/ 3957770 h 3981450"/>
                <a:gd name="connsiteX4" fmla="*/ 0 w 5518813"/>
                <a:gd name="connsiteY4" fmla="*/ 3981450 h 3981450"/>
                <a:gd name="connsiteX5" fmla="*/ 0 w 5518813"/>
                <a:gd name="connsiteY5" fmla="*/ 0 h 3981450"/>
                <a:gd name="connsiteX0" fmla="*/ 0 w 5420344"/>
                <a:gd name="connsiteY0" fmla="*/ 0 h 3981450"/>
                <a:gd name="connsiteX1" fmla="*/ 1737448 w 5420344"/>
                <a:gd name="connsiteY1" fmla="*/ 773420 h 3981450"/>
                <a:gd name="connsiteX2" fmla="*/ 3566370 w 5420344"/>
                <a:gd name="connsiteY2" fmla="*/ 3306607 h 3981450"/>
                <a:gd name="connsiteX3" fmla="*/ 5420344 w 5420344"/>
                <a:gd name="connsiteY3" fmla="*/ 3957770 h 3981450"/>
                <a:gd name="connsiteX4" fmla="*/ 0 w 5420344"/>
                <a:gd name="connsiteY4" fmla="*/ 3981450 h 3981450"/>
                <a:gd name="connsiteX5" fmla="*/ 0 w 5420344"/>
                <a:gd name="connsiteY5" fmla="*/ 0 h 3981450"/>
                <a:gd name="connsiteX0" fmla="*/ 0 w 5420344"/>
                <a:gd name="connsiteY0" fmla="*/ 0 h 3981450"/>
                <a:gd name="connsiteX1" fmla="*/ 1737448 w 5420344"/>
                <a:gd name="connsiteY1" fmla="*/ 773420 h 3981450"/>
                <a:gd name="connsiteX2" fmla="*/ 3261097 w 5420344"/>
                <a:gd name="connsiteY2" fmla="*/ 3120138 h 3981450"/>
                <a:gd name="connsiteX3" fmla="*/ 5420344 w 5420344"/>
                <a:gd name="connsiteY3" fmla="*/ 3957770 h 3981450"/>
                <a:gd name="connsiteX4" fmla="*/ 0 w 5420344"/>
                <a:gd name="connsiteY4" fmla="*/ 3981450 h 3981450"/>
                <a:gd name="connsiteX5" fmla="*/ 0 w 5420344"/>
                <a:gd name="connsiteY5" fmla="*/ 0 h 3981450"/>
                <a:gd name="connsiteX0" fmla="*/ 0 w 5420344"/>
                <a:gd name="connsiteY0" fmla="*/ 0 h 3981450"/>
                <a:gd name="connsiteX1" fmla="*/ 1737448 w 5420344"/>
                <a:gd name="connsiteY1" fmla="*/ 773420 h 3981450"/>
                <a:gd name="connsiteX2" fmla="*/ 3261097 w 5420344"/>
                <a:gd name="connsiteY2" fmla="*/ 3120138 h 3981450"/>
                <a:gd name="connsiteX3" fmla="*/ 5420344 w 5420344"/>
                <a:gd name="connsiteY3" fmla="*/ 3957770 h 3981450"/>
                <a:gd name="connsiteX4" fmla="*/ 0 w 5420344"/>
                <a:gd name="connsiteY4" fmla="*/ 3981450 h 3981450"/>
                <a:gd name="connsiteX5" fmla="*/ 0 w 5420344"/>
                <a:gd name="connsiteY5" fmla="*/ 0 h 3981450"/>
                <a:gd name="connsiteX0" fmla="*/ 0 w 5420344"/>
                <a:gd name="connsiteY0" fmla="*/ 0 h 3981450"/>
                <a:gd name="connsiteX1" fmla="*/ 1810448 w 5420344"/>
                <a:gd name="connsiteY1" fmla="*/ 307247 h 3981450"/>
                <a:gd name="connsiteX2" fmla="*/ 3261097 w 5420344"/>
                <a:gd name="connsiteY2" fmla="*/ 3120138 h 3981450"/>
                <a:gd name="connsiteX3" fmla="*/ 5420344 w 5420344"/>
                <a:gd name="connsiteY3" fmla="*/ 3957770 h 3981450"/>
                <a:gd name="connsiteX4" fmla="*/ 0 w 5420344"/>
                <a:gd name="connsiteY4" fmla="*/ 3981450 h 3981450"/>
                <a:gd name="connsiteX5" fmla="*/ 0 w 5420344"/>
                <a:gd name="connsiteY5" fmla="*/ 0 h 3981450"/>
                <a:gd name="connsiteX0" fmla="*/ 0 w 5420344"/>
                <a:gd name="connsiteY0" fmla="*/ 0 h 3981450"/>
                <a:gd name="connsiteX1" fmla="*/ 1810448 w 5420344"/>
                <a:gd name="connsiteY1" fmla="*/ 307247 h 3981450"/>
                <a:gd name="connsiteX2" fmla="*/ 3261097 w 5420344"/>
                <a:gd name="connsiteY2" fmla="*/ 3120138 h 3981450"/>
                <a:gd name="connsiteX3" fmla="*/ 5420344 w 5420344"/>
                <a:gd name="connsiteY3" fmla="*/ 3957770 h 3981450"/>
                <a:gd name="connsiteX4" fmla="*/ 0 w 5420344"/>
                <a:gd name="connsiteY4" fmla="*/ 3981450 h 3981450"/>
                <a:gd name="connsiteX5" fmla="*/ 0 w 5420344"/>
                <a:gd name="connsiteY5" fmla="*/ 0 h 39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0344" h="3981450">
                  <a:moveTo>
                    <a:pt x="0" y="0"/>
                  </a:moveTo>
                  <a:cubicBezTo>
                    <a:pt x="1112570" y="2254609"/>
                    <a:pt x="1074477" y="-282701"/>
                    <a:pt x="1810448" y="307247"/>
                  </a:cubicBezTo>
                  <a:cubicBezTo>
                    <a:pt x="2546419" y="897195"/>
                    <a:pt x="2647281" y="2589413"/>
                    <a:pt x="3261097" y="3120138"/>
                  </a:cubicBezTo>
                  <a:cubicBezTo>
                    <a:pt x="3874913" y="3650863"/>
                    <a:pt x="3955389" y="2261667"/>
                    <a:pt x="5420344" y="395777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60000">
                  <a:schemeClr val="accent2">
                    <a:alpha val="44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8E771E6-4B43-467E-8091-E0F1BC441546}"/>
              </a:ext>
            </a:extLst>
          </p:cNvPr>
          <p:cNvSpPr/>
          <p:nvPr/>
        </p:nvSpPr>
        <p:spPr>
          <a:xfrm>
            <a:off x="1288099" y="2985222"/>
            <a:ext cx="8470264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oppins Light" panose="020000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https://dokuman.osym.gov.tr/pdfdokuman/2023/YKS/sss-14032023.pdf</a:t>
            </a:r>
            <a:endParaRPr lang="en-US" sz="1400" i="1" dirty="0">
              <a:solidFill>
                <a:schemeClr val="bg1">
                  <a:lumMod val="85000"/>
                </a:schemeClr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7D7D88-8947-4141-B210-F4C976BE8179}"/>
              </a:ext>
            </a:extLst>
          </p:cNvPr>
          <p:cNvGrpSpPr/>
          <p:nvPr/>
        </p:nvGrpSpPr>
        <p:grpSpPr>
          <a:xfrm>
            <a:off x="1288099" y="1465050"/>
            <a:ext cx="8829764" cy="1200329"/>
            <a:chOff x="3126907" y="2259821"/>
            <a:chExt cx="8829764" cy="12003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C71F7A-0E5F-4F90-9CCD-A07F0E175563}"/>
                </a:ext>
              </a:extLst>
            </p:cNvPr>
            <p:cNvSpPr/>
            <p:nvPr/>
          </p:nvSpPr>
          <p:spPr>
            <a:xfrm>
              <a:off x="3126907" y="2629153"/>
              <a:ext cx="88297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tr-TR" sz="4800" b="1" i="0" dirty="0">
                  <a:solidFill>
                    <a:schemeClr val="bg1"/>
                  </a:solidFill>
                  <a:effectLst/>
                  <a:latin typeface="Poppins" panose="02000000000000000000" pitchFamily="2" charset="0"/>
                  <a:ea typeface="Roboto Condensed" panose="02000000000000000000" pitchFamily="2" charset="0"/>
                  <a:cs typeface="Poppins" panose="02000000000000000000" pitchFamily="2" charset="0"/>
                </a:rPr>
                <a:t>Detaylı bilgi almak için</a:t>
              </a:r>
              <a:endParaRPr lang="en-US" sz="48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DDBE69-C6A8-44BE-A9E3-0DF77D136811}"/>
                </a:ext>
              </a:extLst>
            </p:cNvPr>
            <p:cNvSpPr/>
            <p:nvPr/>
          </p:nvSpPr>
          <p:spPr>
            <a:xfrm>
              <a:off x="3126907" y="2259821"/>
              <a:ext cx="48926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tr-TR" i="0" dirty="0">
                  <a:solidFill>
                    <a:schemeClr val="bg1"/>
                  </a:solidFill>
                  <a:effectLst/>
                  <a:latin typeface="Poppins Light" panose="02000000000000000000" pitchFamily="2" charset="0"/>
                  <a:ea typeface="Roboto Condensed" panose="02000000000000000000" pitchFamily="2" charset="0"/>
                  <a:cs typeface="Poppins Light" panose="02000000000000000000" pitchFamily="2" charset="0"/>
                </a:rPr>
                <a:t>SIKÇA SORULAN SORULAR - ÖSYM</a:t>
              </a:r>
              <a:endParaRPr lang="en-US" i="0" dirty="0">
                <a:solidFill>
                  <a:schemeClr val="bg1"/>
                </a:solidFill>
                <a:effectLst/>
                <a:latin typeface="Poppins Light" panose="02000000000000000000" pitchFamily="2" charset="0"/>
                <a:ea typeface="Roboto Condensed" panose="02000000000000000000" pitchFamily="2" charset="0"/>
                <a:cs typeface="Poppins Light" panose="02000000000000000000" pitchFamily="2" charset="0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F90550-D217-40C8-A646-AC0B073455F9}"/>
              </a:ext>
            </a:extLst>
          </p:cNvPr>
          <p:cNvSpPr/>
          <p:nvPr/>
        </p:nvSpPr>
        <p:spPr>
          <a:xfrm flipH="1">
            <a:off x="11131550" y="1145428"/>
            <a:ext cx="1060450" cy="2249791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F21E9C-5F9F-4EA8-8E80-F3490301C281}"/>
              </a:ext>
            </a:extLst>
          </p:cNvPr>
          <p:cNvSpPr/>
          <p:nvPr/>
        </p:nvSpPr>
        <p:spPr>
          <a:xfrm>
            <a:off x="11013038" y="1508873"/>
            <a:ext cx="455566" cy="455566"/>
          </a:xfrm>
          <a:prstGeom prst="ellipse">
            <a:avLst/>
          </a:prstGeom>
          <a:gradFill>
            <a:gsLst>
              <a:gs pos="1000">
                <a:schemeClr val="accent1"/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B30562-7D69-40EB-AB7A-646F8CFACBB2}"/>
              </a:ext>
            </a:extLst>
          </p:cNvPr>
          <p:cNvSpPr/>
          <p:nvPr/>
        </p:nvSpPr>
        <p:spPr>
          <a:xfrm>
            <a:off x="1494" y="4230668"/>
            <a:ext cx="620788" cy="1317029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Yuvarlatılmış Dikdörtgen 12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Freeform: Shape 30">
            <a:extLst>
              <a:ext uri="{FF2B5EF4-FFF2-40B4-BE49-F238E27FC236}">
                <a16:creationId xmlns:a16="http://schemas.microsoft.com/office/drawing/2014/main" id="{22052631-85A0-470D-9039-DFAE04B38B17}"/>
              </a:ext>
            </a:extLst>
          </p:cNvPr>
          <p:cNvSpPr/>
          <p:nvPr/>
        </p:nvSpPr>
        <p:spPr>
          <a:xfrm>
            <a:off x="1493" y="3778276"/>
            <a:ext cx="1188677" cy="2521830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3A932E-3D48-4A0A-8B2A-D6B8B2ED6B5F}"/>
              </a:ext>
            </a:extLst>
          </p:cNvPr>
          <p:cNvSpPr/>
          <p:nvPr/>
        </p:nvSpPr>
        <p:spPr>
          <a:xfrm>
            <a:off x="643456" y="3900723"/>
            <a:ext cx="404757" cy="404757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63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96296E-6 L 1.66667E-6 0.0284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9B6C4B4-FE44-4522-9D8C-CE0B727B0AB6}"/>
              </a:ext>
            </a:extLst>
          </p:cNvPr>
          <p:cNvSpPr/>
          <p:nvPr/>
        </p:nvSpPr>
        <p:spPr>
          <a:xfrm>
            <a:off x="1538514" y="-910776"/>
            <a:ext cx="9114972" cy="91149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99000">
                <a:schemeClr val="accent2">
                  <a:alpha val="0"/>
                </a:schemeClr>
              </a:gs>
            </a:gsLst>
            <a:lin ang="7200000" scaled="0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6D269BE-CE0A-4710-8774-2FAF6554C681}"/>
              </a:ext>
            </a:extLst>
          </p:cNvPr>
          <p:cNvSpPr/>
          <p:nvPr/>
        </p:nvSpPr>
        <p:spPr>
          <a:xfrm>
            <a:off x="3181350" y="644980"/>
            <a:ext cx="5829300" cy="5829298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E4A481-AC29-46AE-9CC4-831F1F9B4718}"/>
              </a:ext>
            </a:extLst>
          </p:cNvPr>
          <p:cNvSpPr/>
          <p:nvPr/>
        </p:nvSpPr>
        <p:spPr>
          <a:xfrm>
            <a:off x="2876550" y="4381500"/>
            <a:ext cx="1524000" cy="1524000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1DC6DF-3B16-4E7D-A0AF-6152E79FA2E4}"/>
              </a:ext>
            </a:extLst>
          </p:cNvPr>
          <p:cNvSpPr/>
          <p:nvPr/>
        </p:nvSpPr>
        <p:spPr>
          <a:xfrm>
            <a:off x="8288564" y="1727200"/>
            <a:ext cx="838200" cy="838200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8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B288D-C818-4C24-A1D1-9709AD8E11D6}"/>
              </a:ext>
            </a:extLst>
          </p:cNvPr>
          <p:cNvSpPr/>
          <p:nvPr/>
        </p:nvSpPr>
        <p:spPr>
          <a:xfrm>
            <a:off x="1912374" y="2565400"/>
            <a:ext cx="8367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4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Teşekkür Ederiz.</a:t>
            </a:r>
            <a:endParaRPr lang="en-US" sz="44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3CDC2A-A307-4004-BB5E-B5C8474C55AF}"/>
              </a:ext>
            </a:extLst>
          </p:cNvPr>
          <p:cNvSpPr/>
          <p:nvPr/>
        </p:nvSpPr>
        <p:spPr>
          <a:xfrm>
            <a:off x="4813300" y="4195817"/>
            <a:ext cx="2565400" cy="438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Poppins Light" panose="02000000000000000000" pitchFamily="2" charset="0"/>
                <a:cs typeface="Poppins Light" panose="02000000000000000000" pitchFamily="2" charset="0"/>
              </a:rPr>
              <a:t>OKUL PDR SERVİSİ</a:t>
            </a:r>
            <a:endParaRPr lang="id-ID" sz="1400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0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repeatCount="indefinite" decel="4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1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50000" decel="50000" autoRev="1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3.75E-6 0 L 3.75E-6 0.02847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repeatCount="indefinite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2.29167E-6 4.81481E-6 L 2.29167E-6 0.02847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repeatCount="indefinite" decel="4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50000" decel="50000" autoRev="1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3.75E-6 0 L 3.75E-6 0.02847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repeatCount="indefinite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2.29167E-6 4.81481E-6 L 2.29167E-6 0.02847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Freeform: Shape 590">
            <a:extLst>
              <a:ext uri="{FF2B5EF4-FFF2-40B4-BE49-F238E27FC236}">
                <a16:creationId xmlns:a16="http://schemas.microsoft.com/office/drawing/2014/main" id="{11E3EE49-D6B4-40D2-9DE3-7A62D642129F}"/>
              </a:ext>
            </a:extLst>
          </p:cNvPr>
          <p:cNvSpPr/>
          <p:nvPr/>
        </p:nvSpPr>
        <p:spPr>
          <a:xfrm flipH="1">
            <a:off x="4382864" y="0"/>
            <a:ext cx="7809136" cy="6860824"/>
          </a:xfrm>
          <a:custGeom>
            <a:avLst/>
            <a:gdLst>
              <a:gd name="connsiteX0" fmla="*/ 0 w 7809136"/>
              <a:gd name="connsiteY0" fmla="*/ 0 h 6923471"/>
              <a:gd name="connsiteX1" fmla="*/ 0 w 7809136"/>
              <a:gd name="connsiteY1" fmla="*/ 6923471 h 6923471"/>
              <a:gd name="connsiteX2" fmla="*/ 7131147 w 7809136"/>
              <a:gd name="connsiteY2" fmla="*/ 6923471 h 6923471"/>
              <a:gd name="connsiteX3" fmla="*/ 7477068 w 7809136"/>
              <a:gd name="connsiteY3" fmla="*/ 2825761 h 6923471"/>
              <a:gd name="connsiteX4" fmla="*/ 108528 w 7809136"/>
              <a:gd name="connsiteY4" fmla="*/ 85899 h 692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9136" h="6923471">
                <a:moveTo>
                  <a:pt x="0" y="0"/>
                </a:moveTo>
                <a:lnTo>
                  <a:pt x="0" y="6923471"/>
                </a:lnTo>
                <a:lnTo>
                  <a:pt x="7131147" y="6923471"/>
                </a:lnTo>
                <a:cubicBezTo>
                  <a:pt x="4478326" y="4756374"/>
                  <a:pt x="9030947" y="4987173"/>
                  <a:pt x="7477068" y="2825761"/>
                </a:cubicBezTo>
                <a:cubicBezTo>
                  <a:pt x="5971747" y="731892"/>
                  <a:pt x="3491790" y="2639889"/>
                  <a:pt x="108528" y="858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48CE4B-8ED0-42E7-A84C-6CA837AB0ADB}"/>
              </a:ext>
            </a:extLst>
          </p:cNvPr>
          <p:cNvGrpSpPr/>
          <p:nvPr/>
        </p:nvGrpSpPr>
        <p:grpSpPr>
          <a:xfrm>
            <a:off x="6591644" y="1941124"/>
            <a:ext cx="1420708" cy="1679363"/>
            <a:chOff x="6591644" y="1941124"/>
            <a:chExt cx="1420708" cy="16793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EF5B4F6-5C66-42E1-A369-75A69C5C7603}"/>
                </a:ext>
              </a:extLst>
            </p:cNvPr>
            <p:cNvGrpSpPr/>
            <p:nvPr/>
          </p:nvGrpSpPr>
          <p:grpSpPr>
            <a:xfrm>
              <a:off x="6591644" y="1941124"/>
              <a:ext cx="1420708" cy="984523"/>
              <a:chOff x="6591644" y="1941124"/>
              <a:chExt cx="1420708" cy="984523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E3B32B2-846E-43C5-9DEB-5A9EFE3BAAD6}"/>
                  </a:ext>
                </a:extLst>
              </p:cNvPr>
              <p:cNvSpPr/>
              <p:nvPr/>
            </p:nvSpPr>
            <p:spPr>
              <a:xfrm>
                <a:off x="7315553" y="2563393"/>
                <a:ext cx="47625" cy="114300"/>
              </a:xfrm>
              <a:custGeom>
                <a:avLst/>
                <a:gdLst>
                  <a:gd name="connsiteX0" fmla="*/ 31718 w 47625"/>
                  <a:gd name="connsiteY0" fmla="*/ 92764 h 114300"/>
                  <a:gd name="connsiteX1" fmla="*/ 30928 w 47625"/>
                  <a:gd name="connsiteY1" fmla="*/ 84487 h 114300"/>
                  <a:gd name="connsiteX2" fmla="*/ 30756 w 47625"/>
                  <a:gd name="connsiteY2" fmla="*/ 25422 h 114300"/>
                  <a:gd name="connsiteX3" fmla="*/ 38671 w 47625"/>
                  <a:gd name="connsiteY3" fmla="*/ 20860 h 114300"/>
                  <a:gd name="connsiteX4" fmla="*/ 15059 w 47625"/>
                  <a:gd name="connsiteY4" fmla="*/ 7144 h 114300"/>
                  <a:gd name="connsiteX5" fmla="*/ 7144 w 47625"/>
                  <a:gd name="connsiteY5" fmla="*/ 11706 h 114300"/>
                  <a:gd name="connsiteX6" fmla="*/ 7315 w 47625"/>
                  <a:gd name="connsiteY6" fmla="*/ 70771 h 114300"/>
                  <a:gd name="connsiteX7" fmla="*/ 20193 w 47625"/>
                  <a:gd name="connsiteY7" fmla="*/ 98984 h 114300"/>
                  <a:gd name="connsiteX8" fmla="*/ 43796 w 47625"/>
                  <a:gd name="connsiteY8" fmla="*/ 112700 h 114300"/>
                  <a:gd name="connsiteX9" fmla="*/ 31718 w 47625"/>
                  <a:gd name="connsiteY9" fmla="*/ 927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114300">
                    <a:moveTo>
                      <a:pt x="31718" y="92764"/>
                    </a:moveTo>
                    <a:cubicBezTo>
                      <a:pt x="31718" y="92764"/>
                      <a:pt x="30928" y="86982"/>
                      <a:pt x="30928" y="84487"/>
                    </a:cubicBezTo>
                    <a:lnTo>
                      <a:pt x="30756" y="25422"/>
                    </a:lnTo>
                    <a:lnTo>
                      <a:pt x="38671" y="20860"/>
                    </a:lnTo>
                    <a:lnTo>
                      <a:pt x="15059" y="7144"/>
                    </a:lnTo>
                    <a:lnTo>
                      <a:pt x="7144" y="11706"/>
                    </a:lnTo>
                    <a:lnTo>
                      <a:pt x="7315" y="70771"/>
                    </a:lnTo>
                    <a:cubicBezTo>
                      <a:pt x="7353" y="84639"/>
                      <a:pt x="12278" y="94383"/>
                      <a:pt x="20193" y="98984"/>
                    </a:cubicBezTo>
                    <a:lnTo>
                      <a:pt x="43796" y="112700"/>
                    </a:lnTo>
                    <a:cubicBezTo>
                      <a:pt x="37585" y="109090"/>
                      <a:pt x="33318" y="102222"/>
                      <a:pt x="31718" y="92764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08E12C9-07A6-4F33-A8F8-92E362E5EA83}"/>
                  </a:ext>
                </a:extLst>
              </p:cNvPr>
              <p:cNvSpPr/>
              <p:nvPr/>
            </p:nvSpPr>
            <p:spPr>
              <a:xfrm>
                <a:off x="7345383" y="2475915"/>
                <a:ext cx="161925" cy="200025"/>
              </a:xfrm>
              <a:custGeom>
                <a:avLst/>
                <a:gdLst>
                  <a:gd name="connsiteX0" fmla="*/ 128809 w 161925"/>
                  <a:gd name="connsiteY0" fmla="*/ 11716 h 200025"/>
                  <a:gd name="connsiteX1" fmla="*/ 128980 w 161925"/>
                  <a:gd name="connsiteY1" fmla="*/ 70780 h 200025"/>
                  <a:gd name="connsiteX2" fmla="*/ 128314 w 161925"/>
                  <a:gd name="connsiteY2" fmla="*/ 79029 h 200025"/>
                  <a:gd name="connsiteX3" fmla="*/ 128104 w 161925"/>
                  <a:gd name="connsiteY3" fmla="*/ 80343 h 200025"/>
                  <a:gd name="connsiteX4" fmla="*/ 126275 w 161925"/>
                  <a:gd name="connsiteY4" fmla="*/ 88211 h 200025"/>
                  <a:gd name="connsiteX5" fmla="*/ 126056 w 161925"/>
                  <a:gd name="connsiteY5" fmla="*/ 88945 h 200025"/>
                  <a:gd name="connsiteX6" fmla="*/ 122913 w 161925"/>
                  <a:gd name="connsiteY6" fmla="*/ 97469 h 200025"/>
                  <a:gd name="connsiteX7" fmla="*/ 122837 w 161925"/>
                  <a:gd name="connsiteY7" fmla="*/ 97641 h 200025"/>
                  <a:gd name="connsiteX8" fmla="*/ 118579 w 161925"/>
                  <a:gd name="connsiteY8" fmla="*/ 106070 h 200025"/>
                  <a:gd name="connsiteX9" fmla="*/ 118436 w 161925"/>
                  <a:gd name="connsiteY9" fmla="*/ 106318 h 200025"/>
                  <a:gd name="connsiteX10" fmla="*/ 113388 w 161925"/>
                  <a:gd name="connsiteY10" fmla="*/ 114052 h 200025"/>
                  <a:gd name="connsiteX11" fmla="*/ 112893 w 161925"/>
                  <a:gd name="connsiteY11" fmla="*/ 114719 h 200025"/>
                  <a:gd name="connsiteX12" fmla="*/ 107597 w 161925"/>
                  <a:gd name="connsiteY12" fmla="*/ 121091 h 200025"/>
                  <a:gd name="connsiteX13" fmla="*/ 106406 w 161925"/>
                  <a:gd name="connsiteY13" fmla="*/ 122377 h 200025"/>
                  <a:gd name="connsiteX14" fmla="*/ 101843 w 161925"/>
                  <a:gd name="connsiteY14" fmla="*/ 126644 h 200025"/>
                  <a:gd name="connsiteX15" fmla="*/ 99758 w 161925"/>
                  <a:gd name="connsiteY15" fmla="*/ 128473 h 200025"/>
                  <a:gd name="connsiteX16" fmla="*/ 92967 w 161925"/>
                  <a:gd name="connsiteY16" fmla="*/ 133188 h 200025"/>
                  <a:gd name="connsiteX17" fmla="*/ 21672 w 161925"/>
                  <a:gd name="connsiteY17" fmla="*/ 174346 h 200025"/>
                  <a:gd name="connsiteX18" fmla="*/ 15033 w 161925"/>
                  <a:gd name="connsiteY18" fmla="*/ 177394 h 200025"/>
                  <a:gd name="connsiteX19" fmla="*/ 13776 w 161925"/>
                  <a:gd name="connsiteY19" fmla="*/ 177832 h 200025"/>
                  <a:gd name="connsiteX20" fmla="*/ 7842 w 161925"/>
                  <a:gd name="connsiteY20" fmla="*/ 179108 h 200025"/>
                  <a:gd name="connsiteX21" fmla="*/ 7318 w 161925"/>
                  <a:gd name="connsiteY21" fmla="*/ 179803 h 200025"/>
                  <a:gd name="connsiteX22" fmla="*/ 7146 w 161925"/>
                  <a:gd name="connsiteY22" fmla="*/ 180451 h 200025"/>
                  <a:gd name="connsiteX23" fmla="*/ 7737 w 161925"/>
                  <a:gd name="connsiteY23" fmla="*/ 180451 h 200025"/>
                  <a:gd name="connsiteX24" fmla="*/ 7737 w 161925"/>
                  <a:gd name="connsiteY24" fmla="*/ 183194 h 200025"/>
                  <a:gd name="connsiteX25" fmla="*/ 19967 w 161925"/>
                  <a:gd name="connsiteY25" fmla="*/ 190529 h 200025"/>
                  <a:gd name="connsiteX26" fmla="*/ 19796 w 161925"/>
                  <a:gd name="connsiteY26" fmla="*/ 190652 h 200025"/>
                  <a:gd name="connsiteX27" fmla="*/ 21615 w 161925"/>
                  <a:gd name="connsiteY27" fmla="*/ 191538 h 200025"/>
                  <a:gd name="connsiteX28" fmla="*/ 23529 w 161925"/>
                  <a:gd name="connsiteY28" fmla="*/ 192215 h 200025"/>
                  <a:gd name="connsiteX29" fmla="*/ 24806 w 161925"/>
                  <a:gd name="connsiteY29" fmla="*/ 192510 h 200025"/>
                  <a:gd name="connsiteX30" fmla="*/ 25110 w 161925"/>
                  <a:gd name="connsiteY30" fmla="*/ 192576 h 200025"/>
                  <a:gd name="connsiteX31" fmla="*/ 25577 w 161925"/>
                  <a:gd name="connsiteY31" fmla="*/ 192681 h 200025"/>
                  <a:gd name="connsiteX32" fmla="*/ 27758 w 161925"/>
                  <a:gd name="connsiteY32" fmla="*/ 192938 h 200025"/>
                  <a:gd name="connsiteX33" fmla="*/ 30158 w 161925"/>
                  <a:gd name="connsiteY33" fmla="*/ 192957 h 200025"/>
                  <a:gd name="connsiteX34" fmla="*/ 30920 w 161925"/>
                  <a:gd name="connsiteY34" fmla="*/ 192881 h 200025"/>
                  <a:gd name="connsiteX35" fmla="*/ 31435 w 161925"/>
                  <a:gd name="connsiteY35" fmla="*/ 192824 h 200025"/>
                  <a:gd name="connsiteX36" fmla="*/ 32845 w 161925"/>
                  <a:gd name="connsiteY36" fmla="*/ 192681 h 200025"/>
                  <a:gd name="connsiteX37" fmla="*/ 36017 w 161925"/>
                  <a:gd name="connsiteY37" fmla="*/ 192005 h 200025"/>
                  <a:gd name="connsiteX38" fmla="*/ 37369 w 161925"/>
                  <a:gd name="connsiteY38" fmla="*/ 191538 h 200025"/>
                  <a:gd name="connsiteX39" fmla="*/ 38636 w 161925"/>
                  <a:gd name="connsiteY39" fmla="*/ 191110 h 200025"/>
                  <a:gd name="connsiteX40" fmla="*/ 40274 w 161925"/>
                  <a:gd name="connsiteY40" fmla="*/ 190538 h 200025"/>
                  <a:gd name="connsiteX41" fmla="*/ 45275 w 161925"/>
                  <a:gd name="connsiteY41" fmla="*/ 188043 h 200025"/>
                  <a:gd name="connsiteX42" fmla="*/ 116560 w 161925"/>
                  <a:gd name="connsiteY42" fmla="*/ 146885 h 200025"/>
                  <a:gd name="connsiteX43" fmla="*/ 123361 w 161925"/>
                  <a:gd name="connsiteY43" fmla="*/ 142180 h 200025"/>
                  <a:gd name="connsiteX44" fmla="*/ 125427 w 161925"/>
                  <a:gd name="connsiteY44" fmla="*/ 140360 h 200025"/>
                  <a:gd name="connsiteX45" fmla="*/ 128609 w 161925"/>
                  <a:gd name="connsiteY45" fmla="*/ 137560 h 200025"/>
                  <a:gd name="connsiteX46" fmla="*/ 130000 w 161925"/>
                  <a:gd name="connsiteY46" fmla="*/ 136074 h 200025"/>
                  <a:gd name="connsiteX47" fmla="*/ 131190 w 161925"/>
                  <a:gd name="connsiteY47" fmla="*/ 134807 h 200025"/>
                  <a:gd name="connsiteX48" fmla="*/ 132543 w 161925"/>
                  <a:gd name="connsiteY48" fmla="*/ 133369 h 200025"/>
                  <a:gd name="connsiteX49" fmla="*/ 135486 w 161925"/>
                  <a:gd name="connsiteY49" fmla="*/ 129797 h 200025"/>
                  <a:gd name="connsiteX50" fmla="*/ 136486 w 161925"/>
                  <a:gd name="connsiteY50" fmla="*/ 128435 h 200025"/>
                  <a:gd name="connsiteX51" fmla="*/ 136991 w 161925"/>
                  <a:gd name="connsiteY51" fmla="*/ 127759 h 200025"/>
                  <a:gd name="connsiteX52" fmla="*/ 137905 w 161925"/>
                  <a:gd name="connsiteY52" fmla="*/ 126521 h 200025"/>
                  <a:gd name="connsiteX53" fmla="*/ 140010 w 161925"/>
                  <a:gd name="connsiteY53" fmla="*/ 123387 h 200025"/>
                  <a:gd name="connsiteX54" fmla="*/ 141868 w 161925"/>
                  <a:gd name="connsiteY54" fmla="*/ 120329 h 200025"/>
                  <a:gd name="connsiteX55" fmla="*/ 142039 w 161925"/>
                  <a:gd name="connsiteY55" fmla="*/ 120034 h 200025"/>
                  <a:gd name="connsiteX56" fmla="*/ 142182 w 161925"/>
                  <a:gd name="connsiteY56" fmla="*/ 119786 h 200025"/>
                  <a:gd name="connsiteX57" fmla="*/ 143582 w 161925"/>
                  <a:gd name="connsiteY57" fmla="*/ 117272 h 200025"/>
                  <a:gd name="connsiteX58" fmla="*/ 145144 w 161925"/>
                  <a:gd name="connsiteY58" fmla="*/ 114195 h 200025"/>
                  <a:gd name="connsiteX59" fmla="*/ 146449 w 161925"/>
                  <a:gd name="connsiteY59" fmla="*/ 111357 h 200025"/>
                  <a:gd name="connsiteX60" fmla="*/ 146516 w 161925"/>
                  <a:gd name="connsiteY60" fmla="*/ 111195 h 200025"/>
                  <a:gd name="connsiteX61" fmla="*/ 146583 w 161925"/>
                  <a:gd name="connsiteY61" fmla="*/ 111033 h 200025"/>
                  <a:gd name="connsiteX62" fmla="*/ 147925 w 161925"/>
                  <a:gd name="connsiteY62" fmla="*/ 107785 h 200025"/>
                  <a:gd name="connsiteX63" fmla="*/ 149145 w 161925"/>
                  <a:gd name="connsiteY63" fmla="*/ 104365 h 200025"/>
                  <a:gd name="connsiteX64" fmla="*/ 149669 w 161925"/>
                  <a:gd name="connsiteY64" fmla="*/ 102660 h 200025"/>
                  <a:gd name="connsiteX65" fmla="*/ 149897 w 161925"/>
                  <a:gd name="connsiteY65" fmla="*/ 101927 h 200025"/>
                  <a:gd name="connsiteX66" fmla="*/ 150278 w 161925"/>
                  <a:gd name="connsiteY66" fmla="*/ 100679 h 200025"/>
                  <a:gd name="connsiteX67" fmla="*/ 151288 w 161925"/>
                  <a:gd name="connsiteY67" fmla="*/ 96526 h 200025"/>
                  <a:gd name="connsiteX68" fmla="*/ 151717 w 161925"/>
                  <a:gd name="connsiteY68" fmla="*/ 94040 h 200025"/>
                  <a:gd name="connsiteX69" fmla="*/ 151926 w 161925"/>
                  <a:gd name="connsiteY69" fmla="*/ 92726 h 200025"/>
                  <a:gd name="connsiteX70" fmla="*/ 152126 w 161925"/>
                  <a:gd name="connsiteY70" fmla="*/ 91516 h 200025"/>
                  <a:gd name="connsiteX71" fmla="*/ 152593 w 161925"/>
                  <a:gd name="connsiteY71" fmla="*/ 84487 h 200025"/>
                  <a:gd name="connsiteX72" fmla="*/ 152421 w 161925"/>
                  <a:gd name="connsiteY72" fmla="*/ 25422 h 200025"/>
                  <a:gd name="connsiteX73" fmla="*/ 160337 w 161925"/>
                  <a:gd name="connsiteY73" fmla="*/ 20860 h 200025"/>
                  <a:gd name="connsiteX74" fmla="*/ 160337 w 161925"/>
                  <a:gd name="connsiteY74" fmla="*/ 20860 h 200025"/>
                  <a:gd name="connsiteX75" fmla="*/ 136724 w 161925"/>
                  <a:gd name="connsiteY75" fmla="*/ 7144 h 200025"/>
                  <a:gd name="connsiteX76" fmla="*/ 128809 w 161925"/>
                  <a:gd name="connsiteY76" fmla="*/ 1171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61925" h="200025">
                    <a:moveTo>
                      <a:pt x="128809" y="11716"/>
                    </a:moveTo>
                    <a:lnTo>
                      <a:pt x="128980" y="70780"/>
                    </a:lnTo>
                    <a:cubicBezTo>
                      <a:pt x="128990" y="73466"/>
                      <a:pt x="128742" y="76229"/>
                      <a:pt x="128314" y="79029"/>
                    </a:cubicBezTo>
                    <a:cubicBezTo>
                      <a:pt x="128256" y="79467"/>
                      <a:pt x="128161" y="79905"/>
                      <a:pt x="128104" y="80343"/>
                    </a:cubicBezTo>
                    <a:cubicBezTo>
                      <a:pt x="127637" y="82944"/>
                      <a:pt x="127056" y="85582"/>
                      <a:pt x="126275" y="88211"/>
                    </a:cubicBezTo>
                    <a:cubicBezTo>
                      <a:pt x="126199" y="88449"/>
                      <a:pt x="126123" y="88706"/>
                      <a:pt x="126056" y="88945"/>
                    </a:cubicBezTo>
                    <a:cubicBezTo>
                      <a:pt x="125180" y="91811"/>
                      <a:pt x="124141" y="94659"/>
                      <a:pt x="122913" y="97469"/>
                    </a:cubicBezTo>
                    <a:cubicBezTo>
                      <a:pt x="122885" y="97526"/>
                      <a:pt x="122865" y="97584"/>
                      <a:pt x="122837" y="97641"/>
                    </a:cubicBezTo>
                    <a:cubicBezTo>
                      <a:pt x="121570" y="100498"/>
                      <a:pt x="120150" y="103327"/>
                      <a:pt x="118579" y="106070"/>
                    </a:cubicBezTo>
                    <a:cubicBezTo>
                      <a:pt x="118522" y="106156"/>
                      <a:pt x="118484" y="106242"/>
                      <a:pt x="118436" y="106318"/>
                    </a:cubicBezTo>
                    <a:cubicBezTo>
                      <a:pt x="116884" y="108995"/>
                      <a:pt x="115188" y="111576"/>
                      <a:pt x="113388" y="114052"/>
                    </a:cubicBezTo>
                    <a:cubicBezTo>
                      <a:pt x="113217" y="114271"/>
                      <a:pt x="113064" y="114500"/>
                      <a:pt x="112893" y="114719"/>
                    </a:cubicBezTo>
                    <a:cubicBezTo>
                      <a:pt x="111216" y="116957"/>
                      <a:pt x="109454" y="119082"/>
                      <a:pt x="107597" y="121091"/>
                    </a:cubicBezTo>
                    <a:cubicBezTo>
                      <a:pt x="107206" y="121520"/>
                      <a:pt x="106806" y="121949"/>
                      <a:pt x="106406" y="122377"/>
                    </a:cubicBezTo>
                    <a:cubicBezTo>
                      <a:pt x="104939" y="123901"/>
                      <a:pt x="103396" y="125292"/>
                      <a:pt x="101843" y="126644"/>
                    </a:cubicBezTo>
                    <a:cubicBezTo>
                      <a:pt x="101158" y="127244"/>
                      <a:pt x="100472" y="127911"/>
                      <a:pt x="99758" y="128473"/>
                    </a:cubicBezTo>
                    <a:cubicBezTo>
                      <a:pt x="97558" y="130235"/>
                      <a:pt x="95290" y="131845"/>
                      <a:pt x="92967" y="133188"/>
                    </a:cubicBezTo>
                    <a:lnTo>
                      <a:pt x="21672" y="174346"/>
                    </a:lnTo>
                    <a:cubicBezTo>
                      <a:pt x="19405" y="175660"/>
                      <a:pt x="17185" y="176613"/>
                      <a:pt x="15033" y="177394"/>
                    </a:cubicBezTo>
                    <a:cubicBezTo>
                      <a:pt x="14614" y="177546"/>
                      <a:pt x="14195" y="177689"/>
                      <a:pt x="13776" y="177832"/>
                    </a:cubicBezTo>
                    <a:cubicBezTo>
                      <a:pt x="11737" y="178470"/>
                      <a:pt x="9737" y="178927"/>
                      <a:pt x="7842" y="179108"/>
                    </a:cubicBezTo>
                    <a:cubicBezTo>
                      <a:pt x="7660" y="179127"/>
                      <a:pt x="7499" y="179794"/>
                      <a:pt x="7318" y="179803"/>
                    </a:cubicBezTo>
                    <a:cubicBezTo>
                      <a:pt x="7260" y="179813"/>
                      <a:pt x="7213" y="180451"/>
                      <a:pt x="7146" y="180451"/>
                    </a:cubicBezTo>
                    <a:cubicBezTo>
                      <a:pt x="7099" y="180451"/>
                      <a:pt x="7737" y="180451"/>
                      <a:pt x="7737" y="180451"/>
                    </a:cubicBezTo>
                    <a:lnTo>
                      <a:pt x="7737" y="183194"/>
                    </a:lnTo>
                    <a:lnTo>
                      <a:pt x="19967" y="190529"/>
                    </a:lnTo>
                    <a:cubicBezTo>
                      <a:pt x="20033" y="190567"/>
                      <a:pt x="19729" y="190614"/>
                      <a:pt x="19796" y="190652"/>
                    </a:cubicBezTo>
                    <a:cubicBezTo>
                      <a:pt x="20376" y="190976"/>
                      <a:pt x="20986" y="191272"/>
                      <a:pt x="21615" y="191538"/>
                    </a:cubicBezTo>
                    <a:cubicBezTo>
                      <a:pt x="22224" y="191795"/>
                      <a:pt x="22881" y="192024"/>
                      <a:pt x="23529" y="192215"/>
                    </a:cubicBezTo>
                    <a:cubicBezTo>
                      <a:pt x="23948" y="192338"/>
                      <a:pt x="24377" y="192415"/>
                      <a:pt x="24806" y="192510"/>
                    </a:cubicBezTo>
                    <a:cubicBezTo>
                      <a:pt x="24910" y="192529"/>
                      <a:pt x="25006" y="192557"/>
                      <a:pt x="25110" y="192576"/>
                    </a:cubicBezTo>
                    <a:cubicBezTo>
                      <a:pt x="25272" y="192605"/>
                      <a:pt x="25415" y="192653"/>
                      <a:pt x="25577" y="192681"/>
                    </a:cubicBezTo>
                    <a:cubicBezTo>
                      <a:pt x="26292" y="192815"/>
                      <a:pt x="27006" y="192891"/>
                      <a:pt x="27758" y="192938"/>
                    </a:cubicBezTo>
                    <a:cubicBezTo>
                      <a:pt x="28530" y="192986"/>
                      <a:pt x="29339" y="192996"/>
                      <a:pt x="30158" y="192957"/>
                    </a:cubicBezTo>
                    <a:cubicBezTo>
                      <a:pt x="30397" y="192948"/>
                      <a:pt x="30673" y="192900"/>
                      <a:pt x="30920" y="192881"/>
                    </a:cubicBezTo>
                    <a:cubicBezTo>
                      <a:pt x="31101" y="192862"/>
                      <a:pt x="31254" y="192843"/>
                      <a:pt x="31435" y="192824"/>
                    </a:cubicBezTo>
                    <a:cubicBezTo>
                      <a:pt x="31911" y="192786"/>
                      <a:pt x="32378" y="192757"/>
                      <a:pt x="32845" y="192681"/>
                    </a:cubicBezTo>
                    <a:cubicBezTo>
                      <a:pt x="33873" y="192519"/>
                      <a:pt x="34950" y="192300"/>
                      <a:pt x="36017" y="192005"/>
                    </a:cubicBezTo>
                    <a:cubicBezTo>
                      <a:pt x="36464" y="191881"/>
                      <a:pt x="36931" y="191691"/>
                      <a:pt x="37369" y="191538"/>
                    </a:cubicBezTo>
                    <a:cubicBezTo>
                      <a:pt x="37788" y="191405"/>
                      <a:pt x="38207" y="191272"/>
                      <a:pt x="38636" y="191110"/>
                    </a:cubicBezTo>
                    <a:cubicBezTo>
                      <a:pt x="39179" y="190910"/>
                      <a:pt x="39712" y="190776"/>
                      <a:pt x="40274" y="190538"/>
                    </a:cubicBezTo>
                    <a:cubicBezTo>
                      <a:pt x="41903" y="189862"/>
                      <a:pt x="43580" y="189033"/>
                      <a:pt x="45275" y="188043"/>
                    </a:cubicBezTo>
                    <a:lnTo>
                      <a:pt x="116560" y="146885"/>
                    </a:lnTo>
                    <a:cubicBezTo>
                      <a:pt x="118894" y="145542"/>
                      <a:pt x="121151" y="143932"/>
                      <a:pt x="123361" y="142180"/>
                    </a:cubicBezTo>
                    <a:cubicBezTo>
                      <a:pt x="124065" y="141608"/>
                      <a:pt x="124732" y="140961"/>
                      <a:pt x="125427" y="140360"/>
                    </a:cubicBezTo>
                    <a:cubicBezTo>
                      <a:pt x="126494" y="139427"/>
                      <a:pt x="127590" y="138570"/>
                      <a:pt x="128609" y="137560"/>
                    </a:cubicBezTo>
                    <a:cubicBezTo>
                      <a:pt x="129085" y="137084"/>
                      <a:pt x="129533" y="136570"/>
                      <a:pt x="130000" y="136074"/>
                    </a:cubicBezTo>
                    <a:cubicBezTo>
                      <a:pt x="130400" y="135655"/>
                      <a:pt x="130800" y="135236"/>
                      <a:pt x="131190" y="134807"/>
                    </a:cubicBezTo>
                    <a:cubicBezTo>
                      <a:pt x="131638" y="134312"/>
                      <a:pt x="132104" y="133864"/>
                      <a:pt x="132543" y="133369"/>
                    </a:cubicBezTo>
                    <a:cubicBezTo>
                      <a:pt x="133562" y="132207"/>
                      <a:pt x="134533" y="131016"/>
                      <a:pt x="135486" y="129797"/>
                    </a:cubicBezTo>
                    <a:cubicBezTo>
                      <a:pt x="135838" y="129350"/>
                      <a:pt x="136153" y="128883"/>
                      <a:pt x="136486" y="128435"/>
                    </a:cubicBezTo>
                    <a:cubicBezTo>
                      <a:pt x="136658" y="128206"/>
                      <a:pt x="136819" y="127987"/>
                      <a:pt x="136991" y="127759"/>
                    </a:cubicBezTo>
                    <a:cubicBezTo>
                      <a:pt x="137286" y="127349"/>
                      <a:pt x="137610" y="126940"/>
                      <a:pt x="137905" y="126521"/>
                    </a:cubicBezTo>
                    <a:cubicBezTo>
                      <a:pt x="138620" y="125492"/>
                      <a:pt x="139324" y="124444"/>
                      <a:pt x="140010" y="123387"/>
                    </a:cubicBezTo>
                    <a:cubicBezTo>
                      <a:pt x="140649" y="122387"/>
                      <a:pt x="141277" y="121349"/>
                      <a:pt x="141868" y="120329"/>
                    </a:cubicBezTo>
                    <a:cubicBezTo>
                      <a:pt x="141925" y="120225"/>
                      <a:pt x="141982" y="120129"/>
                      <a:pt x="142039" y="120034"/>
                    </a:cubicBezTo>
                    <a:cubicBezTo>
                      <a:pt x="142087" y="119948"/>
                      <a:pt x="142125" y="119872"/>
                      <a:pt x="142182" y="119786"/>
                    </a:cubicBezTo>
                    <a:cubicBezTo>
                      <a:pt x="142668" y="118958"/>
                      <a:pt x="143144" y="118120"/>
                      <a:pt x="143582" y="117272"/>
                    </a:cubicBezTo>
                    <a:cubicBezTo>
                      <a:pt x="144116" y="116262"/>
                      <a:pt x="144640" y="115224"/>
                      <a:pt x="145144" y="114195"/>
                    </a:cubicBezTo>
                    <a:cubicBezTo>
                      <a:pt x="145592" y="113252"/>
                      <a:pt x="146020" y="112309"/>
                      <a:pt x="146449" y="111357"/>
                    </a:cubicBezTo>
                    <a:cubicBezTo>
                      <a:pt x="146459" y="111300"/>
                      <a:pt x="146487" y="111252"/>
                      <a:pt x="146516" y="111195"/>
                    </a:cubicBezTo>
                    <a:cubicBezTo>
                      <a:pt x="146535" y="111138"/>
                      <a:pt x="146563" y="111081"/>
                      <a:pt x="146583" y="111033"/>
                    </a:cubicBezTo>
                    <a:cubicBezTo>
                      <a:pt x="147059" y="109957"/>
                      <a:pt x="147506" y="108861"/>
                      <a:pt x="147925" y="107785"/>
                    </a:cubicBezTo>
                    <a:cubicBezTo>
                      <a:pt x="148355" y="106651"/>
                      <a:pt x="148764" y="105508"/>
                      <a:pt x="149145" y="104365"/>
                    </a:cubicBezTo>
                    <a:cubicBezTo>
                      <a:pt x="149345" y="103794"/>
                      <a:pt x="149497" y="103232"/>
                      <a:pt x="149669" y="102660"/>
                    </a:cubicBezTo>
                    <a:cubicBezTo>
                      <a:pt x="149754" y="102413"/>
                      <a:pt x="149831" y="102175"/>
                      <a:pt x="149897" y="101927"/>
                    </a:cubicBezTo>
                    <a:cubicBezTo>
                      <a:pt x="150021" y="101508"/>
                      <a:pt x="150154" y="101098"/>
                      <a:pt x="150278" y="100679"/>
                    </a:cubicBezTo>
                    <a:cubicBezTo>
                      <a:pt x="150659" y="99289"/>
                      <a:pt x="150983" y="97917"/>
                      <a:pt x="151288" y="96526"/>
                    </a:cubicBezTo>
                    <a:cubicBezTo>
                      <a:pt x="151460" y="95688"/>
                      <a:pt x="151564" y="94869"/>
                      <a:pt x="151717" y="94040"/>
                    </a:cubicBezTo>
                    <a:cubicBezTo>
                      <a:pt x="151793" y="93602"/>
                      <a:pt x="151879" y="93174"/>
                      <a:pt x="151926" y="92726"/>
                    </a:cubicBezTo>
                    <a:cubicBezTo>
                      <a:pt x="151993" y="92335"/>
                      <a:pt x="152088" y="91926"/>
                      <a:pt x="152126" y="91516"/>
                    </a:cubicBezTo>
                    <a:cubicBezTo>
                      <a:pt x="152440" y="89135"/>
                      <a:pt x="152603" y="86782"/>
                      <a:pt x="152593" y="84487"/>
                    </a:cubicBezTo>
                    <a:lnTo>
                      <a:pt x="152421" y="25422"/>
                    </a:lnTo>
                    <a:lnTo>
                      <a:pt x="160337" y="20860"/>
                    </a:lnTo>
                    <a:lnTo>
                      <a:pt x="160337" y="20860"/>
                    </a:lnTo>
                    <a:lnTo>
                      <a:pt x="136724" y="7144"/>
                    </a:lnTo>
                    <a:lnTo>
                      <a:pt x="128809" y="11716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5DEDFA7-1B02-4772-92A6-D09A04D527D3}"/>
                  </a:ext>
                </a:extLst>
              </p:cNvPr>
              <p:cNvSpPr/>
              <p:nvPr/>
            </p:nvSpPr>
            <p:spPr>
              <a:xfrm>
                <a:off x="7339175" y="2489650"/>
                <a:ext cx="171450" cy="190500"/>
              </a:xfrm>
              <a:custGeom>
                <a:avLst/>
                <a:gdLst>
                  <a:gd name="connsiteX0" fmla="*/ 158629 w 171450"/>
                  <a:gd name="connsiteY0" fmla="*/ 11706 h 190500"/>
                  <a:gd name="connsiteX1" fmla="*/ 158801 w 171450"/>
                  <a:gd name="connsiteY1" fmla="*/ 70771 h 190500"/>
                  <a:gd name="connsiteX2" fmla="*/ 122777 w 171450"/>
                  <a:gd name="connsiteY2" fmla="*/ 133169 h 190500"/>
                  <a:gd name="connsiteX3" fmla="*/ 51492 w 171450"/>
                  <a:gd name="connsiteY3" fmla="*/ 174336 h 190500"/>
                  <a:gd name="connsiteX4" fmla="*/ 15221 w 171450"/>
                  <a:gd name="connsiteY4" fmla="*/ 153667 h 190500"/>
                  <a:gd name="connsiteX5" fmla="*/ 15050 w 171450"/>
                  <a:gd name="connsiteY5" fmla="*/ 94602 h 190500"/>
                  <a:gd name="connsiteX6" fmla="*/ 7144 w 171450"/>
                  <a:gd name="connsiteY6" fmla="*/ 99165 h 190500"/>
                  <a:gd name="connsiteX7" fmla="*/ 7315 w 171450"/>
                  <a:gd name="connsiteY7" fmla="*/ 158229 h 190500"/>
                  <a:gd name="connsiteX8" fmla="*/ 51521 w 171450"/>
                  <a:gd name="connsiteY8" fmla="*/ 183423 h 190500"/>
                  <a:gd name="connsiteX9" fmla="*/ 122806 w 171450"/>
                  <a:gd name="connsiteY9" fmla="*/ 142265 h 190500"/>
                  <a:gd name="connsiteX10" fmla="*/ 166726 w 171450"/>
                  <a:gd name="connsiteY10" fmla="*/ 66199 h 190500"/>
                  <a:gd name="connsiteX11" fmla="*/ 166545 w 171450"/>
                  <a:gd name="connsiteY11" fmla="*/ 7144 h 190500"/>
                  <a:gd name="connsiteX12" fmla="*/ 158629 w 171450"/>
                  <a:gd name="connsiteY12" fmla="*/ 1170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450" h="190500">
                    <a:moveTo>
                      <a:pt x="158629" y="11706"/>
                    </a:moveTo>
                    <a:lnTo>
                      <a:pt x="158801" y="70771"/>
                    </a:lnTo>
                    <a:cubicBezTo>
                      <a:pt x="158877" y="93621"/>
                      <a:pt x="142733" y="121644"/>
                      <a:pt x="122777" y="133169"/>
                    </a:cubicBezTo>
                    <a:lnTo>
                      <a:pt x="51492" y="174336"/>
                    </a:lnTo>
                    <a:cubicBezTo>
                      <a:pt x="31604" y="185814"/>
                      <a:pt x="15297" y="176517"/>
                      <a:pt x="15221" y="153667"/>
                    </a:cubicBezTo>
                    <a:lnTo>
                      <a:pt x="15050" y="94602"/>
                    </a:lnTo>
                    <a:lnTo>
                      <a:pt x="7144" y="99165"/>
                    </a:lnTo>
                    <a:lnTo>
                      <a:pt x="7315" y="158229"/>
                    </a:lnTo>
                    <a:cubicBezTo>
                      <a:pt x="7401" y="186166"/>
                      <a:pt x="27280" y="197406"/>
                      <a:pt x="51521" y="183423"/>
                    </a:cubicBezTo>
                    <a:lnTo>
                      <a:pt x="122806" y="142265"/>
                    </a:lnTo>
                    <a:cubicBezTo>
                      <a:pt x="147124" y="128226"/>
                      <a:pt x="166802" y="94136"/>
                      <a:pt x="166726" y="66199"/>
                    </a:cubicBezTo>
                    <a:lnTo>
                      <a:pt x="166545" y="7144"/>
                    </a:lnTo>
                    <a:lnTo>
                      <a:pt x="158629" y="11706"/>
                    </a:ln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B9F88F-334B-4844-A079-F4AE76C7B9A0}"/>
                  </a:ext>
                </a:extLst>
              </p:cNvPr>
              <p:cNvSpPr/>
              <p:nvPr/>
            </p:nvSpPr>
            <p:spPr>
              <a:xfrm>
                <a:off x="7096945" y="2479106"/>
                <a:ext cx="47625" cy="114300"/>
              </a:xfrm>
              <a:custGeom>
                <a:avLst/>
                <a:gdLst>
                  <a:gd name="connsiteX0" fmla="*/ 31718 w 47625"/>
                  <a:gd name="connsiteY0" fmla="*/ 92774 h 114300"/>
                  <a:gd name="connsiteX1" fmla="*/ 30937 w 47625"/>
                  <a:gd name="connsiteY1" fmla="*/ 84487 h 114300"/>
                  <a:gd name="connsiteX2" fmla="*/ 30756 w 47625"/>
                  <a:gd name="connsiteY2" fmla="*/ 25422 h 114300"/>
                  <a:gd name="connsiteX3" fmla="*/ 38671 w 47625"/>
                  <a:gd name="connsiteY3" fmla="*/ 20860 h 114300"/>
                  <a:gd name="connsiteX4" fmla="*/ 15059 w 47625"/>
                  <a:gd name="connsiteY4" fmla="*/ 7144 h 114300"/>
                  <a:gd name="connsiteX5" fmla="*/ 15059 w 47625"/>
                  <a:gd name="connsiteY5" fmla="*/ 7144 h 114300"/>
                  <a:gd name="connsiteX6" fmla="*/ 7144 w 47625"/>
                  <a:gd name="connsiteY6" fmla="*/ 11716 h 114300"/>
                  <a:gd name="connsiteX7" fmla="*/ 7325 w 47625"/>
                  <a:gd name="connsiteY7" fmla="*/ 70771 h 114300"/>
                  <a:gd name="connsiteX8" fmla="*/ 20184 w 47625"/>
                  <a:gd name="connsiteY8" fmla="*/ 98993 h 114300"/>
                  <a:gd name="connsiteX9" fmla="*/ 43796 w 47625"/>
                  <a:gd name="connsiteY9" fmla="*/ 112700 h 114300"/>
                  <a:gd name="connsiteX10" fmla="*/ 31718 w 47625"/>
                  <a:gd name="connsiteY10" fmla="*/ 9277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625" h="114300">
                    <a:moveTo>
                      <a:pt x="31718" y="92774"/>
                    </a:moveTo>
                    <a:cubicBezTo>
                      <a:pt x="31718" y="92774"/>
                      <a:pt x="30937" y="86982"/>
                      <a:pt x="30937" y="84487"/>
                    </a:cubicBezTo>
                    <a:lnTo>
                      <a:pt x="30756" y="25422"/>
                    </a:lnTo>
                    <a:lnTo>
                      <a:pt x="38671" y="20860"/>
                    </a:lnTo>
                    <a:lnTo>
                      <a:pt x="15059" y="7144"/>
                    </a:lnTo>
                    <a:lnTo>
                      <a:pt x="15059" y="7144"/>
                    </a:lnTo>
                    <a:lnTo>
                      <a:pt x="7144" y="11716"/>
                    </a:lnTo>
                    <a:lnTo>
                      <a:pt x="7325" y="70771"/>
                    </a:lnTo>
                    <a:cubicBezTo>
                      <a:pt x="7363" y="84639"/>
                      <a:pt x="12278" y="94393"/>
                      <a:pt x="20184" y="98993"/>
                    </a:cubicBezTo>
                    <a:lnTo>
                      <a:pt x="43796" y="112700"/>
                    </a:lnTo>
                    <a:cubicBezTo>
                      <a:pt x="37595" y="109099"/>
                      <a:pt x="33328" y="102222"/>
                      <a:pt x="31718" y="92774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DC37ACF-028E-4ADC-BDED-240736D858AA}"/>
                  </a:ext>
                </a:extLst>
              </p:cNvPr>
              <p:cNvSpPr/>
              <p:nvPr/>
            </p:nvSpPr>
            <p:spPr>
              <a:xfrm>
                <a:off x="7126766" y="2391628"/>
                <a:ext cx="161925" cy="200025"/>
              </a:xfrm>
              <a:custGeom>
                <a:avLst/>
                <a:gdLst>
                  <a:gd name="connsiteX0" fmla="*/ 136732 w 161925"/>
                  <a:gd name="connsiteY0" fmla="*/ 7144 h 200025"/>
                  <a:gd name="connsiteX1" fmla="*/ 136732 w 161925"/>
                  <a:gd name="connsiteY1" fmla="*/ 7144 h 200025"/>
                  <a:gd name="connsiteX2" fmla="*/ 128827 w 161925"/>
                  <a:gd name="connsiteY2" fmla="*/ 11716 h 200025"/>
                  <a:gd name="connsiteX3" fmla="*/ 128989 w 161925"/>
                  <a:gd name="connsiteY3" fmla="*/ 70771 h 200025"/>
                  <a:gd name="connsiteX4" fmla="*/ 128332 w 161925"/>
                  <a:gd name="connsiteY4" fmla="*/ 79019 h 200025"/>
                  <a:gd name="connsiteX5" fmla="*/ 128113 w 161925"/>
                  <a:gd name="connsiteY5" fmla="*/ 80343 h 200025"/>
                  <a:gd name="connsiteX6" fmla="*/ 126293 w 161925"/>
                  <a:gd name="connsiteY6" fmla="*/ 88202 h 200025"/>
                  <a:gd name="connsiteX7" fmla="*/ 126074 w 161925"/>
                  <a:gd name="connsiteY7" fmla="*/ 88935 h 200025"/>
                  <a:gd name="connsiteX8" fmla="*/ 122931 w 161925"/>
                  <a:gd name="connsiteY8" fmla="*/ 97469 h 200025"/>
                  <a:gd name="connsiteX9" fmla="*/ 122855 w 161925"/>
                  <a:gd name="connsiteY9" fmla="*/ 97631 h 200025"/>
                  <a:gd name="connsiteX10" fmla="*/ 118597 w 161925"/>
                  <a:gd name="connsiteY10" fmla="*/ 106061 h 200025"/>
                  <a:gd name="connsiteX11" fmla="*/ 118445 w 161925"/>
                  <a:gd name="connsiteY11" fmla="*/ 106318 h 200025"/>
                  <a:gd name="connsiteX12" fmla="*/ 113415 w 161925"/>
                  <a:gd name="connsiteY12" fmla="*/ 114052 h 200025"/>
                  <a:gd name="connsiteX13" fmla="*/ 112901 w 161925"/>
                  <a:gd name="connsiteY13" fmla="*/ 114719 h 200025"/>
                  <a:gd name="connsiteX14" fmla="*/ 107615 w 161925"/>
                  <a:gd name="connsiteY14" fmla="*/ 121091 h 200025"/>
                  <a:gd name="connsiteX15" fmla="*/ 106424 w 161925"/>
                  <a:gd name="connsiteY15" fmla="*/ 122368 h 200025"/>
                  <a:gd name="connsiteX16" fmla="*/ 101862 w 161925"/>
                  <a:gd name="connsiteY16" fmla="*/ 126635 h 200025"/>
                  <a:gd name="connsiteX17" fmla="*/ 99766 w 161925"/>
                  <a:gd name="connsiteY17" fmla="*/ 128454 h 200025"/>
                  <a:gd name="connsiteX18" fmla="*/ 92984 w 161925"/>
                  <a:gd name="connsiteY18" fmla="*/ 133179 h 200025"/>
                  <a:gd name="connsiteX19" fmla="*/ 21690 w 161925"/>
                  <a:gd name="connsiteY19" fmla="*/ 174327 h 200025"/>
                  <a:gd name="connsiteX20" fmla="*/ 15051 w 161925"/>
                  <a:gd name="connsiteY20" fmla="*/ 177384 h 200025"/>
                  <a:gd name="connsiteX21" fmla="*/ 13793 w 161925"/>
                  <a:gd name="connsiteY21" fmla="*/ 177822 h 200025"/>
                  <a:gd name="connsiteX22" fmla="*/ 7850 w 161925"/>
                  <a:gd name="connsiteY22" fmla="*/ 179108 h 200025"/>
                  <a:gd name="connsiteX23" fmla="*/ 7345 w 161925"/>
                  <a:gd name="connsiteY23" fmla="*/ 179480 h 200025"/>
                  <a:gd name="connsiteX24" fmla="*/ 7145 w 161925"/>
                  <a:gd name="connsiteY24" fmla="*/ 179813 h 200025"/>
                  <a:gd name="connsiteX25" fmla="*/ 8002 w 161925"/>
                  <a:gd name="connsiteY25" fmla="*/ 179813 h 200025"/>
                  <a:gd name="connsiteX26" fmla="*/ 8002 w 161925"/>
                  <a:gd name="connsiteY26" fmla="*/ 183194 h 200025"/>
                  <a:gd name="connsiteX27" fmla="*/ 20109 w 161925"/>
                  <a:gd name="connsiteY27" fmla="*/ 190519 h 200025"/>
                  <a:gd name="connsiteX28" fmla="*/ 20051 w 161925"/>
                  <a:gd name="connsiteY28" fmla="*/ 190633 h 200025"/>
                  <a:gd name="connsiteX29" fmla="*/ 21766 w 161925"/>
                  <a:gd name="connsiteY29" fmla="*/ 191538 h 200025"/>
                  <a:gd name="connsiteX30" fmla="*/ 23623 w 161925"/>
                  <a:gd name="connsiteY30" fmla="*/ 192205 h 200025"/>
                  <a:gd name="connsiteX31" fmla="*/ 24861 w 161925"/>
                  <a:gd name="connsiteY31" fmla="*/ 192500 h 200025"/>
                  <a:gd name="connsiteX32" fmla="*/ 25147 w 161925"/>
                  <a:gd name="connsiteY32" fmla="*/ 192567 h 200025"/>
                  <a:gd name="connsiteX33" fmla="*/ 25604 w 161925"/>
                  <a:gd name="connsiteY33" fmla="*/ 192681 h 200025"/>
                  <a:gd name="connsiteX34" fmla="*/ 27786 w 161925"/>
                  <a:gd name="connsiteY34" fmla="*/ 192929 h 200025"/>
                  <a:gd name="connsiteX35" fmla="*/ 30186 w 161925"/>
                  <a:gd name="connsiteY35" fmla="*/ 192948 h 200025"/>
                  <a:gd name="connsiteX36" fmla="*/ 30938 w 161925"/>
                  <a:gd name="connsiteY36" fmla="*/ 192881 h 200025"/>
                  <a:gd name="connsiteX37" fmla="*/ 31462 w 161925"/>
                  <a:gd name="connsiteY37" fmla="*/ 192824 h 200025"/>
                  <a:gd name="connsiteX38" fmla="*/ 32872 w 161925"/>
                  <a:gd name="connsiteY38" fmla="*/ 192681 h 200025"/>
                  <a:gd name="connsiteX39" fmla="*/ 36044 w 161925"/>
                  <a:gd name="connsiteY39" fmla="*/ 192005 h 200025"/>
                  <a:gd name="connsiteX40" fmla="*/ 37397 w 161925"/>
                  <a:gd name="connsiteY40" fmla="*/ 191538 h 200025"/>
                  <a:gd name="connsiteX41" fmla="*/ 38663 w 161925"/>
                  <a:gd name="connsiteY41" fmla="*/ 191100 h 200025"/>
                  <a:gd name="connsiteX42" fmla="*/ 40292 w 161925"/>
                  <a:gd name="connsiteY42" fmla="*/ 190529 h 200025"/>
                  <a:gd name="connsiteX43" fmla="*/ 45302 w 161925"/>
                  <a:gd name="connsiteY43" fmla="*/ 188043 h 200025"/>
                  <a:gd name="connsiteX44" fmla="*/ 116587 w 161925"/>
                  <a:gd name="connsiteY44" fmla="*/ 146875 h 200025"/>
                  <a:gd name="connsiteX45" fmla="*/ 123388 w 161925"/>
                  <a:gd name="connsiteY45" fmla="*/ 142170 h 200025"/>
                  <a:gd name="connsiteX46" fmla="*/ 125455 w 161925"/>
                  <a:gd name="connsiteY46" fmla="*/ 140351 h 200025"/>
                  <a:gd name="connsiteX47" fmla="*/ 128636 w 161925"/>
                  <a:gd name="connsiteY47" fmla="*/ 137551 h 200025"/>
                  <a:gd name="connsiteX48" fmla="*/ 130027 w 161925"/>
                  <a:gd name="connsiteY48" fmla="*/ 136074 h 200025"/>
                  <a:gd name="connsiteX49" fmla="*/ 131218 w 161925"/>
                  <a:gd name="connsiteY49" fmla="*/ 134798 h 200025"/>
                  <a:gd name="connsiteX50" fmla="*/ 132570 w 161925"/>
                  <a:gd name="connsiteY50" fmla="*/ 133360 h 200025"/>
                  <a:gd name="connsiteX51" fmla="*/ 135513 w 161925"/>
                  <a:gd name="connsiteY51" fmla="*/ 129788 h 200025"/>
                  <a:gd name="connsiteX52" fmla="*/ 136504 w 161925"/>
                  <a:gd name="connsiteY52" fmla="*/ 128435 h 200025"/>
                  <a:gd name="connsiteX53" fmla="*/ 137009 w 161925"/>
                  <a:gd name="connsiteY53" fmla="*/ 127759 h 200025"/>
                  <a:gd name="connsiteX54" fmla="*/ 137933 w 161925"/>
                  <a:gd name="connsiteY54" fmla="*/ 126511 h 200025"/>
                  <a:gd name="connsiteX55" fmla="*/ 140028 w 161925"/>
                  <a:gd name="connsiteY55" fmla="*/ 123377 h 200025"/>
                  <a:gd name="connsiteX56" fmla="*/ 141895 w 161925"/>
                  <a:gd name="connsiteY56" fmla="*/ 120310 h 200025"/>
                  <a:gd name="connsiteX57" fmla="*/ 142067 w 161925"/>
                  <a:gd name="connsiteY57" fmla="*/ 120025 h 200025"/>
                  <a:gd name="connsiteX58" fmla="*/ 142200 w 161925"/>
                  <a:gd name="connsiteY58" fmla="*/ 119777 h 200025"/>
                  <a:gd name="connsiteX59" fmla="*/ 143610 w 161925"/>
                  <a:gd name="connsiteY59" fmla="*/ 117262 h 200025"/>
                  <a:gd name="connsiteX60" fmla="*/ 145162 w 161925"/>
                  <a:gd name="connsiteY60" fmla="*/ 114186 h 200025"/>
                  <a:gd name="connsiteX61" fmla="*/ 146467 w 161925"/>
                  <a:gd name="connsiteY61" fmla="*/ 111347 h 200025"/>
                  <a:gd name="connsiteX62" fmla="*/ 146543 w 161925"/>
                  <a:gd name="connsiteY62" fmla="*/ 111185 h 200025"/>
                  <a:gd name="connsiteX63" fmla="*/ 146620 w 161925"/>
                  <a:gd name="connsiteY63" fmla="*/ 111023 h 200025"/>
                  <a:gd name="connsiteX64" fmla="*/ 147943 w 161925"/>
                  <a:gd name="connsiteY64" fmla="*/ 107775 h 200025"/>
                  <a:gd name="connsiteX65" fmla="*/ 149172 w 161925"/>
                  <a:gd name="connsiteY65" fmla="*/ 104356 h 200025"/>
                  <a:gd name="connsiteX66" fmla="*/ 149696 w 161925"/>
                  <a:gd name="connsiteY66" fmla="*/ 102651 h 200025"/>
                  <a:gd name="connsiteX67" fmla="*/ 149915 w 161925"/>
                  <a:gd name="connsiteY67" fmla="*/ 101917 h 200025"/>
                  <a:gd name="connsiteX68" fmla="*/ 150296 w 161925"/>
                  <a:gd name="connsiteY68" fmla="*/ 100670 h 200025"/>
                  <a:gd name="connsiteX69" fmla="*/ 151306 w 161925"/>
                  <a:gd name="connsiteY69" fmla="*/ 96526 h 200025"/>
                  <a:gd name="connsiteX70" fmla="*/ 151744 w 161925"/>
                  <a:gd name="connsiteY70" fmla="*/ 94031 h 200025"/>
                  <a:gd name="connsiteX71" fmla="*/ 151954 w 161925"/>
                  <a:gd name="connsiteY71" fmla="*/ 92726 h 200025"/>
                  <a:gd name="connsiteX72" fmla="*/ 152154 w 161925"/>
                  <a:gd name="connsiteY72" fmla="*/ 91516 h 200025"/>
                  <a:gd name="connsiteX73" fmla="*/ 152620 w 161925"/>
                  <a:gd name="connsiteY73" fmla="*/ 84477 h 200025"/>
                  <a:gd name="connsiteX74" fmla="*/ 152449 w 161925"/>
                  <a:gd name="connsiteY74" fmla="*/ 25413 h 200025"/>
                  <a:gd name="connsiteX75" fmla="*/ 160355 w 161925"/>
                  <a:gd name="connsiteY75" fmla="*/ 20850 h 200025"/>
                  <a:gd name="connsiteX76" fmla="*/ 136732 w 161925"/>
                  <a:gd name="connsiteY76" fmla="*/ 714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61925" h="200025">
                    <a:moveTo>
                      <a:pt x="136732" y="7144"/>
                    </a:moveTo>
                    <a:lnTo>
                      <a:pt x="136732" y="7144"/>
                    </a:lnTo>
                    <a:lnTo>
                      <a:pt x="128827" y="11716"/>
                    </a:lnTo>
                    <a:lnTo>
                      <a:pt x="128989" y="70771"/>
                    </a:lnTo>
                    <a:cubicBezTo>
                      <a:pt x="129008" y="73457"/>
                      <a:pt x="128751" y="76219"/>
                      <a:pt x="128332" y="79019"/>
                    </a:cubicBezTo>
                    <a:cubicBezTo>
                      <a:pt x="128256" y="79458"/>
                      <a:pt x="128179" y="79896"/>
                      <a:pt x="128113" y="80343"/>
                    </a:cubicBezTo>
                    <a:cubicBezTo>
                      <a:pt x="127656" y="82934"/>
                      <a:pt x="127065" y="85573"/>
                      <a:pt x="126293" y="88202"/>
                    </a:cubicBezTo>
                    <a:cubicBezTo>
                      <a:pt x="126217" y="88440"/>
                      <a:pt x="126141" y="88697"/>
                      <a:pt x="126074" y="88935"/>
                    </a:cubicBezTo>
                    <a:cubicBezTo>
                      <a:pt x="125198" y="91802"/>
                      <a:pt x="124160" y="94650"/>
                      <a:pt x="122931" y="97469"/>
                    </a:cubicBezTo>
                    <a:cubicBezTo>
                      <a:pt x="122902" y="97526"/>
                      <a:pt x="122883" y="97574"/>
                      <a:pt x="122855" y="97631"/>
                    </a:cubicBezTo>
                    <a:cubicBezTo>
                      <a:pt x="121597" y="100498"/>
                      <a:pt x="120169" y="103327"/>
                      <a:pt x="118597" y="106061"/>
                    </a:cubicBezTo>
                    <a:cubicBezTo>
                      <a:pt x="118540" y="106156"/>
                      <a:pt x="118492" y="106242"/>
                      <a:pt x="118445" y="106318"/>
                    </a:cubicBezTo>
                    <a:cubicBezTo>
                      <a:pt x="116902" y="108985"/>
                      <a:pt x="115206" y="111566"/>
                      <a:pt x="113415" y="114052"/>
                    </a:cubicBezTo>
                    <a:cubicBezTo>
                      <a:pt x="113234" y="114271"/>
                      <a:pt x="113082" y="114500"/>
                      <a:pt x="112901" y="114719"/>
                    </a:cubicBezTo>
                    <a:cubicBezTo>
                      <a:pt x="111234" y="116957"/>
                      <a:pt x="109472" y="119072"/>
                      <a:pt x="107615" y="121091"/>
                    </a:cubicBezTo>
                    <a:cubicBezTo>
                      <a:pt x="107224" y="121520"/>
                      <a:pt x="106824" y="121949"/>
                      <a:pt x="106424" y="122368"/>
                    </a:cubicBezTo>
                    <a:cubicBezTo>
                      <a:pt x="104957" y="123892"/>
                      <a:pt x="103414" y="125282"/>
                      <a:pt x="101862" y="126635"/>
                    </a:cubicBezTo>
                    <a:cubicBezTo>
                      <a:pt x="101167" y="127244"/>
                      <a:pt x="100480" y="127902"/>
                      <a:pt x="99766" y="128454"/>
                    </a:cubicBezTo>
                    <a:cubicBezTo>
                      <a:pt x="97575" y="130226"/>
                      <a:pt x="95308" y="131826"/>
                      <a:pt x="92984" y="133179"/>
                    </a:cubicBezTo>
                    <a:lnTo>
                      <a:pt x="21690" y="174327"/>
                    </a:lnTo>
                    <a:cubicBezTo>
                      <a:pt x="19423" y="175651"/>
                      <a:pt x="17204" y="176613"/>
                      <a:pt x="15051" y="177384"/>
                    </a:cubicBezTo>
                    <a:cubicBezTo>
                      <a:pt x="14622" y="177536"/>
                      <a:pt x="14203" y="177689"/>
                      <a:pt x="13793" y="177822"/>
                    </a:cubicBezTo>
                    <a:cubicBezTo>
                      <a:pt x="11746" y="178470"/>
                      <a:pt x="9755" y="178918"/>
                      <a:pt x="7850" y="179108"/>
                    </a:cubicBezTo>
                    <a:cubicBezTo>
                      <a:pt x="7679" y="179127"/>
                      <a:pt x="7516" y="179480"/>
                      <a:pt x="7345" y="179480"/>
                    </a:cubicBezTo>
                    <a:cubicBezTo>
                      <a:pt x="7279" y="179499"/>
                      <a:pt x="7202" y="179813"/>
                      <a:pt x="7145" y="179813"/>
                    </a:cubicBezTo>
                    <a:cubicBezTo>
                      <a:pt x="7107" y="179813"/>
                      <a:pt x="8002" y="179813"/>
                      <a:pt x="8002" y="179813"/>
                    </a:cubicBezTo>
                    <a:lnTo>
                      <a:pt x="8002" y="183194"/>
                    </a:lnTo>
                    <a:lnTo>
                      <a:pt x="20109" y="190519"/>
                    </a:lnTo>
                    <a:cubicBezTo>
                      <a:pt x="20166" y="190557"/>
                      <a:pt x="19985" y="190595"/>
                      <a:pt x="20051" y="190633"/>
                    </a:cubicBezTo>
                    <a:cubicBezTo>
                      <a:pt x="20652" y="190967"/>
                      <a:pt x="21128" y="191272"/>
                      <a:pt x="21766" y="191538"/>
                    </a:cubicBezTo>
                    <a:cubicBezTo>
                      <a:pt x="22375" y="191786"/>
                      <a:pt x="22966" y="192024"/>
                      <a:pt x="23623" y="192205"/>
                    </a:cubicBezTo>
                    <a:cubicBezTo>
                      <a:pt x="24033" y="192329"/>
                      <a:pt x="24433" y="192405"/>
                      <a:pt x="24861" y="192500"/>
                    </a:cubicBezTo>
                    <a:cubicBezTo>
                      <a:pt x="24957" y="192529"/>
                      <a:pt x="25052" y="192548"/>
                      <a:pt x="25147" y="192567"/>
                    </a:cubicBezTo>
                    <a:cubicBezTo>
                      <a:pt x="25309" y="192596"/>
                      <a:pt x="25443" y="192653"/>
                      <a:pt x="25604" y="192681"/>
                    </a:cubicBezTo>
                    <a:cubicBezTo>
                      <a:pt x="26309" y="192805"/>
                      <a:pt x="27043" y="192881"/>
                      <a:pt x="27786" y="192929"/>
                    </a:cubicBezTo>
                    <a:cubicBezTo>
                      <a:pt x="28567" y="192986"/>
                      <a:pt x="29358" y="192986"/>
                      <a:pt x="30186" y="192948"/>
                    </a:cubicBezTo>
                    <a:cubicBezTo>
                      <a:pt x="30424" y="192948"/>
                      <a:pt x="30700" y="192891"/>
                      <a:pt x="30938" y="192881"/>
                    </a:cubicBezTo>
                    <a:cubicBezTo>
                      <a:pt x="31120" y="192853"/>
                      <a:pt x="31291" y="192843"/>
                      <a:pt x="31462" y="192824"/>
                    </a:cubicBezTo>
                    <a:cubicBezTo>
                      <a:pt x="31929" y="192776"/>
                      <a:pt x="32406" y="192748"/>
                      <a:pt x="32872" y="192681"/>
                    </a:cubicBezTo>
                    <a:cubicBezTo>
                      <a:pt x="33910" y="192519"/>
                      <a:pt x="34968" y="192291"/>
                      <a:pt x="36044" y="192005"/>
                    </a:cubicBezTo>
                    <a:cubicBezTo>
                      <a:pt x="36491" y="191881"/>
                      <a:pt x="36939" y="191681"/>
                      <a:pt x="37397" y="191538"/>
                    </a:cubicBezTo>
                    <a:cubicBezTo>
                      <a:pt x="37806" y="191405"/>
                      <a:pt x="38235" y="191262"/>
                      <a:pt x="38663" y="191100"/>
                    </a:cubicBezTo>
                    <a:cubicBezTo>
                      <a:pt x="39206" y="190900"/>
                      <a:pt x="39730" y="190767"/>
                      <a:pt x="40292" y="190529"/>
                    </a:cubicBezTo>
                    <a:cubicBezTo>
                      <a:pt x="41931" y="189852"/>
                      <a:pt x="43607" y="189024"/>
                      <a:pt x="45302" y="188043"/>
                    </a:cubicBezTo>
                    <a:lnTo>
                      <a:pt x="116587" y="146875"/>
                    </a:lnTo>
                    <a:cubicBezTo>
                      <a:pt x="118921" y="145532"/>
                      <a:pt x="121178" y="143923"/>
                      <a:pt x="123388" y="142170"/>
                    </a:cubicBezTo>
                    <a:cubicBezTo>
                      <a:pt x="124093" y="141599"/>
                      <a:pt x="124760" y="140951"/>
                      <a:pt x="125455" y="140351"/>
                    </a:cubicBezTo>
                    <a:cubicBezTo>
                      <a:pt x="126512" y="139427"/>
                      <a:pt x="127608" y="138560"/>
                      <a:pt x="128636" y="137551"/>
                    </a:cubicBezTo>
                    <a:cubicBezTo>
                      <a:pt x="129122" y="137074"/>
                      <a:pt x="129560" y="136560"/>
                      <a:pt x="130027" y="136074"/>
                    </a:cubicBezTo>
                    <a:cubicBezTo>
                      <a:pt x="130427" y="135646"/>
                      <a:pt x="130827" y="135226"/>
                      <a:pt x="131218" y="134798"/>
                    </a:cubicBezTo>
                    <a:cubicBezTo>
                      <a:pt x="131665" y="134302"/>
                      <a:pt x="132132" y="133855"/>
                      <a:pt x="132570" y="133360"/>
                    </a:cubicBezTo>
                    <a:cubicBezTo>
                      <a:pt x="133580" y="132207"/>
                      <a:pt x="134561" y="131007"/>
                      <a:pt x="135513" y="129788"/>
                    </a:cubicBezTo>
                    <a:cubicBezTo>
                      <a:pt x="135856" y="129340"/>
                      <a:pt x="136180" y="128873"/>
                      <a:pt x="136504" y="128435"/>
                    </a:cubicBezTo>
                    <a:cubicBezTo>
                      <a:pt x="136675" y="128206"/>
                      <a:pt x="136838" y="127978"/>
                      <a:pt x="137009" y="127759"/>
                    </a:cubicBezTo>
                    <a:cubicBezTo>
                      <a:pt x="137314" y="127340"/>
                      <a:pt x="137628" y="126940"/>
                      <a:pt x="137933" y="126511"/>
                    </a:cubicBezTo>
                    <a:cubicBezTo>
                      <a:pt x="138647" y="125492"/>
                      <a:pt x="139343" y="124444"/>
                      <a:pt x="140028" y="123377"/>
                    </a:cubicBezTo>
                    <a:cubicBezTo>
                      <a:pt x="140666" y="122377"/>
                      <a:pt x="141295" y="121348"/>
                      <a:pt x="141895" y="120310"/>
                    </a:cubicBezTo>
                    <a:cubicBezTo>
                      <a:pt x="141952" y="120225"/>
                      <a:pt x="142009" y="120120"/>
                      <a:pt x="142067" y="120025"/>
                    </a:cubicBezTo>
                    <a:cubicBezTo>
                      <a:pt x="142105" y="119948"/>
                      <a:pt x="142152" y="119863"/>
                      <a:pt x="142200" y="119777"/>
                    </a:cubicBezTo>
                    <a:cubicBezTo>
                      <a:pt x="142685" y="118948"/>
                      <a:pt x="143162" y="118120"/>
                      <a:pt x="143610" y="117262"/>
                    </a:cubicBezTo>
                    <a:cubicBezTo>
                      <a:pt x="144143" y="116253"/>
                      <a:pt x="144657" y="115224"/>
                      <a:pt x="145162" y="114186"/>
                    </a:cubicBezTo>
                    <a:cubicBezTo>
                      <a:pt x="145620" y="113243"/>
                      <a:pt x="146048" y="112300"/>
                      <a:pt x="146467" y="111347"/>
                    </a:cubicBezTo>
                    <a:cubicBezTo>
                      <a:pt x="146486" y="111290"/>
                      <a:pt x="146515" y="111242"/>
                      <a:pt x="146543" y="111185"/>
                    </a:cubicBezTo>
                    <a:cubicBezTo>
                      <a:pt x="146563" y="111128"/>
                      <a:pt x="146591" y="111081"/>
                      <a:pt x="146620" y="111023"/>
                    </a:cubicBezTo>
                    <a:cubicBezTo>
                      <a:pt x="147076" y="109957"/>
                      <a:pt x="147525" y="108861"/>
                      <a:pt x="147943" y="107775"/>
                    </a:cubicBezTo>
                    <a:cubicBezTo>
                      <a:pt x="148382" y="106642"/>
                      <a:pt x="148792" y="105508"/>
                      <a:pt x="149172" y="104356"/>
                    </a:cubicBezTo>
                    <a:cubicBezTo>
                      <a:pt x="149363" y="103794"/>
                      <a:pt x="149515" y="103222"/>
                      <a:pt x="149696" y="102651"/>
                    </a:cubicBezTo>
                    <a:cubicBezTo>
                      <a:pt x="149772" y="102403"/>
                      <a:pt x="149858" y="102165"/>
                      <a:pt x="149915" y="101917"/>
                    </a:cubicBezTo>
                    <a:cubicBezTo>
                      <a:pt x="150039" y="101498"/>
                      <a:pt x="150172" y="101079"/>
                      <a:pt x="150296" y="100670"/>
                    </a:cubicBezTo>
                    <a:cubicBezTo>
                      <a:pt x="150687" y="99279"/>
                      <a:pt x="151011" y="97907"/>
                      <a:pt x="151306" y="96526"/>
                    </a:cubicBezTo>
                    <a:cubicBezTo>
                      <a:pt x="151487" y="95688"/>
                      <a:pt x="151592" y="94859"/>
                      <a:pt x="151744" y="94031"/>
                    </a:cubicBezTo>
                    <a:cubicBezTo>
                      <a:pt x="151811" y="93593"/>
                      <a:pt x="151906" y="93164"/>
                      <a:pt x="151954" y="92726"/>
                    </a:cubicBezTo>
                    <a:cubicBezTo>
                      <a:pt x="152020" y="92326"/>
                      <a:pt x="152116" y="91916"/>
                      <a:pt x="152154" y="91516"/>
                    </a:cubicBezTo>
                    <a:cubicBezTo>
                      <a:pt x="152458" y="89125"/>
                      <a:pt x="152620" y="86773"/>
                      <a:pt x="152620" y="84477"/>
                    </a:cubicBezTo>
                    <a:lnTo>
                      <a:pt x="152449" y="25413"/>
                    </a:lnTo>
                    <a:lnTo>
                      <a:pt x="160355" y="20850"/>
                    </a:lnTo>
                    <a:lnTo>
                      <a:pt x="136732" y="7144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86C346E-8CD8-4D85-95BF-DA65C06DC321}"/>
                  </a:ext>
                </a:extLst>
              </p:cNvPr>
              <p:cNvSpPr/>
              <p:nvPr/>
            </p:nvSpPr>
            <p:spPr>
              <a:xfrm>
                <a:off x="7120577" y="2405354"/>
                <a:ext cx="171450" cy="190500"/>
              </a:xfrm>
              <a:custGeom>
                <a:avLst/>
                <a:gdLst>
                  <a:gd name="connsiteX0" fmla="*/ 158629 w 171450"/>
                  <a:gd name="connsiteY0" fmla="*/ 11706 h 190500"/>
                  <a:gd name="connsiteX1" fmla="*/ 158801 w 171450"/>
                  <a:gd name="connsiteY1" fmla="*/ 70771 h 190500"/>
                  <a:gd name="connsiteX2" fmla="*/ 122777 w 171450"/>
                  <a:gd name="connsiteY2" fmla="*/ 133179 h 190500"/>
                  <a:gd name="connsiteX3" fmla="*/ 51492 w 171450"/>
                  <a:gd name="connsiteY3" fmla="*/ 174336 h 190500"/>
                  <a:gd name="connsiteX4" fmla="*/ 15221 w 171450"/>
                  <a:gd name="connsiteY4" fmla="*/ 153667 h 190500"/>
                  <a:gd name="connsiteX5" fmla="*/ 15049 w 171450"/>
                  <a:gd name="connsiteY5" fmla="*/ 94602 h 190500"/>
                  <a:gd name="connsiteX6" fmla="*/ 7144 w 171450"/>
                  <a:gd name="connsiteY6" fmla="*/ 99174 h 190500"/>
                  <a:gd name="connsiteX7" fmla="*/ 7315 w 171450"/>
                  <a:gd name="connsiteY7" fmla="*/ 158229 h 190500"/>
                  <a:gd name="connsiteX8" fmla="*/ 51521 w 171450"/>
                  <a:gd name="connsiteY8" fmla="*/ 183423 h 190500"/>
                  <a:gd name="connsiteX9" fmla="*/ 122805 w 171450"/>
                  <a:gd name="connsiteY9" fmla="*/ 142265 h 190500"/>
                  <a:gd name="connsiteX10" fmla="*/ 166716 w 171450"/>
                  <a:gd name="connsiteY10" fmla="*/ 66208 h 190500"/>
                  <a:gd name="connsiteX11" fmla="*/ 166544 w 171450"/>
                  <a:gd name="connsiteY11" fmla="*/ 7144 h 190500"/>
                  <a:gd name="connsiteX12" fmla="*/ 158629 w 171450"/>
                  <a:gd name="connsiteY12" fmla="*/ 1170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450" h="190500">
                    <a:moveTo>
                      <a:pt x="158629" y="11706"/>
                    </a:moveTo>
                    <a:lnTo>
                      <a:pt x="158801" y="70771"/>
                    </a:lnTo>
                    <a:cubicBezTo>
                      <a:pt x="158867" y="93631"/>
                      <a:pt x="142722" y="121653"/>
                      <a:pt x="122777" y="133179"/>
                    </a:cubicBezTo>
                    <a:lnTo>
                      <a:pt x="51492" y="174336"/>
                    </a:lnTo>
                    <a:cubicBezTo>
                      <a:pt x="31594" y="185814"/>
                      <a:pt x="15297" y="176517"/>
                      <a:pt x="15221" y="153667"/>
                    </a:cubicBezTo>
                    <a:lnTo>
                      <a:pt x="15049" y="94602"/>
                    </a:lnTo>
                    <a:lnTo>
                      <a:pt x="7144" y="99174"/>
                    </a:lnTo>
                    <a:lnTo>
                      <a:pt x="7315" y="158229"/>
                    </a:lnTo>
                    <a:cubicBezTo>
                      <a:pt x="7401" y="186166"/>
                      <a:pt x="27279" y="197415"/>
                      <a:pt x="51521" y="183423"/>
                    </a:cubicBezTo>
                    <a:lnTo>
                      <a:pt x="122805" y="142265"/>
                    </a:lnTo>
                    <a:cubicBezTo>
                      <a:pt x="147123" y="128226"/>
                      <a:pt x="166792" y="94136"/>
                      <a:pt x="166716" y="66208"/>
                    </a:cubicBezTo>
                    <a:lnTo>
                      <a:pt x="166544" y="7144"/>
                    </a:lnTo>
                    <a:lnTo>
                      <a:pt x="158629" y="11706"/>
                    </a:ln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639DD2-8327-4ED5-8DBD-28E02537C400}"/>
                  </a:ext>
                </a:extLst>
              </p:cNvPr>
              <p:cNvSpPr/>
              <p:nvPr/>
            </p:nvSpPr>
            <p:spPr>
              <a:xfrm>
                <a:off x="7128806" y="2574184"/>
                <a:ext cx="76200" cy="104775"/>
              </a:xfrm>
              <a:custGeom>
                <a:avLst/>
                <a:gdLst>
                  <a:gd name="connsiteX0" fmla="*/ 7144 w 76200"/>
                  <a:gd name="connsiteY0" fmla="*/ 66542 h 104775"/>
                  <a:gd name="connsiteX1" fmla="*/ 70238 w 76200"/>
                  <a:gd name="connsiteY1" fmla="*/ 102975 h 104775"/>
                  <a:gd name="connsiteX2" fmla="*/ 70399 w 76200"/>
                  <a:gd name="connsiteY2" fmla="*/ 43567 h 104775"/>
                  <a:gd name="connsiteX3" fmla="*/ 7315 w 76200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104775">
                    <a:moveTo>
                      <a:pt x="7144" y="66542"/>
                    </a:moveTo>
                    <a:lnTo>
                      <a:pt x="70238" y="102975"/>
                    </a:lnTo>
                    <a:lnTo>
                      <a:pt x="70399" y="43567"/>
                    </a:lnTo>
                    <a:lnTo>
                      <a:pt x="7315" y="7144"/>
                    </a:ln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928E9C8-993A-4321-8D6C-F50585994B33}"/>
                  </a:ext>
                </a:extLst>
              </p:cNvPr>
              <p:cNvSpPr/>
              <p:nvPr/>
            </p:nvSpPr>
            <p:spPr>
              <a:xfrm>
                <a:off x="7128977" y="2559735"/>
                <a:ext cx="95250" cy="57150"/>
              </a:xfrm>
              <a:custGeom>
                <a:avLst/>
                <a:gdLst>
                  <a:gd name="connsiteX0" fmla="*/ 7144 w 95250"/>
                  <a:gd name="connsiteY0" fmla="*/ 21717 h 57150"/>
                  <a:gd name="connsiteX1" fmla="*/ 70228 w 95250"/>
                  <a:gd name="connsiteY1" fmla="*/ 58131 h 57150"/>
                  <a:gd name="connsiteX2" fmla="*/ 95298 w 95250"/>
                  <a:gd name="connsiteY2" fmla="*/ 43567 h 57150"/>
                  <a:gd name="connsiteX3" fmla="*/ 32204 w 95250"/>
                  <a:gd name="connsiteY3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57150">
                    <a:moveTo>
                      <a:pt x="7144" y="21717"/>
                    </a:moveTo>
                    <a:lnTo>
                      <a:pt x="70228" y="58131"/>
                    </a:lnTo>
                    <a:lnTo>
                      <a:pt x="95298" y="43567"/>
                    </a:lnTo>
                    <a:lnTo>
                      <a:pt x="32204" y="7144"/>
                    </a:ln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90413DA-4B85-43FE-ABF8-E4C4C00C7CED}"/>
                  </a:ext>
                </a:extLst>
              </p:cNvPr>
              <p:cNvSpPr/>
              <p:nvPr/>
            </p:nvSpPr>
            <p:spPr>
              <a:xfrm>
                <a:off x="7191900" y="2596044"/>
                <a:ext cx="38100" cy="85725"/>
              </a:xfrm>
              <a:custGeom>
                <a:avLst/>
                <a:gdLst>
                  <a:gd name="connsiteX0" fmla="*/ 7144 w 38100"/>
                  <a:gd name="connsiteY0" fmla="*/ 81115 h 85725"/>
                  <a:gd name="connsiteX1" fmla="*/ 32204 w 38100"/>
                  <a:gd name="connsiteY1" fmla="*/ 66542 h 85725"/>
                  <a:gd name="connsiteX2" fmla="*/ 32375 w 38100"/>
                  <a:gd name="connsiteY2" fmla="*/ 7144 h 85725"/>
                  <a:gd name="connsiteX3" fmla="*/ 7305 w 38100"/>
                  <a:gd name="connsiteY3" fmla="*/ 217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85725">
                    <a:moveTo>
                      <a:pt x="7144" y="81115"/>
                    </a:moveTo>
                    <a:lnTo>
                      <a:pt x="32204" y="66542"/>
                    </a:lnTo>
                    <a:lnTo>
                      <a:pt x="32375" y="7144"/>
                    </a:lnTo>
                    <a:lnTo>
                      <a:pt x="7305" y="21707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95CFF9B-C112-4250-A899-31C322DF83C2}"/>
                  </a:ext>
                </a:extLst>
              </p:cNvPr>
              <p:cNvSpPr/>
              <p:nvPr/>
            </p:nvSpPr>
            <p:spPr>
              <a:xfrm>
                <a:off x="7142560" y="2602475"/>
                <a:ext cx="38100" cy="47625"/>
              </a:xfrm>
              <a:custGeom>
                <a:avLst/>
                <a:gdLst>
                  <a:gd name="connsiteX0" fmla="*/ 22431 w 38100"/>
                  <a:gd name="connsiteY0" fmla="*/ 9229 h 47625"/>
                  <a:gd name="connsiteX1" fmla="*/ 7144 w 38100"/>
                  <a:gd name="connsiteY1" fmla="*/ 17944 h 47625"/>
                  <a:gd name="connsiteX2" fmla="*/ 22346 w 38100"/>
                  <a:gd name="connsiteY2" fmla="*/ 44281 h 47625"/>
                  <a:gd name="connsiteX3" fmla="*/ 37633 w 38100"/>
                  <a:gd name="connsiteY3" fmla="*/ 35566 h 47625"/>
                  <a:gd name="connsiteX4" fmla="*/ 22431 w 38100"/>
                  <a:gd name="connsiteY4" fmla="*/ 922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47625">
                    <a:moveTo>
                      <a:pt x="22431" y="9229"/>
                    </a:moveTo>
                    <a:cubicBezTo>
                      <a:pt x="14030" y="4371"/>
                      <a:pt x="7153" y="8295"/>
                      <a:pt x="7144" y="17944"/>
                    </a:cubicBezTo>
                    <a:cubicBezTo>
                      <a:pt x="7115" y="27650"/>
                      <a:pt x="13945" y="39433"/>
                      <a:pt x="22346" y="44281"/>
                    </a:cubicBezTo>
                    <a:cubicBezTo>
                      <a:pt x="30785" y="49158"/>
                      <a:pt x="37624" y="45262"/>
                      <a:pt x="37633" y="35566"/>
                    </a:cubicBezTo>
                    <a:cubicBezTo>
                      <a:pt x="37672" y="25907"/>
                      <a:pt x="30880" y="14106"/>
                      <a:pt x="22431" y="9229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3A6E9E0-0676-4591-AAC8-28A18F0A2D48}"/>
                  </a:ext>
                </a:extLst>
              </p:cNvPr>
              <p:cNvSpPr/>
              <p:nvPr/>
            </p:nvSpPr>
            <p:spPr>
              <a:xfrm>
                <a:off x="7308762" y="2461342"/>
                <a:ext cx="523875" cy="171450"/>
              </a:xfrm>
              <a:custGeom>
                <a:avLst/>
                <a:gdLst>
                  <a:gd name="connsiteX0" fmla="*/ 199673 w 523875"/>
                  <a:gd name="connsiteY0" fmla="*/ 13840 h 171450"/>
                  <a:gd name="connsiteX1" fmla="*/ 193300 w 523875"/>
                  <a:gd name="connsiteY1" fmla="*/ 20717 h 171450"/>
                  <a:gd name="connsiteX2" fmla="*/ 186604 w 523875"/>
                  <a:gd name="connsiteY2" fmla="*/ 26346 h 171450"/>
                  <a:gd name="connsiteX3" fmla="*/ 185747 w 523875"/>
                  <a:gd name="connsiteY3" fmla="*/ 26918 h 171450"/>
                  <a:gd name="connsiteX4" fmla="*/ 177879 w 523875"/>
                  <a:gd name="connsiteY4" fmla="*/ 32080 h 171450"/>
                  <a:gd name="connsiteX5" fmla="*/ 50178 w 523875"/>
                  <a:gd name="connsiteY5" fmla="*/ 106299 h 171450"/>
                  <a:gd name="connsiteX6" fmla="*/ 39386 w 523875"/>
                  <a:gd name="connsiteY6" fmla="*/ 111728 h 171450"/>
                  <a:gd name="connsiteX7" fmla="*/ 35614 w 523875"/>
                  <a:gd name="connsiteY7" fmla="*/ 113233 h 171450"/>
                  <a:gd name="connsiteX8" fmla="*/ 27680 w 523875"/>
                  <a:gd name="connsiteY8" fmla="*/ 116215 h 171450"/>
                  <a:gd name="connsiteX9" fmla="*/ 21193 w 523875"/>
                  <a:gd name="connsiteY9" fmla="*/ 118215 h 171450"/>
                  <a:gd name="connsiteX10" fmla="*/ 17917 w 523875"/>
                  <a:gd name="connsiteY10" fmla="*/ 119148 h 171450"/>
                  <a:gd name="connsiteX11" fmla="*/ 7277 w 523875"/>
                  <a:gd name="connsiteY11" fmla="*/ 121587 h 171450"/>
                  <a:gd name="connsiteX12" fmla="*/ 7144 w 523875"/>
                  <a:gd name="connsiteY12" fmla="*/ 165506 h 171450"/>
                  <a:gd name="connsiteX13" fmla="*/ 17793 w 523875"/>
                  <a:gd name="connsiteY13" fmla="*/ 163078 h 171450"/>
                  <a:gd name="connsiteX14" fmla="*/ 21070 w 523875"/>
                  <a:gd name="connsiteY14" fmla="*/ 162135 h 171450"/>
                  <a:gd name="connsiteX15" fmla="*/ 25898 w 523875"/>
                  <a:gd name="connsiteY15" fmla="*/ 160753 h 171450"/>
                  <a:gd name="connsiteX16" fmla="*/ 27556 w 523875"/>
                  <a:gd name="connsiteY16" fmla="*/ 160134 h 171450"/>
                  <a:gd name="connsiteX17" fmla="*/ 35490 w 523875"/>
                  <a:gd name="connsiteY17" fmla="*/ 157153 h 171450"/>
                  <a:gd name="connsiteX18" fmla="*/ 39262 w 523875"/>
                  <a:gd name="connsiteY18" fmla="*/ 155648 h 171450"/>
                  <a:gd name="connsiteX19" fmla="*/ 50035 w 523875"/>
                  <a:gd name="connsiteY19" fmla="*/ 150219 h 171450"/>
                  <a:gd name="connsiteX20" fmla="*/ 177755 w 523875"/>
                  <a:gd name="connsiteY20" fmla="*/ 76000 h 171450"/>
                  <a:gd name="connsiteX21" fmla="*/ 179308 w 523875"/>
                  <a:gd name="connsiteY21" fmla="*/ 75066 h 171450"/>
                  <a:gd name="connsiteX22" fmla="*/ 185642 w 523875"/>
                  <a:gd name="connsiteY22" fmla="*/ 70828 h 171450"/>
                  <a:gd name="connsiteX23" fmla="*/ 186471 w 523875"/>
                  <a:gd name="connsiteY23" fmla="*/ 70266 h 171450"/>
                  <a:gd name="connsiteX24" fmla="*/ 192815 w 523875"/>
                  <a:gd name="connsiteY24" fmla="*/ 65027 h 171450"/>
                  <a:gd name="connsiteX25" fmla="*/ 193167 w 523875"/>
                  <a:gd name="connsiteY25" fmla="*/ 64637 h 171450"/>
                  <a:gd name="connsiteX26" fmla="*/ 199540 w 523875"/>
                  <a:gd name="connsiteY26" fmla="*/ 57769 h 171450"/>
                  <a:gd name="connsiteX27" fmla="*/ 199558 w 523875"/>
                  <a:gd name="connsiteY27" fmla="*/ 57741 h 171450"/>
                  <a:gd name="connsiteX28" fmla="*/ 203968 w 523875"/>
                  <a:gd name="connsiteY28" fmla="*/ 51187 h 171450"/>
                  <a:gd name="connsiteX29" fmla="*/ 204016 w 523875"/>
                  <a:gd name="connsiteY29" fmla="*/ 51092 h 171450"/>
                  <a:gd name="connsiteX30" fmla="*/ 464439 w 523875"/>
                  <a:gd name="connsiteY30" fmla="*/ 51073 h 171450"/>
                  <a:gd name="connsiteX31" fmla="*/ 522856 w 523875"/>
                  <a:gd name="connsiteY31" fmla="*/ 7144 h 171450"/>
                  <a:gd name="connsiteX32" fmla="*/ 204150 w 523875"/>
                  <a:gd name="connsiteY32" fmla="*/ 7182 h 171450"/>
                  <a:gd name="connsiteX33" fmla="*/ 199673 w 523875"/>
                  <a:gd name="connsiteY33" fmla="*/ 1384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3875" h="171450">
                    <a:moveTo>
                      <a:pt x="199673" y="13840"/>
                    </a:moveTo>
                    <a:cubicBezTo>
                      <a:pt x="197825" y="16192"/>
                      <a:pt x="195672" y="18479"/>
                      <a:pt x="193300" y="20717"/>
                    </a:cubicBezTo>
                    <a:cubicBezTo>
                      <a:pt x="191243" y="22641"/>
                      <a:pt x="189052" y="24527"/>
                      <a:pt x="186604" y="26346"/>
                    </a:cubicBezTo>
                    <a:cubicBezTo>
                      <a:pt x="186347" y="26546"/>
                      <a:pt x="186024" y="26718"/>
                      <a:pt x="185747" y="26918"/>
                    </a:cubicBezTo>
                    <a:cubicBezTo>
                      <a:pt x="183299" y="28699"/>
                      <a:pt x="180718" y="30432"/>
                      <a:pt x="177879" y="32080"/>
                    </a:cubicBezTo>
                    <a:lnTo>
                      <a:pt x="50178" y="106299"/>
                    </a:lnTo>
                    <a:cubicBezTo>
                      <a:pt x="46758" y="108280"/>
                      <a:pt x="43129" y="110071"/>
                      <a:pt x="39386" y="111728"/>
                    </a:cubicBezTo>
                    <a:cubicBezTo>
                      <a:pt x="38167" y="112271"/>
                      <a:pt x="36881" y="112728"/>
                      <a:pt x="35614" y="113233"/>
                    </a:cubicBezTo>
                    <a:cubicBezTo>
                      <a:pt x="33033" y="114290"/>
                      <a:pt x="30385" y="115319"/>
                      <a:pt x="27680" y="116215"/>
                    </a:cubicBezTo>
                    <a:cubicBezTo>
                      <a:pt x="25537" y="116929"/>
                      <a:pt x="23384" y="117596"/>
                      <a:pt x="21193" y="118215"/>
                    </a:cubicBezTo>
                    <a:cubicBezTo>
                      <a:pt x="20098" y="118520"/>
                      <a:pt x="19022" y="118863"/>
                      <a:pt x="17917" y="119148"/>
                    </a:cubicBezTo>
                    <a:cubicBezTo>
                      <a:pt x="14431" y="120072"/>
                      <a:pt x="10887" y="120901"/>
                      <a:pt x="7277" y="121587"/>
                    </a:cubicBezTo>
                    <a:lnTo>
                      <a:pt x="7144" y="165506"/>
                    </a:lnTo>
                    <a:cubicBezTo>
                      <a:pt x="10754" y="164821"/>
                      <a:pt x="14297" y="163992"/>
                      <a:pt x="17793" y="163078"/>
                    </a:cubicBezTo>
                    <a:cubicBezTo>
                      <a:pt x="18898" y="162782"/>
                      <a:pt x="19974" y="162458"/>
                      <a:pt x="21070" y="162135"/>
                    </a:cubicBezTo>
                    <a:cubicBezTo>
                      <a:pt x="22670" y="161677"/>
                      <a:pt x="24327" y="161258"/>
                      <a:pt x="25898" y="160753"/>
                    </a:cubicBezTo>
                    <a:cubicBezTo>
                      <a:pt x="26470" y="160563"/>
                      <a:pt x="26994" y="160315"/>
                      <a:pt x="27556" y="160134"/>
                    </a:cubicBezTo>
                    <a:cubicBezTo>
                      <a:pt x="30271" y="159220"/>
                      <a:pt x="32900" y="158210"/>
                      <a:pt x="35490" y="157153"/>
                    </a:cubicBezTo>
                    <a:cubicBezTo>
                      <a:pt x="36748" y="156648"/>
                      <a:pt x="38034" y="156191"/>
                      <a:pt x="39262" y="155648"/>
                    </a:cubicBezTo>
                    <a:cubicBezTo>
                      <a:pt x="43006" y="153981"/>
                      <a:pt x="46616" y="152210"/>
                      <a:pt x="50035" y="150219"/>
                    </a:cubicBezTo>
                    <a:lnTo>
                      <a:pt x="177755" y="76000"/>
                    </a:lnTo>
                    <a:cubicBezTo>
                      <a:pt x="178289" y="75695"/>
                      <a:pt x="178804" y="75390"/>
                      <a:pt x="179308" y="75066"/>
                    </a:cubicBezTo>
                    <a:cubicBezTo>
                      <a:pt x="181575" y="73704"/>
                      <a:pt x="183642" y="72276"/>
                      <a:pt x="185642" y="70828"/>
                    </a:cubicBezTo>
                    <a:cubicBezTo>
                      <a:pt x="185900" y="70628"/>
                      <a:pt x="186224" y="70456"/>
                      <a:pt x="186471" y="70266"/>
                    </a:cubicBezTo>
                    <a:cubicBezTo>
                      <a:pt x="188757" y="68561"/>
                      <a:pt x="190871" y="66827"/>
                      <a:pt x="192815" y="65027"/>
                    </a:cubicBezTo>
                    <a:cubicBezTo>
                      <a:pt x="192948" y="64903"/>
                      <a:pt x="193034" y="64770"/>
                      <a:pt x="193167" y="64637"/>
                    </a:cubicBezTo>
                    <a:cubicBezTo>
                      <a:pt x="195539" y="62408"/>
                      <a:pt x="197701" y="60112"/>
                      <a:pt x="199540" y="57769"/>
                    </a:cubicBezTo>
                    <a:cubicBezTo>
                      <a:pt x="199549" y="57760"/>
                      <a:pt x="199549" y="57750"/>
                      <a:pt x="199558" y="57741"/>
                    </a:cubicBezTo>
                    <a:cubicBezTo>
                      <a:pt x="201254" y="55588"/>
                      <a:pt x="202711" y="53407"/>
                      <a:pt x="203968" y="51187"/>
                    </a:cubicBezTo>
                    <a:cubicBezTo>
                      <a:pt x="203988" y="51159"/>
                      <a:pt x="204007" y="51130"/>
                      <a:pt x="204016" y="51092"/>
                    </a:cubicBezTo>
                    <a:lnTo>
                      <a:pt x="464439" y="51073"/>
                    </a:lnTo>
                    <a:cubicBezTo>
                      <a:pt x="496634" y="51064"/>
                      <a:pt x="522761" y="31423"/>
                      <a:pt x="522856" y="7144"/>
                    </a:cubicBezTo>
                    <a:lnTo>
                      <a:pt x="204150" y="7182"/>
                    </a:lnTo>
                    <a:cubicBezTo>
                      <a:pt x="202873" y="9439"/>
                      <a:pt x="201387" y="11668"/>
                      <a:pt x="199673" y="13840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7C12FB2-4C9D-42D9-8F50-EB0D9935044A}"/>
                  </a:ext>
                </a:extLst>
              </p:cNvPr>
              <p:cNvSpPr/>
              <p:nvPr/>
            </p:nvSpPr>
            <p:spPr>
              <a:xfrm>
                <a:off x="6782944" y="2456189"/>
                <a:ext cx="495300" cy="171450"/>
              </a:xfrm>
              <a:custGeom>
                <a:avLst/>
                <a:gdLst>
                  <a:gd name="connsiteX0" fmla="*/ 468363 w 495300"/>
                  <a:gd name="connsiteY0" fmla="*/ 127530 h 171450"/>
                  <a:gd name="connsiteX1" fmla="*/ 454514 w 495300"/>
                  <a:gd name="connsiteY1" fmla="*/ 124635 h 171450"/>
                  <a:gd name="connsiteX2" fmla="*/ 451456 w 495300"/>
                  <a:gd name="connsiteY2" fmla="*/ 123892 h 171450"/>
                  <a:gd name="connsiteX3" fmla="*/ 436112 w 495300"/>
                  <a:gd name="connsiteY3" fmla="*/ 118815 h 171450"/>
                  <a:gd name="connsiteX4" fmla="*/ 435187 w 495300"/>
                  <a:gd name="connsiteY4" fmla="*/ 118415 h 171450"/>
                  <a:gd name="connsiteX5" fmla="*/ 420767 w 495300"/>
                  <a:gd name="connsiteY5" fmla="*/ 111452 h 171450"/>
                  <a:gd name="connsiteX6" fmla="*/ 352701 w 495300"/>
                  <a:gd name="connsiteY6" fmla="*/ 72161 h 171450"/>
                  <a:gd name="connsiteX7" fmla="*/ 320878 w 495300"/>
                  <a:gd name="connsiteY7" fmla="*/ 33128 h 171450"/>
                  <a:gd name="connsiteX8" fmla="*/ 7515 w 495300"/>
                  <a:gd name="connsiteY8" fmla="*/ 33157 h 171450"/>
                  <a:gd name="connsiteX9" fmla="*/ 7315 w 495300"/>
                  <a:gd name="connsiteY9" fmla="*/ 7144 h 171450"/>
                  <a:gd name="connsiteX10" fmla="*/ 7144 w 495300"/>
                  <a:gd name="connsiteY10" fmla="*/ 51073 h 171450"/>
                  <a:gd name="connsiteX11" fmla="*/ 41863 w 495300"/>
                  <a:gd name="connsiteY11" fmla="*/ 77076 h 171450"/>
                  <a:gd name="connsiteX12" fmla="*/ 320745 w 495300"/>
                  <a:gd name="connsiteY12" fmla="*/ 77048 h 171450"/>
                  <a:gd name="connsiteX13" fmla="*/ 352577 w 495300"/>
                  <a:gd name="connsiteY13" fmla="*/ 116081 h 171450"/>
                  <a:gd name="connsiteX14" fmla="*/ 420634 w 495300"/>
                  <a:gd name="connsiteY14" fmla="*/ 155372 h 171450"/>
                  <a:gd name="connsiteX15" fmla="*/ 435064 w 495300"/>
                  <a:gd name="connsiteY15" fmla="*/ 162335 h 171450"/>
                  <a:gd name="connsiteX16" fmla="*/ 435988 w 495300"/>
                  <a:gd name="connsiteY16" fmla="*/ 162735 h 171450"/>
                  <a:gd name="connsiteX17" fmla="*/ 436512 w 495300"/>
                  <a:gd name="connsiteY17" fmla="*/ 162954 h 171450"/>
                  <a:gd name="connsiteX18" fmla="*/ 449713 w 495300"/>
                  <a:gd name="connsiteY18" fmla="*/ 167402 h 171450"/>
                  <a:gd name="connsiteX19" fmla="*/ 451332 w 495300"/>
                  <a:gd name="connsiteY19" fmla="*/ 167802 h 171450"/>
                  <a:gd name="connsiteX20" fmla="*/ 454409 w 495300"/>
                  <a:gd name="connsiteY20" fmla="*/ 168554 h 171450"/>
                  <a:gd name="connsiteX21" fmla="*/ 461200 w 495300"/>
                  <a:gd name="connsiteY21" fmla="*/ 170221 h 171450"/>
                  <a:gd name="connsiteX22" fmla="*/ 468230 w 495300"/>
                  <a:gd name="connsiteY22" fmla="*/ 171450 h 171450"/>
                  <a:gd name="connsiteX23" fmla="*/ 470678 w 495300"/>
                  <a:gd name="connsiteY23" fmla="*/ 171869 h 171450"/>
                  <a:gd name="connsiteX24" fmla="*/ 472068 w 495300"/>
                  <a:gd name="connsiteY24" fmla="*/ 172107 h 171450"/>
                  <a:gd name="connsiteX25" fmla="*/ 482775 w 495300"/>
                  <a:gd name="connsiteY25" fmla="*/ 173307 h 171450"/>
                  <a:gd name="connsiteX26" fmla="*/ 488109 w 495300"/>
                  <a:gd name="connsiteY26" fmla="*/ 173669 h 171450"/>
                  <a:gd name="connsiteX27" fmla="*/ 488128 w 495300"/>
                  <a:gd name="connsiteY27" fmla="*/ 173669 h 171450"/>
                  <a:gd name="connsiteX28" fmla="*/ 488137 w 495300"/>
                  <a:gd name="connsiteY28" fmla="*/ 173669 h 171450"/>
                  <a:gd name="connsiteX29" fmla="*/ 488261 w 495300"/>
                  <a:gd name="connsiteY29" fmla="*/ 129750 h 171450"/>
                  <a:gd name="connsiteX30" fmla="*/ 470802 w 495300"/>
                  <a:gd name="connsiteY30" fmla="*/ 127949 h 171450"/>
                  <a:gd name="connsiteX31" fmla="*/ 468363 w 495300"/>
                  <a:gd name="connsiteY31" fmla="*/ 12753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95300" h="171450">
                    <a:moveTo>
                      <a:pt x="468363" y="127530"/>
                    </a:moveTo>
                    <a:cubicBezTo>
                      <a:pt x="463658" y="126759"/>
                      <a:pt x="459038" y="125778"/>
                      <a:pt x="454514" y="124635"/>
                    </a:cubicBezTo>
                    <a:cubicBezTo>
                      <a:pt x="453495" y="124377"/>
                      <a:pt x="452457" y="124158"/>
                      <a:pt x="451456" y="123892"/>
                    </a:cubicBezTo>
                    <a:cubicBezTo>
                      <a:pt x="446170" y="122444"/>
                      <a:pt x="441027" y="120767"/>
                      <a:pt x="436112" y="118815"/>
                    </a:cubicBezTo>
                    <a:cubicBezTo>
                      <a:pt x="435797" y="118691"/>
                      <a:pt x="435512" y="118548"/>
                      <a:pt x="435187" y="118415"/>
                    </a:cubicBezTo>
                    <a:cubicBezTo>
                      <a:pt x="430149" y="116357"/>
                      <a:pt x="425291" y="114052"/>
                      <a:pt x="420767" y="111452"/>
                    </a:cubicBezTo>
                    <a:lnTo>
                      <a:pt x="352701" y="72161"/>
                    </a:lnTo>
                    <a:cubicBezTo>
                      <a:pt x="333842" y="61265"/>
                      <a:pt x="323240" y="47358"/>
                      <a:pt x="320878" y="33128"/>
                    </a:cubicBezTo>
                    <a:lnTo>
                      <a:pt x="7515" y="33157"/>
                    </a:lnTo>
                    <a:lnTo>
                      <a:pt x="7315" y="7144"/>
                    </a:lnTo>
                    <a:lnTo>
                      <a:pt x="7144" y="51073"/>
                    </a:lnTo>
                    <a:cubicBezTo>
                      <a:pt x="7258" y="65456"/>
                      <a:pt x="22774" y="77076"/>
                      <a:pt x="41863" y="77076"/>
                    </a:cubicBezTo>
                    <a:lnTo>
                      <a:pt x="320745" y="77048"/>
                    </a:lnTo>
                    <a:cubicBezTo>
                      <a:pt x="323107" y="91278"/>
                      <a:pt x="333708" y="105185"/>
                      <a:pt x="352577" y="116081"/>
                    </a:cubicBezTo>
                    <a:lnTo>
                      <a:pt x="420634" y="155372"/>
                    </a:lnTo>
                    <a:cubicBezTo>
                      <a:pt x="425168" y="157982"/>
                      <a:pt x="430006" y="160277"/>
                      <a:pt x="435064" y="162335"/>
                    </a:cubicBezTo>
                    <a:cubicBezTo>
                      <a:pt x="435378" y="162468"/>
                      <a:pt x="435664" y="162611"/>
                      <a:pt x="435988" y="162735"/>
                    </a:cubicBezTo>
                    <a:cubicBezTo>
                      <a:pt x="436169" y="162801"/>
                      <a:pt x="436331" y="162897"/>
                      <a:pt x="436512" y="162954"/>
                    </a:cubicBezTo>
                    <a:cubicBezTo>
                      <a:pt x="440760" y="164630"/>
                      <a:pt x="445179" y="166116"/>
                      <a:pt x="449713" y="167402"/>
                    </a:cubicBezTo>
                    <a:cubicBezTo>
                      <a:pt x="450237" y="167564"/>
                      <a:pt x="450799" y="167659"/>
                      <a:pt x="451332" y="167802"/>
                    </a:cubicBezTo>
                    <a:cubicBezTo>
                      <a:pt x="452342" y="168078"/>
                      <a:pt x="453380" y="168307"/>
                      <a:pt x="454409" y="168554"/>
                    </a:cubicBezTo>
                    <a:cubicBezTo>
                      <a:pt x="456666" y="169135"/>
                      <a:pt x="458895" y="169745"/>
                      <a:pt x="461200" y="170221"/>
                    </a:cubicBezTo>
                    <a:cubicBezTo>
                      <a:pt x="463525" y="170698"/>
                      <a:pt x="465887" y="171059"/>
                      <a:pt x="468230" y="171450"/>
                    </a:cubicBezTo>
                    <a:cubicBezTo>
                      <a:pt x="469059" y="171583"/>
                      <a:pt x="469859" y="171745"/>
                      <a:pt x="470678" y="171869"/>
                    </a:cubicBezTo>
                    <a:cubicBezTo>
                      <a:pt x="471154" y="171945"/>
                      <a:pt x="471621" y="172050"/>
                      <a:pt x="472068" y="172107"/>
                    </a:cubicBezTo>
                    <a:cubicBezTo>
                      <a:pt x="475622" y="172622"/>
                      <a:pt x="479193" y="173012"/>
                      <a:pt x="482775" y="173307"/>
                    </a:cubicBezTo>
                    <a:cubicBezTo>
                      <a:pt x="484556" y="173460"/>
                      <a:pt x="486327" y="173574"/>
                      <a:pt x="488109" y="173669"/>
                    </a:cubicBezTo>
                    <a:lnTo>
                      <a:pt x="488128" y="173669"/>
                    </a:lnTo>
                    <a:lnTo>
                      <a:pt x="488137" y="173669"/>
                    </a:lnTo>
                    <a:lnTo>
                      <a:pt x="488261" y="129750"/>
                    </a:lnTo>
                    <a:cubicBezTo>
                      <a:pt x="482394" y="129435"/>
                      <a:pt x="476555" y="128807"/>
                      <a:pt x="470802" y="127949"/>
                    </a:cubicBezTo>
                    <a:cubicBezTo>
                      <a:pt x="469982" y="127825"/>
                      <a:pt x="469173" y="127664"/>
                      <a:pt x="468363" y="127530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F54FF8A-03F6-4A30-AACF-C1B8D4B9DFF6}"/>
                  </a:ext>
                </a:extLst>
              </p:cNvPr>
              <p:cNvSpPr/>
              <p:nvPr/>
            </p:nvSpPr>
            <p:spPr>
              <a:xfrm>
                <a:off x="6783115" y="2132872"/>
                <a:ext cx="1047750" cy="647700"/>
              </a:xfrm>
              <a:custGeom>
                <a:avLst/>
                <a:gdLst>
                  <a:gd name="connsiteX0" fmla="*/ 734901 w 1047750"/>
                  <a:gd name="connsiteY0" fmla="*/ 309629 h 647700"/>
                  <a:gd name="connsiteX1" fmla="*/ 703021 w 1047750"/>
                  <a:gd name="connsiteY1" fmla="*/ 270634 h 647700"/>
                  <a:gd name="connsiteX2" fmla="*/ 634955 w 1047750"/>
                  <a:gd name="connsiteY2" fmla="*/ 231343 h 647700"/>
                  <a:gd name="connsiteX3" fmla="*/ 567528 w 1047750"/>
                  <a:gd name="connsiteY3" fmla="*/ 212998 h 647700"/>
                  <a:gd name="connsiteX4" fmla="*/ 566928 w 1047750"/>
                  <a:gd name="connsiteY4" fmla="*/ 7144 h 647700"/>
                  <a:gd name="connsiteX5" fmla="*/ 522446 w 1047750"/>
                  <a:gd name="connsiteY5" fmla="*/ 7915 h 647700"/>
                  <a:gd name="connsiteX6" fmla="*/ 522055 w 1047750"/>
                  <a:gd name="connsiteY6" fmla="*/ 7915 h 647700"/>
                  <a:gd name="connsiteX7" fmla="*/ 522627 w 1047750"/>
                  <a:gd name="connsiteY7" fmla="*/ 216865 h 647700"/>
                  <a:gd name="connsiteX8" fmla="*/ 479793 w 1047750"/>
                  <a:gd name="connsiteY8" fmla="*/ 231781 h 647700"/>
                  <a:gd name="connsiteX9" fmla="*/ 352073 w 1047750"/>
                  <a:gd name="connsiteY9" fmla="*/ 305267 h 647700"/>
                  <a:gd name="connsiteX10" fmla="*/ 325755 w 1047750"/>
                  <a:gd name="connsiteY10" fmla="*/ 329394 h 647700"/>
                  <a:gd name="connsiteX11" fmla="*/ 7144 w 1047750"/>
                  <a:gd name="connsiteY11" fmla="*/ 329394 h 647700"/>
                  <a:gd name="connsiteX12" fmla="*/ 7344 w 1047750"/>
                  <a:gd name="connsiteY12" fmla="*/ 355940 h 647700"/>
                  <a:gd name="connsiteX13" fmla="*/ 320707 w 1047750"/>
                  <a:gd name="connsiteY13" fmla="*/ 356168 h 647700"/>
                  <a:gd name="connsiteX14" fmla="*/ 352530 w 1047750"/>
                  <a:gd name="connsiteY14" fmla="*/ 395326 h 647700"/>
                  <a:gd name="connsiteX15" fmla="*/ 420595 w 1047750"/>
                  <a:gd name="connsiteY15" fmla="*/ 434692 h 647700"/>
                  <a:gd name="connsiteX16" fmla="*/ 488080 w 1047750"/>
                  <a:gd name="connsiteY16" fmla="*/ 453038 h 647700"/>
                  <a:gd name="connsiteX17" fmla="*/ 488680 w 1047750"/>
                  <a:gd name="connsiteY17" fmla="*/ 642290 h 647700"/>
                  <a:gd name="connsiteX18" fmla="*/ 533533 w 1047750"/>
                  <a:gd name="connsiteY18" fmla="*/ 642261 h 647700"/>
                  <a:gd name="connsiteX19" fmla="*/ 532924 w 1047750"/>
                  <a:gd name="connsiteY19" fmla="*/ 450047 h 647700"/>
                  <a:gd name="connsiteX20" fmla="*/ 575815 w 1047750"/>
                  <a:gd name="connsiteY20" fmla="*/ 434759 h 647700"/>
                  <a:gd name="connsiteX21" fmla="*/ 703536 w 1047750"/>
                  <a:gd name="connsiteY21" fmla="*/ 360540 h 647700"/>
                  <a:gd name="connsiteX22" fmla="*/ 729786 w 1047750"/>
                  <a:gd name="connsiteY22" fmla="*/ 335651 h 647700"/>
                  <a:gd name="connsiteX23" fmla="*/ 1048502 w 1047750"/>
                  <a:gd name="connsiteY23" fmla="*/ 335604 h 647700"/>
                  <a:gd name="connsiteX24" fmla="*/ 1048302 w 1047750"/>
                  <a:gd name="connsiteY24" fmla="*/ 309658 h 647700"/>
                  <a:gd name="connsiteX25" fmla="*/ 734901 w 1047750"/>
                  <a:gd name="connsiteY25" fmla="*/ 309629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750" h="647700">
                    <a:moveTo>
                      <a:pt x="734901" y="309629"/>
                    </a:moveTo>
                    <a:cubicBezTo>
                      <a:pt x="732539" y="295399"/>
                      <a:pt x="721890" y="281530"/>
                      <a:pt x="703021" y="270634"/>
                    </a:cubicBezTo>
                    <a:lnTo>
                      <a:pt x="634955" y="231343"/>
                    </a:lnTo>
                    <a:cubicBezTo>
                      <a:pt x="616096" y="220447"/>
                      <a:pt x="592112" y="214322"/>
                      <a:pt x="567528" y="212998"/>
                    </a:cubicBezTo>
                    <a:lnTo>
                      <a:pt x="566928" y="7144"/>
                    </a:lnTo>
                    <a:lnTo>
                      <a:pt x="522446" y="7915"/>
                    </a:lnTo>
                    <a:lnTo>
                      <a:pt x="522055" y="7915"/>
                    </a:lnTo>
                    <a:lnTo>
                      <a:pt x="522627" y="216865"/>
                    </a:lnTo>
                    <a:cubicBezTo>
                      <a:pt x="506987" y="219847"/>
                      <a:pt x="492261" y="224533"/>
                      <a:pt x="479793" y="231781"/>
                    </a:cubicBezTo>
                    <a:lnTo>
                      <a:pt x="352073" y="305267"/>
                    </a:lnTo>
                    <a:cubicBezTo>
                      <a:pt x="339652" y="312487"/>
                      <a:pt x="330908" y="323326"/>
                      <a:pt x="325755" y="329394"/>
                    </a:cubicBezTo>
                    <a:lnTo>
                      <a:pt x="7144" y="329394"/>
                    </a:lnTo>
                    <a:lnTo>
                      <a:pt x="7344" y="355940"/>
                    </a:lnTo>
                    <a:lnTo>
                      <a:pt x="320707" y="356168"/>
                    </a:lnTo>
                    <a:cubicBezTo>
                      <a:pt x="323069" y="370399"/>
                      <a:pt x="333670" y="384448"/>
                      <a:pt x="352530" y="395326"/>
                    </a:cubicBezTo>
                    <a:lnTo>
                      <a:pt x="420595" y="434692"/>
                    </a:lnTo>
                    <a:cubicBezTo>
                      <a:pt x="439455" y="445589"/>
                      <a:pt x="463496" y="451704"/>
                      <a:pt x="488080" y="453038"/>
                    </a:cubicBezTo>
                    <a:lnTo>
                      <a:pt x="488680" y="642290"/>
                    </a:lnTo>
                    <a:lnTo>
                      <a:pt x="533533" y="642261"/>
                    </a:lnTo>
                    <a:lnTo>
                      <a:pt x="532924" y="450047"/>
                    </a:lnTo>
                    <a:cubicBezTo>
                      <a:pt x="548621" y="447037"/>
                      <a:pt x="563403" y="441970"/>
                      <a:pt x="575815" y="434759"/>
                    </a:cubicBezTo>
                    <a:lnTo>
                      <a:pt x="703536" y="360540"/>
                    </a:lnTo>
                    <a:cubicBezTo>
                      <a:pt x="716013" y="353282"/>
                      <a:pt x="724700" y="344719"/>
                      <a:pt x="729786" y="335651"/>
                    </a:cubicBezTo>
                    <a:lnTo>
                      <a:pt x="1048502" y="335604"/>
                    </a:lnTo>
                    <a:lnTo>
                      <a:pt x="1048302" y="309658"/>
                    </a:lnTo>
                    <a:lnTo>
                      <a:pt x="734901" y="309629"/>
                    </a:lnTo>
                    <a:close/>
                  </a:path>
                </a:pathLst>
              </a:custGeom>
              <a:solidFill>
                <a:srgbClr val="FFDB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B6E67AE-7BBE-4911-80F6-E15586CA68ED}"/>
                  </a:ext>
                </a:extLst>
              </p:cNvPr>
              <p:cNvSpPr/>
              <p:nvPr/>
            </p:nvSpPr>
            <p:spPr>
              <a:xfrm>
                <a:off x="7188539" y="2392505"/>
                <a:ext cx="238125" cy="142875"/>
              </a:xfrm>
              <a:custGeom>
                <a:avLst/>
                <a:gdLst>
                  <a:gd name="connsiteX0" fmla="*/ 223197 w 238125"/>
                  <a:gd name="connsiteY0" fmla="*/ 31223 h 142875"/>
                  <a:gd name="connsiteX1" fmla="*/ 202194 w 238125"/>
                  <a:gd name="connsiteY1" fmla="*/ 19098 h 142875"/>
                  <a:gd name="connsiteX2" fmla="*/ 159170 w 238125"/>
                  <a:gd name="connsiteY2" fmla="*/ 8010 h 142875"/>
                  <a:gd name="connsiteX3" fmla="*/ 143273 w 238125"/>
                  <a:gd name="connsiteY3" fmla="*/ 7144 h 142875"/>
                  <a:gd name="connsiteX4" fmla="*/ 127452 w 238125"/>
                  <a:gd name="connsiteY4" fmla="*/ 10163 h 142875"/>
                  <a:gd name="connsiteX5" fmla="*/ 101858 w 238125"/>
                  <a:gd name="connsiteY5" fmla="*/ 19050 h 142875"/>
                  <a:gd name="connsiteX6" fmla="*/ 21486 w 238125"/>
                  <a:gd name="connsiteY6" fmla="*/ 65751 h 142875"/>
                  <a:gd name="connsiteX7" fmla="*/ 21562 w 238125"/>
                  <a:gd name="connsiteY7" fmla="*/ 115643 h 142875"/>
                  <a:gd name="connsiteX8" fmla="*/ 42518 w 238125"/>
                  <a:gd name="connsiteY8" fmla="*/ 127749 h 142875"/>
                  <a:gd name="connsiteX9" fmla="*/ 85580 w 238125"/>
                  <a:gd name="connsiteY9" fmla="*/ 138808 h 142875"/>
                  <a:gd name="connsiteX10" fmla="*/ 101658 w 238125"/>
                  <a:gd name="connsiteY10" fmla="*/ 139675 h 142875"/>
                  <a:gd name="connsiteX11" fmla="*/ 117174 w 238125"/>
                  <a:gd name="connsiteY11" fmla="*/ 136693 h 142875"/>
                  <a:gd name="connsiteX12" fmla="*/ 142892 w 238125"/>
                  <a:gd name="connsiteY12" fmla="*/ 127835 h 142875"/>
                  <a:gd name="connsiteX13" fmla="*/ 223264 w 238125"/>
                  <a:gd name="connsiteY13" fmla="*/ 81124 h 142875"/>
                  <a:gd name="connsiteX14" fmla="*/ 223197 w 238125"/>
                  <a:gd name="connsiteY14" fmla="*/ 3122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8125" h="142875">
                    <a:moveTo>
                      <a:pt x="223197" y="31223"/>
                    </a:moveTo>
                    <a:lnTo>
                      <a:pt x="202194" y="19098"/>
                    </a:lnTo>
                    <a:cubicBezTo>
                      <a:pt x="191536" y="12944"/>
                      <a:pt x="175848" y="8915"/>
                      <a:pt x="159170" y="8010"/>
                    </a:cubicBezTo>
                    <a:lnTo>
                      <a:pt x="143273" y="7144"/>
                    </a:lnTo>
                    <a:lnTo>
                      <a:pt x="127452" y="10163"/>
                    </a:lnTo>
                    <a:cubicBezTo>
                      <a:pt x="117422" y="12068"/>
                      <a:pt x="108592" y="15145"/>
                      <a:pt x="101858" y="19050"/>
                    </a:cubicBezTo>
                    <a:lnTo>
                      <a:pt x="21486" y="65751"/>
                    </a:lnTo>
                    <a:cubicBezTo>
                      <a:pt x="2331" y="76886"/>
                      <a:pt x="2369" y="104575"/>
                      <a:pt x="21562" y="115643"/>
                    </a:cubicBezTo>
                    <a:lnTo>
                      <a:pt x="42518" y="127749"/>
                    </a:lnTo>
                    <a:cubicBezTo>
                      <a:pt x="53119" y="133874"/>
                      <a:pt x="68825" y="137893"/>
                      <a:pt x="85580" y="138808"/>
                    </a:cubicBezTo>
                    <a:lnTo>
                      <a:pt x="101658" y="139675"/>
                    </a:lnTo>
                    <a:lnTo>
                      <a:pt x="117174" y="136693"/>
                    </a:lnTo>
                    <a:cubicBezTo>
                      <a:pt x="127385" y="134741"/>
                      <a:pt x="136282" y="131674"/>
                      <a:pt x="142892" y="127835"/>
                    </a:cubicBezTo>
                    <a:lnTo>
                      <a:pt x="223264" y="81124"/>
                    </a:lnTo>
                    <a:cubicBezTo>
                      <a:pt x="242428" y="69980"/>
                      <a:pt x="242380" y="42300"/>
                      <a:pt x="223197" y="31223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0AFE892-0574-4B5A-A142-CDD9FA4A00C8}"/>
                  </a:ext>
                </a:extLst>
              </p:cNvPr>
              <p:cNvSpPr/>
              <p:nvPr/>
            </p:nvSpPr>
            <p:spPr>
              <a:xfrm>
                <a:off x="7093130" y="2658947"/>
                <a:ext cx="409575" cy="266700"/>
              </a:xfrm>
              <a:custGeom>
                <a:avLst/>
                <a:gdLst>
                  <a:gd name="connsiteX0" fmla="*/ 219765 w 409575"/>
                  <a:gd name="connsiteY0" fmla="*/ 7144 h 266700"/>
                  <a:gd name="connsiteX1" fmla="*/ 7291 w 409575"/>
                  <a:gd name="connsiteY1" fmla="*/ 125178 h 266700"/>
                  <a:gd name="connsiteX2" fmla="*/ 7282 w 409575"/>
                  <a:gd name="connsiteY2" fmla="*/ 139465 h 266700"/>
                  <a:gd name="connsiteX3" fmla="*/ 192457 w 409575"/>
                  <a:gd name="connsiteY3" fmla="*/ 263214 h 266700"/>
                  <a:gd name="connsiteX4" fmla="*/ 404941 w 409575"/>
                  <a:gd name="connsiteY4" fmla="*/ 127092 h 266700"/>
                  <a:gd name="connsiteX5" fmla="*/ 404845 w 409575"/>
                  <a:gd name="connsiteY5" fmla="*/ 101956 h 266700"/>
                  <a:gd name="connsiteX6" fmla="*/ 219765 w 409575"/>
                  <a:gd name="connsiteY6" fmla="*/ 7144 h 266700"/>
                  <a:gd name="connsiteX7" fmla="*/ 192457 w 409575"/>
                  <a:gd name="connsiteY7" fmla="*/ 238887 h 266700"/>
                  <a:gd name="connsiteX8" fmla="*/ 47525 w 409575"/>
                  <a:gd name="connsiteY8" fmla="*/ 185566 h 266700"/>
                  <a:gd name="connsiteX9" fmla="*/ 32809 w 409575"/>
                  <a:gd name="connsiteY9" fmla="*/ 131950 h 266700"/>
                  <a:gd name="connsiteX10" fmla="*/ 219756 w 409575"/>
                  <a:gd name="connsiteY10" fmla="*/ 31452 h 266700"/>
                  <a:gd name="connsiteX11" fmla="*/ 358735 w 409575"/>
                  <a:gd name="connsiteY11" fmla="*/ 78562 h 266700"/>
                  <a:gd name="connsiteX12" fmla="*/ 380623 w 409575"/>
                  <a:gd name="connsiteY12" fmla="*/ 126835 h 266700"/>
                  <a:gd name="connsiteX13" fmla="*/ 192457 w 409575"/>
                  <a:gd name="connsiteY13" fmla="*/ 23888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75" h="266700">
                    <a:moveTo>
                      <a:pt x="219765" y="7144"/>
                    </a:moveTo>
                    <a:cubicBezTo>
                      <a:pt x="34875" y="7144"/>
                      <a:pt x="7291" y="125178"/>
                      <a:pt x="7291" y="125178"/>
                    </a:cubicBezTo>
                    <a:lnTo>
                      <a:pt x="7282" y="139465"/>
                    </a:lnTo>
                    <a:cubicBezTo>
                      <a:pt x="3386" y="207045"/>
                      <a:pt x="82453" y="263214"/>
                      <a:pt x="192457" y="263214"/>
                    </a:cubicBezTo>
                    <a:cubicBezTo>
                      <a:pt x="309186" y="263214"/>
                      <a:pt x="404331" y="200044"/>
                      <a:pt x="404941" y="127092"/>
                    </a:cubicBezTo>
                    <a:cubicBezTo>
                      <a:pt x="404960" y="125568"/>
                      <a:pt x="404845" y="101956"/>
                      <a:pt x="404845" y="101956"/>
                    </a:cubicBezTo>
                    <a:cubicBezTo>
                      <a:pt x="404845" y="101956"/>
                      <a:pt x="359992" y="7144"/>
                      <a:pt x="219765" y="7144"/>
                    </a:cubicBezTo>
                    <a:close/>
                    <a:moveTo>
                      <a:pt x="192457" y="238887"/>
                    </a:moveTo>
                    <a:cubicBezTo>
                      <a:pt x="129906" y="238887"/>
                      <a:pt x="74337" y="218456"/>
                      <a:pt x="47525" y="185566"/>
                    </a:cubicBezTo>
                    <a:cubicBezTo>
                      <a:pt x="33895" y="168916"/>
                      <a:pt x="28979" y="150847"/>
                      <a:pt x="32809" y="131950"/>
                    </a:cubicBezTo>
                    <a:cubicBezTo>
                      <a:pt x="44172" y="76505"/>
                      <a:pt x="128011" y="31452"/>
                      <a:pt x="219756" y="31452"/>
                    </a:cubicBezTo>
                    <a:cubicBezTo>
                      <a:pt x="277448" y="31452"/>
                      <a:pt x="329436" y="49082"/>
                      <a:pt x="358735" y="78562"/>
                    </a:cubicBezTo>
                    <a:cubicBezTo>
                      <a:pt x="373384" y="93402"/>
                      <a:pt x="380747" y="109633"/>
                      <a:pt x="380623" y="126835"/>
                    </a:cubicBezTo>
                    <a:cubicBezTo>
                      <a:pt x="380147" y="186547"/>
                      <a:pt x="292231" y="238887"/>
                      <a:pt x="192457" y="238887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2D1B9D-ABBA-4E54-96DA-E84C1060FC3A}"/>
                  </a:ext>
                </a:extLst>
              </p:cNvPr>
              <p:cNvSpPr/>
              <p:nvPr/>
            </p:nvSpPr>
            <p:spPr>
              <a:xfrm>
                <a:off x="7335937" y="2775181"/>
                <a:ext cx="9525" cy="9525"/>
              </a:xfrm>
              <a:custGeom>
                <a:avLst/>
                <a:gdLst>
                  <a:gd name="connsiteX0" fmla="*/ 7163 w 9525"/>
                  <a:gd name="connsiteY0" fmla="*/ 7239 h 9525"/>
                  <a:gd name="connsiteX1" fmla="*/ 7163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63" y="7239"/>
                    </a:moveTo>
                    <a:lnTo>
                      <a:pt x="7163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161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D935688-8BEF-49D3-8FDF-6C49A6C34AA3}"/>
                  </a:ext>
                </a:extLst>
              </p:cNvPr>
              <p:cNvSpPr/>
              <p:nvPr/>
            </p:nvSpPr>
            <p:spPr>
              <a:xfrm>
                <a:off x="7250612" y="2778181"/>
                <a:ext cx="95250" cy="76200"/>
              </a:xfrm>
              <a:custGeom>
                <a:avLst/>
                <a:gdLst>
                  <a:gd name="connsiteX0" fmla="*/ 90354 w 95250"/>
                  <a:gd name="connsiteY0" fmla="*/ 7144 h 76200"/>
                  <a:gd name="connsiteX1" fmla="*/ 45939 w 95250"/>
                  <a:gd name="connsiteY1" fmla="*/ 34595 h 76200"/>
                  <a:gd name="connsiteX2" fmla="*/ 7144 w 95250"/>
                  <a:gd name="connsiteY2" fmla="*/ 9906 h 76200"/>
                  <a:gd name="connsiteX3" fmla="*/ 7211 w 95250"/>
                  <a:gd name="connsiteY3" fmla="*/ 47873 h 76200"/>
                  <a:gd name="connsiteX4" fmla="*/ 46063 w 95250"/>
                  <a:gd name="connsiteY4" fmla="*/ 73085 h 76200"/>
                  <a:gd name="connsiteX5" fmla="*/ 90707 w 95250"/>
                  <a:gd name="connsiteY5" fmla="*/ 45634 h 76200"/>
                  <a:gd name="connsiteX6" fmla="*/ 90354 w 95250"/>
                  <a:gd name="connsiteY6" fmla="*/ 7144 h 76200"/>
                  <a:gd name="connsiteX7" fmla="*/ 90354 w 95250"/>
                  <a:gd name="connsiteY7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76200">
                    <a:moveTo>
                      <a:pt x="90354" y="7144"/>
                    </a:moveTo>
                    <a:cubicBezTo>
                      <a:pt x="90354" y="22212"/>
                      <a:pt x="69361" y="34595"/>
                      <a:pt x="45939" y="34595"/>
                    </a:cubicBezTo>
                    <a:cubicBezTo>
                      <a:pt x="23984" y="34595"/>
                      <a:pt x="7534" y="23689"/>
                      <a:pt x="7144" y="9906"/>
                    </a:cubicBezTo>
                    <a:lnTo>
                      <a:pt x="7211" y="47873"/>
                    </a:lnTo>
                    <a:cubicBezTo>
                      <a:pt x="7172" y="61913"/>
                      <a:pt x="23822" y="73085"/>
                      <a:pt x="46063" y="73085"/>
                    </a:cubicBezTo>
                    <a:cubicBezTo>
                      <a:pt x="69485" y="73085"/>
                      <a:pt x="89411" y="60703"/>
                      <a:pt x="90707" y="45634"/>
                    </a:cubicBezTo>
                    <a:cubicBezTo>
                      <a:pt x="90773" y="44806"/>
                      <a:pt x="90354" y="7144"/>
                      <a:pt x="90354" y="7144"/>
                    </a:cubicBezTo>
                    <a:lnTo>
                      <a:pt x="90354" y="7144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493D626-C6F6-43B4-A7DF-242854EBFBC2}"/>
                  </a:ext>
                </a:extLst>
              </p:cNvPr>
              <p:cNvSpPr/>
              <p:nvPr/>
            </p:nvSpPr>
            <p:spPr>
              <a:xfrm>
                <a:off x="7250732" y="2751464"/>
                <a:ext cx="95250" cy="66675"/>
              </a:xfrm>
              <a:custGeom>
                <a:avLst/>
                <a:gdLst>
                  <a:gd name="connsiteX0" fmla="*/ 51963 w 95250"/>
                  <a:gd name="connsiteY0" fmla="*/ 7144 h 66675"/>
                  <a:gd name="connsiteX1" fmla="*/ 7291 w 95250"/>
                  <a:gd name="connsiteY1" fmla="*/ 33861 h 66675"/>
                  <a:gd name="connsiteX2" fmla="*/ 46162 w 95250"/>
                  <a:gd name="connsiteY2" fmla="*/ 61312 h 66675"/>
                  <a:gd name="connsiteX3" fmla="*/ 90911 w 95250"/>
                  <a:gd name="connsiteY3" fmla="*/ 33861 h 66675"/>
                  <a:gd name="connsiteX4" fmla="*/ 51963 w 95250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66675">
                    <a:moveTo>
                      <a:pt x="51963" y="7144"/>
                    </a:moveTo>
                    <a:cubicBezTo>
                      <a:pt x="29170" y="7144"/>
                      <a:pt x="9186" y="19012"/>
                      <a:pt x="7291" y="33861"/>
                    </a:cubicBezTo>
                    <a:cubicBezTo>
                      <a:pt x="5357" y="48930"/>
                      <a:pt x="22740" y="61312"/>
                      <a:pt x="46162" y="61312"/>
                    </a:cubicBezTo>
                    <a:cubicBezTo>
                      <a:pt x="69575" y="61312"/>
                      <a:pt x="89625" y="48930"/>
                      <a:pt x="90911" y="33861"/>
                    </a:cubicBezTo>
                    <a:cubicBezTo>
                      <a:pt x="92206" y="19012"/>
                      <a:pt x="74746" y="7144"/>
                      <a:pt x="51963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A25FCCE-D9CC-4089-B89E-D6961BC5AA6E}"/>
                  </a:ext>
                </a:extLst>
              </p:cNvPr>
              <p:cNvSpPr/>
              <p:nvPr/>
            </p:nvSpPr>
            <p:spPr>
              <a:xfrm>
                <a:off x="7271185" y="2746937"/>
                <a:ext cx="57150" cy="47625"/>
              </a:xfrm>
              <a:custGeom>
                <a:avLst/>
                <a:gdLst>
                  <a:gd name="connsiteX0" fmla="*/ 44654 w 57150"/>
                  <a:gd name="connsiteY0" fmla="*/ 11109 h 47625"/>
                  <a:gd name="connsiteX1" fmla="*/ 14497 w 57150"/>
                  <a:gd name="connsiteY1" fmla="*/ 11109 h 47625"/>
                  <a:gd name="connsiteX2" fmla="*/ 7144 w 57150"/>
                  <a:gd name="connsiteY2" fmla="*/ 21738 h 47625"/>
                  <a:gd name="connsiteX3" fmla="*/ 7154 w 57150"/>
                  <a:gd name="connsiteY3" fmla="*/ 34540 h 47625"/>
                  <a:gd name="connsiteX4" fmla="*/ 12430 w 57150"/>
                  <a:gd name="connsiteY4" fmla="*/ 43132 h 47625"/>
                  <a:gd name="connsiteX5" fmla="*/ 42872 w 57150"/>
                  <a:gd name="connsiteY5" fmla="*/ 43132 h 47625"/>
                  <a:gd name="connsiteX6" fmla="*/ 50083 w 57150"/>
                  <a:gd name="connsiteY6" fmla="*/ 32454 h 47625"/>
                  <a:gd name="connsiteX7" fmla="*/ 50083 w 57150"/>
                  <a:gd name="connsiteY7" fmla="*/ 19805 h 47625"/>
                  <a:gd name="connsiteX8" fmla="*/ 44654 w 57150"/>
                  <a:gd name="connsiteY8" fmla="*/ 1110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44654" y="11109"/>
                    </a:moveTo>
                    <a:cubicBezTo>
                      <a:pt x="36843" y="5822"/>
                      <a:pt x="23384" y="5822"/>
                      <a:pt x="14497" y="11109"/>
                    </a:cubicBezTo>
                    <a:cubicBezTo>
                      <a:pt x="9620" y="14023"/>
                      <a:pt x="7125" y="17919"/>
                      <a:pt x="7144" y="21738"/>
                    </a:cubicBezTo>
                    <a:lnTo>
                      <a:pt x="7154" y="34540"/>
                    </a:lnTo>
                    <a:cubicBezTo>
                      <a:pt x="7201" y="37664"/>
                      <a:pt x="8944" y="40722"/>
                      <a:pt x="12430" y="43132"/>
                    </a:cubicBezTo>
                    <a:cubicBezTo>
                      <a:pt x="20279" y="48532"/>
                      <a:pt x="33947" y="48532"/>
                      <a:pt x="42872" y="43132"/>
                    </a:cubicBezTo>
                    <a:cubicBezTo>
                      <a:pt x="47720" y="40188"/>
                      <a:pt x="50149" y="36264"/>
                      <a:pt x="50083" y="32454"/>
                    </a:cubicBezTo>
                    <a:lnTo>
                      <a:pt x="50083" y="19805"/>
                    </a:lnTo>
                    <a:cubicBezTo>
                      <a:pt x="50016" y="16633"/>
                      <a:pt x="48226" y="13528"/>
                      <a:pt x="44654" y="11109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EE62DE9-E803-49C6-8B03-E2DEF716BECF}"/>
                  </a:ext>
                </a:extLst>
              </p:cNvPr>
              <p:cNvSpPr/>
              <p:nvPr/>
            </p:nvSpPr>
            <p:spPr>
              <a:xfrm>
                <a:off x="7145243" y="2695903"/>
                <a:ext cx="285750" cy="161925"/>
              </a:xfrm>
              <a:custGeom>
                <a:avLst/>
                <a:gdLst>
                  <a:gd name="connsiteX0" fmla="*/ 267561 w 285750"/>
                  <a:gd name="connsiteY0" fmla="*/ 8336 h 161925"/>
                  <a:gd name="connsiteX1" fmla="*/ 267513 w 285750"/>
                  <a:gd name="connsiteY1" fmla="*/ 8307 h 161925"/>
                  <a:gd name="connsiteX2" fmla="*/ 258226 w 285750"/>
                  <a:gd name="connsiteY2" fmla="*/ 8345 h 161925"/>
                  <a:gd name="connsiteX3" fmla="*/ 145688 w 285750"/>
                  <a:gd name="connsiteY3" fmla="*/ 75773 h 161925"/>
                  <a:gd name="connsiteX4" fmla="*/ 129772 w 285750"/>
                  <a:gd name="connsiteY4" fmla="*/ 85307 h 161925"/>
                  <a:gd name="connsiteX5" fmla="*/ 121456 w 285750"/>
                  <a:gd name="connsiteY5" fmla="*/ 86022 h 161925"/>
                  <a:gd name="connsiteX6" fmla="*/ 108198 w 285750"/>
                  <a:gd name="connsiteY6" fmla="*/ 81021 h 161925"/>
                  <a:gd name="connsiteX7" fmla="*/ 99882 w 285750"/>
                  <a:gd name="connsiteY7" fmla="*/ 81735 h 161925"/>
                  <a:gd name="connsiteX8" fmla="*/ 7794 w 285750"/>
                  <a:gd name="connsiteY8" fmla="*/ 132866 h 161925"/>
                  <a:gd name="connsiteX9" fmla="*/ 8680 w 285750"/>
                  <a:gd name="connsiteY9" fmla="*/ 140676 h 161925"/>
                  <a:gd name="connsiteX10" fmla="*/ 24244 w 285750"/>
                  <a:gd name="connsiteY10" fmla="*/ 154506 h 161925"/>
                  <a:gd name="connsiteX11" fmla="*/ 24282 w 285750"/>
                  <a:gd name="connsiteY11" fmla="*/ 154535 h 161925"/>
                  <a:gd name="connsiteX12" fmla="*/ 34274 w 285750"/>
                  <a:gd name="connsiteY12" fmla="*/ 154487 h 161925"/>
                  <a:gd name="connsiteX13" fmla="*/ 154717 w 285750"/>
                  <a:gd name="connsiteY13" fmla="*/ 81926 h 161925"/>
                  <a:gd name="connsiteX14" fmla="*/ 170482 w 285750"/>
                  <a:gd name="connsiteY14" fmla="*/ 72430 h 161925"/>
                  <a:gd name="connsiteX15" fmla="*/ 178730 w 285750"/>
                  <a:gd name="connsiteY15" fmla="*/ 71715 h 161925"/>
                  <a:gd name="connsiteX16" fmla="*/ 192094 w 285750"/>
                  <a:gd name="connsiteY16" fmla="*/ 76678 h 161925"/>
                  <a:gd name="connsiteX17" fmla="*/ 200352 w 285750"/>
                  <a:gd name="connsiteY17" fmla="*/ 75963 h 161925"/>
                  <a:gd name="connsiteX18" fmla="*/ 282753 w 285750"/>
                  <a:gd name="connsiteY18" fmla="*/ 25795 h 161925"/>
                  <a:gd name="connsiteX19" fmla="*/ 284839 w 285750"/>
                  <a:gd name="connsiteY19" fmla="*/ 17404 h 161925"/>
                  <a:gd name="connsiteX20" fmla="*/ 267561 w 285750"/>
                  <a:gd name="connsiteY20" fmla="*/ 8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161925">
                    <a:moveTo>
                      <a:pt x="267561" y="8336"/>
                    </a:moveTo>
                    <a:cubicBezTo>
                      <a:pt x="267541" y="8326"/>
                      <a:pt x="267522" y="8317"/>
                      <a:pt x="267513" y="8307"/>
                    </a:cubicBezTo>
                    <a:cubicBezTo>
                      <a:pt x="265027" y="6726"/>
                      <a:pt x="260855" y="6774"/>
                      <a:pt x="258226" y="8345"/>
                    </a:cubicBezTo>
                    <a:lnTo>
                      <a:pt x="145688" y="75773"/>
                    </a:lnTo>
                    <a:lnTo>
                      <a:pt x="129772" y="85307"/>
                    </a:lnTo>
                    <a:cubicBezTo>
                      <a:pt x="127448" y="86698"/>
                      <a:pt x="124028" y="86993"/>
                      <a:pt x="121456" y="86022"/>
                    </a:cubicBezTo>
                    <a:lnTo>
                      <a:pt x="108198" y="81021"/>
                    </a:lnTo>
                    <a:cubicBezTo>
                      <a:pt x="105626" y="80050"/>
                      <a:pt x="102235" y="80354"/>
                      <a:pt x="99882" y="81735"/>
                    </a:cubicBezTo>
                    <a:lnTo>
                      <a:pt x="7794" y="132866"/>
                    </a:lnTo>
                    <a:cubicBezTo>
                      <a:pt x="7794" y="132866"/>
                      <a:pt x="5852" y="137628"/>
                      <a:pt x="8680" y="140676"/>
                    </a:cubicBezTo>
                    <a:cubicBezTo>
                      <a:pt x="13138" y="145505"/>
                      <a:pt x="18320" y="150134"/>
                      <a:pt x="24244" y="154506"/>
                    </a:cubicBezTo>
                    <a:cubicBezTo>
                      <a:pt x="24263" y="154516"/>
                      <a:pt x="24273" y="154525"/>
                      <a:pt x="24282" y="154535"/>
                    </a:cubicBezTo>
                    <a:cubicBezTo>
                      <a:pt x="26759" y="156354"/>
                      <a:pt x="31245" y="156316"/>
                      <a:pt x="34274" y="154487"/>
                    </a:cubicBezTo>
                    <a:lnTo>
                      <a:pt x="154717" y="81926"/>
                    </a:lnTo>
                    <a:lnTo>
                      <a:pt x="170482" y="72430"/>
                    </a:lnTo>
                    <a:cubicBezTo>
                      <a:pt x="172777" y="71039"/>
                      <a:pt x="176149" y="70753"/>
                      <a:pt x="178730" y="71715"/>
                    </a:cubicBezTo>
                    <a:lnTo>
                      <a:pt x="192094" y="76678"/>
                    </a:lnTo>
                    <a:cubicBezTo>
                      <a:pt x="194685" y="77649"/>
                      <a:pt x="198066" y="77354"/>
                      <a:pt x="200352" y="75963"/>
                    </a:cubicBezTo>
                    <a:lnTo>
                      <a:pt x="282753" y="25795"/>
                    </a:lnTo>
                    <a:cubicBezTo>
                      <a:pt x="286296" y="23376"/>
                      <a:pt x="284839" y="17404"/>
                      <a:pt x="284839" y="17404"/>
                    </a:cubicBezTo>
                    <a:cubicBezTo>
                      <a:pt x="284839" y="17404"/>
                      <a:pt x="273561" y="12155"/>
                      <a:pt x="267561" y="8336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F0A17FC-0222-4326-A2E5-FBF199CA7BD3}"/>
                  </a:ext>
                </a:extLst>
              </p:cNvPr>
              <p:cNvSpPr/>
              <p:nvPr/>
            </p:nvSpPr>
            <p:spPr>
              <a:xfrm>
                <a:off x="7145894" y="2690218"/>
                <a:ext cx="285750" cy="161925"/>
              </a:xfrm>
              <a:custGeom>
                <a:avLst/>
                <a:gdLst>
                  <a:gd name="connsiteX0" fmla="*/ 266910 w 285750"/>
                  <a:gd name="connsiteY0" fmla="*/ 8325 h 161925"/>
                  <a:gd name="connsiteX1" fmla="*/ 266862 w 285750"/>
                  <a:gd name="connsiteY1" fmla="*/ 8306 h 161925"/>
                  <a:gd name="connsiteX2" fmla="*/ 262337 w 285750"/>
                  <a:gd name="connsiteY2" fmla="*/ 7144 h 161925"/>
                  <a:gd name="connsiteX3" fmla="*/ 262337 w 285750"/>
                  <a:gd name="connsiteY3" fmla="*/ 7144 h 161925"/>
                  <a:gd name="connsiteX4" fmla="*/ 257566 w 285750"/>
                  <a:gd name="connsiteY4" fmla="*/ 8344 h 161925"/>
                  <a:gd name="connsiteX5" fmla="*/ 145037 w 285750"/>
                  <a:gd name="connsiteY5" fmla="*/ 75762 h 161925"/>
                  <a:gd name="connsiteX6" fmla="*/ 129121 w 285750"/>
                  <a:gd name="connsiteY6" fmla="*/ 85296 h 161925"/>
                  <a:gd name="connsiteX7" fmla="*/ 120805 w 285750"/>
                  <a:gd name="connsiteY7" fmla="*/ 86011 h 161925"/>
                  <a:gd name="connsiteX8" fmla="*/ 107547 w 285750"/>
                  <a:gd name="connsiteY8" fmla="*/ 81010 h 161925"/>
                  <a:gd name="connsiteX9" fmla="*/ 99232 w 285750"/>
                  <a:gd name="connsiteY9" fmla="*/ 81734 h 161925"/>
                  <a:gd name="connsiteX10" fmla="*/ 9811 w 285750"/>
                  <a:gd name="connsiteY10" fmla="*/ 134750 h 161925"/>
                  <a:gd name="connsiteX11" fmla="*/ 8020 w 285750"/>
                  <a:gd name="connsiteY11" fmla="*/ 140665 h 161925"/>
                  <a:gd name="connsiteX12" fmla="*/ 23593 w 285750"/>
                  <a:gd name="connsiteY12" fmla="*/ 154496 h 161925"/>
                  <a:gd name="connsiteX13" fmla="*/ 23641 w 285750"/>
                  <a:gd name="connsiteY13" fmla="*/ 154524 h 161925"/>
                  <a:gd name="connsiteX14" fmla="*/ 33623 w 285750"/>
                  <a:gd name="connsiteY14" fmla="*/ 154476 h 161925"/>
                  <a:gd name="connsiteX15" fmla="*/ 154067 w 285750"/>
                  <a:gd name="connsiteY15" fmla="*/ 81915 h 161925"/>
                  <a:gd name="connsiteX16" fmla="*/ 169831 w 285750"/>
                  <a:gd name="connsiteY16" fmla="*/ 72419 h 161925"/>
                  <a:gd name="connsiteX17" fmla="*/ 178079 w 285750"/>
                  <a:gd name="connsiteY17" fmla="*/ 71704 h 161925"/>
                  <a:gd name="connsiteX18" fmla="*/ 191443 w 285750"/>
                  <a:gd name="connsiteY18" fmla="*/ 76667 h 161925"/>
                  <a:gd name="connsiteX19" fmla="*/ 199692 w 285750"/>
                  <a:gd name="connsiteY19" fmla="*/ 75952 h 161925"/>
                  <a:gd name="connsiteX20" fmla="*/ 282102 w 285750"/>
                  <a:gd name="connsiteY20" fmla="*/ 25775 h 161925"/>
                  <a:gd name="connsiteX21" fmla="*/ 283073 w 285750"/>
                  <a:gd name="connsiteY21" fmla="*/ 20479 h 161925"/>
                  <a:gd name="connsiteX22" fmla="*/ 266910 w 285750"/>
                  <a:gd name="connsiteY22" fmla="*/ 83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5750" h="161925">
                    <a:moveTo>
                      <a:pt x="266910" y="8325"/>
                    </a:moveTo>
                    <a:cubicBezTo>
                      <a:pt x="266891" y="8315"/>
                      <a:pt x="266881" y="8315"/>
                      <a:pt x="266862" y="8306"/>
                    </a:cubicBezTo>
                    <a:cubicBezTo>
                      <a:pt x="265633" y="7525"/>
                      <a:pt x="263995" y="7144"/>
                      <a:pt x="262337" y="7144"/>
                    </a:cubicBezTo>
                    <a:lnTo>
                      <a:pt x="262337" y="7144"/>
                    </a:lnTo>
                    <a:cubicBezTo>
                      <a:pt x="260623" y="7144"/>
                      <a:pt x="258899" y="7544"/>
                      <a:pt x="257566" y="8344"/>
                    </a:cubicBezTo>
                    <a:lnTo>
                      <a:pt x="145037" y="75762"/>
                    </a:lnTo>
                    <a:lnTo>
                      <a:pt x="129121" y="85296"/>
                    </a:lnTo>
                    <a:cubicBezTo>
                      <a:pt x="126787" y="86687"/>
                      <a:pt x="123377" y="86992"/>
                      <a:pt x="120805" y="86011"/>
                    </a:cubicBezTo>
                    <a:lnTo>
                      <a:pt x="107547" y="81010"/>
                    </a:lnTo>
                    <a:cubicBezTo>
                      <a:pt x="104975" y="80048"/>
                      <a:pt x="101574" y="80343"/>
                      <a:pt x="99232" y="81734"/>
                    </a:cubicBezTo>
                    <a:lnTo>
                      <a:pt x="9811" y="134750"/>
                    </a:lnTo>
                    <a:cubicBezTo>
                      <a:pt x="7144" y="136331"/>
                      <a:pt x="6344" y="138836"/>
                      <a:pt x="8020" y="140665"/>
                    </a:cubicBezTo>
                    <a:cubicBezTo>
                      <a:pt x="12497" y="145494"/>
                      <a:pt x="17669" y="150124"/>
                      <a:pt x="23593" y="154496"/>
                    </a:cubicBezTo>
                    <a:cubicBezTo>
                      <a:pt x="23612" y="154505"/>
                      <a:pt x="23622" y="154515"/>
                      <a:pt x="23641" y="154524"/>
                    </a:cubicBezTo>
                    <a:cubicBezTo>
                      <a:pt x="26108" y="156343"/>
                      <a:pt x="30595" y="156315"/>
                      <a:pt x="33623" y="154476"/>
                    </a:cubicBezTo>
                    <a:lnTo>
                      <a:pt x="154067" y="81915"/>
                    </a:lnTo>
                    <a:lnTo>
                      <a:pt x="169831" y="72419"/>
                    </a:lnTo>
                    <a:cubicBezTo>
                      <a:pt x="172126" y="71028"/>
                      <a:pt x="175508" y="70752"/>
                      <a:pt x="178079" y="71704"/>
                    </a:cubicBezTo>
                    <a:lnTo>
                      <a:pt x="191443" y="76667"/>
                    </a:lnTo>
                    <a:cubicBezTo>
                      <a:pt x="194034" y="77638"/>
                      <a:pt x="197415" y="77334"/>
                      <a:pt x="199692" y="75952"/>
                    </a:cubicBezTo>
                    <a:lnTo>
                      <a:pt x="282102" y="25775"/>
                    </a:lnTo>
                    <a:cubicBezTo>
                      <a:pt x="284435" y="24365"/>
                      <a:pt x="284883" y="22108"/>
                      <a:pt x="283073" y="20479"/>
                    </a:cubicBezTo>
                    <a:cubicBezTo>
                      <a:pt x="278292" y="16212"/>
                      <a:pt x="272911" y="12144"/>
                      <a:pt x="266910" y="8325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7E4C0F7-54AB-40B8-B4EC-79607F055CA9}"/>
                  </a:ext>
                </a:extLst>
              </p:cNvPr>
              <p:cNvSpPr/>
              <p:nvPr/>
            </p:nvSpPr>
            <p:spPr>
              <a:xfrm>
                <a:off x="7271177" y="2746939"/>
                <a:ext cx="57150" cy="38100"/>
              </a:xfrm>
              <a:custGeom>
                <a:avLst/>
                <a:gdLst>
                  <a:gd name="connsiteX0" fmla="*/ 44662 w 57150"/>
                  <a:gd name="connsiteY0" fmla="*/ 11106 h 38100"/>
                  <a:gd name="connsiteX1" fmla="*/ 29984 w 57150"/>
                  <a:gd name="connsiteY1" fmla="*/ 7144 h 38100"/>
                  <a:gd name="connsiteX2" fmla="*/ 14506 w 57150"/>
                  <a:gd name="connsiteY2" fmla="*/ 11106 h 38100"/>
                  <a:gd name="connsiteX3" fmla="*/ 12429 w 57150"/>
                  <a:gd name="connsiteY3" fmla="*/ 30480 h 38100"/>
                  <a:gd name="connsiteX4" fmla="*/ 42871 w 57150"/>
                  <a:gd name="connsiteY4" fmla="*/ 30480 h 38100"/>
                  <a:gd name="connsiteX5" fmla="*/ 44662 w 57150"/>
                  <a:gd name="connsiteY5" fmla="*/ 11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44662" y="11106"/>
                    </a:moveTo>
                    <a:cubicBezTo>
                      <a:pt x="40766" y="8477"/>
                      <a:pt x="35441" y="7144"/>
                      <a:pt x="29984" y="7144"/>
                    </a:cubicBezTo>
                    <a:cubicBezTo>
                      <a:pt x="24535" y="7144"/>
                      <a:pt x="18944" y="8477"/>
                      <a:pt x="14506" y="11106"/>
                    </a:cubicBezTo>
                    <a:cubicBezTo>
                      <a:pt x="5581" y="16431"/>
                      <a:pt x="4628" y="25098"/>
                      <a:pt x="12429" y="30480"/>
                    </a:cubicBezTo>
                    <a:cubicBezTo>
                      <a:pt x="20268" y="35881"/>
                      <a:pt x="33946" y="35881"/>
                      <a:pt x="42871" y="30480"/>
                    </a:cubicBezTo>
                    <a:cubicBezTo>
                      <a:pt x="51758" y="25089"/>
                      <a:pt x="52520" y="16421"/>
                      <a:pt x="44662" y="1110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C2A3599-157D-4530-BDA9-E1EAD42F3F7E}"/>
                  </a:ext>
                </a:extLst>
              </p:cNvPr>
              <p:cNvSpPr/>
              <p:nvPr/>
            </p:nvSpPr>
            <p:spPr>
              <a:xfrm>
                <a:off x="7093266" y="2638669"/>
                <a:ext cx="409575" cy="266700"/>
              </a:xfrm>
              <a:custGeom>
                <a:avLst/>
                <a:gdLst>
                  <a:gd name="connsiteX0" fmla="*/ 219630 w 409575"/>
                  <a:gd name="connsiteY0" fmla="*/ 7144 h 266700"/>
                  <a:gd name="connsiteX1" fmla="*/ 8908 w 409575"/>
                  <a:gd name="connsiteY1" fmla="*/ 127092 h 266700"/>
                  <a:gd name="connsiteX2" fmla="*/ 192331 w 409575"/>
                  <a:gd name="connsiteY2" fmla="*/ 263214 h 266700"/>
                  <a:gd name="connsiteX3" fmla="*/ 404815 w 409575"/>
                  <a:gd name="connsiteY3" fmla="*/ 127092 h 266700"/>
                  <a:gd name="connsiteX4" fmla="*/ 219630 w 409575"/>
                  <a:gd name="connsiteY4" fmla="*/ 7144 h 266700"/>
                  <a:gd name="connsiteX5" fmla="*/ 192322 w 409575"/>
                  <a:gd name="connsiteY5" fmla="*/ 238906 h 266700"/>
                  <a:gd name="connsiteX6" fmla="*/ 47389 w 409575"/>
                  <a:gd name="connsiteY6" fmla="*/ 185585 h 266700"/>
                  <a:gd name="connsiteX7" fmla="*/ 32673 w 409575"/>
                  <a:gd name="connsiteY7" fmla="*/ 131959 h 266700"/>
                  <a:gd name="connsiteX8" fmla="*/ 219621 w 409575"/>
                  <a:gd name="connsiteY8" fmla="*/ 31461 h 266700"/>
                  <a:gd name="connsiteX9" fmla="*/ 358599 w 409575"/>
                  <a:gd name="connsiteY9" fmla="*/ 78581 h 266700"/>
                  <a:gd name="connsiteX10" fmla="*/ 380488 w 409575"/>
                  <a:gd name="connsiteY10" fmla="*/ 126844 h 266700"/>
                  <a:gd name="connsiteX11" fmla="*/ 192322 w 409575"/>
                  <a:gd name="connsiteY11" fmla="*/ 238906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266700">
                    <a:moveTo>
                      <a:pt x="219630" y="7144"/>
                    </a:moveTo>
                    <a:cubicBezTo>
                      <a:pt x="116769" y="7144"/>
                      <a:pt x="22834" y="58998"/>
                      <a:pt x="8908" y="127092"/>
                    </a:cubicBezTo>
                    <a:cubicBezTo>
                      <a:pt x="-6046" y="200044"/>
                      <a:pt x="75669" y="263214"/>
                      <a:pt x="192331" y="263214"/>
                    </a:cubicBezTo>
                    <a:cubicBezTo>
                      <a:pt x="309060" y="263214"/>
                      <a:pt x="404205" y="200044"/>
                      <a:pt x="404815" y="127092"/>
                    </a:cubicBezTo>
                    <a:cubicBezTo>
                      <a:pt x="405358" y="59007"/>
                      <a:pt x="322433" y="7144"/>
                      <a:pt x="219630" y="7144"/>
                    </a:cubicBezTo>
                    <a:close/>
                    <a:moveTo>
                      <a:pt x="192322" y="238906"/>
                    </a:moveTo>
                    <a:cubicBezTo>
                      <a:pt x="129771" y="238906"/>
                      <a:pt x="74202" y="218465"/>
                      <a:pt x="47389" y="185585"/>
                    </a:cubicBezTo>
                    <a:cubicBezTo>
                      <a:pt x="33759" y="168926"/>
                      <a:pt x="28844" y="150867"/>
                      <a:pt x="32673" y="131959"/>
                    </a:cubicBezTo>
                    <a:cubicBezTo>
                      <a:pt x="44037" y="76514"/>
                      <a:pt x="127876" y="31461"/>
                      <a:pt x="219621" y="31461"/>
                    </a:cubicBezTo>
                    <a:cubicBezTo>
                      <a:pt x="277313" y="31461"/>
                      <a:pt x="329301" y="49101"/>
                      <a:pt x="358599" y="78581"/>
                    </a:cubicBezTo>
                    <a:cubicBezTo>
                      <a:pt x="373249" y="93412"/>
                      <a:pt x="380612" y="109642"/>
                      <a:pt x="380488" y="126844"/>
                    </a:cubicBezTo>
                    <a:cubicBezTo>
                      <a:pt x="380012" y="186547"/>
                      <a:pt x="292096" y="238906"/>
                      <a:pt x="192322" y="2389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6D01120-3B8E-4A2F-88B9-CB4F8E2234C8}"/>
                  </a:ext>
                </a:extLst>
              </p:cNvPr>
              <p:cNvSpPr/>
              <p:nvPr/>
            </p:nvSpPr>
            <p:spPr>
              <a:xfrm>
                <a:off x="7082970" y="2699105"/>
                <a:ext cx="57150" cy="123825"/>
              </a:xfrm>
              <a:custGeom>
                <a:avLst/>
                <a:gdLst>
                  <a:gd name="connsiteX0" fmla="*/ 51389 w 57150"/>
                  <a:gd name="connsiteY0" fmla="*/ 11001 h 123825"/>
                  <a:gd name="connsiteX1" fmla="*/ 37321 w 57150"/>
                  <a:gd name="connsiteY1" fmla="*/ 7144 h 123825"/>
                  <a:gd name="connsiteX2" fmla="*/ 9365 w 57150"/>
                  <a:gd name="connsiteY2" fmla="*/ 60503 h 123825"/>
                  <a:gd name="connsiteX3" fmla="*/ 14442 w 57150"/>
                  <a:gd name="connsiteY3" fmla="*/ 116834 h 123825"/>
                  <a:gd name="connsiteX4" fmla="*/ 30968 w 57150"/>
                  <a:gd name="connsiteY4" fmla="*/ 112557 h 123825"/>
                  <a:gd name="connsiteX5" fmla="*/ 25862 w 57150"/>
                  <a:gd name="connsiteY5" fmla="*/ 60503 h 123825"/>
                  <a:gd name="connsiteX6" fmla="*/ 51389 w 57150"/>
                  <a:gd name="connsiteY6" fmla="*/ 110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389" y="11001"/>
                    </a:moveTo>
                    <a:lnTo>
                      <a:pt x="37321" y="7144"/>
                    </a:lnTo>
                    <a:cubicBezTo>
                      <a:pt x="22890" y="23765"/>
                      <a:pt x="13442" y="41701"/>
                      <a:pt x="9365" y="60503"/>
                    </a:cubicBezTo>
                    <a:cubicBezTo>
                      <a:pt x="5213" y="79658"/>
                      <a:pt x="6869" y="98622"/>
                      <a:pt x="14442" y="116834"/>
                    </a:cubicBezTo>
                    <a:lnTo>
                      <a:pt x="30968" y="112557"/>
                    </a:lnTo>
                    <a:cubicBezTo>
                      <a:pt x="23833" y="95745"/>
                      <a:pt x="22157" y="78229"/>
                      <a:pt x="25862" y="60503"/>
                    </a:cubicBezTo>
                    <a:cubicBezTo>
                      <a:pt x="29520" y="43072"/>
                      <a:pt x="38131" y="26441"/>
                      <a:pt x="51389" y="11001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D284CAD-E8EB-4486-80B8-20E12A0CBB30}"/>
                  </a:ext>
                </a:extLst>
              </p:cNvPr>
              <p:cNvSpPr/>
              <p:nvPr/>
            </p:nvSpPr>
            <p:spPr>
              <a:xfrm>
                <a:off x="7082979" y="2699105"/>
                <a:ext cx="57150" cy="123825"/>
              </a:xfrm>
              <a:custGeom>
                <a:avLst/>
                <a:gdLst>
                  <a:gd name="connsiteX0" fmla="*/ 9365 w 57150"/>
                  <a:gd name="connsiteY0" fmla="*/ 60493 h 123825"/>
                  <a:gd name="connsiteX1" fmla="*/ 14442 w 57150"/>
                  <a:gd name="connsiteY1" fmla="*/ 116824 h 123825"/>
                  <a:gd name="connsiteX2" fmla="*/ 30968 w 57150"/>
                  <a:gd name="connsiteY2" fmla="*/ 112538 h 123825"/>
                  <a:gd name="connsiteX3" fmla="*/ 25862 w 57150"/>
                  <a:gd name="connsiteY3" fmla="*/ 60493 h 123825"/>
                  <a:gd name="connsiteX4" fmla="*/ 51390 w 57150"/>
                  <a:gd name="connsiteY4" fmla="*/ 11001 h 123825"/>
                  <a:gd name="connsiteX5" fmla="*/ 51390 w 57150"/>
                  <a:gd name="connsiteY5" fmla="*/ 11001 h 123825"/>
                  <a:gd name="connsiteX6" fmla="*/ 37312 w 57150"/>
                  <a:gd name="connsiteY6" fmla="*/ 7144 h 123825"/>
                  <a:gd name="connsiteX7" fmla="*/ 9365 w 57150"/>
                  <a:gd name="connsiteY7" fmla="*/ 6049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23825">
                    <a:moveTo>
                      <a:pt x="9365" y="60493"/>
                    </a:moveTo>
                    <a:cubicBezTo>
                      <a:pt x="5212" y="79648"/>
                      <a:pt x="6870" y="98612"/>
                      <a:pt x="14442" y="116824"/>
                    </a:cubicBezTo>
                    <a:lnTo>
                      <a:pt x="30968" y="112538"/>
                    </a:lnTo>
                    <a:cubicBezTo>
                      <a:pt x="23834" y="95745"/>
                      <a:pt x="22157" y="78219"/>
                      <a:pt x="25862" y="60493"/>
                    </a:cubicBezTo>
                    <a:cubicBezTo>
                      <a:pt x="29501" y="43072"/>
                      <a:pt x="38112" y="26432"/>
                      <a:pt x="51390" y="11001"/>
                    </a:cubicBezTo>
                    <a:lnTo>
                      <a:pt x="51390" y="11001"/>
                    </a:lnTo>
                    <a:lnTo>
                      <a:pt x="37312" y="7144"/>
                    </a:lnTo>
                    <a:cubicBezTo>
                      <a:pt x="22900" y="23755"/>
                      <a:pt x="13451" y="41691"/>
                      <a:pt x="9365" y="60493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0526DC8-79EC-4F34-9A5A-0E743FB23D2B}"/>
                  </a:ext>
                </a:extLst>
              </p:cNvPr>
              <p:cNvSpPr/>
              <p:nvPr/>
            </p:nvSpPr>
            <p:spPr>
              <a:xfrm>
                <a:off x="7082990" y="2772219"/>
                <a:ext cx="38100" cy="66675"/>
              </a:xfrm>
              <a:custGeom>
                <a:avLst/>
                <a:gdLst>
                  <a:gd name="connsiteX0" fmla="*/ 7191 w 38100"/>
                  <a:gd name="connsiteY0" fmla="*/ 7144 h 66675"/>
                  <a:gd name="connsiteX1" fmla="*/ 7144 w 38100"/>
                  <a:gd name="connsiteY1" fmla="*/ 7201 h 66675"/>
                  <a:gd name="connsiteX2" fmla="*/ 7144 w 38100"/>
                  <a:gd name="connsiteY2" fmla="*/ 26280 h 66675"/>
                  <a:gd name="connsiteX3" fmla="*/ 14440 w 38100"/>
                  <a:gd name="connsiteY3" fmla="*/ 62817 h 66675"/>
                  <a:gd name="connsiteX4" fmla="*/ 22765 w 38100"/>
                  <a:gd name="connsiteY4" fmla="*/ 60617 h 66675"/>
                  <a:gd name="connsiteX5" fmla="*/ 22765 w 38100"/>
                  <a:gd name="connsiteY5" fmla="*/ 45691 h 66675"/>
                  <a:gd name="connsiteX6" fmla="*/ 30966 w 38100"/>
                  <a:gd name="connsiteY6" fmla="*/ 43558 h 66675"/>
                  <a:gd name="connsiteX7" fmla="*/ 30966 w 38100"/>
                  <a:gd name="connsiteY7" fmla="*/ 39433 h 66675"/>
                  <a:gd name="connsiteX8" fmla="*/ 14440 w 38100"/>
                  <a:gd name="connsiteY8" fmla="*/ 43710 h 66675"/>
                  <a:gd name="connsiteX9" fmla="*/ 7191 w 3810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7191" y="7144"/>
                    </a:moveTo>
                    <a:lnTo>
                      <a:pt x="7144" y="7201"/>
                    </a:lnTo>
                    <a:lnTo>
                      <a:pt x="7144" y="26280"/>
                    </a:lnTo>
                    <a:cubicBezTo>
                      <a:pt x="7144" y="47082"/>
                      <a:pt x="14440" y="62817"/>
                      <a:pt x="14440" y="62817"/>
                    </a:cubicBezTo>
                    <a:lnTo>
                      <a:pt x="22765" y="60617"/>
                    </a:lnTo>
                    <a:lnTo>
                      <a:pt x="22765" y="45691"/>
                    </a:lnTo>
                    <a:lnTo>
                      <a:pt x="30966" y="43558"/>
                    </a:lnTo>
                    <a:lnTo>
                      <a:pt x="30966" y="39433"/>
                    </a:lnTo>
                    <a:lnTo>
                      <a:pt x="14440" y="43710"/>
                    </a:lnTo>
                    <a:cubicBezTo>
                      <a:pt x="9477" y="31794"/>
                      <a:pt x="7106" y="19545"/>
                      <a:pt x="7191" y="7144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A857395-CE2A-483E-904A-7ABC69E89D6A}"/>
                  </a:ext>
                </a:extLst>
              </p:cNvPr>
              <p:cNvSpPr/>
              <p:nvPr/>
            </p:nvSpPr>
            <p:spPr>
              <a:xfrm>
                <a:off x="7099815" y="2702953"/>
                <a:ext cx="38100" cy="76200"/>
              </a:xfrm>
              <a:custGeom>
                <a:avLst/>
                <a:gdLst>
                  <a:gd name="connsiteX0" fmla="*/ 7178 w 38100"/>
                  <a:gd name="connsiteY0" fmla="*/ 77191 h 76200"/>
                  <a:gd name="connsiteX1" fmla="*/ 9026 w 38100"/>
                  <a:gd name="connsiteY1" fmla="*/ 60760 h 76200"/>
                  <a:gd name="connsiteX2" fmla="*/ 34543 w 38100"/>
                  <a:gd name="connsiteY2" fmla="*/ 11268 h 76200"/>
                  <a:gd name="connsiteX3" fmla="*/ 34543 w 38100"/>
                  <a:gd name="connsiteY3" fmla="*/ 7144 h 76200"/>
                  <a:gd name="connsiteX4" fmla="*/ 9026 w 38100"/>
                  <a:gd name="connsiteY4" fmla="*/ 56636 h 76200"/>
                  <a:gd name="connsiteX5" fmla="*/ 7178 w 38100"/>
                  <a:gd name="connsiteY5" fmla="*/ 7719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76200">
                    <a:moveTo>
                      <a:pt x="7178" y="77191"/>
                    </a:moveTo>
                    <a:cubicBezTo>
                      <a:pt x="7283" y="71752"/>
                      <a:pt x="7873" y="66275"/>
                      <a:pt x="9026" y="60760"/>
                    </a:cubicBezTo>
                    <a:cubicBezTo>
                      <a:pt x="12664" y="43339"/>
                      <a:pt x="21275" y="26699"/>
                      <a:pt x="34543" y="11268"/>
                    </a:cubicBezTo>
                    <a:lnTo>
                      <a:pt x="34543" y="7144"/>
                    </a:lnTo>
                    <a:cubicBezTo>
                      <a:pt x="21275" y="22574"/>
                      <a:pt x="12664" y="39214"/>
                      <a:pt x="9026" y="56636"/>
                    </a:cubicBezTo>
                    <a:cubicBezTo>
                      <a:pt x="7587" y="63532"/>
                      <a:pt x="6987" y="70390"/>
                      <a:pt x="7178" y="77191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2944685-0E57-4087-94D5-07C876FD7222}"/>
                  </a:ext>
                </a:extLst>
              </p:cNvPr>
              <p:cNvSpPr/>
              <p:nvPr/>
            </p:nvSpPr>
            <p:spPr>
              <a:xfrm>
                <a:off x="7602642" y="2276804"/>
                <a:ext cx="409575" cy="266700"/>
              </a:xfrm>
              <a:custGeom>
                <a:avLst/>
                <a:gdLst>
                  <a:gd name="connsiteX0" fmla="*/ 219765 w 409575"/>
                  <a:gd name="connsiteY0" fmla="*/ 7144 h 266700"/>
                  <a:gd name="connsiteX1" fmla="*/ 7291 w 409575"/>
                  <a:gd name="connsiteY1" fmla="*/ 125187 h 266700"/>
                  <a:gd name="connsiteX2" fmla="*/ 7282 w 409575"/>
                  <a:gd name="connsiteY2" fmla="*/ 139465 h 266700"/>
                  <a:gd name="connsiteX3" fmla="*/ 192457 w 409575"/>
                  <a:gd name="connsiteY3" fmla="*/ 263214 h 266700"/>
                  <a:gd name="connsiteX4" fmla="*/ 404950 w 409575"/>
                  <a:gd name="connsiteY4" fmla="*/ 127102 h 266700"/>
                  <a:gd name="connsiteX5" fmla="*/ 404845 w 409575"/>
                  <a:gd name="connsiteY5" fmla="*/ 101965 h 266700"/>
                  <a:gd name="connsiteX6" fmla="*/ 219765 w 409575"/>
                  <a:gd name="connsiteY6" fmla="*/ 7144 h 266700"/>
                  <a:gd name="connsiteX7" fmla="*/ 192466 w 409575"/>
                  <a:gd name="connsiteY7" fmla="*/ 238897 h 266700"/>
                  <a:gd name="connsiteX8" fmla="*/ 47534 w 409575"/>
                  <a:gd name="connsiteY8" fmla="*/ 185576 h 266700"/>
                  <a:gd name="connsiteX9" fmla="*/ 32818 w 409575"/>
                  <a:gd name="connsiteY9" fmla="*/ 131959 h 266700"/>
                  <a:gd name="connsiteX10" fmla="*/ 219765 w 409575"/>
                  <a:gd name="connsiteY10" fmla="*/ 31461 h 266700"/>
                  <a:gd name="connsiteX11" fmla="*/ 358754 w 409575"/>
                  <a:gd name="connsiteY11" fmla="*/ 78572 h 266700"/>
                  <a:gd name="connsiteX12" fmla="*/ 380633 w 409575"/>
                  <a:gd name="connsiteY12" fmla="*/ 126844 h 266700"/>
                  <a:gd name="connsiteX13" fmla="*/ 192466 w 409575"/>
                  <a:gd name="connsiteY13" fmla="*/ 23889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75" h="266700">
                    <a:moveTo>
                      <a:pt x="219765" y="7144"/>
                    </a:moveTo>
                    <a:cubicBezTo>
                      <a:pt x="34875" y="7144"/>
                      <a:pt x="7291" y="125187"/>
                      <a:pt x="7291" y="125187"/>
                    </a:cubicBezTo>
                    <a:lnTo>
                      <a:pt x="7282" y="139465"/>
                    </a:lnTo>
                    <a:cubicBezTo>
                      <a:pt x="3385" y="207054"/>
                      <a:pt x="82453" y="263214"/>
                      <a:pt x="192457" y="263214"/>
                    </a:cubicBezTo>
                    <a:cubicBezTo>
                      <a:pt x="309186" y="263214"/>
                      <a:pt x="404341" y="200044"/>
                      <a:pt x="404950" y="127102"/>
                    </a:cubicBezTo>
                    <a:cubicBezTo>
                      <a:pt x="404950" y="125568"/>
                      <a:pt x="404845" y="101965"/>
                      <a:pt x="404845" y="101965"/>
                    </a:cubicBezTo>
                    <a:cubicBezTo>
                      <a:pt x="404845" y="101965"/>
                      <a:pt x="359992" y="7144"/>
                      <a:pt x="219765" y="7144"/>
                    </a:cubicBezTo>
                    <a:close/>
                    <a:moveTo>
                      <a:pt x="192466" y="238897"/>
                    </a:moveTo>
                    <a:cubicBezTo>
                      <a:pt x="129916" y="238897"/>
                      <a:pt x="74357" y="218465"/>
                      <a:pt x="47534" y="185576"/>
                    </a:cubicBezTo>
                    <a:cubicBezTo>
                      <a:pt x="33913" y="168916"/>
                      <a:pt x="28989" y="150857"/>
                      <a:pt x="32818" y="131959"/>
                    </a:cubicBezTo>
                    <a:cubicBezTo>
                      <a:pt x="44181" y="76514"/>
                      <a:pt x="128020" y="31461"/>
                      <a:pt x="219765" y="31461"/>
                    </a:cubicBezTo>
                    <a:cubicBezTo>
                      <a:pt x="277458" y="31461"/>
                      <a:pt x="329446" y="49092"/>
                      <a:pt x="358754" y="78572"/>
                    </a:cubicBezTo>
                    <a:cubicBezTo>
                      <a:pt x="373394" y="93402"/>
                      <a:pt x="380757" y="109642"/>
                      <a:pt x="380633" y="126844"/>
                    </a:cubicBezTo>
                    <a:cubicBezTo>
                      <a:pt x="380147" y="186557"/>
                      <a:pt x="292231" y="238897"/>
                      <a:pt x="192466" y="238897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E752476-C7C2-4741-A75D-BBBB01EF48DA}"/>
                  </a:ext>
                </a:extLst>
              </p:cNvPr>
              <p:cNvSpPr/>
              <p:nvPr/>
            </p:nvSpPr>
            <p:spPr>
              <a:xfrm>
                <a:off x="7845448" y="2393038"/>
                <a:ext cx="9525" cy="9525"/>
              </a:xfrm>
              <a:custGeom>
                <a:avLst/>
                <a:gdLst>
                  <a:gd name="connsiteX0" fmla="*/ 7162 w 9525"/>
                  <a:gd name="connsiteY0" fmla="*/ 7249 h 9525"/>
                  <a:gd name="connsiteX1" fmla="*/ 7162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62" y="7249"/>
                    </a:moveTo>
                    <a:lnTo>
                      <a:pt x="7162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161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10E5AB-A7E1-4CD5-B37F-849044E12D4A}"/>
                  </a:ext>
                </a:extLst>
              </p:cNvPr>
              <p:cNvSpPr/>
              <p:nvPr/>
            </p:nvSpPr>
            <p:spPr>
              <a:xfrm>
                <a:off x="7760132" y="2396038"/>
                <a:ext cx="95250" cy="76200"/>
              </a:xfrm>
              <a:custGeom>
                <a:avLst/>
                <a:gdLst>
                  <a:gd name="connsiteX0" fmla="*/ 45930 w 95250"/>
                  <a:gd name="connsiteY0" fmla="*/ 34595 h 76200"/>
                  <a:gd name="connsiteX1" fmla="*/ 7144 w 95250"/>
                  <a:gd name="connsiteY1" fmla="*/ 9916 h 76200"/>
                  <a:gd name="connsiteX2" fmla="*/ 7201 w 95250"/>
                  <a:gd name="connsiteY2" fmla="*/ 47882 h 76200"/>
                  <a:gd name="connsiteX3" fmla="*/ 46063 w 95250"/>
                  <a:gd name="connsiteY3" fmla="*/ 73095 h 76200"/>
                  <a:gd name="connsiteX4" fmla="*/ 90697 w 95250"/>
                  <a:gd name="connsiteY4" fmla="*/ 45644 h 76200"/>
                  <a:gd name="connsiteX5" fmla="*/ 90364 w 95250"/>
                  <a:gd name="connsiteY5" fmla="*/ 7144 h 76200"/>
                  <a:gd name="connsiteX6" fmla="*/ 45930 w 95250"/>
                  <a:gd name="connsiteY6" fmla="*/ 3459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76200">
                    <a:moveTo>
                      <a:pt x="45930" y="34595"/>
                    </a:moveTo>
                    <a:cubicBezTo>
                      <a:pt x="23975" y="34595"/>
                      <a:pt x="7534" y="23698"/>
                      <a:pt x="7144" y="9916"/>
                    </a:cubicBezTo>
                    <a:lnTo>
                      <a:pt x="7201" y="47882"/>
                    </a:lnTo>
                    <a:cubicBezTo>
                      <a:pt x="7163" y="61913"/>
                      <a:pt x="23813" y="73095"/>
                      <a:pt x="46063" y="73095"/>
                    </a:cubicBezTo>
                    <a:cubicBezTo>
                      <a:pt x="69475" y="73095"/>
                      <a:pt x="89392" y="60703"/>
                      <a:pt x="90697" y="45644"/>
                    </a:cubicBezTo>
                    <a:cubicBezTo>
                      <a:pt x="90774" y="44806"/>
                      <a:pt x="90364" y="7144"/>
                      <a:pt x="90364" y="7144"/>
                    </a:cubicBezTo>
                    <a:cubicBezTo>
                      <a:pt x="90354" y="22212"/>
                      <a:pt x="69342" y="34595"/>
                      <a:pt x="45930" y="34595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731C3EE-F865-4FED-902B-3EF50BA631E3}"/>
                  </a:ext>
                </a:extLst>
              </p:cNvPr>
              <p:cNvSpPr/>
              <p:nvPr/>
            </p:nvSpPr>
            <p:spPr>
              <a:xfrm>
                <a:off x="7760254" y="2369330"/>
                <a:ext cx="95250" cy="66675"/>
              </a:xfrm>
              <a:custGeom>
                <a:avLst/>
                <a:gdLst>
                  <a:gd name="connsiteX0" fmla="*/ 51962 w 95250"/>
                  <a:gd name="connsiteY0" fmla="*/ 7144 h 66675"/>
                  <a:gd name="connsiteX1" fmla="*/ 7289 w 95250"/>
                  <a:gd name="connsiteY1" fmla="*/ 33861 h 66675"/>
                  <a:gd name="connsiteX2" fmla="*/ 46161 w 95250"/>
                  <a:gd name="connsiteY2" fmla="*/ 61303 h 66675"/>
                  <a:gd name="connsiteX3" fmla="*/ 90918 w 95250"/>
                  <a:gd name="connsiteY3" fmla="*/ 33861 h 66675"/>
                  <a:gd name="connsiteX4" fmla="*/ 51962 w 95250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66675">
                    <a:moveTo>
                      <a:pt x="51962" y="7144"/>
                    </a:moveTo>
                    <a:cubicBezTo>
                      <a:pt x="29168" y="7144"/>
                      <a:pt x="9185" y="19012"/>
                      <a:pt x="7289" y="33861"/>
                    </a:cubicBezTo>
                    <a:cubicBezTo>
                      <a:pt x="5365" y="48920"/>
                      <a:pt x="22748" y="61303"/>
                      <a:pt x="46161" y="61303"/>
                    </a:cubicBezTo>
                    <a:cubicBezTo>
                      <a:pt x="69573" y="61303"/>
                      <a:pt x="89623" y="48920"/>
                      <a:pt x="90918" y="33861"/>
                    </a:cubicBezTo>
                    <a:cubicBezTo>
                      <a:pt x="92195" y="19012"/>
                      <a:pt x="74736" y="7144"/>
                      <a:pt x="51962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B9F1DE9-E35C-4C8F-89B2-EF995D667F56}"/>
                  </a:ext>
                </a:extLst>
              </p:cNvPr>
              <p:cNvSpPr/>
              <p:nvPr/>
            </p:nvSpPr>
            <p:spPr>
              <a:xfrm>
                <a:off x="7780697" y="2364804"/>
                <a:ext cx="57150" cy="47625"/>
              </a:xfrm>
              <a:custGeom>
                <a:avLst/>
                <a:gdLst>
                  <a:gd name="connsiteX0" fmla="*/ 44663 w 57150"/>
                  <a:gd name="connsiteY0" fmla="*/ 11109 h 47625"/>
                  <a:gd name="connsiteX1" fmla="*/ 14497 w 57150"/>
                  <a:gd name="connsiteY1" fmla="*/ 11109 h 47625"/>
                  <a:gd name="connsiteX2" fmla="*/ 7144 w 57150"/>
                  <a:gd name="connsiteY2" fmla="*/ 21738 h 47625"/>
                  <a:gd name="connsiteX3" fmla="*/ 7154 w 57150"/>
                  <a:gd name="connsiteY3" fmla="*/ 34540 h 47625"/>
                  <a:gd name="connsiteX4" fmla="*/ 12430 w 57150"/>
                  <a:gd name="connsiteY4" fmla="*/ 43132 h 47625"/>
                  <a:gd name="connsiteX5" fmla="*/ 42872 w 57150"/>
                  <a:gd name="connsiteY5" fmla="*/ 43132 h 47625"/>
                  <a:gd name="connsiteX6" fmla="*/ 50083 w 57150"/>
                  <a:gd name="connsiteY6" fmla="*/ 32454 h 47625"/>
                  <a:gd name="connsiteX7" fmla="*/ 50083 w 57150"/>
                  <a:gd name="connsiteY7" fmla="*/ 19805 h 47625"/>
                  <a:gd name="connsiteX8" fmla="*/ 44663 w 57150"/>
                  <a:gd name="connsiteY8" fmla="*/ 1110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44663" y="11109"/>
                    </a:moveTo>
                    <a:cubicBezTo>
                      <a:pt x="36843" y="5822"/>
                      <a:pt x="23384" y="5822"/>
                      <a:pt x="14497" y="11109"/>
                    </a:cubicBezTo>
                    <a:cubicBezTo>
                      <a:pt x="9630" y="14023"/>
                      <a:pt x="7125" y="17919"/>
                      <a:pt x="7144" y="21738"/>
                    </a:cubicBezTo>
                    <a:lnTo>
                      <a:pt x="7154" y="34540"/>
                    </a:lnTo>
                    <a:cubicBezTo>
                      <a:pt x="7201" y="37655"/>
                      <a:pt x="8944" y="40722"/>
                      <a:pt x="12430" y="43132"/>
                    </a:cubicBezTo>
                    <a:cubicBezTo>
                      <a:pt x="20279" y="48532"/>
                      <a:pt x="33947" y="48532"/>
                      <a:pt x="42872" y="43132"/>
                    </a:cubicBezTo>
                    <a:cubicBezTo>
                      <a:pt x="47720" y="40179"/>
                      <a:pt x="50159" y="36264"/>
                      <a:pt x="50083" y="32454"/>
                    </a:cubicBezTo>
                    <a:lnTo>
                      <a:pt x="50083" y="19805"/>
                    </a:lnTo>
                    <a:cubicBezTo>
                      <a:pt x="50016" y="16633"/>
                      <a:pt x="48225" y="13518"/>
                      <a:pt x="44663" y="11109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A887FC7-B6E9-49AD-A279-60202B69F36A}"/>
                  </a:ext>
                </a:extLst>
              </p:cNvPr>
              <p:cNvSpPr/>
              <p:nvPr/>
            </p:nvSpPr>
            <p:spPr>
              <a:xfrm>
                <a:off x="7654754" y="2313770"/>
                <a:ext cx="285750" cy="161925"/>
              </a:xfrm>
              <a:custGeom>
                <a:avLst/>
                <a:gdLst>
                  <a:gd name="connsiteX0" fmla="*/ 267561 w 285750"/>
                  <a:gd name="connsiteY0" fmla="*/ 8336 h 161925"/>
                  <a:gd name="connsiteX1" fmla="*/ 267513 w 285750"/>
                  <a:gd name="connsiteY1" fmla="*/ 8307 h 161925"/>
                  <a:gd name="connsiteX2" fmla="*/ 258216 w 285750"/>
                  <a:gd name="connsiteY2" fmla="*/ 8345 h 161925"/>
                  <a:gd name="connsiteX3" fmla="*/ 145688 w 285750"/>
                  <a:gd name="connsiteY3" fmla="*/ 75763 h 161925"/>
                  <a:gd name="connsiteX4" fmla="*/ 129781 w 285750"/>
                  <a:gd name="connsiteY4" fmla="*/ 85298 h 161925"/>
                  <a:gd name="connsiteX5" fmla="*/ 121456 w 285750"/>
                  <a:gd name="connsiteY5" fmla="*/ 86022 h 161925"/>
                  <a:gd name="connsiteX6" fmla="*/ 108198 w 285750"/>
                  <a:gd name="connsiteY6" fmla="*/ 81021 h 161925"/>
                  <a:gd name="connsiteX7" fmla="*/ 99892 w 285750"/>
                  <a:gd name="connsiteY7" fmla="*/ 81735 h 161925"/>
                  <a:gd name="connsiteX8" fmla="*/ 7794 w 285750"/>
                  <a:gd name="connsiteY8" fmla="*/ 132866 h 161925"/>
                  <a:gd name="connsiteX9" fmla="*/ 8680 w 285750"/>
                  <a:gd name="connsiteY9" fmla="*/ 140667 h 161925"/>
                  <a:gd name="connsiteX10" fmla="*/ 24254 w 285750"/>
                  <a:gd name="connsiteY10" fmla="*/ 154506 h 161925"/>
                  <a:gd name="connsiteX11" fmla="*/ 24292 w 285750"/>
                  <a:gd name="connsiteY11" fmla="*/ 154535 h 161925"/>
                  <a:gd name="connsiteX12" fmla="*/ 34274 w 285750"/>
                  <a:gd name="connsiteY12" fmla="*/ 154487 h 161925"/>
                  <a:gd name="connsiteX13" fmla="*/ 154727 w 285750"/>
                  <a:gd name="connsiteY13" fmla="*/ 81926 h 161925"/>
                  <a:gd name="connsiteX14" fmla="*/ 170482 w 285750"/>
                  <a:gd name="connsiteY14" fmla="*/ 72430 h 161925"/>
                  <a:gd name="connsiteX15" fmla="*/ 178730 w 285750"/>
                  <a:gd name="connsiteY15" fmla="*/ 71715 h 161925"/>
                  <a:gd name="connsiteX16" fmla="*/ 192104 w 285750"/>
                  <a:gd name="connsiteY16" fmla="*/ 76678 h 161925"/>
                  <a:gd name="connsiteX17" fmla="*/ 200352 w 285750"/>
                  <a:gd name="connsiteY17" fmla="*/ 75963 h 161925"/>
                  <a:gd name="connsiteX18" fmla="*/ 282743 w 285750"/>
                  <a:gd name="connsiteY18" fmla="*/ 25795 h 161925"/>
                  <a:gd name="connsiteX19" fmla="*/ 284848 w 285750"/>
                  <a:gd name="connsiteY19" fmla="*/ 17404 h 161925"/>
                  <a:gd name="connsiteX20" fmla="*/ 267561 w 285750"/>
                  <a:gd name="connsiteY20" fmla="*/ 8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161925">
                    <a:moveTo>
                      <a:pt x="267561" y="8336"/>
                    </a:moveTo>
                    <a:cubicBezTo>
                      <a:pt x="267541" y="8326"/>
                      <a:pt x="267531" y="8317"/>
                      <a:pt x="267513" y="8307"/>
                    </a:cubicBezTo>
                    <a:cubicBezTo>
                      <a:pt x="265026" y="6726"/>
                      <a:pt x="260855" y="6774"/>
                      <a:pt x="258216" y="8345"/>
                    </a:cubicBezTo>
                    <a:lnTo>
                      <a:pt x="145688" y="75763"/>
                    </a:lnTo>
                    <a:lnTo>
                      <a:pt x="129781" y="85298"/>
                    </a:lnTo>
                    <a:cubicBezTo>
                      <a:pt x="127448" y="86688"/>
                      <a:pt x="124028" y="86993"/>
                      <a:pt x="121456" y="86022"/>
                    </a:cubicBezTo>
                    <a:lnTo>
                      <a:pt x="108198" y="81021"/>
                    </a:lnTo>
                    <a:cubicBezTo>
                      <a:pt x="105626" y="80050"/>
                      <a:pt x="102235" y="80354"/>
                      <a:pt x="99892" y="81735"/>
                    </a:cubicBezTo>
                    <a:lnTo>
                      <a:pt x="7794" y="132866"/>
                    </a:lnTo>
                    <a:cubicBezTo>
                      <a:pt x="7794" y="132866"/>
                      <a:pt x="5852" y="137628"/>
                      <a:pt x="8680" y="140667"/>
                    </a:cubicBezTo>
                    <a:cubicBezTo>
                      <a:pt x="13148" y="145496"/>
                      <a:pt x="18319" y="150134"/>
                      <a:pt x="24254" y="154506"/>
                    </a:cubicBezTo>
                    <a:cubicBezTo>
                      <a:pt x="24263" y="154516"/>
                      <a:pt x="24282" y="154526"/>
                      <a:pt x="24292" y="154535"/>
                    </a:cubicBezTo>
                    <a:cubicBezTo>
                      <a:pt x="26768" y="156354"/>
                      <a:pt x="31245" y="156307"/>
                      <a:pt x="34274" y="154487"/>
                    </a:cubicBezTo>
                    <a:lnTo>
                      <a:pt x="154727" y="81926"/>
                    </a:lnTo>
                    <a:lnTo>
                      <a:pt x="170482" y="72430"/>
                    </a:lnTo>
                    <a:cubicBezTo>
                      <a:pt x="172777" y="71039"/>
                      <a:pt x="176159" y="70753"/>
                      <a:pt x="178730" y="71715"/>
                    </a:cubicBezTo>
                    <a:lnTo>
                      <a:pt x="192104" y="76678"/>
                    </a:lnTo>
                    <a:cubicBezTo>
                      <a:pt x="194685" y="77649"/>
                      <a:pt x="198066" y="77354"/>
                      <a:pt x="200352" y="75963"/>
                    </a:cubicBezTo>
                    <a:lnTo>
                      <a:pt x="282743" y="25795"/>
                    </a:lnTo>
                    <a:cubicBezTo>
                      <a:pt x="286305" y="23366"/>
                      <a:pt x="284848" y="17404"/>
                      <a:pt x="284848" y="17404"/>
                    </a:cubicBezTo>
                    <a:cubicBezTo>
                      <a:pt x="284848" y="17404"/>
                      <a:pt x="273561" y="12155"/>
                      <a:pt x="267561" y="8336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536D145-A52E-43EA-83D4-94CFA232859B}"/>
                  </a:ext>
                </a:extLst>
              </p:cNvPr>
              <p:cNvSpPr/>
              <p:nvPr/>
            </p:nvSpPr>
            <p:spPr>
              <a:xfrm>
                <a:off x="7655405" y="2308075"/>
                <a:ext cx="285750" cy="161925"/>
              </a:xfrm>
              <a:custGeom>
                <a:avLst/>
                <a:gdLst>
                  <a:gd name="connsiteX0" fmla="*/ 266900 w 285750"/>
                  <a:gd name="connsiteY0" fmla="*/ 8334 h 161925"/>
                  <a:gd name="connsiteX1" fmla="*/ 266862 w 285750"/>
                  <a:gd name="connsiteY1" fmla="*/ 8306 h 161925"/>
                  <a:gd name="connsiteX2" fmla="*/ 262338 w 285750"/>
                  <a:gd name="connsiteY2" fmla="*/ 7144 h 161925"/>
                  <a:gd name="connsiteX3" fmla="*/ 262338 w 285750"/>
                  <a:gd name="connsiteY3" fmla="*/ 7144 h 161925"/>
                  <a:gd name="connsiteX4" fmla="*/ 257566 w 285750"/>
                  <a:gd name="connsiteY4" fmla="*/ 8353 h 161925"/>
                  <a:gd name="connsiteX5" fmla="*/ 145047 w 285750"/>
                  <a:gd name="connsiteY5" fmla="*/ 75762 h 161925"/>
                  <a:gd name="connsiteX6" fmla="*/ 129131 w 285750"/>
                  <a:gd name="connsiteY6" fmla="*/ 85306 h 161925"/>
                  <a:gd name="connsiteX7" fmla="*/ 120805 w 285750"/>
                  <a:gd name="connsiteY7" fmla="*/ 86020 h 161925"/>
                  <a:gd name="connsiteX8" fmla="*/ 107547 w 285750"/>
                  <a:gd name="connsiteY8" fmla="*/ 81020 h 161925"/>
                  <a:gd name="connsiteX9" fmla="*/ 99241 w 285750"/>
                  <a:gd name="connsiteY9" fmla="*/ 81743 h 161925"/>
                  <a:gd name="connsiteX10" fmla="*/ 9811 w 285750"/>
                  <a:gd name="connsiteY10" fmla="*/ 134760 h 161925"/>
                  <a:gd name="connsiteX11" fmla="*/ 8020 w 285750"/>
                  <a:gd name="connsiteY11" fmla="*/ 140675 h 161925"/>
                  <a:gd name="connsiteX12" fmla="*/ 23584 w 285750"/>
                  <a:gd name="connsiteY12" fmla="*/ 154505 h 161925"/>
                  <a:gd name="connsiteX13" fmla="*/ 23641 w 285750"/>
                  <a:gd name="connsiteY13" fmla="*/ 154534 h 161925"/>
                  <a:gd name="connsiteX14" fmla="*/ 33614 w 285750"/>
                  <a:gd name="connsiteY14" fmla="*/ 154486 h 161925"/>
                  <a:gd name="connsiteX15" fmla="*/ 154057 w 285750"/>
                  <a:gd name="connsiteY15" fmla="*/ 81925 h 161925"/>
                  <a:gd name="connsiteX16" fmla="*/ 169821 w 285750"/>
                  <a:gd name="connsiteY16" fmla="*/ 72428 h 161925"/>
                  <a:gd name="connsiteX17" fmla="*/ 178070 w 285750"/>
                  <a:gd name="connsiteY17" fmla="*/ 71714 h 161925"/>
                  <a:gd name="connsiteX18" fmla="*/ 191434 w 285750"/>
                  <a:gd name="connsiteY18" fmla="*/ 76676 h 161925"/>
                  <a:gd name="connsiteX19" fmla="*/ 199692 w 285750"/>
                  <a:gd name="connsiteY19" fmla="*/ 75962 h 161925"/>
                  <a:gd name="connsiteX20" fmla="*/ 282093 w 285750"/>
                  <a:gd name="connsiteY20" fmla="*/ 25794 h 161925"/>
                  <a:gd name="connsiteX21" fmla="*/ 283064 w 285750"/>
                  <a:gd name="connsiteY21" fmla="*/ 20498 h 161925"/>
                  <a:gd name="connsiteX22" fmla="*/ 266900 w 285750"/>
                  <a:gd name="connsiteY22" fmla="*/ 83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5750" h="161925">
                    <a:moveTo>
                      <a:pt x="266900" y="8334"/>
                    </a:moveTo>
                    <a:cubicBezTo>
                      <a:pt x="266900" y="8325"/>
                      <a:pt x="266881" y="8315"/>
                      <a:pt x="266862" y="8306"/>
                    </a:cubicBezTo>
                    <a:cubicBezTo>
                      <a:pt x="265633" y="7525"/>
                      <a:pt x="264004" y="7144"/>
                      <a:pt x="262338" y="7144"/>
                    </a:cubicBezTo>
                    <a:lnTo>
                      <a:pt x="262338" y="7144"/>
                    </a:lnTo>
                    <a:cubicBezTo>
                      <a:pt x="260623" y="7144"/>
                      <a:pt x="258909" y="7553"/>
                      <a:pt x="257566" y="8353"/>
                    </a:cubicBezTo>
                    <a:lnTo>
                      <a:pt x="145047" y="75762"/>
                    </a:lnTo>
                    <a:lnTo>
                      <a:pt x="129131" y="85306"/>
                    </a:lnTo>
                    <a:cubicBezTo>
                      <a:pt x="126797" y="86697"/>
                      <a:pt x="123387" y="87001"/>
                      <a:pt x="120805" y="86020"/>
                    </a:cubicBezTo>
                    <a:lnTo>
                      <a:pt x="107547" y="81020"/>
                    </a:lnTo>
                    <a:cubicBezTo>
                      <a:pt x="104975" y="80058"/>
                      <a:pt x="101585" y="80353"/>
                      <a:pt x="99241" y="81743"/>
                    </a:cubicBezTo>
                    <a:lnTo>
                      <a:pt x="9811" y="134760"/>
                    </a:lnTo>
                    <a:cubicBezTo>
                      <a:pt x="7144" y="136331"/>
                      <a:pt x="6344" y="138846"/>
                      <a:pt x="8020" y="140675"/>
                    </a:cubicBezTo>
                    <a:cubicBezTo>
                      <a:pt x="12488" y="145504"/>
                      <a:pt x="17659" y="150133"/>
                      <a:pt x="23584" y="154505"/>
                    </a:cubicBezTo>
                    <a:cubicBezTo>
                      <a:pt x="23603" y="154514"/>
                      <a:pt x="23622" y="154524"/>
                      <a:pt x="23641" y="154534"/>
                    </a:cubicBezTo>
                    <a:cubicBezTo>
                      <a:pt x="26098" y="156353"/>
                      <a:pt x="30585" y="156315"/>
                      <a:pt x="33614" y="154486"/>
                    </a:cubicBezTo>
                    <a:lnTo>
                      <a:pt x="154057" y="81925"/>
                    </a:lnTo>
                    <a:lnTo>
                      <a:pt x="169821" y="72428"/>
                    </a:lnTo>
                    <a:cubicBezTo>
                      <a:pt x="172117" y="71037"/>
                      <a:pt x="175498" y="70752"/>
                      <a:pt x="178070" y="71714"/>
                    </a:cubicBezTo>
                    <a:lnTo>
                      <a:pt x="191434" y="76676"/>
                    </a:lnTo>
                    <a:cubicBezTo>
                      <a:pt x="194034" y="77657"/>
                      <a:pt x="197415" y="77352"/>
                      <a:pt x="199692" y="75962"/>
                    </a:cubicBezTo>
                    <a:lnTo>
                      <a:pt x="282093" y="25794"/>
                    </a:lnTo>
                    <a:cubicBezTo>
                      <a:pt x="284426" y="24374"/>
                      <a:pt x="284883" y="22127"/>
                      <a:pt x="283064" y="20498"/>
                    </a:cubicBezTo>
                    <a:cubicBezTo>
                      <a:pt x="278292" y="16221"/>
                      <a:pt x="272911" y="12144"/>
                      <a:pt x="266900" y="8334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E126CC0-0539-4F33-8F8B-DF500DC24E8A}"/>
                  </a:ext>
                </a:extLst>
              </p:cNvPr>
              <p:cNvSpPr/>
              <p:nvPr/>
            </p:nvSpPr>
            <p:spPr>
              <a:xfrm>
                <a:off x="7780693" y="2364806"/>
                <a:ext cx="57150" cy="38100"/>
              </a:xfrm>
              <a:custGeom>
                <a:avLst/>
                <a:gdLst>
                  <a:gd name="connsiteX0" fmla="*/ 44657 w 57150"/>
                  <a:gd name="connsiteY0" fmla="*/ 11106 h 38100"/>
                  <a:gd name="connsiteX1" fmla="*/ 29980 w 57150"/>
                  <a:gd name="connsiteY1" fmla="*/ 7144 h 38100"/>
                  <a:gd name="connsiteX2" fmla="*/ 14511 w 57150"/>
                  <a:gd name="connsiteY2" fmla="*/ 11106 h 38100"/>
                  <a:gd name="connsiteX3" fmla="*/ 12425 w 57150"/>
                  <a:gd name="connsiteY3" fmla="*/ 30471 h 38100"/>
                  <a:gd name="connsiteX4" fmla="*/ 42867 w 57150"/>
                  <a:gd name="connsiteY4" fmla="*/ 30471 h 38100"/>
                  <a:gd name="connsiteX5" fmla="*/ 44657 w 57150"/>
                  <a:gd name="connsiteY5" fmla="*/ 11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44657" y="11106"/>
                    </a:moveTo>
                    <a:cubicBezTo>
                      <a:pt x="40762" y="8477"/>
                      <a:pt x="35437" y="7144"/>
                      <a:pt x="29980" y="7144"/>
                    </a:cubicBezTo>
                    <a:cubicBezTo>
                      <a:pt x="24531" y="7144"/>
                      <a:pt x="18940" y="8477"/>
                      <a:pt x="14511" y="11106"/>
                    </a:cubicBezTo>
                    <a:cubicBezTo>
                      <a:pt x="5586" y="16421"/>
                      <a:pt x="4624" y="25098"/>
                      <a:pt x="12425" y="30471"/>
                    </a:cubicBezTo>
                    <a:cubicBezTo>
                      <a:pt x="20273" y="35881"/>
                      <a:pt x="33942" y="35881"/>
                      <a:pt x="42867" y="30471"/>
                    </a:cubicBezTo>
                    <a:cubicBezTo>
                      <a:pt x="51763" y="25089"/>
                      <a:pt x="52525" y="16412"/>
                      <a:pt x="44657" y="1110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4878C00-2661-4A4C-A6C9-BE73C65B3CD1}"/>
                  </a:ext>
                </a:extLst>
              </p:cNvPr>
              <p:cNvSpPr/>
              <p:nvPr/>
            </p:nvSpPr>
            <p:spPr>
              <a:xfrm>
                <a:off x="7602777" y="2256535"/>
                <a:ext cx="409575" cy="266700"/>
              </a:xfrm>
              <a:custGeom>
                <a:avLst/>
                <a:gdLst>
                  <a:gd name="connsiteX0" fmla="*/ 219630 w 409575"/>
                  <a:gd name="connsiteY0" fmla="*/ 7144 h 266700"/>
                  <a:gd name="connsiteX1" fmla="*/ 8908 w 409575"/>
                  <a:gd name="connsiteY1" fmla="*/ 127092 h 266700"/>
                  <a:gd name="connsiteX2" fmla="*/ 192331 w 409575"/>
                  <a:gd name="connsiteY2" fmla="*/ 263214 h 266700"/>
                  <a:gd name="connsiteX3" fmla="*/ 404824 w 409575"/>
                  <a:gd name="connsiteY3" fmla="*/ 127092 h 266700"/>
                  <a:gd name="connsiteX4" fmla="*/ 219630 w 409575"/>
                  <a:gd name="connsiteY4" fmla="*/ 7144 h 266700"/>
                  <a:gd name="connsiteX5" fmla="*/ 192331 w 409575"/>
                  <a:gd name="connsiteY5" fmla="*/ 238887 h 266700"/>
                  <a:gd name="connsiteX6" fmla="*/ 47399 w 409575"/>
                  <a:gd name="connsiteY6" fmla="*/ 185576 h 266700"/>
                  <a:gd name="connsiteX7" fmla="*/ 32683 w 409575"/>
                  <a:gd name="connsiteY7" fmla="*/ 131950 h 266700"/>
                  <a:gd name="connsiteX8" fmla="*/ 219630 w 409575"/>
                  <a:gd name="connsiteY8" fmla="*/ 31452 h 266700"/>
                  <a:gd name="connsiteX9" fmla="*/ 358619 w 409575"/>
                  <a:gd name="connsiteY9" fmla="*/ 78562 h 266700"/>
                  <a:gd name="connsiteX10" fmla="*/ 380497 w 409575"/>
                  <a:gd name="connsiteY10" fmla="*/ 126835 h 266700"/>
                  <a:gd name="connsiteX11" fmla="*/ 192331 w 409575"/>
                  <a:gd name="connsiteY11" fmla="*/ 23888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266700">
                    <a:moveTo>
                      <a:pt x="219630" y="7144"/>
                    </a:moveTo>
                    <a:cubicBezTo>
                      <a:pt x="116769" y="7144"/>
                      <a:pt x="22834" y="58998"/>
                      <a:pt x="8908" y="127092"/>
                    </a:cubicBezTo>
                    <a:cubicBezTo>
                      <a:pt x="-6046" y="200044"/>
                      <a:pt x="75669" y="263214"/>
                      <a:pt x="192331" y="263214"/>
                    </a:cubicBezTo>
                    <a:cubicBezTo>
                      <a:pt x="309060" y="263214"/>
                      <a:pt x="404215" y="200044"/>
                      <a:pt x="404824" y="127092"/>
                    </a:cubicBezTo>
                    <a:cubicBezTo>
                      <a:pt x="405358" y="59007"/>
                      <a:pt x="322433" y="7144"/>
                      <a:pt x="219630" y="7144"/>
                    </a:cubicBezTo>
                    <a:close/>
                    <a:moveTo>
                      <a:pt x="192331" y="238887"/>
                    </a:moveTo>
                    <a:cubicBezTo>
                      <a:pt x="129781" y="238887"/>
                      <a:pt x="74221" y="218456"/>
                      <a:pt x="47399" y="185576"/>
                    </a:cubicBezTo>
                    <a:cubicBezTo>
                      <a:pt x="33778" y="168916"/>
                      <a:pt x="28854" y="150857"/>
                      <a:pt x="32683" y="131950"/>
                    </a:cubicBezTo>
                    <a:cubicBezTo>
                      <a:pt x="44046" y="76505"/>
                      <a:pt x="127885" y="31452"/>
                      <a:pt x="219630" y="31452"/>
                    </a:cubicBezTo>
                    <a:cubicBezTo>
                      <a:pt x="277323" y="31452"/>
                      <a:pt x="329310" y="49092"/>
                      <a:pt x="358619" y="78562"/>
                    </a:cubicBezTo>
                    <a:cubicBezTo>
                      <a:pt x="373258" y="93402"/>
                      <a:pt x="380621" y="109633"/>
                      <a:pt x="380497" y="126835"/>
                    </a:cubicBezTo>
                    <a:cubicBezTo>
                      <a:pt x="380012" y="186547"/>
                      <a:pt x="292096" y="238887"/>
                      <a:pt x="192331" y="2388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F478A50-484F-430D-97F5-18127AD2BCBE}"/>
                  </a:ext>
                </a:extLst>
              </p:cNvPr>
              <p:cNvSpPr/>
              <p:nvPr/>
            </p:nvSpPr>
            <p:spPr>
              <a:xfrm>
                <a:off x="7592489" y="2316962"/>
                <a:ext cx="57150" cy="123825"/>
              </a:xfrm>
              <a:custGeom>
                <a:avLst/>
                <a:gdLst>
                  <a:gd name="connsiteX0" fmla="*/ 51401 w 57150"/>
                  <a:gd name="connsiteY0" fmla="*/ 11001 h 123825"/>
                  <a:gd name="connsiteX1" fmla="*/ 37323 w 57150"/>
                  <a:gd name="connsiteY1" fmla="*/ 7144 h 123825"/>
                  <a:gd name="connsiteX2" fmla="*/ 9377 w 57150"/>
                  <a:gd name="connsiteY2" fmla="*/ 60503 h 123825"/>
                  <a:gd name="connsiteX3" fmla="*/ 14444 w 57150"/>
                  <a:gd name="connsiteY3" fmla="*/ 116834 h 123825"/>
                  <a:gd name="connsiteX4" fmla="*/ 30970 w 57150"/>
                  <a:gd name="connsiteY4" fmla="*/ 112547 h 123825"/>
                  <a:gd name="connsiteX5" fmla="*/ 25864 w 57150"/>
                  <a:gd name="connsiteY5" fmla="*/ 60503 h 123825"/>
                  <a:gd name="connsiteX6" fmla="*/ 51401 w 57150"/>
                  <a:gd name="connsiteY6" fmla="*/ 110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401" y="11001"/>
                    </a:moveTo>
                    <a:lnTo>
                      <a:pt x="37323" y="7144"/>
                    </a:lnTo>
                    <a:cubicBezTo>
                      <a:pt x="22902" y="23765"/>
                      <a:pt x="13453" y="41700"/>
                      <a:pt x="9377" y="60503"/>
                    </a:cubicBezTo>
                    <a:cubicBezTo>
                      <a:pt x="5204" y="79658"/>
                      <a:pt x="6872" y="98622"/>
                      <a:pt x="14444" y="116834"/>
                    </a:cubicBezTo>
                    <a:lnTo>
                      <a:pt x="30970" y="112547"/>
                    </a:lnTo>
                    <a:cubicBezTo>
                      <a:pt x="23836" y="95745"/>
                      <a:pt x="22159" y="78219"/>
                      <a:pt x="25864" y="60503"/>
                    </a:cubicBezTo>
                    <a:cubicBezTo>
                      <a:pt x="29503" y="43082"/>
                      <a:pt x="38132" y="26432"/>
                      <a:pt x="51401" y="11001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D1D6528-4FF7-4CE0-A5FF-582FD4D3F29E}"/>
                  </a:ext>
                </a:extLst>
              </p:cNvPr>
              <p:cNvSpPr/>
              <p:nvPr/>
            </p:nvSpPr>
            <p:spPr>
              <a:xfrm>
                <a:off x="7592489" y="2316962"/>
                <a:ext cx="57150" cy="123825"/>
              </a:xfrm>
              <a:custGeom>
                <a:avLst/>
                <a:gdLst>
                  <a:gd name="connsiteX0" fmla="*/ 51401 w 57150"/>
                  <a:gd name="connsiteY0" fmla="*/ 11001 h 123825"/>
                  <a:gd name="connsiteX1" fmla="*/ 37323 w 57150"/>
                  <a:gd name="connsiteY1" fmla="*/ 7144 h 123825"/>
                  <a:gd name="connsiteX2" fmla="*/ 9377 w 57150"/>
                  <a:gd name="connsiteY2" fmla="*/ 60493 h 123825"/>
                  <a:gd name="connsiteX3" fmla="*/ 14444 w 57150"/>
                  <a:gd name="connsiteY3" fmla="*/ 116834 h 123825"/>
                  <a:gd name="connsiteX4" fmla="*/ 30970 w 57150"/>
                  <a:gd name="connsiteY4" fmla="*/ 112547 h 123825"/>
                  <a:gd name="connsiteX5" fmla="*/ 25864 w 57150"/>
                  <a:gd name="connsiteY5" fmla="*/ 60493 h 123825"/>
                  <a:gd name="connsiteX6" fmla="*/ 51401 w 57150"/>
                  <a:gd name="connsiteY6" fmla="*/ 110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401" y="11001"/>
                    </a:moveTo>
                    <a:lnTo>
                      <a:pt x="37323" y="7144"/>
                    </a:lnTo>
                    <a:cubicBezTo>
                      <a:pt x="22902" y="23765"/>
                      <a:pt x="13453" y="41700"/>
                      <a:pt x="9377" y="60493"/>
                    </a:cubicBezTo>
                    <a:cubicBezTo>
                      <a:pt x="5204" y="79658"/>
                      <a:pt x="6872" y="98622"/>
                      <a:pt x="14444" y="116834"/>
                    </a:cubicBezTo>
                    <a:lnTo>
                      <a:pt x="30970" y="112547"/>
                    </a:lnTo>
                    <a:cubicBezTo>
                      <a:pt x="23845" y="95745"/>
                      <a:pt x="22159" y="78219"/>
                      <a:pt x="25864" y="60493"/>
                    </a:cubicBezTo>
                    <a:cubicBezTo>
                      <a:pt x="29503" y="43082"/>
                      <a:pt x="38123" y="26432"/>
                      <a:pt x="51401" y="11001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37117E0-702D-46F8-B41E-BE9743A388A3}"/>
                  </a:ext>
                </a:extLst>
              </p:cNvPr>
              <p:cNvSpPr/>
              <p:nvPr/>
            </p:nvSpPr>
            <p:spPr>
              <a:xfrm>
                <a:off x="7592502" y="2390085"/>
                <a:ext cx="38100" cy="66675"/>
              </a:xfrm>
              <a:custGeom>
                <a:avLst/>
                <a:gdLst>
                  <a:gd name="connsiteX0" fmla="*/ 7191 w 38100"/>
                  <a:gd name="connsiteY0" fmla="*/ 7144 h 66675"/>
                  <a:gd name="connsiteX1" fmla="*/ 7144 w 38100"/>
                  <a:gd name="connsiteY1" fmla="*/ 7201 h 66675"/>
                  <a:gd name="connsiteX2" fmla="*/ 7144 w 38100"/>
                  <a:gd name="connsiteY2" fmla="*/ 26280 h 66675"/>
                  <a:gd name="connsiteX3" fmla="*/ 14440 w 38100"/>
                  <a:gd name="connsiteY3" fmla="*/ 62817 h 66675"/>
                  <a:gd name="connsiteX4" fmla="*/ 22774 w 38100"/>
                  <a:gd name="connsiteY4" fmla="*/ 60608 h 66675"/>
                  <a:gd name="connsiteX5" fmla="*/ 22774 w 38100"/>
                  <a:gd name="connsiteY5" fmla="*/ 45691 h 66675"/>
                  <a:gd name="connsiteX6" fmla="*/ 30966 w 38100"/>
                  <a:gd name="connsiteY6" fmla="*/ 43558 h 66675"/>
                  <a:gd name="connsiteX7" fmla="*/ 30966 w 38100"/>
                  <a:gd name="connsiteY7" fmla="*/ 39434 h 66675"/>
                  <a:gd name="connsiteX8" fmla="*/ 14440 w 38100"/>
                  <a:gd name="connsiteY8" fmla="*/ 43710 h 66675"/>
                  <a:gd name="connsiteX9" fmla="*/ 7191 w 3810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7191" y="7144"/>
                    </a:moveTo>
                    <a:lnTo>
                      <a:pt x="7144" y="7201"/>
                    </a:lnTo>
                    <a:lnTo>
                      <a:pt x="7144" y="26280"/>
                    </a:lnTo>
                    <a:cubicBezTo>
                      <a:pt x="7144" y="47082"/>
                      <a:pt x="14440" y="62817"/>
                      <a:pt x="14440" y="62817"/>
                    </a:cubicBezTo>
                    <a:lnTo>
                      <a:pt x="22774" y="60608"/>
                    </a:lnTo>
                    <a:lnTo>
                      <a:pt x="22774" y="45691"/>
                    </a:lnTo>
                    <a:lnTo>
                      <a:pt x="30966" y="43558"/>
                    </a:lnTo>
                    <a:lnTo>
                      <a:pt x="30966" y="39434"/>
                    </a:lnTo>
                    <a:lnTo>
                      <a:pt x="14440" y="43710"/>
                    </a:lnTo>
                    <a:cubicBezTo>
                      <a:pt x="9487" y="31794"/>
                      <a:pt x="7106" y="19545"/>
                      <a:pt x="7191" y="7144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696B591-324B-4223-9C9C-F4A0103835F1}"/>
                  </a:ext>
                </a:extLst>
              </p:cNvPr>
              <p:cNvSpPr/>
              <p:nvPr/>
            </p:nvSpPr>
            <p:spPr>
              <a:xfrm>
                <a:off x="7609334" y="2320810"/>
                <a:ext cx="38100" cy="76200"/>
              </a:xfrm>
              <a:custGeom>
                <a:avLst/>
                <a:gdLst>
                  <a:gd name="connsiteX0" fmla="*/ 7181 w 38100"/>
                  <a:gd name="connsiteY0" fmla="*/ 77200 h 76200"/>
                  <a:gd name="connsiteX1" fmla="*/ 9029 w 38100"/>
                  <a:gd name="connsiteY1" fmla="*/ 60769 h 76200"/>
                  <a:gd name="connsiteX2" fmla="*/ 34556 w 38100"/>
                  <a:gd name="connsiteY2" fmla="*/ 11278 h 76200"/>
                  <a:gd name="connsiteX3" fmla="*/ 34556 w 38100"/>
                  <a:gd name="connsiteY3" fmla="*/ 7144 h 76200"/>
                  <a:gd name="connsiteX4" fmla="*/ 9029 w 38100"/>
                  <a:gd name="connsiteY4" fmla="*/ 56645 h 76200"/>
                  <a:gd name="connsiteX5" fmla="*/ 7181 w 38100"/>
                  <a:gd name="connsiteY5" fmla="*/ 77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76200">
                    <a:moveTo>
                      <a:pt x="7181" y="77200"/>
                    </a:moveTo>
                    <a:cubicBezTo>
                      <a:pt x="7295" y="71752"/>
                      <a:pt x="7886" y="66284"/>
                      <a:pt x="9029" y="60769"/>
                    </a:cubicBezTo>
                    <a:cubicBezTo>
                      <a:pt x="12667" y="43348"/>
                      <a:pt x="21278" y="26708"/>
                      <a:pt x="34556" y="11278"/>
                    </a:cubicBezTo>
                    <a:lnTo>
                      <a:pt x="34556" y="7144"/>
                    </a:lnTo>
                    <a:cubicBezTo>
                      <a:pt x="21278" y="22584"/>
                      <a:pt x="12667" y="39224"/>
                      <a:pt x="9029" y="56645"/>
                    </a:cubicBezTo>
                    <a:cubicBezTo>
                      <a:pt x="7591" y="63532"/>
                      <a:pt x="6981" y="70399"/>
                      <a:pt x="7181" y="77200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011C3C3-F9FE-4A62-9EE2-D5FBA42853A1}"/>
                  </a:ext>
                </a:extLst>
              </p:cNvPr>
              <p:cNvSpPr/>
              <p:nvPr/>
            </p:nvSpPr>
            <p:spPr>
              <a:xfrm>
                <a:off x="7123448" y="1961394"/>
                <a:ext cx="409575" cy="266700"/>
              </a:xfrm>
              <a:custGeom>
                <a:avLst/>
                <a:gdLst>
                  <a:gd name="connsiteX0" fmla="*/ 219765 w 409575"/>
                  <a:gd name="connsiteY0" fmla="*/ 7144 h 266700"/>
                  <a:gd name="connsiteX1" fmla="*/ 7291 w 409575"/>
                  <a:gd name="connsiteY1" fmla="*/ 125178 h 266700"/>
                  <a:gd name="connsiteX2" fmla="*/ 7282 w 409575"/>
                  <a:gd name="connsiteY2" fmla="*/ 139465 h 266700"/>
                  <a:gd name="connsiteX3" fmla="*/ 192467 w 409575"/>
                  <a:gd name="connsiteY3" fmla="*/ 263214 h 266700"/>
                  <a:gd name="connsiteX4" fmla="*/ 404950 w 409575"/>
                  <a:gd name="connsiteY4" fmla="*/ 127092 h 266700"/>
                  <a:gd name="connsiteX5" fmla="*/ 404855 w 409575"/>
                  <a:gd name="connsiteY5" fmla="*/ 101965 h 266700"/>
                  <a:gd name="connsiteX6" fmla="*/ 219765 w 409575"/>
                  <a:gd name="connsiteY6" fmla="*/ 7144 h 266700"/>
                  <a:gd name="connsiteX7" fmla="*/ 192476 w 409575"/>
                  <a:gd name="connsiteY7" fmla="*/ 238897 h 266700"/>
                  <a:gd name="connsiteX8" fmla="*/ 47534 w 409575"/>
                  <a:gd name="connsiteY8" fmla="*/ 185576 h 266700"/>
                  <a:gd name="connsiteX9" fmla="*/ 32818 w 409575"/>
                  <a:gd name="connsiteY9" fmla="*/ 131959 h 266700"/>
                  <a:gd name="connsiteX10" fmla="*/ 219765 w 409575"/>
                  <a:gd name="connsiteY10" fmla="*/ 31461 h 266700"/>
                  <a:gd name="connsiteX11" fmla="*/ 358754 w 409575"/>
                  <a:gd name="connsiteY11" fmla="*/ 78572 h 266700"/>
                  <a:gd name="connsiteX12" fmla="*/ 380633 w 409575"/>
                  <a:gd name="connsiteY12" fmla="*/ 126835 h 266700"/>
                  <a:gd name="connsiteX13" fmla="*/ 192476 w 409575"/>
                  <a:gd name="connsiteY13" fmla="*/ 23889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75" h="266700">
                    <a:moveTo>
                      <a:pt x="219765" y="7144"/>
                    </a:moveTo>
                    <a:cubicBezTo>
                      <a:pt x="34875" y="7144"/>
                      <a:pt x="7291" y="125178"/>
                      <a:pt x="7291" y="125178"/>
                    </a:cubicBezTo>
                    <a:lnTo>
                      <a:pt x="7282" y="139465"/>
                    </a:lnTo>
                    <a:cubicBezTo>
                      <a:pt x="3386" y="207054"/>
                      <a:pt x="82453" y="263214"/>
                      <a:pt x="192467" y="263214"/>
                    </a:cubicBezTo>
                    <a:cubicBezTo>
                      <a:pt x="309186" y="263214"/>
                      <a:pt x="404341" y="200044"/>
                      <a:pt x="404950" y="127092"/>
                    </a:cubicBezTo>
                    <a:cubicBezTo>
                      <a:pt x="404960" y="125568"/>
                      <a:pt x="404855" y="101965"/>
                      <a:pt x="404855" y="101965"/>
                    </a:cubicBezTo>
                    <a:cubicBezTo>
                      <a:pt x="404855" y="101965"/>
                      <a:pt x="360002" y="7144"/>
                      <a:pt x="219765" y="7144"/>
                    </a:cubicBezTo>
                    <a:close/>
                    <a:moveTo>
                      <a:pt x="192476" y="238897"/>
                    </a:moveTo>
                    <a:cubicBezTo>
                      <a:pt x="129916" y="238897"/>
                      <a:pt x="74357" y="218465"/>
                      <a:pt x="47534" y="185576"/>
                    </a:cubicBezTo>
                    <a:cubicBezTo>
                      <a:pt x="33914" y="168916"/>
                      <a:pt x="28989" y="150857"/>
                      <a:pt x="32818" y="131959"/>
                    </a:cubicBezTo>
                    <a:cubicBezTo>
                      <a:pt x="44191" y="76514"/>
                      <a:pt x="128030" y="31461"/>
                      <a:pt x="219765" y="31461"/>
                    </a:cubicBezTo>
                    <a:cubicBezTo>
                      <a:pt x="277467" y="31461"/>
                      <a:pt x="329446" y="49092"/>
                      <a:pt x="358754" y="78572"/>
                    </a:cubicBezTo>
                    <a:cubicBezTo>
                      <a:pt x="373403" y="93402"/>
                      <a:pt x="380757" y="109633"/>
                      <a:pt x="380633" y="126835"/>
                    </a:cubicBezTo>
                    <a:cubicBezTo>
                      <a:pt x="380147" y="186547"/>
                      <a:pt x="292250" y="238897"/>
                      <a:pt x="192476" y="238897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8FFB04B-14C7-4ECE-9D6C-925C45A4260A}"/>
                  </a:ext>
                </a:extLst>
              </p:cNvPr>
              <p:cNvSpPr/>
              <p:nvPr/>
            </p:nvSpPr>
            <p:spPr>
              <a:xfrm>
                <a:off x="7366255" y="2077627"/>
                <a:ext cx="9525" cy="9525"/>
              </a:xfrm>
              <a:custGeom>
                <a:avLst/>
                <a:gdLst>
                  <a:gd name="connsiteX0" fmla="*/ 7172 w 9525"/>
                  <a:gd name="connsiteY0" fmla="*/ 7249 h 9525"/>
                  <a:gd name="connsiteX1" fmla="*/ 7172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72" y="7249"/>
                    </a:moveTo>
                    <a:lnTo>
                      <a:pt x="7172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161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0FB4CA8-7583-4B48-A05F-A865F2878EC9}"/>
                  </a:ext>
                </a:extLst>
              </p:cNvPr>
              <p:cNvSpPr/>
              <p:nvPr/>
            </p:nvSpPr>
            <p:spPr>
              <a:xfrm>
                <a:off x="7280939" y="2080618"/>
                <a:ext cx="95250" cy="76200"/>
              </a:xfrm>
              <a:custGeom>
                <a:avLst/>
                <a:gdLst>
                  <a:gd name="connsiteX0" fmla="*/ 45929 w 95250"/>
                  <a:gd name="connsiteY0" fmla="*/ 34595 h 76200"/>
                  <a:gd name="connsiteX1" fmla="*/ 7144 w 95250"/>
                  <a:gd name="connsiteY1" fmla="*/ 9916 h 76200"/>
                  <a:gd name="connsiteX2" fmla="*/ 7210 w 95250"/>
                  <a:gd name="connsiteY2" fmla="*/ 47873 h 76200"/>
                  <a:gd name="connsiteX3" fmla="*/ 46063 w 95250"/>
                  <a:gd name="connsiteY3" fmla="*/ 73095 h 76200"/>
                  <a:gd name="connsiteX4" fmla="*/ 90706 w 95250"/>
                  <a:gd name="connsiteY4" fmla="*/ 45634 h 76200"/>
                  <a:gd name="connsiteX5" fmla="*/ 90364 w 95250"/>
                  <a:gd name="connsiteY5" fmla="*/ 7144 h 76200"/>
                  <a:gd name="connsiteX6" fmla="*/ 45929 w 95250"/>
                  <a:gd name="connsiteY6" fmla="*/ 3459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76200">
                    <a:moveTo>
                      <a:pt x="45929" y="34595"/>
                    </a:moveTo>
                    <a:cubicBezTo>
                      <a:pt x="23974" y="34595"/>
                      <a:pt x="7534" y="23698"/>
                      <a:pt x="7144" y="9916"/>
                    </a:cubicBezTo>
                    <a:lnTo>
                      <a:pt x="7210" y="47873"/>
                    </a:lnTo>
                    <a:cubicBezTo>
                      <a:pt x="7172" y="61913"/>
                      <a:pt x="23822" y="73095"/>
                      <a:pt x="46063" y="73095"/>
                    </a:cubicBezTo>
                    <a:cubicBezTo>
                      <a:pt x="69475" y="73095"/>
                      <a:pt x="89402" y="60703"/>
                      <a:pt x="90706" y="45634"/>
                    </a:cubicBezTo>
                    <a:cubicBezTo>
                      <a:pt x="90773" y="44806"/>
                      <a:pt x="90364" y="7144"/>
                      <a:pt x="90364" y="7144"/>
                    </a:cubicBezTo>
                    <a:cubicBezTo>
                      <a:pt x="90354" y="22222"/>
                      <a:pt x="69351" y="34595"/>
                      <a:pt x="45929" y="34595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2A46E5A-6D20-49A3-98FB-4B91509B4D5A}"/>
                  </a:ext>
                </a:extLst>
              </p:cNvPr>
              <p:cNvSpPr/>
              <p:nvPr/>
            </p:nvSpPr>
            <p:spPr>
              <a:xfrm>
                <a:off x="7281060" y="2053919"/>
                <a:ext cx="95250" cy="66675"/>
              </a:xfrm>
              <a:custGeom>
                <a:avLst/>
                <a:gdLst>
                  <a:gd name="connsiteX0" fmla="*/ 51971 w 95250"/>
                  <a:gd name="connsiteY0" fmla="*/ 7144 h 66675"/>
                  <a:gd name="connsiteX1" fmla="*/ 7289 w 95250"/>
                  <a:gd name="connsiteY1" fmla="*/ 33852 h 66675"/>
                  <a:gd name="connsiteX2" fmla="*/ 46171 w 95250"/>
                  <a:gd name="connsiteY2" fmla="*/ 61303 h 66675"/>
                  <a:gd name="connsiteX3" fmla="*/ 90919 w 95250"/>
                  <a:gd name="connsiteY3" fmla="*/ 33852 h 66675"/>
                  <a:gd name="connsiteX4" fmla="*/ 51971 w 95250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66675">
                    <a:moveTo>
                      <a:pt x="51971" y="7144"/>
                    </a:moveTo>
                    <a:cubicBezTo>
                      <a:pt x="29178" y="7144"/>
                      <a:pt x="9185" y="19012"/>
                      <a:pt x="7289" y="33852"/>
                    </a:cubicBezTo>
                    <a:cubicBezTo>
                      <a:pt x="5365" y="48920"/>
                      <a:pt x="22749" y="61303"/>
                      <a:pt x="46171" y="61303"/>
                    </a:cubicBezTo>
                    <a:cubicBezTo>
                      <a:pt x="69583" y="61303"/>
                      <a:pt x="89633" y="48920"/>
                      <a:pt x="90919" y="33852"/>
                    </a:cubicBezTo>
                    <a:cubicBezTo>
                      <a:pt x="92205" y="19012"/>
                      <a:pt x="74755" y="7144"/>
                      <a:pt x="51971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C397B6B-6F37-40F3-8551-A7530AB12E6C}"/>
                  </a:ext>
                </a:extLst>
              </p:cNvPr>
              <p:cNvSpPr/>
              <p:nvPr/>
            </p:nvSpPr>
            <p:spPr>
              <a:xfrm>
                <a:off x="7301513" y="2049383"/>
                <a:ext cx="57150" cy="47625"/>
              </a:xfrm>
              <a:custGeom>
                <a:avLst/>
                <a:gdLst>
                  <a:gd name="connsiteX0" fmla="*/ 44663 w 57150"/>
                  <a:gd name="connsiteY0" fmla="*/ 11109 h 47625"/>
                  <a:gd name="connsiteX1" fmla="*/ 14507 w 57150"/>
                  <a:gd name="connsiteY1" fmla="*/ 11109 h 47625"/>
                  <a:gd name="connsiteX2" fmla="*/ 7144 w 57150"/>
                  <a:gd name="connsiteY2" fmla="*/ 21738 h 47625"/>
                  <a:gd name="connsiteX3" fmla="*/ 7153 w 57150"/>
                  <a:gd name="connsiteY3" fmla="*/ 34540 h 47625"/>
                  <a:gd name="connsiteX4" fmla="*/ 12430 w 57150"/>
                  <a:gd name="connsiteY4" fmla="*/ 43132 h 47625"/>
                  <a:gd name="connsiteX5" fmla="*/ 42872 w 57150"/>
                  <a:gd name="connsiteY5" fmla="*/ 43132 h 47625"/>
                  <a:gd name="connsiteX6" fmla="*/ 50092 w 57150"/>
                  <a:gd name="connsiteY6" fmla="*/ 32454 h 47625"/>
                  <a:gd name="connsiteX7" fmla="*/ 50092 w 57150"/>
                  <a:gd name="connsiteY7" fmla="*/ 19805 h 47625"/>
                  <a:gd name="connsiteX8" fmla="*/ 44663 w 57150"/>
                  <a:gd name="connsiteY8" fmla="*/ 1110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44663" y="11109"/>
                    </a:moveTo>
                    <a:cubicBezTo>
                      <a:pt x="36843" y="5822"/>
                      <a:pt x="23384" y="5822"/>
                      <a:pt x="14507" y="11109"/>
                    </a:cubicBezTo>
                    <a:cubicBezTo>
                      <a:pt x="9630" y="14023"/>
                      <a:pt x="7134" y="17919"/>
                      <a:pt x="7144" y="21738"/>
                    </a:cubicBezTo>
                    <a:lnTo>
                      <a:pt x="7153" y="34540"/>
                    </a:lnTo>
                    <a:cubicBezTo>
                      <a:pt x="7201" y="37655"/>
                      <a:pt x="8944" y="40722"/>
                      <a:pt x="12430" y="43132"/>
                    </a:cubicBezTo>
                    <a:cubicBezTo>
                      <a:pt x="20279" y="48532"/>
                      <a:pt x="33947" y="48532"/>
                      <a:pt x="42872" y="43132"/>
                    </a:cubicBezTo>
                    <a:cubicBezTo>
                      <a:pt x="47730" y="40179"/>
                      <a:pt x="50159" y="36264"/>
                      <a:pt x="50092" y="32454"/>
                    </a:cubicBezTo>
                    <a:lnTo>
                      <a:pt x="50092" y="19805"/>
                    </a:lnTo>
                    <a:cubicBezTo>
                      <a:pt x="50016" y="16623"/>
                      <a:pt x="48225" y="13528"/>
                      <a:pt x="44663" y="11109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3DC820E-D052-4A77-A130-30D0C1AB3FE7}"/>
                  </a:ext>
                </a:extLst>
              </p:cNvPr>
              <p:cNvSpPr/>
              <p:nvPr/>
            </p:nvSpPr>
            <p:spPr>
              <a:xfrm>
                <a:off x="7175565" y="1998359"/>
                <a:ext cx="285750" cy="161925"/>
              </a:xfrm>
              <a:custGeom>
                <a:avLst/>
                <a:gdLst>
                  <a:gd name="connsiteX0" fmla="*/ 267557 w 285750"/>
                  <a:gd name="connsiteY0" fmla="*/ 8336 h 161925"/>
                  <a:gd name="connsiteX1" fmla="*/ 267509 w 285750"/>
                  <a:gd name="connsiteY1" fmla="*/ 8307 h 161925"/>
                  <a:gd name="connsiteX2" fmla="*/ 258222 w 285750"/>
                  <a:gd name="connsiteY2" fmla="*/ 8345 h 161925"/>
                  <a:gd name="connsiteX3" fmla="*/ 145694 w 285750"/>
                  <a:gd name="connsiteY3" fmla="*/ 75763 h 161925"/>
                  <a:gd name="connsiteX4" fmla="*/ 129777 w 285750"/>
                  <a:gd name="connsiteY4" fmla="*/ 85298 h 161925"/>
                  <a:gd name="connsiteX5" fmla="*/ 121453 w 285750"/>
                  <a:gd name="connsiteY5" fmla="*/ 86022 h 161925"/>
                  <a:gd name="connsiteX6" fmla="*/ 108204 w 285750"/>
                  <a:gd name="connsiteY6" fmla="*/ 81021 h 161925"/>
                  <a:gd name="connsiteX7" fmla="*/ 99888 w 285750"/>
                  <a:gd name="connsiteY7" fmla="*/ 81735 h 161925"/>
                  <a:gd name="connsiteX8" fmla="*/ 7801 w 285750"/>
                  <a:gd name="connsiteY8" fmla="*/ 132856 h 161925"/>
                  <a:gd name="connsiteX9" fmla="*/ 8677 w 285750"/>
                  <a:gd name="connsiteY9" fmla="*/ 140667 h 161925"/>
                  <a:gd name="connsiteX10" fmla="*/ 24250 w 285750"/>
                  <a:gd name="connsiteY10" fmla="*/ 154506 h 161925"/>
                  <a:gd name="connsiteX11" fmla="*/ 24288 w 285750"/>
                  <a:gd name="connsiteY11" fmla="*/ 154535 h 161925"/>
                  <a:gd name="connsiteX12" fmla="*/ 34270 w 285750"/>
                  <a:gd name="connsiteY12" fmla="*/ 154487 h 161925"/>
                  <a:gd name="connsiteX13" fmla="*/ 154724 w 285750"/>
                  <a:gd name="connsiteY13" fmla="*/ 81926 h 161925"/>
                  <a:gd name="connsiteX14" fmla="*/ 170478 w 285750"/>
                  <a:gd name="connsiteY14" fmla="*/ 72430 h 161925"/>
                  <a:gd name="connsiteX15" fmla="*/ 178736 w 285750"/>
                  <a:gd name="connsiteY15" fmla="*/ 71715 h 161925"/>
                  <a:gd name="connsiteX16" fmla="*/ 192100 w 285750"/>
                  <a:gd name="connsiteY16" fmla="*/ 76678 h 161925"/>
                  <a:gd name="connsiteX17" fmla="*/ 200348 w 285750"/>
                  <a:gd name="connsiteY17" fmla="*/ 75963 h 161925"/>
                  <a:gd name="connsiteX18" fmla="*/ 282749 w 285750"/>
                  <a:gd name="connsiteY18" fmla="*/ 25795 h 161925"/>
                  <a:gd name="connsiteX19" fmla="*/ 284845 w 285750"/>
                  <a:gd name="connsiteY19" fmla="*/ 17404 h 161925"/>
                  <a:gd name="connsiteX20" fmla="*/ 267557 w 285750"/>
                  <a:gd name="connsiteY20" fmla="*/ 8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161925">
                    <a:moveTo>
                      <a:pt x="267557" y="8336"/>
                    </a:moveTo>
                    <a:cubicBezTo>
                      <a:pt x="267547" y="8326"/>
                      <a:pt x="267528" y="8317"/>
                      <a:pt x="267509" y="8307"/>
                    </a:cubicBezTo>
                    <a:cubicBezTo>
                      <a:pt x="265033" y="6726"/>
                      <a:pt x="260861" y="6774"/>
                      <a:pt x="258222" y="8345"/>
                    </a:cubicBezTo>
                    <a:lnTo>
                      <a:pt x="145694" y="75763"/>
                    </a:lnTo>
                    <a:lnTo>
                      <a:pt x="129777" y="85298"/>
                    </a:lnTo>
                    <a:cubicBezTo>
                      <a:pt x="127444" y="86688"/>
                      <a:pt x="124034" y="86993"/>
                      <a:pt x="121453" y="86022"/>
                    </a:cubicBezTo>
                    <a:lnTo>
                      <a:pt x="108204" y="81021"/>
                    </a:lnTo>
                    <a:cubicBezTo>
                      <a:pt x="105622" y="80050"/>
                      <a:pt x="102241" y="80354"/>
                      <a:pt x="99888" y="81735"/>
                    </a:cubicBezTo>
                    <a:lnTo>
                      <a:pt x="7801" y="132856"/>
                    </a:lnTo>
                    <a:cubicBezTo>
                      <a:pt x="7801" y="132856"/>
                      <a:pt x="5848" y="137628"/>
                      <a:pt x="8677" y="140667"/>
                    </a:cubicBezTo>
                    <a:cubicBezTo>
                      <a:pt x="13144" y="145496"/>
                      <a:pt x="18316" y="150134"/>
                      <a:pt x="24250" y="154506"/>
                    </a:cubicBezTo>
                    <a:cubicBezTo>
                      <a:pt x="24259" y="154506"/>
                      <a:pt x="24279" y="154526"/>
                      <a:pt x="24288" y="154535"/>
                    </a:cubicBezTo>
                    <a:cubicBezTo>
                      <a:pt x="26764" y="156354"/>
                      <a:pt x="31242" y="156307"/>
                      <a:pt x="34270" y="154487"/>
                    </a:cubicBezTo>
                    <a:lnTo>
                      <a:pt x="154724" y="81926"/>
                    </a:lnTo>
                    <a:lnTo>
                      <a:pt x="170478" y="72430"/>
                    </a:lnTo>
                    <a:cubicBezTo>
                      <a:pt x="172774" y="71039"/>
                      <a:pt x="176155" y="70753"/>
                      <a:pt x="178736" y="71715"/>
                    </a:cubicBezTo>
                    <a:lnTo>
                      <a:pt x="192100" y="76678"/>
                    </a:lnTo>
                    <a:cubicBezTo>
                      <a:pt x="194681" y="77649"/>
                      <a:pt x="198072" y="77344"/>
                      <a:pt x="200348" y="75963"/>
                    </a:cubicBezTo>
                    <a:lnTo>
                      <a:pt x="282749" y="25795"/>
                    </a:lnTo>
                    <a:cubicBezTo>
                      <a:pt x="286302" y="23366"/>
                      <a:pt x="284845" y="17404"/>
                      <a:pt x="284845" y="17404"/>
                    </a:cubicBezTo>
                    <a:cubicBezTo>
                      <a:pt x="284845" y="17404"/>
                      <a:pt x="273567" y="12146"/>
                      <a:pt x="267557" y="8336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3CF8DD6-14D7-40BD-AD6D-DA34493D8762}"/>
                  </a:ext>
                </a:extLst>
              </p:cNvPr>
              <p:cNvSpPr/>
              <p:nvPr/>
            </p:nvSpPr>
            <p:spPr>
              <a:xfrm>
                <a:off x="7176212" y="1992655"/>
                <a:ext cx="285750" cy="161925"/>
              </a:xfrm>
              <a:custGeom>
                <a:avLst/>
                <a:gdLst>
                  <a:gd name="connsiteX0" fmla="*/ 266910 w 285750"/>
                  <a:gd name="connsiteY0" fmla="*/ 8334 h 161925"/>
                  <a:gd name="connsiteX1" fmla="*/ 266862 w 285750"/>
                  <a:gd name="connsiteY1" fmla="*/ 8306 h 161925"/>
                  <a:gd name="connsiteX2" fmla="*/ 262347 w 285750"/>
                  <a:gd name="connsiteY2" fmla="*/ 7144 h 161925"/>
                  <a:gd name="connsiteX3" fmla="*/ 262338 w 285750"/>
                  <a:gd name="connsiteY3" fmla="*/ 7144 h 161925"/>
                  <a:gd name="connsiteX4" fmla="*/ 257575 w 285750"/>
                  <a:gd name="connsiteY4" fmla="*/ 8353 h 161925"/>
                  <a:gd name="connsiteX5" fmla="*/ 145047 w 285750"/>
                  <a:gd name="connsiteY5" fmla="*/ 75762 h 161925"/>
                  <a:gd name="connsiteX6" fmla="*/ 129121 w 285750"/>
                  <a:gd name="connsiteY6" fmla="*/ 85296 h 161925"/>
                  <a:gd name="connsiteX7" fmla="*/ 120806 w 285750"/>
                  <a:gd name="connsiteY7" fmla="*/ 86020 h 161925"/>
                  <a:gd name="connsiteX8" fmla="*/ 107547 w 285750"/>
                  <a:gd name="connsiteY8" fmla="*/ 81020 h 161925"/>
                  <a:gd name="connsiteX9" fmla="*/ 99232 w 285750"/>
                  <a:gd name="connsiteY9" fmla="*/ 81744 h 161925"/>
                  <a:gd name="connsiteX10" fmla="*/ 9811 w 285750"/>
                  <a:gd name="connsiteY10" fmla="*/ 134760 h 161925"/>
                  <a:gd name="connsiteX11" fmla="*/ 8020 w 285750"/>
                  <a:gd name="connsiteY11" fmla="*/ 140675 h 161925"/>
                  <a:gd name="connsiteX12" fmla="*/ 23594 w 285750"/>
                  <a:gd name="connsiteY12" fmla="*/ 154505 h 161925"/>
                  <a:gd name="connsiteX13" fmla="*/ 23641 w 285750"/>
                  <a:gd name="connsiteY13" fmla="*/ 154534 h 161925"/>
                  <a:gd name="connsiteX14" fmla="*/ 33614 w 285750"/>
                  <a:gd name="connsiteY14" fmla="*/ 154486 h 161925"/>
                  <a:gd name="connsiteX15" fmla="*/ 154057 w 285750"/>
                  <a:gd name="connsiteY15" fmla="*/ 81925 h 161925"/>
                  <a:gd name="connsiteX16" fmla="*/ 169831 w 285750"/>
                  <a:gd name="connsiteY16" fmla="*/ 72428 h 161925"/>
                  <a:gd name="connsiteX17" fmla="*/ 178070 w 285750"/>
                  <a:gd name="connsiteY17" fmla="*/ 71714 h 161925"/>
                  <a:gd name="connsiteX18" fmla="*/ 191434 w 285750"/>
                  <a:gd name="connsiteY18" fmla="*/ 76676 h 161925"/>
                  <a:gd name="connsiteX19" fmla="*/ 199692 w 285750"/>
                  <a:gd name="connsiteY19" fmla="*/ 75962 h 161925"/>
                  <a:gd name="connsiteX20" fmla="*/ 282093 w 285750"/>
                  <a:gd name="connsiteY20" fmla="*/ 25794 h 161925"/>
                  <a:gd name="connsiteX21" fmla="*/ 283074 w 285750"/>
                  <a:gd name="connsiteY21" fmla="*/ 20498 h 161925"/>
                  <a:gd name="connsiteX22" fmla="*/ 266910 w 285750"/>
                  <a:gd name="connsiteY22" fmla="*/ 83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5750" h="161925">
                    <a:moveTo>
                      <a:pt x="266910" y="8334"/>
                    </a:moveTo>
                    <a:cubicBezTo>
                      <a:pt x="266900" y="8325"/>
                      <a:pt x="266891" y="8315"/>
                      <a:pt x="266862" y="8306"/>
                    </a:cubicBezTo>
                    <a:cubicBezTo>
                      <a:pt x="265643" y="7525"/>
                      <a:pt x="264005" y="7144"/>
                      <a:pt x="262347" y="7144"/>
                    </a:cubicBezTo>
                    <a:lnTo>
                      <a:pt x="262338" y="7144"/>
                    </a:lnTo>
                    <a:cubicBezTo>
                      <a:pt x="260623" y="7144"/>
                      <a:pt x="258899" y="7553"/>
                      <a:pt x="257575" y="8353"/>
                    </a:cubicBezTo>
                    <a:lnTo>
                      <a:pt x="145047" y="75762"/>
                    </a:lnTo>
                    <a:lnTo>
                      <a:pt x="129121" y="85296"/>
                    </a:lnTo>
                    <a:cubicBezTo>
                      <a:pt x="126797" y="86697"/>
                      <a:pt x="123387" y="86992"/>
                      <a:pt x="120806" y="86020"/>
                    </a:cubicBezTo>
                    <a:lnTo>
                      <a:pt x="107547" y="81020"/>
                    </a:lnTo>
                    <a:cubicBezTo>
                      <a:pt x="104975" y="80048"/>
                      <a:pt x="101584" y="80353"/>
                      <a:pt x="99232" y="81744"/>
                    </a:cubicBezTo>
                    <a:lnTo>
                      <a:pt x="9811" y="134760"/>
                    </a:lnTo>
                    <a:cubicBezTo>
                      <a:pt x="7144" y="136331"/>
                      <a:pt x="6344" y="138846"/>
                      <a:pt x="8020" y="140675"/>
                    </a:cubicBezTo>
                    <a:cubicBezTo>
                      <a:pt x="12487" y="145504"/>
                      <a:pt x="17669" y="150133"/>
                      <a:pt x="23594" y="154505"/>
                    </a:cubicBezTo>
                    <a:cubicBezTo>
                      <a:pt x="23603" y="154515"/>
                      <a:pt x="23622" y="154524"/>
                      <a:pt x="23641" y="154534"/>
                    </a:cubicBezTo>
                    <a:cubicBezTo>
                      <a:pt x="26099" y="156353"/>
                      <a:pt x="30585" y="156315"/>
                      <a:pt x="33614" y="154486"/>
                    </a:cubicBezTo>
                    <a:lnTo>
                      <a:pt x="154057" y="81925"/>
                    </a:lnTo>
                    <a:lnTo>
                      <a:pt x="169831" y="72428"/>
                    </a:lnTo>
                    <a:cubicBezTo>
                      <a:pt x="172117" y="71037"/>
                      <a:pt x="175498" y="70752"/>
                      <a:pt x="178070" y="71714"/>
                    </a:cubicBezTo>
                    <a:lnTo>
                      <a:pt x="191434" y="76676"/>
                    </a:lnTo>
                    <a:cubicBezTo>
                      <a:pt x="194034" y="77657"/>
                      <a:pt x="197415" y="77353"/>
                      <a:pt x="199692" y="75962"/>
                    </a:cubicBezTo>
                    <a:lnTo>
                      <a:pt x="282093" y="25794"/>
                    </a:lnTo>
                    <a:cubicBezTo>
                      <a:pt x="284426" y="24374"/>
                      <a:pt x="284884" y="22127"/>
                      <a:pt x="283074" y="20498"/>
                    </a:cubicBezTo>
                    <a:cubicBezTo>
                      <a:pt x="278301" y="16221"/>
                      <a:pt x="272911" y="12154"/>
                      <a:pt x="266910" y="8334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6028A29-3A0A-4FED-8BE2-0CAEBBFEAF47}"/>
                  </a:ext>
                </a:extLst>
              </p:cNvPr>
              <p:cNvSpPr/>
              <p:nvPr/>
            </p:nvSpPr>
            <p:spPr>
              <a:xfrm>
                <a:off x="7301509" y="2049386"/>
                <a:ext cx="57150" cy="38100"/>
              </a:xfrm>
              <a:custGeom>
                <a:avLst/>
                <a:gdLst>
                  <a:gd name="connsiteX0" fmla="*/ 44667 w 57150"/>
                  <a:gd name="connsiteY0" fmla="*/ 11106 h 38100"/>
                  <a:gd name="connsiteX1" fmla="*/ 29979 w 57150"/>
                  <a:gd name="connsiteY1" fmla="*/ 7144 h 38100"/>
                  <a:gd name="connsiteX2" fmla="*/ 14511 w 57150"/>
                  <a:gd name="connsiteY2" fmla="*/ 11106 h 38100"/>
                  <a:gd name="connsiteX3" fmla="*/ 12425 w 57150"/>
                  <a:gd name="connsiteY3" fmla="*/ 30470 h 38100"/>
                  <a:gd name="connsiteX4" fmla="*/ 42867 w 57150"/>
                  <a:gd name="connsiteY4" fmla="*/ 30470 h 38100"/>
                  <a:gd name="connsiteX5" fmla="*/ 44667 w 57150"/>
                  <a:gd name="connsiteY5" fmla="*/ 11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44667" y="11106"/>
                    </a:moveTo>
                    <a:cubicBezTo>
                      <a:pt x="40762" y="8468"/>
                      <a:pt x="35437" y="7144"/>
                      <a:pt x="29979" y="7144"/>
                    </a:cubicBezTo>
                    <a:cubicBezTo>
                      <a:pt x="24541" y="7144"/>
                      <a:pt x="18950" y="8468"/>
                      <a:pt x="14511" y="11106"/>
                    </a:cubicBezTo>
                    <a:cubicBezTo>
                      <a:pt x="5586" y="16421"/>
                      <a:pt x="4624" y="25098"/>
                      <a:pt x="12425" y="30470"/>
                    </a:cubicBezTo>
                    <a:cubicBezTo>
                      <a:pt x="20274" y="35881"/>
                      <a:pt x="33942" y="35881"/>
                      <a:pt x="42867" y="30470"/>
                    </a:cubicBezTo>
                    <a:cubicBezTo>
                      <a:pt x="51754" y="25098"/>
                      <a:pt x="52525" y="16421"/>
                      <a:pt x="44667" y="1110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410B352-76E0-4DFB-BA5D-0BE8354BF2C9}"/>
                  </a:ext>
                </a:extLst>
              </p:cNvPr>
              <p:cNvSpPr/>
              <p:nvPr/>
            </p:nvSpPr>
            <p:spPr>
              <a:xfrm>
                <a:off x="7123591" y="1941124"/>
                <a:ext cx="409575" cy="266700"/>
              </a:xfrm>
              <a:custGeom>
                <a:avLst/>
                <a:gdLst>
                  <a:gd name="connsiteX0" fmla="*/ 219623 w 409575"/>
                  <a:gd name="connsiteY0" fmla="*/ 7144 h 266700"/>
                  <a:gd name="connsiteX1" fmla="*/ 8910 w 409575"/>
                  <a:gd name="connsiteY1" fmla="*/ 127092 h 266700"/>
                  <a:gd name="connsiteX2" fmla="*/ 192334 w 409575"/>
                  <a:gd name="connsiteY2" fmla="*/ 263214 h 266700"/>
                  <a:gd name="connsiteX3" fmla="*/ 404817 w 409575"/>
                  <a:gd name="connsiteY3" fmla="*/ 127092 h 266700"/>
                  <a:gd name="connsiteX4" fmla="*/ 219623 w 409575"/>
                  <a:gd name="connsiteY4" fmla="*/ 7144 h 266700"/>
                  <a:gd name="connsiteX5" fmla="*/ 192334 w 409575"/>
                  <a:gd name="connsiteY5" fmla="*/ 238887 h 266700"/>
                  <a:gd name="connsiteX6" fmla="*/ 47392 w 409575"/>
                  <a:gd name="connsiteY6" fmla="*/ 185566 h 266700"/>
                  <a:gd name="connsiteX7" fmla="*/ 32675 w 409575"/>
                  <a:gd name="connsiteY7" fmla="*/ 131950 h 266700"/>
                  <a:gd name="connsiteX8" fmla="*/ 219623 w 409575"/>
                  <a:gd name="connsiteY8" fmla="*/ 31452 h 266700"/>
                  <a:gd name="connsiteX9" fmla="*/ 358611 w 409575"/>
                  <a:gd name="connsiteY9" fmla="*/ 78562 h 266700"/>
                  <a:gd name="connsiteX10" fmla="*/ 380491 w 409575"/>
                  <a:gd name="connsiteY10" fmla="*/ 126835 h 266700"/>
                  <a:gd name="connsiteX11" fmla="*/ 192334 w 409575"/>
                  <a:gd name="connsiteY11" fmla="*/ 23888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266700">
                    <a:moveTo>
                      <a:pt x="219623" y="7144"/>
                    </a:moveTo>
                    <a:cubicBezTo>
                      <a:pt x="116762" y="7144"/>
                      <a:pt x="22827" y="58988"/>
                      <a:pt x="8910" y="127092"/>
                    </a:cubicBezTo>
                    <a:cubicBezTo>
                      <a:pt x="-6053" y="200044"/>
                      <a:pt x="75662" y="263214"/>
                      <a:pt x="192334" y="263214"/>
                    </a:cubicBezTo>
                    <a:cubicBezTo>
                      <a:pt x="309053" y="263214"/>
                      <a:pt x="404208" y="200044"/>
                      <a:pt x="404817" y="127092"/>
                    </a:cubicBezTo>
                    <a:cubicBezTo>
                      <a:pt x="405360" y="58988"/>
                      <a:pt x="322426" y="7144"/>
                      <a:pt x="219623" y="7144"/>
                    </a:cubicBezTo>
                    <a:close/>
                    <a:moveTo>
                      <a:pt x="192334" y="238887"/>
                    </a:moveTo>
                    <a:cubicBezTo>
                      <a:pt x="129773" y="238887"/>
                      <a:pt x="74214" y="218456"/>
                      <a:pt x="47392" y="185566"/>
                    </a:cubicBezTo>
                    <a:cubicBezTo>
                      <a:pt x="33771" y="168916"/>
                      <a:pt x="28846" y="150847"/>
                      <a:pt x="32675" y="131950"/>
                    </a:cubicBezTo>
                    <a:cubicBezTo>
                      <a:pt x="44048" y="76505"/>
                      <a:pt x="127888" y="31452"/>
                      <a:pt x="219623" y="31452"/>
                    </a:cubicBezTo>
                    <a:cubicBezTo>
                      <a:pt x="277325" y="31452"/>
                      <a:pt x="329303" y="49092"/>
                      <a:pt x="358611" y="78562"/>
                    </a:cubicBezTo>
                    <a:cubicBezTo>
                      <a:pt x="373261" y="93402"/>
                      <a:pt x="380615" y="109633"/>
                      <a:pt x="380491" y="126835"/>
                    </a:cubicBezTo>
                    <a:cubicBezTo>
                      <a:pt x="380005" y="186547"/>
                      <a:pt x="292108" y="238887"/>
                      <a:pt x="192334" y="2388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AC8E8B9-D40B-4B06-9EFC-5186F901D369}"/>
                  </a:ext>
                </a:extLst>
              </p:cNvPr>
              <p:cNvSpPr/>
              <p:nvPr/>
            </p:nvSpPr>
            <p:spPr>
              <a:xfrm>
                <a:off x="7113300" y="2001551"/>
                <a:ext cx="57150" cy="123825"/>
              </a:xfrm>
              <a:custGeom>
                <a:avLst/>
                <a:gdLst>
                  <a:gd name="connsiteX0" fmla="*/ 51396 w 57150"/>
                  <a:gd name="connsiteY0" fmla="*/ 10992 h 123825"/>
                  <a:gd name="connsiteX1" fmla="*/ 37318 w 57150"/>
                  <a:gd name="connsiteY1" fmla="*/ 7144 h 123825"/>
                  <a:gd name="connsiteX2" fmla="*/ 9372 w 57150"/>
                  <a:gd name="connsiteY2" fmla="*/ 60503 h 123825"/>
                  <a:gd name="connsiteX3" fmla="*/ 14449 w 57150"/>
                  <a:gd name="connsiteY3" fmla="*/ 116834 h 123825"/>
                  <a:gd name="connsiteX4" fmla="*/ 30975 w 57150"/>
                  <a:gd name="connsiteY4" fmla="*/ 112547 h 123825"/>
                  <a:gd name="connsiteX5" fmla="*/ 25860 w 57150"/>
                  <a:gd name="connsiteY5" fmla="*/ 60503 h 123825"/>
                  <a:gd name="connsiteX6" fmla="*/ 51396 w 57150"/>
                  <a:gd name="connsiteY6" fmla="*/ 109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396" y="10992"/>
                    </a:moveTo>
                    <a:lnTo>
                      <a:pt x="37318" y="7144"/>
                    </a:lnTo>
                    <a:cubicBezTo>
                      <a:pt x="22897" y="23765"/>
                      <a:pt x="13439" y="41700"/>
                      <a:pt x="9372" y="60503"/>
                    </a:cubicBezTo>
                    <a:cubicBezTo>
                      <a:pt x="5209" y="79658"/>
                      <a:pt x="6867" y="98612"/>
                      <a:pt x="14449" y="116834"/>
                    </a:cubicBezTo>
                    <a:lnTo>
                      <a:pt x="30975" y="112547"/>
                    </a:lnTo>
                    <a:cubicBezTo>
                      <a:pt x="23831" y="95745"/>
                      <a:pt x="22154" y="78219"/>
                      <a:pt x="25860" y="60503"/>
                    </a:cubicBezTo>
                    <a:cubicBezTo>
                      <a:pt x="29508" y="43072"/>
                      <a:pt x="38128" y="26432"/>
                      <a:pt x="51396" y="10992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11DE7F-5211-4E07-B331-F6D9AB94887C}"/>
                  </a:ext>
                </a:extLst>
              </p:cNvPr>
              <p:cNvSpPr/>
              <p:nvPr/>
            </p:nvSpPr>
            <p:spPr>
              <a:xfrm>
                <a:off x="7113300" y="2001551"/>
                <a:ext cx="57150" cy="123825"/>
              </a:xfrm>
              <a:custGeom>
                <a:avLst/>
                <a:gdLst>
                  <a:gd name="connsiteX0" fmla="*/ 51406 w 57150"/>
                  <a:gd name="connsiteY0" fmla="*/ 11001 h 123825"/>
                  <a:gd name="connsiteX1" fmla="*/ 37318 w 57150"/>
                  <a:gd name="connsiteY1" fmla="*/ 7144 h 123825"/>
                  <a:gd name="connsiteX2" fmla="*/ 9372 w 57150"/>
                  <a:gd name="connsiteY2" fmla="*/ 60493 h 123825"/>
                  <a:gd name="connsiteX3" fmla="*/ 14449 w 57150"/>
                  <a:gd name="connsiteY3" fmla="*/ 116834 h 123825"/>
                  <a:gd name="connsiteX4" fmla="*/ 30965 w 57150"/>
                  <a:gd name="connsiteY4" fmla="*/ 112547 h 123825"/>
                  <a:gd name="connsiteX5" fmla="*/ 25860 w 57150"/>
                  <a:gd name="connsiteY5" fmla="*/ 60493 h 123825"/>
                  <a:gd name="connsiteX6" fmla="*/ 51406 w 57150"/>
                  <a:gd name="connsiteY6" fmla="*/ 110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406" y="11001"/>
                    </a:moveTo>
                    <a:lnTo>
                      <a:pt x="37318" y="7144"/>
                    </a:lnTo>
                    <a:cubicBezTo>
                      <a:pt x="22897" y="23765"/>
                      <a:pt x="13458" y="41691"/>
                      <a:pt x="9372" y="60493"/>
                    </a:cubicBezTo>
                    <a:cubicBezTo>
                      <a:pt x="5209" y="79658"/>
                      <a:pt x="6867" y="98622"/>
                      <a:pt x="14449" y="116834"/>
                    </a:cubicBezTo>
                    <a:lnTo>
                      <a:pt x="30965" y="112547"/>
                    </a:lnTo>
                    <a:cubicBezTo>
                      <a:pt x="23831" y="95745"/>
                      <a:pt x="22154" y="78219"/>
                      <a:pt x="25860" y="60493"/>
                    </a:cubicBezTo>
                    <a:cubicBezTo>
                      <a:pt x="29508" y="43063"/>
                      <a:pt x="38118" y="26432"/>
                      <a:pt x="51406" y="11001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1338EA8-7A11-4824-A0FE-3E5F7B4040A5}"/>
                  </a:ext>
                </a:extLst>
              </p:cNvPr>
              <p:cNvSpPr/>
              <p:nvPr/>
            </p:nvSpPr>
            <p:spPr>
              <a:xfrm>
                <a:off x="7113309" y="2074674"/>
                <a:ext cx="38100" cy="66675"/>
              </a:xfrm>
              <a:custGeom>
                <a:avLst/>
                <a:gdLst>
                  <a:gd name="connsiteX0" fmla="*/ 7191 w 38100"/>
                  <a:gd name="connsiteY0" fmla="*/ 7144 h 66675"/>
                  <a:gd name="connsiteX1" fmla="*/ 7144 w 38100"/>
                  <a:gd name="connsiteY1" fmla="*/ 7191 h 66675"/>
                  <a:gd name="connsiteX2" fmla="*/ 7144 w 38100"/>
                  <a:gd name="connsiteY2" fmla="*/ 26280 h 66675"/>
                  <a:gd name="connsiteX3" fmla="*/ 14449 w 38100"/>
                  <a:gd name="connsiteY3" fmla="*/ 62808 h 66675"/>
                  <a:gd name="connsiteX4" fmla="*/ 22774 w 38100"/>
                  <a:gd name="connsiteY4" fmla="*/ 60608 h 66675"/>
                  <a:gd name="connsiteX5" fmla="*/ 22774 w 38100"/>
                  <a:gd name="connsiteY5" fmla="*/ 45682 h 66675"/>
                  <a:gd name="connsiteX6" fmla="*/ 30975 w 38100"/>
                  <a:gd name="connsiteY6" fmla="*/ 43548 h 66675"/>
                  <a:gd name="connsiteX7" fmla="*/ 30975 w 38100"/>
                  <a:gd name="connsiteY7" fmla="*/ 39434 h 66675"/>
                  <a:gd name="connsiteX8" fmla="*/ 14449 w 38100"/>
                  <a:gd name="connsiteY8" fmla="*/ 43710 h 66675"/>
                  <a:gd name="connsiteX9" fmla="*/ 7191 w 3810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7191" y="7144"/>
                    </a:moveTo>
                    <a:lnTo>
                      <a:pt x="7144" y="7191"/>
                    </a:lnTo>
                    <a:lnTo>
                      <a:pt x="7144" y="26280"/>
                    </a:lnTo>
                    <a:cubicBezTo>
                      <a:pt x="7144" y="47082"/>
                      <a:pt x="14449" y="62808"/>
                      <a:pt x="14449" y="62808"/>
                    </a:cubicBezTo>
                    <a:lnTo>
                      <a:pt x="22774" y="60608"/>
                    </a:lnTo>
                    <a:lnTo>
                      <a:pt x="22774" y="45682"/>
                    </a:lnTo>
                    <a:lnTo>
                      <a:pt x="30975" y="43548"/>
                    </a:lnTo>
                    <a:lnTo>
                      <a:pt x="30975" y="39434"/>
                    </a:lnTo>
                    <a:lnTo>
                      <a:pt x="14449" y="43710"/>
                    </a:lnTo>
                    <a:cubicBezTo>
                      <a:pt x="9496" y="31785"/>
                      <a:pt x="7115" y="19536"/>
                      <a:pt x="7191" y="7144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75AC3CF-9F14-44F8-830B-C786070AC220}"/>
                  </a:ext>
                </a:extLst>
              </p:cNvPr>
              <p:cNvSpPr/>
              <p:nvPr/>
            </p:nvSpPr>
            <p:spPr>
              <a:xfrm>
                <a:off x="7130150" y="2005399"/>
                <a:ext cx="38100" cy="76200"/>
              </a:xfrm>
              <a:custGeom>
                <a:avLst/>
                <a:gdLst>
                  <a:gd name="connsiteX0" fmla="*/ 7181 w 38100"/>
                  <a:gd name="connsiteY0" fmla="*/ 77200 h 76200"/>
                  <a:gd name="connsiteX1" fmla="*/ 9029 w 38100"/>
                  <a:gd name="connsiteY1" fmla="*/ 60770 h 76200"/>
                  <a:gd name="connsiteX2" fmla="*/ 34546 w 38100"/>
                  <a:gd name="connsiteY2" fmla="*/ 11278 h 76200"/>
                  <a:gd name="connsiteX3" fmla="*/ 34546 w 38100"/>
                  <a:gd name="connsiteY3" fmla="*/ 7144 h 76200"/>
                  <a:gd name="connsiteX4" fmla="*/ 9029 w 38100"/>
                  <a:gd name="connsiteY4" fmla="*/ 56645 h 76200"/>
                  <a:gd name="connsiteX5" fmla="*/ 7181 w 38100"/>
                  <a:gd name="connsiteY5" fmla="*/ 77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76200">
                    <a:moveTo>
                      <a:pt x="7181" y="77200"/>
                    </a:moveTo>
                    <a:cubicBezTo>
                      <a:pt x="7286" y="71752"/>
                      <a:pt x="7876" y="66275"/>
                      <a:pt x="9029" y="60770"/>
                    </a:cubicBezTo>
                    <a:cubicBezTo>
                      <a:pt x="12658" y="43348"/>
                      <a:pt x="21269" y="26708"/>
                      <a:pt x="34546" y="11278"/>
                    </a:cubicBezTo>
                    <a:lnTo>
                      <a:pt x="34546" y="7144"/>
                    </a:lnTo>
                    <a:cubicBezTo>
                      <a:pt x="21269" y="22584"/>
                      <a:pt x="12658" y="39224"/>
                      <a:pt x="9029" y="56645"/>
                    </a:cubicBezTo>
                    <a:cubicBezTo>
                      <a:pt x="7581" y="63532"/>
                      <a:pt x="6981" y="70399"/>
                      <a:pt x="7181" y="77200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88628DF-23CA-4D73-B88E-A95FA746185B}"/>
                  </a:ext>
                </a:extLst>
              </p:cNvPr>
              <p:cNvSpPr/>
              <p:nvPr/>
            </p:nvSpPr>
            <p:spPr>
              <a:xfrm>
                <a:off x="6601803" y="2313209"/>
                <a:ext cx="409575" cy="266700"/>
              </a:xfrm>
              <a:custGeom>
                <a:avLst/>
                <a:gdLst>
                  <a:gd name="connsiteX0" fmla="*/ 219774 w 409575"/>
                  <a:gd name="connsiteY0" fmla="*/ 7144 h 266700"/>
                  <a:gd name="connsiteX1" fmla="*/ 7300 w 409575"/>
                  <a:gd name="connsiteY1" fmla="*/ 125178 h 266700"/>
                  <a:gd name="connsiteX2" fmla="*/ 7281 w 409575"/>
                  <a:gd name="connsiteY2" fmla="*/ 139465 h 266700"/>
                  <a:gd name="connsiteX3" fmla="*/ 192466 w 409575"/>
                  <a:gd name="connsiteY3" fmla="*/ 263214 h 266700"/>
                  <a:gd name="connsiteX4" fmla="*/ 404950 w 409575"/>
                  <a:gd name="connsiteY4" fmla="*/ 127092 h 266700"/>
                  <a:gd name="connsiteX5" fmla="*/ 404864 w 409575"/>
                  <a:gd name="connsiteY5" fmla="*/ 101965 h 266700"/>
                  <a:gd name="connsiteX6" fmla="*/ 219774 w 409575"/>
                  <a:gd name="connsiteY6" fmla="*/ 7144 h 266700"/>
                  <a:gd name="connsiteX7" fmla="*/ 192466 w 409575"/>
                  <a:gd name="connsiteY7" fmla="*/ 238897 h 266700"/>
                  <a:gd name="connsiteX8" fmla="*/ 47534 w 409575"/>
                  <a:gd name="connsiteY8" fmla="*/ 185576 h 266700"/>
                  <a:gd name="connsiteX9" fmla="*/ 32817 w 409575"/>
                  <a:gd name="connsiteY9" fmla="*/ 131950 h 266700"/>
                  <a:gd name="connsiteX10" fmla="*/ 219765 w 409575"/>
                  <a:gd name="connsiteY10" fmla="*/ 31452 h 266700"/>
                  <a:gd name="connsiteX11" fmla="*/ 358744 w 409575"/>
                  <a:gd name="connsiteY11" fmla="*/ 78572 h 266700"/>
                  <a:gd name="connsiteX12" fmla="*/ 380632 w 409575"/>
                  <a:gd name="connsiteY12" fmla="*/ 126835 h 266700"/>
                  <a:gd name="connsiteX13" fmla="*/ 192466 w 409575"/>
                  <a:gd name="connsiteY13" fmla="*/ 23889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75" h="266700">
                    <a:moveTo>
                      <a:pt x="219774" y="7144"/>
                    </a:moveTo>
                    <a:cubicBezTo>
                      <a:pt x="34875" y="7144"/>
                      <a:pt x="7300" y="125178"/>
                      <a:pt x="7300" y="125178"/>
                    </a:cubicBezTo>
                    <a:lnTo>
                      <a:pt x="7281" y="139465"/>
                    </a:lnTo>
                    <a:cubicBezTo>
                      <a:pt x="3395" y="207054"/>
                      <a:pt x="82452" y="263214"/>
                      <a:pt x="192466" y="263214"/>
                    </a:cubicBezTo>
                    <a:cubicBezTo>
                      <a:pt x="309195" y="263214"/>
                      <a:pt x="404340" y="200044"/>
                      <a:pt x="404950" y="127092"/>
                    </a:cubicBezTo>
                    <a:cubicBezTo>
                      <a:pt x="404959" y="125568"/>
                      <a:pt x="404864" y="101965"/>
                      <a:pt x="404864" y="101965"/>
                    </a:cubicBezTo>
                    <a:cubicBezTo>
                      <a:pt x="404864" y="101965"/>
                      <a:pt x="360001" y="7144"/>
                      <a:pt x="219774" y="7144"/>
                    </a:cubicBezTo>
                    <a:close/>
                    <a:moveTo>
                      <a:pt x="192466" y="238897"/>
                    </a:moveTo>
                    <a:cubicBezTo>
                      <a:pt x="129915" y="238897"/>
                      <a:pt x="74346" y="218456"/>
                      <a:pt x="47534" y="185576"/>
                    </a:cubicBezTo>
                    <a:cubicBezTo>
                      <a:pt x="33903" y="168916"/>
                      <a:pt x="28988" y="150857"/>
                      <a:pt x="32817" y="131950"/>
                    </a:cubicBezTo>
                    <a:cubicBezTo>
                      <a:pt x="44180" y="76505"/>
                      <a:pt x="128020" y="31452"/>
                      <a:pt x="219765" y="31452"/>
                    </a:cubicBezTo>
                    <a:cubicBezTo>
                      <a:pt x="277467" y="31452"/>
                      <a:pt x="329445" y="49092"/>
                      <a:pt x="358744" y="78572"/>
                    </a:cubicBezTo>
                    <a:cubicBezTo>
                      <a:pt x="373394" y="93402"/>
                      <a:pt x="380756" y="109633"/>
                      <a:pt x="380632" y="126835"/>
                    </a:cubicBezTo>
                    <a:cubicBezTo>
                      <a:pt x="380156" y="186547"/>
                      <a:pt x="292240" y="238897"/>
                      <a:pt x="192466" y="238897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35500C8-AEB4-436D-8B5E-2253924DCF5C}"/>
                  </a:ext>
                </a:extLst>
              </p:cNvPr>
              <p:cNvSpPr/>
              <p:nvPr/>
            </p:nvSpPr>
            <p:spPr>
              <a:xfrm>
                <a:off x="6844618" y="2429433"/>
                <a:ext cx="9525" cy="9525"/>
              </a:xfrm>
              <a:custGeom>
                <a:avLst/>
                <a:gdLst>
                  <a:gd name="connsiteX0" fmla="*/ 7163 w 9525"/>
                  <a:gd name="connsiteY0" fmla="*/ 7239 h 9525"/>
                  <a:gd name="connsiteX1" fmla="*/ 7163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63" y="7239"/>
                    </a:moveTo>
                    <a:lnTo>
                      <a:pt x="7163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161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F5BC16D-067B-4F74-875F-F3A0F77A666F}"/>
                  </a:ext>
                </a:extLst>
              </p:cNvPr>
              <p:cNvSpPr/>
              <p:nvPr/>
            </p:nvSpPr>
            <p:spPr>
              <a:xfrm>
                <a:off x="6759293" y="2432433"/>
                <a:ext cx="95250" cy="76200"/>
              </a:xfrm>
              <a:custGeom>
                <a:avLst/>
                <a:gdLst>
                  <a:gd name="connsiteX0" fmla="*/ 90354 w 95250"/>
                  <a:gd name="connsiteY0" fmla="*/ 7144 h 76200"/>
                  <a:gd name="connsiteX1" fmla="*/ 45939 w 95250"/>
                  <a:gd name="connsiteY1" fmla="*/ 34595 h 76200"/>
                  <a:gd name="connsiteX2" fmla="*/ 7144 w 95250"/>
                  <a:gd name="connsiteY2" fmla="*/ 9915 h 76200"/>
                  <a:gd name="connsiteX3" fmla="*/ 7211 w 95250"/>
                  <a:gd name="connsiteY3" fmla="*/ 47873 h 76200"/>
                  <a:gd name="connsiteX4" fmla="*/ 46073 w 95250"/>
                  <a:gd name="connsiteY4" fmla="*/ 73095 h 76200"/>
                  <a:gd name="connsiteX5" fmla="*/ 90707 w 95250"/>
                  <a:gd name="connsiteY5" fmla="*/ 45634 h 76200"/>
                  <a:gd name="connsiteX6" fmla="*/ 90354 w 95250"/>
                  <a:gd name="connsiteY6" fmla="*/ 7144 h 76200"/>
                  <a:gd name="connsiteX7" fmla="*/ 90354 w 95250"/>
                  <a:gd name="connsiteY7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76200">
                    <a:moveTo>
                      <a:pt x="90354" y="7144"/>
                    </a:moveTo>
                    <a:cubicBezTo>
                      <a:pt x="90354" y="22212"/>
                      <a:pt x="69352" y="34595"/>
                      <a:pt x="45939" y="34595"/>
                    </a:cubicBezTo>
                    <a:cubicBezTo>
                      <a:pt x="23984" y="34595"/>
                      <a:pt x="7544" y="23698"/>
                      <a:pt x="7144" y="9915"/>
                    </a:cubicBezTo>
                    <a:lnTo>
                      <a:pt x="7211" y="47873"/>
                    </a:lnTo>
                    <a:cubicBezTo>
                      <a:pt x="7182" y="61913"/>
                      <a:pt x="23822" y="73095"/>
                      <a:pt x="46073" y="73095"/>
                    </a:cubicBezTo>
                    <a:cubicBezTo>
                      <a:pt x="69485" y="73095"/>
                      <a:pt x="89402" y="60703"/>
                      <a:pt x="90707" y="45634"/>
                    </a:cubicBezTo>
                    <a:cubicBezTo>
                      <a:pt x="90774" y="44815"/>
                      <a:pt x="90354" y="7144"/>
                      <a:pt x="90354" y="7144"/>
                    </a:cubicBezTo>
                    <a:lnTo>
                      <a:pt x="90354" y="7144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4B90942-FE47-41BA-A01A-E4CC398691BA}"/>
                  </a:ext>
                </a:extLst>
              </p:cNvPr>
              <p:cNvSpPr/>
              <p:nvPr/>
            </p:nvSpPr>
            <p:spPr>
              <a:xfrm>
                <a:off x="6759405" y="2405716"/>
                <a:ext cx="95250" cy="66675"/>
              </a:xfrm>
              <a:custGeom>
                <a:avLst/>
                <a:gdLst>
                  <a:gd name="connsiteX0" fmla="*/ 51971 w 95250"/>
                  <a:gd name="connsiteY0" fmla="*/ 7144 h 66675"/>
                  <a:gd name="connsiteX1" fmla="*/ 7289 w 95250"/>
                  <a:gd name="connsiteY1" fmla="*/ 33861 h 66675"/>
                  <a:gd name="connsiteX2" fmla="*/ 46170 w 95250"/>
                  <a:gd name="connsiteY2" fmla="*/ 61312 h 66675"/>
                  <a:gd name="connsiteX3" fmla="*/ 90928 w 95250"/>
                  <a:gd name="connsiteY3" fmla="*/ 33861 h 66675"/>
                  <a:gd name="connsiteX4" fmla="*/ 51971 w 95250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66675">
                    <a:moveTo>
                      <a:pt x="51971" y="7144"/>
                    </a:moveTo>
                    <a:cubicBezTo>
                      <a:pt x="29177" y="7144"/>
                      <a:pt x="9184" y="19012"/>
                      <a:pt x="7289" y="33861"/>
                    </a:cubicBezTo>
                    <a:cubicBezTo>
                      <a:pt x="5365" y="48930"/>
                      <a:pt x="22757" y="61312"/>
                      <a:pt x="46170" y="61312"/>
                    </a:cubicBezTo>
                    <a:cubicBezTo>
                      <a:pt x="69583" y="61312"/>
                      <a:pt x="89632" y="48930"/>
                      <a:pt x="90928" y="33861"/>
                    </a:cubicBezTo>
                    <a:cubicBezTo>
                      <a:pt x="92204" y="19021"/>
                      <a:pt x="74755" y="7144"/>
                      <a:pt x="51971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33DEBDC-C31C-4197-8B02-447DF74D6B56}"/>
                  </a:ext>
                </a:extLst>
              </p:cNvPr>
              <p:cNvSpPr/>
              <p:nvPr/>
            </p:nvSpPr>
            <p:spPr>
              <a:xfrm>
                <a:off x="6779867" y="2401199"/>
                <a:ext cx="57150" cy="47625"/>
              </a:xfrm>
              <a:custGeom>
                <a:avLst/>
                <a:gdLst>
                  <a:gd name="connsiteX0" fmla="*/ 44653 w 57150"/>
                  <a:gd name="connsiteY0" fmla="*/ 11109 h 47625"/>
                  <a:gd name="connsiteX1" fmla="*/ 14507 w 57150"/>
                  <a:gd name="connsiteY1" fmla="*/ 11109 h 47625"/>
                  <a:gd name="connsiteX2" fmla="*/ 7144 w 57150"/>
                  <a:gd name="connsiteY2" fmla="*/ 21729 h 47625"/>
                  <a:gd name="connsiteX3" fmla="*/ 7144 w 57150"/>
                  <a:gd name="connsiteY3" fmla="*/ 34531 h 47625"/>
                  <a:gd name="connsiteX4" fmla="*/ 12430 w 57150"/>
                  <a:gd name="connsiteY4" fmla="*/ 43122 h 47625"/>
                  <a:gd name="connsiteX5" fmla="*/ 42863 w 57150"/>
                  <a:gd name="connsiteY5" fmla="*/ 43122 h 47625"/>
                  <a:gd name="connsiteX6" fmla="*/ 50082 w 57150"/>
                  <a:gd name="connsiteY6" fmla="*/ 32454 h 47625"/>
                  <a:gd name="connsiteX7" fmla="*/ 50082 w 57150"/>
                  <a:gd name="connsiteY7" fmla="*/ 19795 h 47625"/>
                  <a:gd name="connsiteX8" fmla="*/ 44653 w 57150"/>
                  <a:gd name="connsiteY8" fmla="*/ 1110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44653" y="11109"/>
                    </a:moveTo>
                    <a:cubicBezTo>
                      <a:pt x="36843" y="5822"/>
                      <a:pt x="23374" y="5822"/>
                      <a:pt x="14507" y="11109"/>
                    </a:cubicBezTo>
                    <a:cubicBezTo>
                      <a:pt x="9630" y="14014"/>
                      <a:pt x="7134" y="17909"/>
                      <a:pt x="7144" y="21729"/>
                    </a:cubicBezTo>
                    <a:lnTo>
                      <a:pt x="7144" y="34531"/>
                    </a:lnTo>
                    <a:cubicBezTo>
                      <a:pt x="7211" y="37655"/>
                      <a:pt x="8934" y="40712"/>
                      <a:pt x="12430" y="43122"/>
                    </a:cubicBezTo>
                    <a:cubicBezTo>
                      <a:pt x="20278" y="48532"/>
                      <a:pt x="33937" y="48532"/>
                      <a:pt x="42863" y="43122"/>
                    </a:cubicBezTo>
                    <a:cubicBezTo>
                      <a:pt x="47720" y="40179"/>
                      <a:pt x="50159" y="36264"/>
                      <a:pt x="50082" y="32454"/>
                    </a:cubicBezTo>
                    <a:lnTo>
                      <a:pt x="50082" y="19795"/>
                    </a:lnTo>
                    <a:cubicBezTo>
                      <a:pt x="50016" y="16624"/>
                      <a:pt x="48225" y="13518"/>
                      <a:pt x="44653" y="11109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E8FEA31-EACE-441F-BE7B-A5FDC3BCDCEE}"/>
                  </a:ext>
                </a:extLst>
              </p:cNvPr>
              <p:cNvSpPr/>
              <p:nvPr/>
            </p:nvSpPr>
            <p:spPr>
              <a:xfrm>
                <a:off x="6653920" y="2350160"/>
                <a:ext cx="285750" cy="161925"/>
              </a:xfrm>
              <a:custGeom>
                <a:avLst/>
                <a:gdLst>
                  <a:gd name="connsiteX0" fmla="*/ 267564 w 285750"/>
                  <a:gd name="connsiteY0" fmla="*/ 8341 h 161925"/>
                  <a:gd name="connsiteX1" fmla="*/ 267507 w 285750"/>
                  <a:gd name="connsiteY1" fmla="*/ 8302 h 161925"/>
                  <a:gd name="connsiteX2" fmla="*/ 258220 w 285750"/>
                  <a:gd name="connsiteY2" fmla="*/ 8350 h 161925"/>
                  <a:gd name="connsiteX3" fmla="*/ 145692 w 285750"/>
                  <a:gd name="connsiteY3" fmla="*/ 75768 h 161925"/>
                  <a:gd name="connsiteX4" fmla="*/ 129785 w 285750"/>
                  <a:gd name="connsiteY4" fmla="*/ 85303 h 161925"/>
                  <a:gd name="connsiteX5" fmla="*/ 121460 w 285750"/>
                  <a:gd name="connsiteY5" fmla="*/ 86026 h 161925"/>
                  <a:gd name="connsiteX6" fmla="*/ 108201 w 285750"/>
                  <a:gd name="connsiteY6" fmla="*/ 81026 h 161925"/>
                  <a:gd name="connsiteX7" fmla="*/ 99896 w 285750"/>
                  <a:gd name="connsiteY7" fmla="*/ 81740 h 161925"/>
                  <a:gd name="connsiteX8" fmla="*/ 7799 w 285750"/>
                  <a:gd name="connsiteY8" fmla="*/ 132861 h 161925"/>
                  <a:gd name="connsiteX9" fmla="*/ 8684 w 285750"/>
                  <a:gd name="connsiteY9" fmla="*/ 140671 h 161925"/>
                  <a:gd name="connsiteX10" fmla="*/ 24248 w 285750"/>
                  <a:gd name="connsiteY10" fmla="*/ 154511 h 161925"/>
                  <a:gd name="connsiteX11" fmla="*/ 24296 w 285750"/>
                  <a:gd name="connsiteY11" fmla="*/ 154540 h 161925"/>
                  <a:gd name="connsiteX12" fmla="*/ 34269 w 285750"/>
                  <a:gd name="connsiteY12" fmla="*/ 154492 h 161925"/>
                  <a:gd name="connsiteX13" fmla="*/ 154722 w 285750"/>
                  <a:gd name="connsiteY13" fmla="*/ 81921 h 161925"/>
                  <a:gd name="connsiteX14" fmla="*/ 170485 w 285750"/>
                  <a:gd name="connsiteY14" fmla="*/ 72425 h 161925"/>
                  <a:gd name="connsiteX15" fmla="*/ 178734 w 285750"/>
                  <a:gd name="connsiteY15" fmla="*/ 71710 h 161925"/>
                  <a:gd name="connsiteX16" fmla="*/ 192098 w 285750"/>
                  <a:gd name="connsiteY16" fmla="*/ 76673 h 161925"/>
                  <a:gd name="connsiteX17" fmla="*/ 200356 w 285750"/>
                  <a:gd name="connsiteY17" fmla="*/ 75959 h 161925"/>
                  <a:gd name="connsiteX18" fmla="*/ 282747 w 285750"/>
                  <a:gd name="connsiteY18" fmla="*/ 25781 h 161925"/>
                  <a:gd name="connsiteX19" fmla="*/ 284852 w 285750"/>
                  <a:gd name="connsiteY19" fmla="*/ 17389 h 161925"/>
                  <a:gd name="connsiteX20" fmla="*/ 267564 w 285750"/>
                  <a:gd name="connsiteY20" fmla="*/ 834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161925">
                    <a:moveTo>
                      <a:pt x="267564" y="8341"/>
                    </a:moveTo>
                    <a:cubicBezTo>
                      <a:pt x="267545" y="8322"/>
                      <a:pt x="267536" y="8312"/>
                      <a:pt x="267507" y="8302"/>
                    </a:cubicBezTo>
                    <a:cubicBezTo>
                      <a:pt x="265031" y="6731"/>
                      <a:pt x="260868" y="6769"/>
                      <a:pt x="258220" y="8350"/>
                    </a:cubicBezTo>
                    <a:lnTo>
                      <a:pt x="145692" y="75768"/>
                    </a:lnTo>
                    <a:lnTo>
                      <a:pt x="129785" y="85303"/>
                    </a:lnTo>
                    <a:cubicBezTo>
                      <a:pt x="127452" y="86693"/>
                      <a:pt x="124032" y="86998"/>
                      <a:pt x="121460" y="86026"/>
                    </a:cubicBezTo>
                    <a:lnTo>
                      <a:pt x="108201" y="81026"/>
                    </a:lnTo>
                    <a:cubicBezTo>
                      <a:pt x="105630" y="80045"/>
                      <a:pt x="102239" y="80350"/>
                      <a:pt x="99896" y="81740"/>
                    </a:cubicBezTo>
                    <a:lnTo>
                      <a:pt x="7799" y="132861"/>
                    </a:lnTo>
                    <a:cubicBezTo>
                      <a:pt x="7799" y="132861"/>
                      <a:pt x="5846" y="137633"/>
                      <a:pt x="8684" y="140671"/>
                    </a:cubicBezTo>
                    <a:cubicBezTo>
                      <a:pt x="13142" y="145501"/>
                      <a:pt x="18324" y="150130"/>
                      <a:pt x="24248" y="154511"/>
                    </a:cubicBezTo>
                    <a:cubicBezTo>
                      <a:pt x="24267" y="154511"/>
                      <a:pt x="24277" y="154521"/>
                      <a:pt x="24296" y="154540"/>
                    </a:cubicBezTo>
                    <a:cubicBezTo>
                      <a:pt x="26763" y="156349"/>
                      <a:pt x="31249" y="156311"/>
                      <a:pt x="34269" y="154492"/>
                    </a:cubicBezTo>
                    <a:lnTo>
                      <a:pt x="154722" y="81921"/>
                    </a:lnTo>
                    <a:lnTo>
                      <a:pt x="170485" y="72425"/>
                    </a:lnTo>
                    <a:cubicBezTo>
                      <a:pt x="172781" y="71044"/>
                      <a:pt x="176153" y="70748"/>
                      <a:pt x="178734" y="71710"/>
                    </a:cubicBezTo>
                    <a:lnTo>
                      <a:pt x="192098" y="76673"/>
                    </a:lnTo>
                    <a:cubicBezTo>
                      <a:pt x="194698" y="77635"/>
                      <a:pt x="198070" y="77340"/>
                      <a:pt x="200356" y="75959"/>
                    </a:cubicBezTo>
                    <a:lnTo>
                      <a:pt x="282747" y="25781"/>
                    </a:lnTo>
                    <a:cubicBezTo>
                      <a:pt x="286310" y="23361"/>
                      <a:pt x="284852" y="17389"/>
                      <a:pt x="284852" y="17389"/>
                    </a:cubicBezTo>
                    <a:cubicBezTo>
                      <a:pt x="284852" y="17389"/>
                      <a:pt x="273574" y="12160"/>
                      <a:pt x="267564" y="8341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A436611-8650-4275-B5B9-3594DDCF30FD}"/>
                  </a:ext>
                </a:extLst>
              </p:cNvPr>
              <p:cNvSpPr/>
              <p:nvPr/>
            </p:nvSpPr>
            <p:spPr>
              <a:xfrm>
                <a:off x="6654571" y="2344470"/>
                <a:ext cx="285750" cy="161925"/>
              </a:xfrm>
              <a:custGeom>
                <a:avLst/>
                <a:gdLst>
                  <a:gd name="connsiteX0" fmla="*/ 266904 w 285750"/>
                  <a:gd name="connsiteY0" fmla="*/ 8334 h 161925"/>
                  <a:gd name="connsiteX1" fmla="*/ 266866 w 285750"/>
                  <a:gd name="connsiteY1" fmla="*/ 8306 h 161925"/>
                  <a:gd name="connsiteX2" fmla="*/ 262342 w 285750"/>
                  <a:gd name="connsiteY2" fmla="*/ 7144 h 161925"/>
                  <a:gd name="connsiteX3" fmla="*/ 262332 w 285750"/>
                  <a:gd name="connsiteY3" fmla="*/ 7144 h 161925"/>
                  <a:gd name="connsiteX4" fmla="*/ 257570 w 285750"/>
                  <a:gd name="connsiteY4" fmla="*/ 8353 h 161925"/>
                  <a:gd name="connsiteX5" fmla="*/ 145042 w 285750"/>
                  <a:gd name="connsiteY5" fmla="*/ 75762 h 161925"/>
                  <a:gd name="connsiteX6" fmla="*/ 129125 w 285750"/>
                  <a:gd name="connsiteY6" fmla="*/ 85296 h 161925"/>
                  <a:gd name="connsiteX7" fmla="*/ 120810 w 285750"/>
                  <a:gd name="connsiteY7" fmla="*/ 86020 h 161925"/>
                  <a:gd name="connsiteX8" fmla="*/ 107551 w 285750"/>
                  <a:gd name="connsiteY8" fmla="*/ 81020 h 161925"/>
                  <a:gd name="connsiteX9" fmla="*/ 99236 w 285750"/>
                  <a:gd name="connsiteY9" fmla="*/ 81734 h 161925"/>
                  <a:gd name="connsiteX10" fmla="*/ 9815 w 285750"/>
                  <a:gd name="connsiteY10" fmla="*/ 134750 h 161925"/>
                  <a:gd name="connsiteX11" fmla="*/ 8024 w 285750"/>
                  <a:gd name="connsiteY11" fmla="*/ 140675 h 161925"/>
                  <a:gd name="connsiteX12" fmla="*/ 23598 w 285750"/>
                  <a:gd name="connsiteY12" fmla="*/ 154505 h 161925"/>
                  <a:gd name="connsiteX13" fmla="*/ 23645 w 285750"/>
                  <a:gd name="connsiteY13" fmla="*/ 154534 h 161925"/>
                  <a:gd name="connsiteX14" fmla="*/ 33627 w 285750"/>
                  <a:gd name="connsiteY14" fmla="*/ 154486 h 161925"/>
                  <a:gd name="connsiteX15" fmla="*/ 154071 w 285750"/>
                  <a:gd name="connsiteY15" fmla="*/ 81925 h 161925"/>
                  <a:gd name="connsiteX16" fmla="*/ 169835 w 285750"/>
                  <a:gd name="connsiteY16" fmla="*/ 72419 h 161925"/>
                  <a:gd name="connsiteX17" fmla="*/ 178084 w 285750"/>
                  <a:gd name="connsiteY17" fmla="*/ 71704 h 161925"/>
                  <a:gd name="connsiteX18" fmla="*/ 191447 w 285750"/>
                  <a:gd name="connsiteY18" fmla="*/ 76667 h 161925"/>
                  <a:gd name="connsiteX19" fmla="*/ 199696 w 285750"/>
                  <a:gd name="connsiteY19" fmla="*/ 75952 h 161925"/>
                  <a:gd name="connsiteX20" fmla="*/ 282097 w 285750"/>
                  <a:gd name="connsiteY20" fmla="*/ 25775 h 161925"/>
                  <a:gd name="connsiteX21" fmla="*/ 283078 w 285750"/>
                  <a:gd name="connsiteY21" fmla="*/ 20479 h 161925"/>
                  <a:gd name="connsiteX22" fmla="*/ 266904 w 285750"/>
                  <a:gd name="connsiteY22" fmla="*/ 83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5750" h="161925">
                    <a:moveTo>
                      <a:pt x="266904" y="8334"/>
                    </a:moveTo>
                    <a:cubicBezTo>
                      <a:pt x="266895" y="8315"/>
                      <a:pt x="266885" y="8315"/>
                      <a:pt x="266866" y="8306"/>
                    </a:cubicBezTo>
                    <a:cubicBezTo>
                      <a:pt x="265638" y="7525"/>
                      <a:pt x="263999" y="7144"/>
                      <a:pt x="262342" y="7144"/>
                    </a:cubicBezTo>
                    <a:lnTo>
                      <a:pt x="262332" y="7144"/>
                    </a:lnTo>
                    <a:cubicBezTo>
                      <a:pt x="260627" y="7144"/>
                      <a:pt x="258903" y="7553"/>
                      <a:pt x="257570" y="8353"/>
                    </a:cubicBezTo>
                    <a:lnTo>
                      <a:pt x="145042" y="75762"/>
                    </a:lnTo>
                    <a:lnTo>
                      <a:pt x="129125" y="85296"/>
                    </a:lnTo>
                    <a:cubicBezTo>
                      <a:pt x="126791" y="86697"/>
                      <a:pt x="123382" y="86992"/>
                      <a:pt x="120810" y="86020"/>
                    </a:cubicBezTo>
                    <a:lnTo>
                      <a:pt x="107551" y="81020"/>
                    </a:lnTo>
                    <a:cubicBezTo>
                      <a:pt x="104970" y="80048"/>
                      <a:pt x="101588" y="80343"/>
                      <a:pt x="99236" y="81734"/>
                    </a:cubicBezTo>
                    <a:lnTo>
                      <a:pt x="9815" y="134750"/>
                    </a:lnTo>
                    <a:cubicBezTo>
                      <a:pt x="7148" y="136331"/>
                      <a:pt x="6338" y="138846"/>
                      <a:pt x="8024" y="140675"/>
                    </a:cubicBezTo>
                    <a:cubicBezTo>
                      <a:pt x="12501" y="145504"/>
                      <a:pt x="17673" y="150123"/>
                      <a:pt x="23598" y="154505"/>
                    </a:cubicBezTo>
                    <a:cubicBezTo>
                      <a:pt x="23617" y="154505"/>
                      <a:pt x="23626" y="154524"/>
                      <a:pt x="23645" y="154534"/>
                    </a:cubicBezTo>
                    <a:cubicBezTo>
                      <a:pt x="26112" y="156353"/>
                      <a:pt x="30589" y="156315"/>
                      <a:pt x="33627" y="154486"/>
                    </a:cubicBezTo>
                    <a:lnTo>
                      <a:pt x="154071" y="81925"/>
                    </a:lnTo>
                    <a:lnTo>
                      <a:pt x="169835" y="72419"/>
                    </a:lnTo>
                    <a:cubicBezTo>
                      <a:pt x="172131" y="71037"/>
                      <a:pt x="175502" y="70752"/>
                      <a:pt x="178084" y="71704"/>
                    </a:cubicBezTo>
                    <a:lnTo>
                      <a:pt x="191447" y="76667"/>
                    </a:lnTo>
                    <a:cubicBezTo>
                      <a:pt x="194048" y="77638"/>
                      <a:pt x="197420" y="77333"/>
                      <a:pt x="199696" y="75952"/>
                    </a:cubicBezTo>
                    <a:lnTo>
                      <a:pt x="282097" y="25775"/>
                    </a:lnTo>
                    <a:cubicBezTo>
                      <a:pt x="284430" y="24365"/>
                      <a:pt x="284897" y="22117"/>
                      <a:pt x="283078" y="20479"/>
                    </a:cubicBezTo>
                    <a:cubicBezTo>
                      <a:pt x="278296" y="16212"/>
                      <a:pt x="272915" y="12144"/>
                      <a:pt x="266904" y="8334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B7CDC0D-37FD-495B-A11B-C8CF6B7CE2CC}"/>
                  </a:ext>
                </a:extLst>
              </p:cNvPr>
              <p:cNvSpPr/>
              <p:nvPr/>
            </p:nvSpPr>
            <p:spPr>
              <a:xfrm>
                <a:off x="6779863" y="2401201"/>
                <a:ext cx="57150" cy="38100"/>
              </a:xfrm>
              <a:custGeom>
                <a:avLst/>
                <a:gdLst>
                  <a:gd name="connsiteX0" fmla="*/ 44657 w 57150"/>
                  <a:gd name="connsiteY0" fmla="*/ 11106 h 38100"/>
                  <a:gd name="connsiteX1" fmla="*/ 29979 w 57150"/>
                  <a:gd name="connsiteY1" fmla="*/ 7144 h 38100"/>
                  <a:gd name="connsiteX2" fmla="*/ 14511 w 57150"/>
                  <a:gd name="connsiteY2" fmla="*/ 11106 h 38100"/>
                  <a:gd name="connsiteX3" fmla="*/ 12425 w 57150"/>
                  <a:gd name="connsiteY3" fmla="*/ 30471 h 38100"/>
                  <a:gd name="connsiteX4" fmla="*/ 42857 w 57150"/>
                  <a:gd name="connsiteY4" fmla="*/ 30471 h 38100"/>
                  <a:gd name="connsiteX5" fmla="*/ 44657 w 57150"/>
                  <a:gd name="connsiteY5" fmla="*/ 11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44657" y="11106"/>
                    </a:moveTo>
                    <a:cubicBezTo>
                      <a:pt x="40762" y="8468"/>
                      <a:pt x="35437" y="7144"/>
                      <a:pt x="29979" y="7144"/>
                    </a:cubicBezTo>
                    <a:cubicBezTo>
                      <a:pt x="24531" y="7144"/>
                      <a:pt x="18940" y="8468"/>
                      <a:pt x="14511" y="11106"/>
                    </a:cubicBezTo>
                    <a:cubicBezTo>
                      <a:pt x="5586" y="16421"/>
                      <a:pt x="4624" y="25098"/>
                      <a:pt x="12425" y="30471"/>
                    </a:cubicBezTo>
                    <a:cubicBezTo>
                      <a:pt x="20264" y="35881"/>
                      <a:pt x="33933" y="35881"/>
                      <a:pt x="42857" y="30471"/>
                    </a:cubicBezTo>
                    <a:cubicBezTo>
                      <a:pt x="51754" y="25098"/>
                      <a:pt x="52516" y="16412"/>
                      <a:pt x="44657" y="1110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F688E0-B0EF-4CF2-819A-9E012ACC9BCA}"/>
                  </a:ext>
                </a:extLst>
              </p:cNvPr>
              <p:cNvSpPr/>
              <p:nvPr/>
            </p:nvSpPr>
            <p:spPr>
              <a:xfrm>
                <a:off x="6601954" y="2292930"/>
                <a:ext cx="409575" cy="266700"/>
              </a:xfrm>
              <a:custGeom>
                <a:avLst/>
                <a:gdLst>
                  <a:gd name="connsiteX0" fmla="*/ 219622 w 409575"/>
                  <a:gd name="connsiteY0" fmla="*/ 7144 h 266700"/>
                  <a:gd name="connsiteX1" fmla="*/ 8911 w 409575"/>
                  <a:gd name="connsiteY1" fmla="*/ 127102 h 266700"/>
                  <a:gd name="connsiteX2" fmla="*/ 192324 w 409575"/>
                  <a:gd name="connsiteY2" fmla="*/ 263214 h 266700"/>
                  <a:gd name="connsiteX3" fmla="*/ 404808 w 409575"/>
                  <a:gd name="connsiteY3" fmla="*/ 127102 h 266700"/>
                  <a:gd name="connsiteX4" fmla="*/ 219622 w 409575"/>
                  <a:gd name="connsiteY4" fmla="*/ 7144 h 266700"/>
                  <a:gd name="connsiteX5" fmla="*/ 192314 w 409575"/>
                  <a:gd name="connsiteY5" fmla="*/ 238897 h 266700"/>
                  <a:gd name="connsiteX6" fmla="*/ 47382 w 409575"/>
                  <a:gd name="connsiteY6" fmla="*/ 185576 h 266700"/>
                  <a:gd name="connsiteX7" fmla="*/ 32666 w 409575"/>
                  <a:gd name="connsiteY7" fmla="*/ 131959 h 266700"/>
                  <a:gd name="connsiteX8" fmla="*/ 219613 w 409575"/>
                  <a:gd name="connsiteY8" fmla="*/ 31461 h 266700"/>
                  <a:gd name="connsiteX9" fmla="*/ 358592 w 409575"/>
                  <a:gd name="connsiteY9" fmla="*/ 78572 h 266700"/>
                  <a:gd name="connsiteX10" fmla="*/ 380481 w 409575"/>
                  <a:gd name="connsiteY10" fmla="*/ 126835 h 266700"/>
                  <a:gd name="connsiteX11" fmla="*/ 192314 w 409575"/>
                  <a:gd name="connsiteY11" fmla="*/ 23889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266700">
                    <a:moveTo>
                      <a:pt x="219622" y="7144"/>
                    </a:moveTo>
                    <a:cubicBezTo>
                      <a:pt x="116752" y="7144"/>
                      <a:pt x="22827" y="58998"/>
                      <a:pt x="8911" y="127102"/>
                    </a:cubicBezTo>
                    <a:cubicBezTo>
                      <a:pt x="-6053" y="200044"/>
                      <a:pt x="75652" y="263214"/>
                      <a:pt x="192324" y="263214"/>
                    </a:cubicBezTo>
                    <a:cubicBezTo>
                      <a:pt x="309053" y="263214"/>
                      <a:pt x="404198" y="200044"/>
                      <a:pt x="404808" y="127102"/>
                    </a:cubicBezTo>
                    <a:cubicBezTo>
                      <a:pt x="405351" y="58998"/>
                      <a:pt x="322426" y="7144"/>
                      <a:pt x="219622" y="7144"/>
                    </a:cubicBezTo>
                    <a:close/>
                    <a:moveTo>
                      <a:pt x="192314" y="238897"/>
                    </a:moveTo>
                    <a:cubicBezTo>
                      <a:pt x="129764" y="238897"/>
                      <a:pt x="74195" y="218465"/>
                      <a:pt x="47382" y="185576"/>
                    </a:cubicBezTo>
                    <a:cubicBezTo>
                      <a:pt x="33752" y="168926"/>
                      <a:pt x="28837" y="150857"/>
                      <a:pt x="32666" y="131959"/>
                    </a:cubicBezTo>
                    <a:cubicBezTo>
                      <a:pt x="44029" y="76514"/>
                      <a:pt x="127868" y="31461"/>
                      <a:pt x="219613" y="31461"/>
                    </a:cubicBezTo>
                    <a:cubicBezTo>
                      <a:pt x="277315" y="31461"/>
                      <a:pt x="329294" y="49092"/>
                      <a:pt x="358592" y="78572"/>
                    </a:cubicBezTo>
                    <a:cubicBezTo>
                      <a:pt x="373242" y="93402"/>
                      <a:pt x="380604" y="109633"/>
                      <a:pt x="380481" y="126835"/>
                    </a:cubicBezTo>
                    <a:cubicBezTo>
                      <a:pt x="380004" y="186557"/>
                      <a:pt x="292089" y="238897"/>
                      <a:pt x="192314" y="238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74F130D-9214-41AE-9C7E-2184AF2743C8}"/>
                  </a:ext>
                </a:extLst>
              </p:cNvPr>
              <p:cNvSpPr/>
              <p:nvPr/>
            </p:nvSpPr>
            <p:spPr>
              <a:xfrm>
                <a:off x="6591644" y="2353366"/>
                <a:ext cx="57150" cy="123825"/>
              </a:xfrm>
              <a:custGeom>
                <a:avLst/>
                <a:gdLst>
                  <a:gd name="connsiteX0" fmla="*/ 51396 w 57150"/>
                  <a:gd name="connsiteY0" fmla="*/ 10992 h 123825"/>
                  <a:gd name="connsiteX1" fmla="*/ 37328 w 57150"/>
                  <a:gd name="connsiteY1" fmla="*/ 7144 h 123825"/>
                  <a:gd name="connsiteX2" fmla="*/ 9371 w 57150"/>
                  <a:gd name="connsiteY2" fmla="*/ 60493 h 123825"/>
                  <a:gd name="connsiteX3" fmla="*/ 14448 w 57150"/>
                  <a:gd name="connsiteY3" fmla="*/ 116824 h 123825"/>
                  <a:gd name="connsiteX4" fmla="*/ 30984 w 57150"/>
                  <a:gd name="connsiteY4" fmla="*/ 112547 h 123825"/>
                  <a:gd name="connsiteX5" fmla="*/ 25869 w 57150"/>
                  <a:gd name="connsiteY5" fmla="*/ 60493 h 123825"/>
                  <a:gd name="connsiteX6" fmla="*/ 51396 w 57150"/>
                  <a:gd name="connsiteY6" fmla="*/ 109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396" y="10992"/>
                    </a:moveTo>
                    <a:lnTo>
                      <a:pt x="37328" y="7144"/>
                    </a:lnTo>
                    <a:cubicBezTo>
                      <a:pt x="22897" y="23755"/>
                      <a:pt x="13448" y="41691"/>
                      <a:pt x="9371" y="60493"/>
                    </a:cubicBezTo>
                    <a:cubicBezTo>
                      <a:pt x="5209" y="79658"/>
                      <a:pt x="6867" y="98612"/>
                      <a:pt x="14448" y="116824"/>
                    </a:cubicBezTo>
                    <a:lnTo>
                      <a:pt x="30984" y="112547"/>
                    </a:lnTo>
                    <a:cubicBezTo>
                      <a:pt x="23840" y="95745"/>
                      <a:pt x="22164" y="78219"/>
                      <a:pt x="25869" y="60493"/>
                    </a:cubicBezTo>
                    <a:cubicBezTo>
                      <a:pt x="29517" y="43072"/>
                      <a:pt x="38147" y="26432"/>
                      <a:pt x="51396" y="10992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2EB4DAF-6F10-4522-B27B-2C16ADE8F859}"/>
                  </a:ext>
                </a:extLst>
              </p:cNvPr>
              <p:cNvSpPr/>
              <p:nvPr/>
            </p:nvSpPr>
            <p:spPr>
              <a:xfrm>
                <a:off x="6591644" y="2353357"/>
                <a:ext cx="57150" cy="123825"/>
              </a:xfrm>
              <a:custGeom>
                <a:avLst/>
                <a:gdLst>
                  <a:gd name="connsiteX0" fmla="*/ 51405 w 57150"/>
                  <a:gd name="connsiteY0" fmla="*/ 11011 h 123825"/>
                  <a:gd name="connsiteX1" fmla="*/ 37328 w 57150"/>
                  <a:gd name="connsiteY1" fmla="*/ 7144 h 123825"/>
                  <a:gd name="connsiteX2" fmla="*/ 9371 w 57150"/>
                  <a:gd name="connsiteY2" fmla="*/ 60503 h 123825"/>
                  <a:gd name="connsiteX3" fmla="*/ 14448 w 57150"/>
                  <a:gd name="connsiteY3" fmla="*/ 116843 h 123825"/>
                  <a:gd name="connsiteX4" fmla="*/ 30974 w 57150"/>
                  <a:gd name="connsiteY4" fmla="*/ 112557 h 123825"/>
                  <a:gd name="connsiteX5" fmla="*/ 25869 w 57150"/>
                  <a:gd name="connsiteY5" fmla="*/ 60503 h 123825"/>
                  <a:gd name="connsiteX6" fmla="*/ 51405 w 57150"/>
                  <a:gd name="connsiteY6" fmla="*/ 110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405" y="11011"/>
                    </a:moveTo>
                    <a:lnTo>
                      <a:pt x="37328" y="7144"/>
                    </a:lnTo>
                    <a:cubicBezTo>
                      <a:pt x="22897" y="23774"/>
                      <a:pt x="13458" y="41700"/>
                      <a:pt x="9371" y="60503"/>
                    </a:cubicBezTo>
                    <a:cubicBezTo>
                      <a:pt x="5209" y="79658"/>
                      <a:pt x="6867" y="98631"/>
                      <a:pt x="14448" y="116843"/>
                    </a:cubicBezTo>
                    <a:lnTo>
                      <a:pt x="30974" y="112557"/>
                    </a:lnTo>
                    <a:cubicBezTo>
                      <a:pt x="23840" y="95755"/>
                      <a:pt x="22164" y="78229"/>
                      <a:pt x="25869" y="60503"/>
                    </a:cubicBezTo>
                    <a:cubicBezTo>
                      <a:pt x="29517" y="43072"/>
                      <a:pt x="38137" y="26441"/>
                      <a:pt x="51405" y="11011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A09C6DA-E708-42D6-9BDF-F2A35157C197}"/>
                  </a:ext>
                </a:extLst>
              </p:cNvPr>
              <p:cNvSpPr/>
              <p:nvPr/>
            </p:nvSpPr>
            <p:spPr>
              <a:xfrm>
                <a:off x="6591662" y="2426471"/>
                <a:ext cx="38100" cy="66675"/>
              </a:xfrm>
              <a:custGeom>
                <a:avLst/>
                <a:gdLst>
                  <a:gd name="connsiteX0" fmla="*/ 7191 w 38100"/>
                  <a:gd name="connsiteY0" fmla="*/ 7144 h 66675"/>
                  <a:gd name="connsiteX1" fmla="*/ 7144 w 38100"/>
                  <a:gd name="connsiteY1" fmla="*/ 7201 h 66675"/>
                  <a:gd name="connsiteX2" fmla="*/ 7144 w 38100"/>
                  <a:gd name="connsiteY2" fmla="*/ 26289 h 66675"/>
                  <a:gd name="connsiteX3" fmla="*/ 14450 w 38100"/>
                  <a:gd name="connsiteY3" fmla="*/ 62817 h 66675"/>
                  <a:gd name="connsiteX4" fmla="*/ 22775 w 38100"/>
                  <a:gd name="connsiteY4" fmla="*/ 60617 h 66675"/>
                  <a:gd name="connsiteX5" fmla="*/ 22775 w 38100"/>
                  <a:gd name="connsiteY5" fmla="*/ 45691 h 66675"/>
                  <a:gd name="connsiteX6" fmla="*/ 30985 w 38100"/>
                  <a:gd name="connsiteY6" fmla="*/ 43558 h 66675"/>
                  <a:gd name="connsiteX7" fmla="*/ 30985 w 38100"/>
                  <a:gd name="connsiteY7" fmla="*/ 39434 h 66675"/>
                  <a:gd name="connsiteX8" fmla="*/ 14450 w 38100"/>
                  <a:gd name="connsiteY8" fmla="*/ 43720 h 66675"/>
                  <a:gd name="connsiteX9" fmla="*/ 7191 w 3810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7191" y="7144"/>
                    </a:moveTo>
                    <a:lnTo>
                      <a:pt x="7144" y="7201"/>
                    </a:lnTo>
                    <a:lnTo>
                      <a:pt x="7144" y="26289"/>
                    </a:lnTo>
                    <a:cubicBezTo>
                      <a:pt x="7144" y="47092"/>
                      <a:pt x="14450" y="62817"/>
                      <a:pt x="14450" y="62817"/>
                    </a:cubicBezTo>
                    <a:lnTo>
                      <a:pt x="22775" y="60617"/>
                    </a:lnTo>
                    <a:lnTo>
                      <a:pt x="22775" y="45691"/>
                    </a:lnTo>
                    <a:lnTo>
                      <a:pt x="30985" y="43558"/>
                    </a:lnTo>
                    <a:lnTo>
                      <a:pt x="30985" y="39434"/>
                    </a:lnTo>
                    <a:lnTo>
                      <a:pt x="14450" y="43720"/>
                    </a:lnTo>
                    <a:cubicBezTo>
                      <a:pt x="9487" y="31794"/>
                      <a:pt x="7115" y="19555"/>
                      <a:pt x="7191" y="7144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4887583-08B2-4274-AF9B-8E3C889C0857}"/>
                  </a:ext>
                </a:extLst>
              </p:cNvPr>
              <p:cNvSpPr/>
              <p:nvPr/>
            </p:nvSpPr>
            <p:spPr>
              <a:xfrm>
                <a:off x="6608496" y="2357215"/>
                <a:ext cx="38100" cy="76200"/>
              </a:xfrm>
              <a:custGeom>
                <a:avLst/>
                <a:gdLst>
                  <a:gd name="connsiteX0" fmla="*/ 7178 w 38100"/>
                  <a:gd name="connsiteY0" fmla="*/ 77181 h 76200"/>
                  <a:gd name="connsiteX1" fmla="*/ 9026 w 38100"/>
                  <a:gd name="connsiteY1" fmla="*/ 60760 h 76200"/>
                  <a:gd name="connsiteX2" fmla="*/ 34553 w 38100"/>
                  <a:gd name="connsiteY2" fmla="*/ 11268 h 76200"/>
                  <a:gd name="connsiteX3" fmla="*/ 34553 w 38100"/>
                  <a:gd name="connsiteY3" fmla="*/ 7144 h 76200"/>
                  <a:gd name="connsiteX4" fmla="*/ 9026 w 38100"/>
                  <a:gd name="connsiteY4" fmla="*/ 56636 h 76200"/>
                  <a:gd name="connsiteX5" fmla="*/ 7178 w 38100"/>
                  <a:gd name="connsiteY5" fmla="*/ 771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76200">
                    <a:moveTo>
                      <a:pt x="7178" y="77181"/>
                    </a:moveTo>
                    <a:cubicBezTo>
                      <a:pt x="7284" y="71742"/>
                      <a:pt x="7874" y="66265"/>
                      <a:pt x="9026" y="60760"/>
                    </a:cubicBezTo>
                    <a:cubicBezTo>
                      <a:pt x="12655" y="43329"/>
                      <a:pt x="21276" y="26689"/>
                      <a:pt x="34553" y="11268"/>
                    </a:cubicBezTo>
                    <a:lnTo>
                      <a:pt x="34553" y="7144"/>
                    </a:lnTo>
                    <a:cubicBezTo>
                      <a:pt x="21276" y="22584"/>
                      <a:pt x="12655" y="39214"/>
                      <a:pt x="9026" y="56636"/>
                    </a:cubicBezTo>
                    <a:cubicBezTo>
                      <a:pt x="7579" y="63532"/>
                      <a:pt x="6988" y="70390"/>
                      <a:pt x="7178" y="77181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47ACAC-CC74-47BF-B659-C6DC531FBA05}"/>
                </a:ext>
              </a:extLst>
            </p:cNvPr>
            <p:cNvGrpSpPr/>
            <p:nvPr/>
          </p:nvGrpSpPr>
          <p:grpSpPr>
            <a:xfrm>
              <a:off x="7111556" y="2544667"/>
              <a:ext cx="409080" cy="1075820"/>
              <a:chOff x="7111556" y="2544667"/>
              <a:chExt cx="409080" cy="1075820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F91486-6BC6-4A20-B350-6660BFA27E0E}"/>
                  </a:ext>
                </a:extLst>
              </p:cNvPr>
              <p:cNvSpPr/>
              <p:nvPr/>
            </p:nvSpPr>
            <p:spPr>
              <a:xfrm>
                <a:off x="7349738" y="3057435"/>
                <a:ext cx="57150" cy="66675"/>
              </a:xfrm>
              <a:custGeom>
                <a:avLst/>
                <a:gdLst>
                  <a:gd name="connsiteX0" fmla="*/ 12049 w 57150"/>
                  <a:gd name="connsiteY0" fmla="*/ 7144 h 66675"/>
                  <a:gd name="connsiteX1" fmla="*/ 12049 w 57150"/>
                  <a:gd name="connsiteY1" fmla="*/ 7182 h 66675"/>
                  <a:gd name="connsiteX2" fmla="*/ 7144 w 57150"/>
                  <a:gd name="connsiteY2" fmla="*/ 10649 h 66675"/>
                  <a:gd name="connsiteX3" fmla="*/ 50911 w 57150"/>
                  <a:gd name="connsiteY3" fmla="*/ 65494 h 66675"/>
                  <a:gd name="connsiteX4" fmla="*/ 55064 w 57150"/>
                  <a:gd name="connsiteY4" fmla="*/ 66723 h 66675"/>
                  <a:gd name="connsiteX5" fmla="*/ 55798 w 57150"/>
                  <a:gd name="connsiteY5" fmla="*/ 61989 h 66675"/>
                  <a:gd name="connsiteX6" fmla="*/ 12049 w 57150"/>
                  <a:gd name="connsiteY6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12049" y="7144"/>
                    </a:moveTo>
                    <a:lnTo>
                      <a:pt x="12049" y="7182"/>
                    </a:lnTo>
                    <a:cubicBezTo>
                      <a:pt x="11782" y="9906"/>
                      <a:pt x="9477" y="11554"/>
                      <a:pt x="7144" y="10649"/>
                    </a:cubicBezTo>
                    <a:lnTo>
                      <a:pt x="50911" y="65494"/>
                    </a:lnTo>
                    <a:cubicBezTo>
                      <a:pt x="51854" y="67142"/>
                      <a:pt x="53712" y="67685"/>
                      <a:pt x="55064" y="66723"/>
                    </a:cubicBezTo>
                    <a:cubicBezTo>
                      <a:pt x="56426" y="65751"/>
                      <a:pt x="56750" y="63637"/>
                      <a:pt x="55798" y="61989"/>
                    </a:cubicBezTo>
                    <a:lnTo>
                      <a:pt x="12049" y="7144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D5C5A0-1699-4A0C-AD6D-F70642C97C13}"/>
                  </a:ext>
                </a:extLst>
              </p:cNvPr>
              <p:cNvSpPr/>
              <p:nvPr/>
            </p:nvSpPr>
            <p:spPr>
              <a:xfrm>
                <a:off x="7158647" y="2930467"/>
                <a:ext cx="38100" cy="161925"/>
              </a:xfrm>
              <a:custGeom>
                <a:avLst/>
                <a:gdLst>
                  <a:gd name="connsiteX0" fmla="*/ 7144 w 38100"/>
                  <a:gd name="connsiteY0" fmla="*/ 26403 h 161925"/>
                  <a:gd name="connsiteX1" fmla="*/ 7144 w 38100"/>
                  <a:gd name="connsiteY1" fmla="*/ 161896 h 161925"/>
                  <a:gd name="connsiteX2" fmla="*/ 32042 w 38100"/>
                  <a:gd name="connsiteY2" fmla="*/ 161896 h 161925"/>
                  <a:gd name="connsiteX3" fmla="*/ 32042 w 38100"/>
                  <a:gd name="connsiteY3" fmla="*/ 7144 h 161925"/>
                  <a:gd name="connsiteX4" fmla="*/ 9020 w 38100"/>
                  <a:gd name="connsiteY4" fmla="*/ 22784 h 161925"/>
                  <a:gd name="connsiteX5" fmla="*/ 7144 w 38100"/>
                  <a:gd name="connsiteY5" fmla="*/ 2640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161925">
                    <a:moveTo>
                      <a:pt x="7144" y="26403"/>
                    </a:moveTo>
                    <a:lnTo>
                      <a:pt x="7144" y="161896"/>
                    </a:lnTo>
                    <a:lnTo>
                      <a:pt x="32042" y="161896"/>
                    </a:lnTo>
                    <a:lnTo>
                      <a:pt x="32042" y="7144"/>
                    </a:lnTo>
                    <a:lnTo>
                      <a:pt x="9020" y="22784"/>
                    </a:lnTo>
                    <a:cubicBezTo>
                      <a:pt x="7849" y="23603"/>
                      <a:pt x="7144" y="24955"/>
                      <a:pt x="7144" y="26403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2637800-F4A6-4496-AF05-BCDC7F3ABE12}"/>
                  </a:ext>
                </a:extLst>
              </p:cNvPr>
              <p:cNvSpPr/>
              <p:nvPr/>
            </p:nvSpPr>
            <p:spPr>
              <a:xfrm>
                <a:off x="7182737" y="2930189"/>
                <a:ext cx="333375" cy="514350"/>
              </a:xfrm>
              <a:custGeom>
                <a:avLst/>
                <a:gdLst>
                  <a:gd name="connsiteX0" fmla="*/ 324412 w 333375"/>
                  <a:gd name="connsiteY0" fmla="*/ 242765 h 514350"/>
                  <a:gd name="connsiteX1" fmla="*/ 119653 w 333375"/>
                  <a:gd name="connsiteY1" fmla="*/ 124274 h 514350"/>
                  <a:gd name="connsiteX2" fmla="*/ 119662 w 333375"/>
                  <a:gd name="connsiteY2" fmla="*/ 74220 h 514350"/>
                  <a:gd name="connsiteX3" fmla="*/ 117034 w 333375"/>
                  <a:gd name="connsiteY3" fmla="*/ 69439 h 514350"/>
                  <a:gd name="connsiteX4" fmla="*/ 10067 w 333375"/>
                  <a:gd name="connsiteY4" fmla="*/ 7526 h 514350"/>
                  <a:gd name="connsiteX5" fmla="*/ 7172 w 333375"/>
                  <a:gd name="connsiteY5" fmla="*/ 9107 h 514350"/>
                  <a:gd name="connsiteX6" fmla="*/ 7144 w 333375"/>
                  <a:gd name="connsiteY6" fmla="*/ 95013 h 514350"/>
                  <a:gd name="connsiteX7" fmla="*/ 7201 w 333375"/>
                  <a:gd name="connsiteY7" fmla="*/ 95490 h 514350"/>
                  <a:gd name="connsiteX8" fmla="*/ 7153 w 333375"/>
                  <a:gd name="connsiteY8" fmla="*/ 316603 h 514350"/>
                  <a:gd name="connsiteX9" fmla="*/ 14725 w 333375"/>
                  <a:gd name="connsiteY9" fmla="*/ 330414 h 514350"/>
                  <a:gd name="connsiteX10" fmla="*/ 323592 w 333375"/>
                  <a:gd name="connsiteY10" fmla="*/ 509160 h 514350"/>
                  <a:gd name="connsiteX11" fmla="*/ 331937 w 333375"/>
                  <a:gd name="connsiteY11" fmla="*/ 504569 h 514350"/>
                  <a:gd name="connsiteX12" fmla="*/ 331994 w 333375"/>
                  <a:gd name="connsiteY12" fmla="*/ 256586 h 514350"/>
                  <a:gd name="connsiteX13" fmla="*/ 324412 w 333375"/>
                  <a:gd name="connsiteY13" fmla="*/ 24276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3375" h="514350">
                    <a:moveTo>
                      <a:pt x="324412" y="242765"/>
                    </a:moveTo>
                    <a:lnTo>
                      <a:pt x="119653" y="124274"/>
                    </a:lnTo>
                    <a:lnTo>
                      <a:pt x="119662" y="74220"/>
                    </a:lnTo>
                    <a:cubicBezTo>
                      <a:pt x="119739" y="72448"/>
                      <a:pt x="118567" y="70324"/>
                      <a:pt x="117034" y="69439"/>
                    </a:cubicBezTo>
                    <a:lnTo>
                      <a:pt x="10067" y="7526"/>
                    </a:lnTo>
                    <a:cubicBezTo>
                      <a:pt x="8534" y="6640"/>
                      <a:pt x="7239" y="7345"/>
                      <a:pt x="7172" y="9107"/>
                    </a:cubicBezTo>
                    <a:lnTo>
                      <a:pt x="7144" y="95013"/>
                    </a:lnTo>
                    <a:cubicBezTo>
                      <a:pt x="7144" y="95175"/>
                      <a:pt x="7191" y="95337"/>
                      <a:pt x="7201" y="95490"/>
                    </a:cubicBezTo>
                    <a:lnTo>
                      <a:pt x="7153" y="316603"/>
                    </a:lnTo>
                    <a:cubicBezTo>
                      <a:pt x="6953" y="321689"/>
                      <a:pt x="10334" y="327871"/>
                      <a:pt x="14725" y="330414"/>
                    </a:cubicBezTo>
                    <a:lnTo>
                      <a:pt x="323592" y="509160"/>
                    </a:lnTo>
                    <a:cubicBezTo>
                      <a:pt x="327993" y="511713"/>
                      <a:pt x="331937" y="509656"/>
                      <a:pt x="331937" y="504569"/>
                    </a:cubicBezTo>
                    <a:lnTo>
                      <a:pt x="331994" y="256586"/>
                    </a:lnTo>
                    <a:cubicBezTo>
                      <a:pt x="332213" y="251480"/>
                      <a:pt x="328803" y="245308"/>
                      <a:pt x="324412" y="242765"/>
                    </a:cubicBezTo>
                    <a:close/>
                  </a:path>
                </a:pathLst>
              </a:custGeom>
              <a:solidFill>
                <a:srgbClr val="FFDB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F1DE734-24E2-4C24-BCD6-D1342022CF16}"/>
                  </a:ext>
                </a:extLst>
              </p:cNvPr>
              <p:cNvSpPr/>
              <p:nvPr/>
            </p:nvSpPr>
            <p:spPr>
              <a:xfrm>
                <a:off x="7482536" y="3178822"/>
                <a:ext cx="38100" cy="276225"/>
              </a:xfrm>
              <a:custGeom>
                <a:avLst/>
                <a:gdLst>
                  <a:gd name="connsiteX0" fmla="*/ 7144 w 38100"/>
                  <a:gd name="connsiteY0" fmla="*/ 277301 h 276225"/>
                  <a:gd name="connsiteX1" fmla="*/ 29785 w 38100"/>
                  <a:gd name="connsiteY1" fmla="*/ 261099 h 276225"/>
                  <a:gd name="connsiteX2" fmla="*/ 32204 w 38100"/>
                  <a:gd name="connsiteY2" fmla="*/ 256403 h 276225"/>
                  <a:gd name="connsiteX3" fmla="*/ 32204 w 38100"/>
                  <a:gd name="connsiteY3" fmla="*/ 7144 h 276225"/>
                  <a:gd name="connsiteX4" fmla="*/ 7144 w 38100"/>
                  <a:gd name="connsiteY4" fmla="*/ 23098 h 276225"/>
                  <a:gd name="connsiteX5" fmla="*/ 7144 w 38100"/>
                  <a:gd name="connsiteY5" fmla="*/ 277301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276225">
                    <a:moveTo>
                      <a:pt x="7144" y="277301"/>
                    </a:moveTo>
                    <a:lnTo>
                      <a:pt x="29785" y="261099"/>
                    </a:lnTo>
                    <a:cubicBezTo>
                      <a:pt x="31299" y="260023"/>
                      <a:pt x="32204" y="258270"/>
                      <a:pt x="32204" y="256403"/>
                    </a:cubicBezTo>
                    <a:lnTo>
                      <a:pt x="32204" y="7144"/>
                    </a:lnTo>
                    <a:lnTo>
                      <a:pt x="7144" y="23098"/>
                    </a:lnTo>
                    <a:lnTo>
                      <a:pt x="7144" y="277301"/>
                    </a:ln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EF5804-67B5-4D06-AE3A-C791C622D572}"/>
                  </a:ext>
                </a:extLst>
              </p:cNvPr>
              <p:cNvSpPr/>
              <p:nvPr/>
            </p:nvSpPr>
            <p:spPr>
              <a:xfrm>
                <a:off x="7158666" y="2948011"/>
                <a:ext cx="333375" cy="514350"/>
              </a:xfrm>
              <a:custGeom>
                <a:avLst/>
                <a:gdLst>
                  <a:gd name="connsiteX0" fmla="*/ 324393 w 333375"/>
                  <a:gd name="connsiteY0" fmla="*/ 242756 h 514350"/>
                  <a:gd name="connsiteX1" fmla="*/ 119644 w 333375"/>
                  <a:gd name="connsiteY1" fmla="*/ 124265 h 514350"/>
                  <a:gd name="connsiteX2" fmla="*/ 119663 w 333375"/>
                  <a:gd name="connsiteY2" fmla="*/ 74220 h 514350"/>
                  <a:gd name="connsiteX3" fmla="*/ 117024 w 333375"/>
                  <a:gd name="connsiteY3" fmla="*/ 69439 h 514350"/>
                  <a:gd name="connsiteX4" fmla="*/ 10049 w 333375"/>
                  <a:gd name="connsiteY4" fmla="*/ 7526 h 514350"/>
                  <a:gd name="connsiteX5" fmla="*/ 7163 w 333375"/>
                  <a:gd name="connsiteY5" fmla="*/ 9107 h 514350"/>
                  <a:gd name="connsiteX6" fmla="*/ 7154 w 333375"/>
                  <a:gd name="connsiteY6" fmla="*/ 316593 h 514350"/>
                  <a:gd name="connsiteX7" fmla="*/ 14716 w 333375"/>
                  <a:gd name="connsiteY7" fmla="*/ 330405 h 514350"/>
                  <a:gd name="connsiteX8" fmla="*/ 323583 w 333375"/>
                  <a:gd name="connsiteY8" fmla="*/ 509141 h 514350"/>
                  <a:gd name="connsiteX9" fmla="*/ 331928 w 333375"/>
                  <a:gd name="connsiteY9" fmla="*/ 504550 h 514350"/>
                  <a:gd name="connsiteX10" fmla="*/ 331985 w 333375"/>
                  <a:gd name="connsiteY10" fmla="*/ 256567 h 514350"/>
                  <a:gd name="connsiteX11" fmla="*/ 324393 w 333375"/>
                  <a:gd name="connsiteY11" fmla="*/ 24275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375" h="514350">
                    <a:moveTo>
                      <a:pt x="324393" y="242756"/>
                    </a:moveTo>
                    <a:lnTo>
                      <a:pt x="119644" y="124265"/>
                    </a:lnTo>
                    <a:lnTo>
                      <a:pt x="119663" y="74220"/>
                    </a:lnTo>
                    <a:cubicBezTo>
                      <a:pt x="119739" y="72448"/>
                      <a:pt x="118558" y="70315"/>
                      <a:pt x="117024" y="69439"/>
                    </a:cubicBezTo>
                    <a:lnTo>
                      <a:pt x="10049" y="7526"/>
                    </a:lnTo>
                    <a:cubicBezTo>
                      <a:pt x="8525" y="6640"/>
                      <a:pt x="7230" y="7345"/>
                      <a:pt x="7163" y="9107"/>
                    </a:cubicBezTo>
                    <a:lnTo>
                      <a:pt x="7154" y="316593"/>
                    </a:lnTo>
                    <a:cubicBezTo>
                      <a:pt x="6935" y="321670"/>
                      <a:pt x="10325" y="327861"/>
                      <a:pt x="14716" y="330405"/>
                    </a:cubicBezTo>
                    <a:lnTo>
                      <a:pt x="323583" y="509141"/>
                    </a:lnTo>
                    <a:cubicBezTo>
                      <a:pt x="327984" y="511694"/>
                      <a:pt x="331718" y="509636"/>
                      <a:pt x="331928" y="504550"/>
                    </a:cubicBezTo>
                    <a:lnTo>
                      <a:pt x="331985" y="256567"/>
                    </a:lnTo>
                    <a:cubicBezTo>
                      <a:pt x="332185" y="251471"/>
                      <a:pt x="328793" y="245308"/>
                      <a:pt x="324393" y="242756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ACA2D58-7548-48FB-A22F-5336962B9110}"/>
                  </a:ext>
                </a:extLst>
              </p:cNvPr>
              <p:cNvSpPr/>
              <p:nvPr/>
            </p:nvSpPr>
            <p:spPr>
              <a:xfrm>
                <a:off x="7372246" y="3301679"/>
                <a:ext cx="95250" cy="114300"/>
              </a:xfrm>
              <a:custGeom>
                <a:avLst/>
                <a:gdLst>
                  <a:gd name="connsiteX0" fmla="*/ 17221 w 95250"/>
                  <a:gd name="connsiteY0" fmla="*/ 8055 h 114300"/>
                  <a:gd name="connsiteX1" fmla="*/ 7162 w 95250"/>
                  <a:gd name="connsiteY1" fmla="*/ 13837 h 114300"/>
                  <a:gd name="connsiteX2" fmla="*/ 7144 w 95250"/>
                  <a:gd name="connsiteY2" fmla="*/ 62481 h 114300"/>
                  <a:gd name="connsiteX3" fmla="*/ 10516 w 95250"/>
                  <a:gd name="connsiteY3" fmla="*/ 68291 h 114300"/>
                  <a:gd name="connsiteX4" fmla="*/ 81134 w 95250"/>
                  <a:gd name="connsiteY4" fmla="*/ 108725 h 114300"/>
                  <a:gd name="connsiteX5" fmla="*/ 91164 w 95250"/>
                  <a:gd name="connsiteY5" fmla="*/ 102914 h 114300"/>
                  <a:gd name="connsiteX6" fmla="*/ 91164 w 95250"/>
                  <a:gd name="connsiteY6" fmla="*/ 54699 h 114300"/>
                  <a:gd name="connsiteX7" fmla="*/ 87820 w 95250"/>
                  <a:gd name="connsiteY7" fmla="*/ 48907 h 114300"/>
                  <a:gd name="connsiteX8" fmla="*/ 17221 w 95250"/>
                  <a:gd name="connsiteY8" fmla="*/ 8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14300">
                    <a:moveTo>
                      <a:pt x="17221" y="8055"/>
                    </a:moveTo>
                    <a:cubicBezTo>
                      <a:pt x="12754" y="5473"/>
                      <a:pt x="7162" y="8683"/>
                      <a:pt x="7162" y="13837"/>
                    </a:cubicBezTo>
                    <a:lnTo>
                      <a:pt x="7144" y="62481"/>
                    </a:lnTo>
                    <a:cubicBezTo>
                      <a:pt x="7144" y="64881"/>
                      <a:pt x="8439" y="67100"/>
                      <a:pt x="10516" y="68291"/>
                    </a:cubicBezTo>
                    <a:lnTo>
                      <a:pt x="81134" y="108725"/>
                    </a:lnTo>
                    <a:cubicBezTo>
                      <a:pt x="85591" y="111277"/>
                      <a:pt x="91164" y="108058"/>
                      <a:pt x="91164" y="102914"/>
                    </a:cubicBezTo>
                    <a:lnTo>
                      <a:pt x="91164" y="54699"/>
                    </a:lnTo>
                    <a:cubicBezTo>
                      <a:pt x="91164" y="52317"/>
                      <a:pt x="89897" y="50108"/>
                      <a:pt x="87820" y="48907"/>
                    </a:cubicBezTo>
                    <a:lnTo>
                      <a:pt x="17221" y="8055"/>
                    </a:lnTo>
                    <a:close/>
                  </a:path>
                </a:pathLst>
              </a:custGeom>
              <a:solidFill>
                <a:srgbClr val="FFDB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8775872-942E-4AB3-ADDF-913E5A2F5C6D}"/>
                  </a:ext>
                </a:extLst>
              </p:cNvPr>
              <p:cNvSpPr/>
              <p:nvPr/>
            </p:nvSpPr>
            <p:spPr>
              <a:xfrm>
                <a:off x="7385143" y="3324678"/>
                <a:ext cx="28575" cy="28575"/>
              </a:xfrm>
              <a:custGeom>
                <a:avLst/>
                <a:gdLst>
                  <a:gd name="connsiteX0" fmla="*/ 7144 w 28575"/>
                  <a:gd name="connsiteY0" fmla="*/ 14592 h 28575"/>
                  <a:gd name="connsiteX1" fmla="*/ 28089 w 28575"/>
                  <a:gd name="connsiteY1" fmla="*/ 27394 h 28575"/>
                  <a:gd name="connsiteX2" fmla="*/ 28089 w 28575"/>
                  <a:gd name="connsiteY2" fmla="*/ 19964 h 28575"/>
                  <a:gd name="connsiteX3" fmla="*/ 7144 w 28575"/>
                  <a:gd name="connsiteY3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7144" y="14592"/>
                    </a:moveTo>
                    <a:lnTo>
                      <a:pt x="28089" y="27394"/>
                    </a:lnTo>
                    <a:lnTo>
                      <a:pt x="28089" y="1996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CB1EB6A-3954-4EC3-936D-DBB277769247}"/>
                  </a:ext>
                </a:extLst>
              </p:cNvPr>
              <p:cNvSpPr/>
              <p:nvPr/>
            </p:nvSpPr>
            <p:spPr>
              <a:xfrm>
                <a:off x="7415051" y="3342985"/>
                <a:ext cx="38100" cy="28575"/>
              </a:xfrm>
              <a:custGeom>
                <a:avLst/>
                <a:gdLst>
                  <a:gd name="connsiteX0" fmla="*/ 7144 w 38100"/>
                  <a:gd name="connsiteY0" fmla="*/ 14583 h 28575"/>
                  <a:gd name="connsiteX1" fmla="*/ 33042 w 38100"/>
                  <a:gd name="connsiteY1" fmla="*/ 30432 h 28575"/>
                  <a:gd name="connsiteX2" fmla="*/ 33042 w 38100"/>
                  <a:gd name="connsiteY2" fmla="*/ 22993 h 28575"/>
                  <a:gd name="connsiteX3" fmla="*/ 7144 w 38100"/>
                  <a:gd name="connsiteY3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7144" y="14583"/>
                    </a:moveTo>
                    <a:lnTo>
                      <a:pt x="33042" y="30432"/>
                    </a:lnTo>
                    <a:lnTo>
                      <a:pt x="33042" y="22993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C050729-D381-4B29-85D7-6CADDA3E7761}"/>
                  </a:ext>
                </a:extLst>
              </p:cNvPr>
              <p:cNvSpPr/>
              <p:nvPr/>
            </p:nvSpPr>
            <p:spPr>
              <a:xfrm>
                <a:off x="7385019" y="3343785"/>
                <a:ext cx="57150" cy="47625"/>
              </a:xfrm>
              <a:custGeom>
                <a:avLst/>
                <a:gdLst>
                  <a:gd name="connsiteX0" fmla="*/ 7144 w 57150"/>
                  <a:gd name="connsiteY0" fmla="*/ 14573 h 47625"/>
                  <a:gd name="connsiteX1" fmla="*/ 53797 w 57150"/>
                  <a:gd name="connsiteY1" fmla="*/ 43120 h 47625"/>
                  <a:gd name="connsiteX2" fmla="*/ 53797 w 57150"/>
                  <a:gd name="connsiteY2" fmla="*/ 35690 h 47625"/>
                  <a:gd name="connsiteX3" fmla="*/ 7144 w 57150"/>
                  <a:gd name="connsiteY3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47625">
                    <a:moveTo>
                      <a:pt x="7144" y="14573"/>
                    </a:moveTo>
                    <a:lnTo>
                      <a:pt x="53797" y="43120"/>
                    </a:lnTo>
                    <a:lnTo>
                      <a:pt x="53797" y="35690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1F8A634-A476-4C1B-8E36-B27396CEC2D1}"/>
                  </a:ext>
                </a:extLst>
              </p:cNvPr>
              <p:cNvSpPr/>
              <p:nvPr/>
            </p:nvSpPr>
            <p:spPr>
              <a:xfrm>
                <a:off x="7322510" y="3069075"/>
                <a:ext cx="57150" cy="66675"/>
              </a:xfrm>
              <a:custGeom>
                <a:avLst/>
                <a:gdLst>
                  <a:gd name="connsiteX0" fmla="*/ 51441 w 57150"/>
                  <a:gd name="connsiteY0" fmla="*/ 7182 h 66675"/>
                  <a:gd name="connsiteX1" fmla="*/ 51441 w 57150"/>
                  <a:gd name="connsiteY1" fmla="*/ 7144 h 66675"/>
                  <a:gd name="connsiteX2" fmla="*/ 7683 w 57150"/>
                  <a:gd name="connsiteY2" fmla="*/ 61979 h 66675"/>
                  <a:gd name="connsiteX3" fmla="*/ 8417 w 57150"/>
                  <a:gd name="connsiteY3" fmla="*/ 66713 h 66675"/>
                  <a:gd name="connsiteX4" fmla="*/ 12579 w 57150"/>
                  <a:gd name="connsiteY4" fmla="*/ 65494 h 66675"/>
                  <a:gd name="connsiteX5" fmla="*/ 56327 w 57150"/>
                  <a:gd name="connsiteY5" fmla="*/ 10649 h 66675"/>
                  <a:gd name="connsiteX6" fmla="*/ 51441 w 57150"/>
                  <a:gd name="connsiteY6" fmla="*/ 718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1441" y="7182"/>
                    </a:moveTo>
                    <a:lnTo>
                      <a:pt x="51441" y="7144"/>
                    </a:lnTo>
                    <a:lnTo>
                      <a:pt x="7683" y="61979"/>
                    </a:lnTo>
                    <a:cubicBezTo>
                      <a:pt x="6740" y="63627"/>
                      <a:pt x="7064" y="65751"/>
                      <a:pt x="8417" y="66713"/>
                    </a:cubicBezTo>
                    <a:cubicBezTo>
                      <a:pt x="9769" y="67685"/>
                      <a:pt x="11627" y="67142"/>
                      <a:pt x="12579" y="65494"/>
                    </a:cubicBezTo>
                    <a:lnTo>
                      <a:pt x="56327" y="10649"/>
                    </a:lnTo>
                    <a:cubicBezTo>
                      <a:pt x="54004" y="11544"/>
                      <a:pt x="51689" y="9906"/>
                      <a:pt x="51441" y="7182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DCC4AFA-88CE-46A4-AAC5-4629BE21230B}"/>
                  </a:ext>
                </a:extLst>
              </p:cNvPr>
              <p:cNvSpPr/>
              <p:nvPr/>
            </p:nvSpPr>
            <p:spPr>
              <a:xfrm>
                <a:off x="7341584" y="3046910"/>
                <a:ext cx="66675" cy="47625"/>
              </a:xfrm>
              <a:custGeom>
                <a:avLst/>
                <a:gdLst>
                  <a:gd name="connsiteX0" fmla="*/ 35225 w 66675"/>
                  <a:gd name="connsiteY0" fmla="*/ 24194 h 47625"/>
                  <a:gd name="connsiteX1" fmla="*/ 7145 w 66675"/>
                  <a:gd name="connsiteY1" fmla="*/ 7144 h 47625"/>
                  <a:gd name="connsiteX2" fmla="*/ 7259 w 66675"/>
                  <a:gd name="connsiteY2" fmla="*/ 31223 h 47625"/>
                  <a:gd name="connsiteX3" fmla="*/ 35339 w 66675"/>
                  <a:gd name="connsiteY3" fmla="*/ 48273 h 47625"/>
                  <a:gd name="connsiteX4" fmla="*/ 59666 w 66675"/>
                  <a:gd name="connsiteY4" fmla="*/ 32385 h 47625"/>
                  <a:gd name="connsiteX5" fmla="*/ 59542 w 66675"/>
                  <a:gd name="connsiteY5" fmla="*/ 8640 h 47625"/>
                  <a:gd name="connsiteX6" fmla="*/ 35225 w 66675"/>
                  <a:gd name="connsiteY6" fmla="*/ 2419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47625">
                    <a:moveTo>
                      <a:pt x="35225" y="24194"/>
                    </a:moveTo>
                    <a:cubicBezTo>
                      <a:pt x="20575" y="24261"/>
                      <a:pt x="8002" y="16564"/>
                      <a:pt x="7145" y="7144"/>
                    </a:cubicBezTo>
                    <a:cubicBezTo>
                      <a:pt x="7135" y="7020"/>
                      <a:pt x="7211" y="30709"/>
                      <a:pt x="7259" y="31223"/>
                    </a:cubicBezTo>
                    <a:cubicBezTo>
                      <a:pt x="8117" y="40653"/>
                      <a:pt x="20690" y="48349"/>
                      <a:pt x="35339" y="48273"/>
                    </a:cubicBezTo>
                    <a:cubicBezTo>
                      <a:pt x="49265" y="48206"/>
                      <a:pt x="59723" y="41167"/>
                      <a:pt x="59666" y="32385"/>
                    </a:cubicBezTo>
                    <a:lnTo>
                      <a:pt x="59542" y="8640"/>
                    </a:lnTo>
                    <a:cubicBezTo>
                      <a:pt x="59323" y="17260"/>
                      <a:pt x="48959" y="24127"/>
                      <a:pt x="35225" y="24194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7AEB320-3DB8-4B0E-9FF5-8964E9EBB9B8}"/>
                  </a:ext>
                </a:extLst>
              </p:cNvPr>
              <p:cNvSpPr/>
              <p:nvPr/>
            </p:nvSpPr>
            <p:spPr>
              <a:xfrm>
                <a:off x="7341529" y="3030079"/>
                <a:ext cx="66675" cy="47625"/>
              </a:xfrm>
              <a:custGeom>
                <a:avLst/>
                <a:gdLst>
                  <a:gd name="connsiteX0" fmla="*/ 31489 w 66675"/>
                  <a:gd name="connsiteY0" fmla="*/ 7144 h 47625"/>
                  <a:gd name="connsiteX1" fmla="*/ 7190 w 66675"/>
                  <a:gd name="connsiteY1" fmla="*/ 23975 h 47625"/>
                  <a:gd name="connsiteX2" fmla="*/ 35270 w 66675"/>
                  <a:gd name="connsiteY2" fmla="*/ 41024 h 47625"/>
                  <a:gd name="connsiteX3" fmla="*/ 59511 w 66675"/>
                  <a:gd name="connsiteY3" fmla="*/ 23746 h 47625"/>
                  <a:gd name="connsiteX4" fmla="*/ 31489 w 66675"/>
                  <a:gd name="connsiteY4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47625">
                    <a:moveTo>
                      <a:pt x="31489" y="7144"/>
                    </a:moveTo>
                    <a:cubicBezTo>
                      <a:pt x="17239" y="7220"/>
                      <a:pt x="6342" y="14688"/>
                      <a:pt x="7190" y="23975"/>
                    </a:cubicBezTo>
                    <a:cubicBezTo>
                      <a:pt x="8048" y="33395"/>
                      <a:pt x="20621" y="41091"/>
                      <a:pt x="35270" y="41024"/>
                    </a:cubicBezTo>
                    <a:cubicBezTo>
                      <a:pt x="49910" y="40958"/>
                      <a:pt x="60768" y="33157"/>
                      <a:pt x="59511" y="23746"/>
                    </a:cubicBezTo>
                    <a:cubicBezTo>
                      <a:pt x="58292" y="14450"/>
                      <a:pt x="45748" y="7087"/>
                      <a:pt x="31489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419D576-D40B-4FE7-8631-29A8D95A3B2C}"/>
                  </a:ext>
                </a:extLst>
              </p:cNvPr>
              <p:cNvSpPr/>
              <p:nvPr/>
            </p:nvSpPr>
            <p:spPr>
              <a:xfrm>
                <a:off x="7354281" y="3027248"/>
                <a:ext cx="38100" cy="38100"/>
              </a:xfrm>
              <a:custGeom>
                <a:avLst/>
                <a:gdLst>
                  <a:gd name="connsiteX0" fmla="*/ 29376 w 38100"/>
                  <a:gd name="connsiteY0" fmla="*/ 9575 h 38100"/>
                  <a:gd name="connsiteX1" fmla="*/ 10506 w 38100"/>
                  <a:gd name="connsiteY1" fmla="*/ 9670 h 38100"/>
                  <a:gd name="connsiteX2" fmla="*/ 7144 w 38100"/>
                  <a:gd name="connsiteY2" fmla="*/ 15119 h 38100"/>
                  <a:gd name="connsiteX3" fmla="*/ 7173 w 38100"/>
                  <a:gd name="connsiteY3" fmla="*/ 23034 h 38100"/>
                  <a:gd name="connsiteX4" fmla="*/ 11725 w 38100"/>
                  <a:gd name="connsiteY4" fmla="*/ 29692 h 38100"/>
                  <a:gd name="connsiteX5" fmla="*/ 30775 w 38100"/>
                  <a:gd name="connsiteY5" fmla="*/ 29597 h 38100"/>
                  <a:gd name="connsiteX6" fmla="*/ 34052 w 38100"/>
                  <a:gd name="connsiteY6" fmla="*/ 24206 h 38100"/>
                  <a:gd name="connsiteX7" fmla="*/ 34024 w 38100"/>
                  <a:gd name="connsiteY7" fmla="*/ 16205 h 38100"/>
                  <a:gd name="connsiteX8" fmla="*/ 29376 w 38100"/>
                  <a:gd name="connsiteY8" fmla="*/ 95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38100">
                    <a:moveTo>
                      <a:pt x="29376" y="9575"/>
                    </a:moveTo>
                    <a:cubicBezTo>
                      <a:pt x="23813" y="6299"/>
                      <a:pt x="15373" y="6337"/>
                      <a:pt x="10506" y="9670"/>
                    </a:cubicBezTo>
                    <a:cubicBezTo>
                      <a:pt x="8287" y="11185"/>
                      <a:pt x="7163" y="13138"/>
                      <a:pt x="7144" y="15119"/>
                    </a:cubicBezTo>
                    <a:lnTo>
                      <a:pt x="7173" y="23034"/>
                    </a:lnTo>
                    <a:cubicBezTo>
                      <a:pt x="7144" y="25415"/>
                      <a:pt x="8668" y="27863"/>
                      <a:pt x="11725" y="29692"/>
                    </a:cubicBezTo>
                    <a:cubicBezTo>
                      <a:pt x="17326" y="33054"/>
                      <a:pt x="25880" y="33016"/>
                      <a:pt x="30775" y="29597"/>
                    </a:cubicBezTo>
                    <a:cubicBezTo>
                      <a:pt x="32947" y="28092"/>
                      <a:pt x="34024" y="26168"/>
                      <a:pt x="34052" y="24206"/>
                    </a:cubicBezTo>
                    <a:lnTo>
                      <a:pt x="34024" y="16205"/>
                    </a:lnTo>
                    <a:cubicBezTo>
                      <a:pt x="34014" y="13823"/>
                      <a:pt x="32442" y="11385"/>
                      <a:pt x="29376" y="9575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E152F4A-4FCB-41A9-9954-6F0FA42CDDCC}"/>
                  </a:ext>
                </a:extLst>
              </p:cNvPr>
              <p:cNvSpPr/>
              <p:nvPr/>
            </p:nvSpPr>
            <p:spPr>
              <a:xfrm>
                <a:off x="7354284" y="3027247"/>
                <a:ext cx="38100" cy="28575"/>
              </a:xfrm>
              <a:custGeom>
                <a:avLst/>
                <a:gdLst>
                  <a:gd name="connsiteX0" fmla="*/ 29373 w 38100"/>
                  <a:gd name="connsiteY0" fmla="*/ 9586 h 28575"/>
                  <a:gd name="connsiteX1" fmla="*/ 24811 w 38100"/>
                  <a:gd name="connsiteY1" fmla="*/ 7757 h 28575"/>
                  <a:gd name="connsiteX2" fmla="*/ 10504 w 38100"/>
                  <a:gd name="connsiteY2" fmla="*/ 9662 h 28575"/>
                  <a:gd name="connsiteX3" fmla="*/ 11685 w 38100"/>
                  <a:gd name="connsiteY3" fmla="*/ 21778 h 28575"/>
                  <a:gd name="connsiteX4" fmla="*/ 30735 w 38100"/>
                  <a:gd name="connsiteY4" fmla="*/ 21682 h 28575"/>
                  <a:gd name="connsiteX5" fmla="*/ 29373 w 38100"/>
                  <a:gd name="connsiteY5" fmla="*/ 958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28575">
                    <a:moveTo>
                      <a:pt x="29373" y="9586"/>
                    </a:moveTo>
                    <a:cubicBezTo>
                      <a:pt x="27992" y="8767"/>
                      <a:pt x="26430" y="8157"/>
                      <a:pt x="24811" y="7757"/>
                    </a:cubicBezTo>
                    <a:cubicBezTo>
                      <a:pt x="19848" y="6519"/>
                      <a:pt x="14181" y="7157"/>
                      <a:pt x="10504" y="9662"/>
                    </a:cubicBezTo>
                    <a:cubicBezTo>
                      <a:pt x="5608" y="13024"/>
                      <a:pt x="6113" y="18444"/>
                      <a:pt x="11685" y="21778"/>
                    </a:cubicBezTo>
                    <a:cubicBezTo>
                      <a:pt x="17286" y="25140"/>
                      <a:pt x="25839" y="25102"/>
                      <a:pt x="30735" y="21682"/>
                    </a:cubicBezTo>
                    <a:cubicBezTo>
                      <a:pt x="35612" y="18292"/>
                      <a:pt x="34973" y="12881"/>
                      <a:pt x="29373" y="958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E9088CD-E8F4-4179-8D0B-A5E05C9D908A}"/>
                  </a:ext>
                </a:extLst>
              </p:cNvPr>
              <p:cNvSpPr/>
              <p:nvPr/>
            </p:nvSpPr>
            <p:spPr>
              <a:xfrm>
                <a:off x="7359997" y="2544667"/>
                <a:ext cx="28575" cy="504825"/>
              </a:xfrm>
              <a:custGeom>
                <a:avLst/>
                <a:gdLst>
                  <a:gd name="connsiteX0" fmla="*/ 7144 w 28575"/>
                  <a:gd name="connsiteY0" fmla="*/ 492966 h 504825"/>
                  <a:gd name="connsiteX1" fmla="*/ 14868 w 28575"/>
                  <a:gd name="connsiteY1" fmla="*/ 500691 h 504825"/>
                  <a:gd name="connsiteX2" fmla="*/ 22593 w 28575"/>
                  <a:gd name="connsiteY2" fmla="*/ 492966 h 504825"/>
                  <a:gd name="connsiteX3" fmla="*/ 22593 w 28575"/>
                  <a:gd name="connsiteY3" fmla="*/ 7144 h 504825"/>
                  <a:gd name="connsiteX4" fmla="*/ 7153 w 28575"/>
                  <a:gd name="connsiteY4" fmla="*/ 7144 h 504825"/>
                  <a:gd name="connsiteX5" fmla="*/ 7153 w 28575"/>
                  <a:gd name="connsiteY5" fmla="*/ 492966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04825">
                    <a:moveTo>
                      <a:pt x="7144" y="492966"/>
                    </a:moveTo>
                    <a:cubicBezTo>
                      <a:pt x="7144" y="497224"/>
                      <a:pt x="10601" y="500691"/>
                      <a:pt x="14868" y="500691"/>
                    </a:cubicBezTo>
                    <a:cubicBezTo>
                      <a:pt x="19135" y="500691"/>
                      <a:pt x="22593" y="497234"/>
                      <a:pt x="22593" y="492966"/>
                    </a:cubicBezTo>
                    <a:lnTo>
                      <a:pt x="22593" y="7144"/>
                    </a:lnTo>
                    <a:lnTo>
                      <a:pt x="7153" y="7144"/>
                    </a:lnTo>
                    <a:lnTo>
                      <a:pt x="7153" y="492966"/>
                    </a:ln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E032C6DD-1806-4F39-98BB-AC40D06F9406}"/>
                  </a:ext>
                </a:extLst>
              </p:cNvPr>
              <p:cNvSpPr/>
              <p:nvPr/>
            </p:nvSpPr>
            <p:spPr>
              <a:xfrm>
                <a:off x="7111556" y="3372837"/>
                <a:ext cx="57150" cy="247650"/>
              </a:xfrm>
              <a:custGeom>
                <a:avLst/>
                <a:gdLst>
                  <a:gd name="connsiteX0" fmla="*/ 7144 w 57150"/>
                  <a:gd name="connsiteY0" fmla="*/ 249831 h 247650"/>
                  <a:gd name="connsiteX1" fmla="*/ 55645 w 57150"/>
                  <a:gd name="connsiteY1" fmla="*/ 221456 h 247650"/>
                  <a:gd name="connsiteX2" fmla="*/ 55645 w 57150"/>
                  <a:gd name="connsiteY2" fmla="*/ 7144 h 247650"/>
                  <a:gd name="connsiteX3" fmla="*/ 7144 w 57150"/>
                  <a:gd name="connsiteY3" fmla="*/ 3551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247650">
                    <a:moveTo>
                      <a:pt x="7144" y="249831"/>
                    </a:moveTo>
                    <a:lnTo>
                      <a:pt x="55645" y="221456"/>
                    </a:lnTo>
                    <a:lnTo>
                      <a:pt x="55645" y="7144"/>
                    </a:lnTo>
                    <a:lnTo>
                      <a:pt x="7144" y="35519"/>
                    </a:ln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95" name="Rectangle 594">
            <a:extLst>
              <a:ext uri="{FF2B5EF4-FFF2-40B4-BE49-F238E27FC236}">
                <a16:creationId xmlns:a16="http://schemas.microsoft.com/office/drawing/2014/main" id="{FBEE1F59-F13D-42A1-808B-88BDFE6A1488}"/>
              </a:ext>
            </a:extLst>
          </p:cNvPr>
          <p:cNvSpPr/>
          <p:nvPr/>
        </p:nvSpPr>
        <p:spPr>
          <a:xfrm>
            <a:off x="818844" y="1371499"/>
            <a:ext cx="55324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44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YKS Başvuru Tarihi</a:t>
            </a:r>
            <a:endParaRPr lang="en-US" sz="44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96" name="Rectangle: Rounded Corners 595">
            <a:extLst>
              <a:ext uri="{FF2B5EF4-FFF2-40B4-BE49-F238E27FC236}">
                <a16:creationId xmlns:a16="http://schemas.microsoft.com/office/drawing/2014/main" id="{53063B45-0FAF-4564-B944-05819473B720}"/>
              </a:ext>
            </a:extLst>
          </p:cNvPr>
          <p:cNvSpPr/>
          <p:nvPr/>
        </p:nvSpPr>
        <p:spPr>
          <a:xfrm>
            <a:off x="250718" y="4467440"/>
            <a:ext cx="3821285" cy="438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Poppins Light" panose="02000000000000000000" pitchFamily="2" charset="0"/>
                <a:cs typeface="Poppins Light" panose="02000000000000000000" pitchFamily="2" charset="0"/>
              </a:rPr>
              <a:t>01-26 Şubat 2024</a:t>
            </a:r>
            <a:endParaRPr lang="id-ID" sz="2400" b="1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5D009F53-E627-4E00-9ABF-6AB0006C1CC7}"/>
              </a:ext>
            </a:extLst>
          </p:cNvPr>
          <p:cNvSpPr/>
          <p:nvPr/>
        </p:nvSpPr>
        <p:spPr>
          <a:xfrm>
            <a:off x="823377" y="2950780"/>
            <a:ext cx="3740360" cy="147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2024-YKS’ye başvurular 01-26 Şubat 2024 tarihleri arasında alınacaktır.</a:t>
            </a:r>
          </a:p>
          <a:p>
            <a:pPr>
              <a:lnSpc>
                <a:spcPct val="130000"/>
              </a:lnSpc>
            </a:pPr>
            <a:endParaRPr lang="tr-TR" sz="14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Geç başvuru tarihi ise 05-07 Mart 2024 olarak belirlenmiştir.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1D5D72-DEFD-435F-A31F-714370797B40}"/>
              </a:ext>
            </a:extLst>
          </p:cNvPr>
          <p:cNvGrpSpPr/>
          <p:nvPr/>
        </p:nvGrpSpPr>
        <p:grpSpPr>
          <a:xfrm>
            <a:off x="3964530" y="2021575"/>
            <a:ext cx="3821768" cy="4098919"/>
            <a:chOff x="3964530" y="2021575"/>
            <a:chExt cx="3821768" cy="409891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131D09A-E37C-41A4-9BE5-61F1A260D16B}"/>
                </a:ext>
              </a:extLst>
            </p:cNvPr>
            <p:cNvSpPr/>
            <p:nvPr/>
          </p:nvSpPr>
          <p:spPr>
            <a:xfrm>
              <a:off x="6890948" y="5501369"/>
              <a:ext cx="895350" cy="619125"/>
            </a:xfrm>
            <a:custGeom>
              <a:avLst/>
              <a:gdLst>
                <a:gd name="connsiteX0" fmla="*/ 121044 w 895350"/>
                <a:gd name="connsiteY0" fmla="*/ 615687 h 619125"/>
                <a:gd name="connsiteX1" fmla="*/ 76895 w 895350"/>
                <a:gd name="connsiteY1" fmla="*/ 603095 h 619125"/>
                <a:gd name="connsiteX2" fmla="*/ 7144 w 895350"/>
                <a:gd name="connsiteY2" fmla="*/ 483689 h 619125"/>
                <a:gd name="connsiteX3" fmla="*/ 7144 w 895350"/>
                <a:gd name="connsiteY3" fmla="*/ 480108 h 619125"/>
                <a:gd name="connsiteX4" fmla="*/ 7153 w 895350"/>
                <a:gd name="connsiteY4" fmla="*/ 479917 h 619125"/>
                <a:gd name="connsiteX5" fmla="*/ 44387 w 895350"/>
                <a:gd name="connsiteY5" fmla="*/ 411042 h 619125"/>
                <a:gd name="connsiteX6" fmla="*/ 297495 w 895350"/>
                <a:gd name="connsiteY6" fmla="*/ 263300 h 619125"/>
                <a:gd name="connsiteX7" fmla="*/ 303972 w 895350"/>
                <a:gd name="connsiteY7" fmla="*/ 260318 h 619125"/>
                <a:gd name="connsiteX8" fmla="*/ 310410 w 895350"/>
                <a:gd name="connsiteY8" fmla="*/ 258108 h 619125"/>
                <a:gd name="connsiteX9" fmla="*/ 314116 w 895350"/>
                <a:gd name="connsiteY9" fmla="*/ 257137 h 619125"/>
                <a:gd name="connsiteX10" fmla="*/ 315363 w 895350"/>
                <a:gd name="connsiteY10" fmla="*/ 256785 h 619125"/>
                <a:gd name="connsiteX11" fmla="*/ 319640 w 895350"/>
                <a:gd name="connsiteY11" fmla="*/ 256061 h 619125"/>
                <a:gd name="connsiteX12" fmla="*/ 318345 w 895350"/>
                <a:gd name="connsiteY12" fmla="*/ 237306 h 619125"/>
                <a:gd name="connsiteX13" fmla="*/ 318478 w 895350"/>
                <a:gd name="connsiteY13" fmla="*/ 192977 h 619125"/>
                <a:gd name="connsiteX14" fmla="*/ 319450 w 895350"/>
                <a:gd name="connsiteY14" fmla="*/ 177870 h 619125"/>
                <a:gd name="connsiteX15" fmla="*/ 320450 w 895350"/>
                <a:gd name="connsiteY15" fmla="*/ 171050 h 619125"/>
                <a:gd name="connsiteX16" fmla="*/ 322345 w 895350"/>
                <a:gd name="connsiteY16" fmla="*/ 162220 h 619125"/>
                <a:gd name="connsiteX17" fmla="*/ 325621 w 895350"/>
                <a:gd name="connsiteY17" fmla="*/ 150962 h 619125"/>
                <a:gd name="connsiteX18" fmla="*/ 327003 w 895350"/>
                <a:gd name="connsiteY18" fmla="*/ 147114 h 619125"/>
                <a:gd name="connsiteX19" fmla="*/ 329746 w 895350"/>
                <a:gd name="connsiteY19" fmla="*/ 140294 h 619125"/>
                <a:gd name="connsiteX20" fmla="*/ 331765 w 895350"/>
                <a:gd name="connsiteY20" fmla="*/ 135855 h 619125"/>
                <a:gd name="connsiteX21" fmla="*/ 334299 w 895350"/>
                <a:gd name="connsiteY21" fmla="*/ 130816 h 619125"/>
                <a:gd name="connsiteX22" fmla="*/ 338518 w 895350"/>
                <a:gd name="connsiteY22" fmla="*/ 123292 h 619125"/>
                <a:gd name="connsiteX23" fmla="*/ 340690 w 895350"/>
                <a:gd name="connsiteY23" fmla="*/ 119729 h 619125"/>
                <a:gd name="connsiteX24" fmla="*/ 343786 w 895350"/>
                <a:gd name="connsiteY24" fmla="*/ 115062 h 619125"/>
                <a:gd name="connsiteX25" fmla="*/ 346015 w 895350"/>
                <a:gd name="connsiteY25" fmla="*/ 111890 h 619125"/>
                <a:gd name="connsiteX26" fmla="*/ 352711 w 895350"/>
                <a:gd name="connsiteY26" fmla="*/ 103213 h 619125"/>
                <a:gd name="connsiteX27" fmla="*/ 358702 w 895350"/>
                <a:gd name="connsiteY27" fmla="*/ 96279 h 619125"/>
                <a:gd name="connsiteX28" fmla="*/ 365389 w 895350"/>
                <a:gd name="connsiteY28" fmla="*/ 89278 h 619125"/>
                <a:gd name="connsiteX29" fmla="*/ 373799 w 895350"/>
                <a:gd name="connsiteY29" fmla="*/ 81391 h 619125"/>
                <a:gd name="connsiteX30" fmla="*/ 397488 w 895350"/>
                <a:gd name="connsiteY30" fmla="*/ 63217 h 619125"/>
                <a:gd name="connsiteX31" fmla="*/ 411804 w 895350"/>
                <a:gd name="connsiteY31" fmla="*/ 54283 h 619125"/>
                <a:gd name="connsiteX32" fmla="*/ 605285 w 895350"/>
                <a:gd name="connsiteY32" fmla="*/ 7144 h 619125"/>
                <a:gd name="connsiteX33" fmla="*/ 799166 w 895350"/>
                <a:gd name="connsiteY33" fmla="*/ 54226 h 619125"/>
                <a:gd name="connsiteX34" fmla="*/ 804510 w 895350"/>
                <a:gd name="connsiteY34" fmla="*/ 57369 h 619125"/>
                <a:gd name="connsiteX35" fmla="*/ 853754 w 895350"/>
                <a:gd name="connsiteY35" fmla="*/ 97307 h 619125"/>
                <a:gd name="connsiteX36" fmla="*/ 860813 w 895350"/>
                <a:gd name="connsiteY36" fmla="*/ 105546 h 619125"/>
                <a:gd name="connsiteX37" fmla="*/ 873328 w 895350"/>
                <a:gd name="connsiteY37" fmla="*/ 123558 h 619125"/>
                <a:gd name="connsiteX38" fmla="*/ 893721 w 895350"/>
                <a:gd name="connsiteY38" fmla="*/ 194634 h 619125"/>
                <a:gd name="connsiteX39" fmla="*/ 893769 w 895350"/>
                <a:gd name="connsiteY39" fmla="*/ 194634 h 619125"/>
                <a:gd name="connsiteX40" fmla="*/ 893636 w 895350"/>
                <a:gd name="connsiteY40" fmla="*/ 239116 h 619125"/>
                <a:gd name="connsiteX41" fmla="*/ 800215 w 895350"/>
                <a:gd name="connsiteY41" fmla="*/ 377981 h 619125"/>
                <a:gd name="connsiteX42" fmla="*/ 776002 w 895350"/>
                <a:gd name="connsiteY42" fmla="*/ 390411 h 619125"/>
                <a:gd name="connsiteX43" fmla="*/ 769411 w 895350"/>
                <a:gd name="connsiteY43" fmla="*/ 393354 h 619125"/>
                <a:gd name="connsiteX44" fmla="*/ 749275 w 895350"/>
                <a:gd name="connsiteY44" fmla="*/ 401336 h 619125"/>
                <a:gd name="connsiteX45" fmla="*/ 742407 w 895350"/>
                <a:gd name="connsiteY45" fmla="*/ 403803 h 619125"/>
                <a:gd name="connsiteX46" fmla="*/ 710842 w 895350"/>
                <a:gd name="connsiteY46" fmla="*/ 412833 h 619125"/>
                <a:gd name="connsiteX47" fmla="*/ 703040 w 895350"/>
                <a:gd name="connsiteY47" fmla="*/ 414661 h 619125"/>
                <a:gd name="connsiteX48" fmla="*/ 675551 w 895350"/>
                <a:gd name="connsiteY48" fmla="*/ 419853 h 619125"/>
                <a:gd name="connsiteX49" fmla="*/ 669913 w 895350"/>
                <a:gd name="connsiteY49" fmla="*/ 420614 h 619125"/>
                <a:gd name="connsiteX50" fmla="*/ 646281 w 895350"/>
                <a:gd name="connsiteY50" fmla="*/ 423253 h 619125"/>
                <a:gd name="connsiteX51" fmla="*/ 637642 w 895350"/>
                <a:gd name="connsiteY51" fmla="*/ 423901 h 619125"/>
                <a:gd name="connsiteX52" fmla="*/ 613610 w 895350"/>
                <a:gd name="connsiteY52" fmla="*/ 424891 h 619125"/>
                <a:gd name="connsiteX53" fmla="*/ 610724 w 895350"/>
                <a:gd name="connsiteY53" fmla="*/ 424987 h 619125"/>
                <a:gd name="connsiteX54" fmla="*/ 607200 w 895350"/>
                <a:gd name="connsiteY54" fmla="*/ 424987 h 619125"/>
                <a:gd name="connsiteX55" fmla="*/ 581044 w 895350"/>
                <a:gd name="connsiteY55" fmla="*/ 424206 h 619125"/>
                <a:gd name="connsiteX56" fmla="*/ 577329 w 895350"/>
                <a:gd name="connsiteY56" fmla="*/ 424072 h 619125"/>
                <a:gd name="connsiteX57" fmla="*/ 572586 w 895350"/>
                <a:gd name="connsiteY57" fmla="*/ 423615 h 619125"/>
                <a:gd name="connsiteX58" fmla="*/ 538163 w 895350"/>
                <a:gd name="connsiteY58" fmla="*/ 419815 h 619125"/>
                <a:gd name="connsiteX59" fmla="*/ 536820 w 895350"/>
                <a:gd name="connsiteY59" fmla="*/ 419576 h 619125"/>
                <a:gd name="connsiteX60" fmla="*/ 517493 w 895350"/>
                <a:gd name="connsiteY60" fmla="*/ 416157 h 619125"/>
                <a:gd name="connsiteX61" fmla="*/ 509597 w 895350"/>
                <a:gd name="connsiteY61" fmla="*/ 414357 h 619125"/>
                <a:gd name="connsiteX62" fmla="*/ 495224 w 895350"/>
                <a:gd name="connsiteY62" fmla="*/ 410947 h 619125"/>
                <a:gd name="connsiteX63" fmla="*/ 477308 w 895350"/>
                <a:gd name="connsiteY63" fmla="*/ 405727 h 619125"/>
                <a:gd name="connsiteX64" fmla="*/ 436207 w 895350"/>
                <a:gd name="connsiteY64" fmla="*/ 429625 h 619125"/>
                <a:gd name="connsiteX65" fmla="*/ 408013 w 895350"/>
                <a:gd name="connsiteY65" fmla="*/ 460020 h 619125"/>
                <a:gd name="connsiteX66" fmla="*/ 156991 w 895350"/>
                <a:gd name="connsiteY66" fmla="*/ 606247 h 619125"/>
                <a:gd name="connsiteX67" fmla="*/ 121044 w 895350"/>
                <a:gd name="connsiteY67" fmla="*/ 615687 h 619125"/>
                <a:gd name="connsiteX68" fmla="*/ 121044 w 895350"/>
                <a:gd name="connsiteY68" fmla="*/ 61568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95350" h="619125">
                  <a:moveTo>
                    <a:pt x="121044" y="615687"/>
                  </a:moveTo>
                  <a:cubicBezTo>
                    <a:pt x="106185" y="615687"/>
                    <a:pt x="91316" y="611438"/>
                    <a:pt x="76895" y="603095"/>
                  </a:cubicBezTo>
                  <a:cubicBezTo>
                    <a:pt x="37405" y="580311"/>
                    <a:pt x="7620" y="529133"/>
                    <a:pt x="7144" y="483689"/>
                  </a:cubicBezTo>
                  <a:lnTo>
                    <a:pt x="7144" y="480108"/>
                  </a:lnTo>
                  <a:lnTo>
                    <a:pt x="7153" y="479917"/>
                  </a:lnTo>
                  <a:cubicBezTo>
                    <a:pt x="7763" y="449485"/>
                    <a:pt x="21260" y="424482"/>
                    <a:pt x="44387" y="411042"/>
                  </a:cubicBezTo>
                  <a:cubicBezTo>
                    <a:pt x="44387" y="411042"/>
                    <a:pt x="296523" y="263823"/>
                    <a:pt x="297495" y="263300"/>
                  </a:cubicBezTo>
                  <a:cubicBezTo>
                    <a:pt x="299647" y="262185"/>
                    <a:pt x="301762" y="261195"/>
                    <a:pt x="303972" y="260318"/>
                  </a:cubicBezTo>
                  <a:cubicBezTo>
                    <a:pt x="306086" y="259471"/>
                    <a:pt x="308239" y="258728"/>
                    <a:pt x="310410" y="258108"/>
                  </a:cubicBezTo>
                  <a:cubicBezTo>
                    <a:pt x="311829" y="257680"/>
                    <a:pt x="313097" y="257366"/>
                    <a:pt x="314116" y="257137"/>
                  </a:cubicBezTo>
                  <a:lnTo>
                    <a:pt x="315363" y="256785"/>
                  </a:lnTo>
                  <a:cubicBezTo>
                    <a:pt x="315363" y="256785"/>
                    <a:pt x="319031" y="256156"/>
                    <a:pt x="319640" y="256061"/>
                  </a:cubicBezTo>
                  <a:cubicBezTo>
                    <a:pt x="319640" y="256061"/>
                    <a:pt x="318335" y="242783"/>
                    <a:pt x="318345" y="237306"/>
                  </a:cubicBezTo>
                  <a:lnTo>
                    <a:pt x="318478" y="192977"/>
                  </a:lnTo>
                  <a:cubicBezTo>
                    <a:pt x="318478" y="192977"/>
                    <a:pt x="318907" y="182204"/>
                    <a:pt x="319450" y="177870"/>
                  </a:cubicBezTo>
                  <a:cubicBezTo>
                    <a:pt x="319687" y="175527"/>
                    <a:pt x="320030" y="173279"/>
                    <a:pt x="320450" y="171050"/>
                  </a:cubicBezTo>
                  <a:cubicBezTo>
                    <a:pt x="320954" y="168212"/>
                    <a:pt x="321583" y="165278"/>
                    <a:pt x="322345" y="162220"/>
                  </a:cubicBezTo>
                  <a:cubicBezTo>
                    <a:pt x="322612" y="161115"/>
                    <a:pt x="324736" y="153572"/>
                    <a:pt x="325621" y="150962"/>
                  </a:cubicBezTo>
                  <a:cubicBezTo>
                    <a:pt x="326070" y="149647"/>
                    <a:pt x="326546" y="148342"/>
                    <a:pt x="327003" y="147114"/>
                  </a:cubicBezTo>
                  <a:cubicBezTo>
                    <a:pt x="327879" y="144780"/>
                    <a:pt x="328813" y="142437"/>
                    <a:pt x="329746" y="140294"/>
                  </a:cubicBezTo>
                  <a:cubicBezTo>
                    <a:pt x="330394" y="138817"/>
                    <a:pt x="331061" y="137331"/>
                    <a:pt x="331765" y="135855"/>
                  </a:cubicBezTo>
                  <a:cubicBezTo>
                    <a:pt x="332575" y="134141"/>
                    <a:pt x="333442" y="132436"/>
                    <a:pt x="334299" y="130816"/>
                  </a:cubicBezTo>
                  <a:cubicBezTo>
                    <a:pt x="335623" y="128292"/>
                    <a:pt x="337033" y="125787"/>
                    <a:pt x="338518" y="123292"/>
                  </a:cubicBezTo>
                  <a:cubicBezTo>
                    <a:pt x="338518" y="123292"/>
                    <a:pt x="339986" y="120834"/>
                    <a:pt x="340690" y="119729"/>
                  </a:cubicBezTo>
                  <a:cubicBezTo>
                    <a:pt x="341681" y="118167"/>
                    <a:pt x="342719" y="116615"/>
                    <a:pt x="343786" y="115062"/>
                  </a:cubicBezTo>
                  <a:cubicBezTo>
                    <a:pt x="343786" y="115062"/>
                    <a:pt x="345577" y="112481"/>
                    <a:pt x="346015" y="111890"/>
                  </a:cubicBezTo>
                  <a:cubicBezTo>
                    <a:pt x="348043" y="109080"/>
                    <a:pt x="350225" y="106242"/>
                    <a:pt x="352711" y="103213"/>
                  </a:cubicBezTo>
                  <a:cubicBezTo>
                    <a:pt x="353596" y="102127"/>
                    <a:pt x="357674" y="97403"/>
                    <a:pt x="358702" y="96279"/>
                  </a:cubicBezTo>
                  <a:cubicBezTo>
                    <a:pt x="360845" y="93926"/>
                    <a:pt x="363055" y="91592"/>
                    <a:pt x="365389" y="89278"/>
                  </a:cubicBezTo>
                  <a:cubicBezTo>
                    <a:pt x="368065" y="86554"/>
                    <a:pt x="370999" y="83820"/>
                    <a:pt x="373799" y="81391"/>
                  </a:cubicBezTo>
                  <a:cubicBezTo>
                    <a:pt x="381191" y="74886"/>
                    <a:pt x="389230" y="68723"/>
                    <a:pt x="397488" y="63217"/>
                  </a:cubicBezTo>
                  <a:cubicBezTo>
                    <a:pt x="400412" y="61246"/>
                    <a:pt x="411804" y="54283"/>
                    <a:pt x="411804" y="54283"/>
                  </a:cubicBezTo>
                  <a:cubicBezTo>
                    <a:pt x="464115" y="23879"/>
                    <a:pt x="532819" y="7144"/>
                    <a:pt x="605285" y="7144"/>
                  </a:cubicBezTo>
                  <a:cubicBezTo>
                    <a:pt x="677713" y="7144"/>
                    <a:pt x="746550" y="23851"/>
                    <a:pt x="799166" y="54226"/>
                  </a:cubicBezTo>
                  <a:cubicBezTo>
                    <a:pt x="800900" y="55226"/>
                    <a:pt x="802634" y="56236"/>
                    <a:pt x="804510" y="57369"/>
                  </a:cubicBezTo>
                  <a:cubicBezTo>
                    <a:pt x="807844" y="59407"/>
                    <a:pt x="828561" y="69523"/>
                    <a:pt x="853754" y="97307"/>
                  </a:cubicBezTo>
                  <a:cubicBezTo>
                    <a:pt x="856145" y="99946"/>
                    <a:pt x="858403" y="102584"/>
                    <a:pt x="860813" y="105546"/>
                  </a:cubicBezTo>
                  <a:cubicBezTo>
                    <a:pt x="865604" y="111528"/>
                    <a:pt x="869814" y="117586"/>
                    <a:pt x="873328" y="123558"/>
                  </a:cubicBezTo>
                  <a:cubicBezTo>
                    <a:pt x="886768" y="145733"/>
                    <a:pt x="893788" y="170240"/>
                    <a:pt x="893721" y="194634"/>
                  </a:cubicBezTo>
                  <a:lnTo>
                    <a:pt x="893769" y="194634"/>
                  </a:lnTo>
                  <a:lnTo>
                    <a:pt x="893636" y="239116"/>
                  </a:lnTo>
                  <a:cubicBezTo>
                    <a:pt x="893483" y="293713"/>
                    <a:pt x="860307" y="343024"/>
                    <a:pt x="800215" y="377981"/>
                  </a:cubicBezTo>
                  <a:cubicBezTo>
                    <a:pt x="793137" y="382105"/>
                    <a:pt x="785432" y="386039"/>
                    <a:pt x="776002" y="390411"/>
                  </a:cubicBezTo>
                  <a:cubicBezTo>
                    <a:pt x="774030" y="391335"/>
                    <a:pt x="769411" y="393354"/>
                    <a:pt x="769411" y="393354"/>
                  </a:cubicBezTo>
                  <a:cubicBezTo>
                    <a:pt x="762848" y="396202"/>
                    <a:pt x="756085" y="398888"/>
                    <a:pt x="749275" y="401336"/>
                  </a:cubicBezTo>
                  <a:cubicBezTo>
                    <a:pt x="747846" y="401936"/>
                    <a:pt x="743360" y="403527"/>
                    <a:pt x="742407" y="403803"/>
                  </a:cubicBezTo>
                  <a:cubicBezTo>
                    <a:pt x="732549" y="407118"/>
                    <a:pt x="722243" y="410061"/>
                    <a:pt x="710842" y="412833"/>
                  </a:cubicBezTo>
                  <a:cubicBezTo>
                    <a:pt x="709498" y="413233"/>
                    <a:pt x="704374" y="414433"/>
                    <a:pt x="703040" y="414661"/>
                  </a:cubicBezTo>
                  <a:cubicBezTo>
                    <a:pt x="693315" y="416824"/>
                    <a:pt x="684295" y="418529"/>
                    <a:pt x="675551" y="419853"/>
                  </a:cubicBezTo>
                  <a:cubicBezTo>
                    <a:pt x="675551" y="419853"/>
                    <a:pt x="671227" y="420500"/>
                    <a:pt x="669913" y="420614"/>
                  </a:cubicBezTo>
                  <a:cubicBezTo>
                    <a:pt x="662244" y="421681"/>
                    <a:pt x="646281" y="423253"/>
                    <a:pt x="646281" y="423253"/>
                  </a:cubicBezTo>
                  <a:cubicBezTo>
                    <a:pt x="644786" y="423453"/>
                    <a:pt x="639299" y="423853"/>
                    <a:pt x="637642" y="423901"/>
                  </a:cubicBezTo>
                  <a:cubicBezTo>
                    <a:pt x="629469" y="424444"/>
                    <a:pt x="621402" y="424787"/>
                    <a:pt x="613610" y="424891"/>
                  </a:cubicBezTo>
                  <a:cubicBezTo>
                    <a:pt x="612639" y="424939"/>
                    <a:pt x="611696" y="424977"/>
                    <a:pt x="610724" y="424987"/>
                  </a:cubicBezTo>
                  <a:lnTo>
                    <a:pt x="607200" y="424987"/>
                  </a:lnTo>
                  <a:cubicBezTo>
                    <a:pt x="599018" y="424987"/>
                    <a:pt x="590474" y="424729"/>
                    <a:pt x="581044" y="424206"/>
                  </a:cubicBezTo>
                  <a:cubicBezTo>
                    <a:pt x="579777" y="424186"/>
                    <a:pt x="578529" y="424148"/>
                    <a:pt x="577329" y="424072"/>
                  </a:cubicBezTo>
                  <a:cubicBezTo>
                    <a:pt x="575824" y="423967"/>
                    <a:pt x="574339" y="423844"/>
                    <a:pt x="572586" y="423615"/>
                  </a:cubicBezTo>
                  <a:cubicBezTo>
                    <a:pt x="561232" y="422767"/>
                    <a:pt x="538163" y="419815"/>
                    <a:pt x="538163" y="419815"/>
                  </a:cubicBezTo>
                  <a:cubicBezTo>
                    <a:pt x="537734" y="419738"/>
                    <a:pt x="537296" y="419662"/>
                    <a:pt x="536820" y="419576"/>
                  </a:cubicBezTo>
                  <a:cubicBezTo>
                    <a:pt x="529419" y="418424"/>
                    <a:pt x="523247" y="417319"/>
                    <a:pt x="517493" y="416157"/>
                  </a:cubicBezTo>
                  <a:cubicBezTo>
                    <a:pt x="515560" y="415757"/>
                    <a:pt x="509597" y="414357"/>
                    <a:pt x="509597" y="414357"/>
                  </a:cubicBezTo>
                  <a:cubicBezTo>
                    <a:pt x="504825" y="413299"/>
                    <a:pt x="500034" y="412204"/>
                    <a:pt x="495224" y="410947"/>
                  </a:cubicBezTo>
                  <a:cubicBezTo>
                    <a:pt x="494405" y="410766"/>
                    <a:pt x="481069" y="406908"/>
                    <a:pt x="477308" y="405727"/>
                  </a:cubicBezTo>
                  <a:lnTo>
                    <a:pt x="436207" y="429625"/>
                  </a:lnTo>
                  <a:cubicBezTo>
                    <a:pt x="429825" y="442503"/>
                    <a:pt x="420234" y="452923"/>
                    <a:pt x="408013" y="460020"/>
                  </a:cubicBezTo>
                  <a:cubicBezTo>
                    <a:pt x="408013" y="460020"/>
                    <a:pt x="157143" y="606152"/>
                    <a:pt x="156991" y="606247"/>
                  </a:cubicBezTo>
                  <a:cubicBezTo>
                    <a:pt x="146199" y="612420"/>
                    <a:pt x="133778" y="615687"/>
                    <a:pt x="121044" y="615687"/>
                  </a:cubicBezTo>
                  <a:lnTo>
                    <a:pt x="121044" y="61568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B2567C-6EDD-4AFF-B1CB-5DC16CE3890B}"/>
                </a:ext>
              </a:extLst>
            </p:cNvPr>
            <p:cNvSpPr/>
            <p:nvPr/>
          </p:nvSpPr>
          <p:spPr>
            <a:xfrm>
              <a:off x="7275139" y="5548337"/>
              <a:ext cx="438150" cy="142875"/>
            </a:xfrm>
            <a:custGeom>
              <a:avLst/>
              <a:gdLst>
                <a:gd name="connsiteX0" fmla="*/ 437692 w 438150"/>
                <a:gd name="connsiteY0" fmla="*/ 137884 h 142875"/>
                <a:gd name="connsiteX1" fmla="*/ 376256 w 438150"/>
                <a:gd name="connsiteY1" fmla="*/ 72828 h 142875"/>
                <a:gd name="connsiteX2" fmla="*/ 69923 w 438150"/>
                <a:gd name="connsiteY2" fmla="*/ 72923 h 142875"/>
                <a:gd name="connsiteX3" fmla="*/ 9353 w 438150"/>
                <a:gd name="connsiteY3" fmla="*/ 137312 h 142875"/>
                <a:gd name="connsiteX4" fmla="*/ 69923 w 438150"/>
                <a:gd name="connsiteY4" fmla="*/ 40548 h 142875"/>
                <a:gd name="connsiteX5" fmla="*/ 376256 w 438150"/>
                <a:gd name="connsiteY5" fmla="*/ 40548 h 142875"/>
                <a:gd name="connsiteX6" fmla="*/ 437692 w 438150"/>
                <a:gd name="connsiteY6" fmla="*/ 1378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42875">
                  <a:moveTo>
                    <a:pt x="437692" y="137884"/>
                  </a:moveTo>
                  <a:cubicBezTo>
                    <a:pt x="431501" y="114071"/>
                    <a:pt x="411013" y="91116"/>
                    <a:pt x="376256" y="72828"/>
                  </a:cubicBezTo>
                  <a:cubicBezTo>
                    <a:pt x="291674" y="28251"/>
                    <a:pt x="154133" y="28346"/>
                    <a:pt x="69923" y="72923"/>
                  </a:cubicBezTo>
                  <a:cubicBezTo>
                    <a:pt x="35823" y="91021"/>
                    <a:pt x="15639" y="113786"/>
                    <a:pt x="9353" y="137312"/>
                  </a:cubicBezTo>
                  <a:cubicBezTo>
                    <a:pt x="28" y="103022"/>
                    <a:pt x="20221" y="66923"/>
                    <a:pt x="69923" y="40548"/>
                  </a:cubicBezTo>
                  <a:cubicBezTo>
                    <a:pt x="154133" y="-3943"/>
                    <a:pt x="291674" y="-4039"/>
                    <a:pt x="376256" y="40548"/>
                  </a:cubicBezTo>
                  <a:cubicBezTo>
                    <a:pt x="426634" y="67008"/>
                    <a:pt x="447217" y="103403"/>
                    <a:pt x="437692" y="137884"/>
                  </a:cubicBez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FFA9A4-923D-4CA1-8731-2F13A0E38EF7}"/>
                </a:ext>
              </a:extLst>
            </p:cNvPr>
            <p:cNvSpPr/>
            <p:nvPr/>
          </p:nvSpPr>
          <p:spPr>
            <a:xfrm>
              <a:off x="7221712" y="5661628"/>
              <a:ext cx="57150" cy="152400"/>
            </a:xfrm>
            <a:custGeom>
              <a:avLst/>
              <a:gdLst>
                <a:gd name="connsiteX0" fmla="*/ 43367 w 57150"/>
                <a:gd name="connsiteY0" fmla="*/ 85696 h 152400"/>
                <a:gd name="connsiteX1" fmla="*/ 39529 w 57150"/>
                <a:gd name="connsiteY1" fmla="*/ 81524 h 152400"/>
                <a:gd name="connsiteX2" fmla="*/ 33985 w 57150"/>
                <a:gd name="connsiteY2" fmla="*/ 75390 h 152400"/>
                <a:gd name="connsiteX3" fmla="*/ 31052 w 57150"/>
                <a:gd name="connsiteY3" fmla="*/ 71552 h 152400"/>
                <a:gd name="connsiteX4" fmla="*/ 26146 w 57150"/>
                <a:gd name="connsiteY4" fmla="*/ 64970 h 152400"/>
                <a:gd name="connsiteX5" fmla="*/ 23422 w 57150"/>
                <a:gd name="connsiteY5" fmla="*/ 60588 h 152400"/>
                <a:gd name="connsiteX6" fmla="*/ 19641 w 57150"/>
                <a:gd name="connsiteY6" fmla="*/ 54235 h 152400"/>
                <a:gd name="connsiteX7" fmla="*/ 17774 w 57150"/>
                <a:gd name="connsiteY7" fmla="*/ 50454 h 152400"/>
                <a:gd name="connsiteX8" fmla="*/ 14745 w 57150"/>
                <a:gd name="connsiteY8" fmla="*/ 43767 h 152400"/>
                <a:gd name="connsiteX9" fmla="*/ 13173 w 57150"/>
                <a:gd name="connsiteY9" fmla="*/ 39700 h 152400"/>
                <a:gd name="connsiteX10" fmla="*/ 11707 w 57150"/>
                <a:gd name="connsiteY10" fmla="*/ 35100 h 152400"/>
                <a:gd name="connsiteX11" fmla="*/ 7982 w 57150"/>
                <a:gd name="connsiteY11" fmla="*/ 18745 h 152400"/>
                <a:gd name="connsiteX12" fmla="*/ 7287 w 57150"/>
                <a:gd name="connsiteY12" fmla="*/ 7144 h 152400"/>
                <a:gd name="connsiteX13" fmla="*/ 7144 w 57150"/>
                <a:gd name="connsiteY13" fmla="*/ 57045 h 152400"/>
                <a:gd name="connsiteX14" fmla="*/ 7830 w 57150"/>
                <a:gd name="connsiteY14" fmla="*/ 68580 h 152400"/>
                <a:gd name="connsiteX15" fmla="*/ 7849 w 57150"/>
                <a:gd name="connsiteY15" fmla="*/ 68599 h 152400"/>
                <a:gd name="connsiteX16" fmla="*/ 11544 w 57150"/>
                <a:gd name="connsiteY16" fmla="*/ 84934 h 152400"/>
                <a:gd name="connsiteX17" fmla="*/ 11992 w 57150"/>
                <a:gd name="connsiteY17" fmla="*/ 86954 h 152400"/>
                <a:gd name="connsiteX18" fmla="*/ 13069 w 57150"/>
                <a:gd name="connsiteY18" fmla="*/ 89754 h 152400"/>
                <a:gd name="connsiteX19" fmla="*/ 14516 w 57150"/>
                <a:gd name="connsiteY19" fmla="*/ 93507 h 152400"/>
                <a:gd name="connsiteX20" fmla="*/ 17736 w 57150"/>
                <a:gd name="connsiteY20" fmla="*/ 100603 h 152400"/>
                <a:gd name="connsiteX21" fmla="*/ 19450 w 57150"/>
                <a:gd name="connsiteY21" fmla="*/ 104022 h 152400"/>
                <a:gd name="connsiteX22" fmla="*/ 20250 w 57150"/>
                <a:gd name="connsiteY22" fmla="*/ 105623 h 152400"/>
                <a:gd name="connsiteX23" fmla="*/ 23508 w 57150"/>
                <a:gd name="connsiteY23" fmla="*/ 110871 h 152400"/>
                <a:gd name="connsiteX24" fmla="*/ 25956 w 57150"/>
                <a:gd name="connsiteY24" fmla="*/ 114786 h 152400"/>
                <a:gd name="connsiteX25" fmla="*/ 31737 w 57150"/>
                <a:gd name="connsiteY25" fmla="*/ 122558 h 152400"/>
                <a:gd name="connsiteX26" fmla="*/ 33690 w 57150"/>
                <a:gd name="connsiteY26" fmla="*/ 125130 h 152400"/>
                <a:gd name="connsiteX27" fmla="*/ 34128 w 57150"/>
                <a:gd name="connsiteY27" fmla="*/ 125692 h 152400"/>
                <a:gd name="connsiteX28" fmla="*/ 40643 w 57150"/>
                <a:gd name="connsiteY28" fmla="*/ 132797 h 152400"/>
                <a:gd name="connsiteX29" fmla="*/ 43177 w 57150"/>
                <a:gd name="connsiteY29" fmla="*/ 135569 h 152400"/>
                <a:gd name="connsiteX30" fmla="*/ 53988 w 57150"/>
                <a:gd name="connsiteY30" fmla="*/ 145561 h 152400"/>
                <a:gd name="connsiteX31" fmla="*/ 54141 w 57150"/>
                <a:gd name="connsiteY31" fmla="*/ 95669 h 152400"/>
                <a:gd name="connsiteX32" fmla="*/ 43367 w 57150"/>
                <a:gd name="connsiteY32" fmla="*/ 8569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150" h="152400">
                  <a:moveTo>
                    <a:pt x="43367" y="85696"/>
                  </a:moveTo>
                  <a:cubicBezTo>
                    <a:pt x="41987" y="84334"/>
                    <a:pt x="40815" y="82896"/>
                    <a:pt x="39529" y="81524"/>
                  </a:cubicBezTo>
                  <a:cubicBezTo>
                    <a:pt x="37653" y="79486"/>
                    <a:pt x="35709" y="77467"/>
                    <a:pt x="33985" y="75390"/>
                  </a:cubicBezTo>
                  <a:cubicBezTo>
                    <a:pt x="32947" y="74114"/>
                    <a:pt x="32052" y="72819"/>
                    <a:pt x="31052" y="71552"/>
                  </a:cubicBezTo>
                  <a:cubicBezTo>
                    <a:pt x="29366" y="69370"/>
                    <a:pt x="27661" y="67180"/>
                    <a:pt x="26146" y="64970"/>
                  </a:cubicBezTo>
                  <a:cubicBezTo>
                    <a:pt x="25165" y="63532"/>
                    <a:pt x="24337" y="62055"/>
                    <a:pt x="23422" y="60588"/>
                  </a:cubicBezTo>
                  <a:cubicBezTo>
                    <a:pt x="22098" y="58474"/>
                    <a:pt x="20793" y="56369"/>
                    <a:pt x="19641" y="54235"/>
                  </a:cubicBezTo>
                  <a:cubicBezTo>
                    <a:pt x="18974" y="52978"/>
                    <a:pt x="18374" y="51711"/>
                    <a:pt x="17774" y="50454"/>
                  </a:cubicBezTo>
                  <a:cubicBezTo>
                    <a:pt x="16669" y="48244"/>
                    <a:pt x="15659" y="46006"/>
                    <a:pt x="14745" y="43767"/>
                  </a:cubicBezTo>
                  <a:cubicBezTo>
                    <a:pt x="14183" y="42415"/>
                    <a:pt x="13659" y="41072"/>
                    <a:pt x="13173" y="39700"/>
                  </a:cubicBezTo>
                  <a:cubicBezTo>
                    <a:pt x="12611" y="38167"/>
                    <a:pt x="12183" y="36643"/>
                    <a:pt x="11707" y="35100"/>
                  </a:cubicBezTo>
                  <a:cubicBezTo>
                    <a:pt x="10030" y="29699"/>
                    <a:pt x="8687" y="24222"/>
                    <a:pt x="7982" y="18745"/>
                  </a:cubicBezTo>
                  <a:cubicBezTo>
                    <a:pt x="7506" y="14897"/>
                    <a:pt x="7277" y="11020"/>
                    <a:pt x="7287" y="7144"/>
                  </a:cubicBezTo>
                  <a:lnTo>
                    <a:pt x="7144" y="57045"/>
                  </a:lnTo>
                  <a:cubicBezTo>
                    <a:pt x="7134" y="60893"/>
                    <a:pt x="7353" y="64741"/>
                    <a:pt x="7830" y="68580"/>
                  </a:cubicBezTo>
                  <a:lnTo>
                    <a:pt x="7849" y="68599"/>
                  </a:lnTo>
                  <a:cubicBezTo>
                    <a:pt x="8515" y="74066"/>
                    <a:pt x="9878" y="79515"/>
                    <a:pt x="11544" y="84934"/>
                  </a:cubicBezTo>
                  <a:cubicBezTo>
                    <a:pt x="11744" y="85601"/>
                    <a:pt x="11773" y="86296"/>
                    <a:pt x="11992" y="86954"/>
                  </a:cubicBezTo>
                  <a:cubicBezTo>
                    <a:pt x="12297" y="87897"/>
                    <a:pt x="12735" y="88811"/>
                    <a:pt x="13069" y="89754"/>
                  </a:cubicBezTo>
                  <a:cubicBezTo>
                    <a:pt x="13526" y="91002"/>
                    <a:pt x="14012" y="92259"/>
                    <a:pt x="14516" y="93507"/>
                  </a:cubicBezTo>
                  <a:cubicBezTo>
                    <a:pt x="15488" y="95888"/>
                    <a:pt x="16574" y="98250"/>
                    <a:pt x="17736" y="100603"/>
                  </a:cubicBezTo>
                  <a:cubicBezTo>
                    <a:pt x="18298" y="101746"/>
                    <a:pt x="18840" y="102889"/>
                    <a:pt x="19450" y="104022"/>
                  </a:cubicBezTo>
                  <a:cubicBezTo>
                    <a:pt x="19726" y="104565"/>
                    <a:pt x="19965" y="105099"/>
                    <a:pt x="20250" y="105623"/>
                  </a:cubicBezTo>
                  <a:cubicBezTo>
                    <a:pt x="21232" y="107394"/>
                    <a:pt x="22422" y="109118"/>
                    <a:pt x="23508" y="110871"/>
                  </a:cubicBezTo>
                  <a:cubicBezTo>
                    <a:pt x="24327" y="112176"/>
                    <a:pt x="25080" y="113490"/>
                    <a:pt x="25956" y="114786"/>
                  </a:cubicBezTo>
                  <a:cubicBezTo>
                    <a:pt x="27737" y="117395"/>
                    <a:pt x="29718" y="119986"/>
                    <a:pt x="31737" y="122558"/>
                  </a:cubicBezTo>
                  <a:cubicBezTo>
                    <a:pt x="32414" y="123396"/>
                    <a:pt x="33004" y="124282"/>
                    <a:pt x="33690" y="125130"/>
                  </a:cubicBezTo>
                  <a:cubicBezTo>
                    <a:pt x="33852" y="125320"/>
                    <a:pt x="33976" y="125511"/>
                    <a:pt x="34128" y="125692"/>
                  </a:cubicBezTo>
                  <a:cubicBezTo>
                    <a:pt x="36138" y="128102"/>
                    <a:pt x="38405" y="130445"/>
                    <a:pt x="40643" y="132797"/>
                  </a:cubicBezTo>
                  <a:cubicBezTo>
                    <a:pt x="41520" y="133721"/>
                    <a:pt x="42272" y="134655"/>
                    <a:pt x="43177" y="135569"/>
                  </a:cubicBezTo>
                  <a:cubicBezTo>
                    <a:pt x="46549" y="138941"/>
                    <a:pt x="50140" y="142275"/>
                    <a:pt x="53988" y="145561"/>
                  </a:cubicBezTo>
                  <a:lnTo>
                    <a:pt x="54141" y="95669"/>
                  </a:lnTo>
                  <a:cubicBezTo>
                    <a:pt x="50292" y="92402"/>
                    <a:pt x="46711" y="89078"/>
                    <a:pt x="43367" y="85696"/>
                  </a:cubicBez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818C5F-158F-4894-B993-F197E8485023}"/>
                </a:ext>
              </a:extLst>
            </p:cNvPr>
            <p:cNvSpPr/>
            <p:nvPr/>
          </p:nvSpPr>
          <p:spPr>
            <a:xfrm>
              <a:off x="7340985" y="5663323"/>
              <a:ext cx="428625" cy="219075"/>
            </a:xfrm>
            <a:custGeom>
              <a:avLst/>
              <a:gdLst>
                <a:gd name="connsiteX0" fmla="*/ 349225 w 428625"/>
                <a:gd name="connsiteY0" fmla="*/ 116967 h 219075"/>
                <a:gd name="connsiteX1" fmla="*/ 326555 w 428625"/>
                <a:gd name="connsiteY1" fmla="*/ 128606 h 219075"/>
                <a:gd name="connsiteX2" fmla="*/ 319926 w 428625"/>
                <a:gd name="connsiteY2" fmla="*/ 131521 h 219075"/>
                <a:gd name="connsiteX3" fmla="*/ 300590 w 428625"/>
                <a:gd name="connsiteY3" fmla="*/ 139198 h 219075"/>
                <a:gd name="connsiteX4" fmla="*/ 295066 w 428625"/>
                <a:gd name="connsiteY4" fmla="*/ 141208 h 219075"/>
                <a:gd name="connsiteX5" fmla="*/ 262281 w 428625"/>
                <a:gd name="connsiteY5" fmla="*/ 150590 h 219075"/>
                <a:gd name="connsiteX6" fmla="*/ 255747 w 428625"/>
                <a:gd name="connsiteY6" fmla="*/ 152133 h 219075"/>
                <a:gd name="connsiteX7" fmla="*/ 226933 w 428625"/>
                <a:gd name="connsiteY7" fmla="*/ 157572 h 219075"/>
                <a:gd name="connsiteX8" fmla="*/ 222190 w 428625"/>
                <a:gd name="connsiteY8" fmla="*/ 158172 h 219075"/>
                <a:gd name="connsiteX9" fmla="*/ 198397 w 428625"/>
                <a:gd name="connsiteY9" fmla="*/ 160820 h 219075"/>
                <a:gd name="connsiteX10" fmla="*/ 189967 w 428625"/>
                <a:gd name="connsiteY10" fmla="*/ 161458 h 219075"/>
                <a:gd name="connsiteX11" fmla="*/ 165449 w 428625"/>
                <a:gd name="connsiteY11" fmla="*/ 162477 h 219075"/>
                <a:gd name="connsiteX12" fmla="*/ 161440 w 428625"/>
                <a:gd name="connsiteY12" fmla="*/ 162573 h 219075"/>
                <a:gd name="connsiteX13" fmla="*/ 131522 w 428625"/>
                <a:gd name="connsiteY13" fmla="*/ 161706 h 219075"/>
                <a:gd name="connsiteX14" fmla="*/ 125606 w 428625"/>
                <a:gd name="connsiteY14" fmla="*/ 161287 h 219075"/>
                <a:gd name="connsiteX15" fmla="*/ 91860 w 428625"/>
                <a:gd name="connsiteY15" fmla="*/ 157753 h 219075"/>
                <a:gd name="connsiteX16" fmla="*/ 68723 w 428625"/>
                <a:gd name="connsiteY16" fmla="*/ 153667 h 219075"/>
                <a:gd name="connsiteX17" fmla="*/ 61322 w 428625"/>
                <a:gd name="connsiteY17" fmla="*/ 151962 h 219075"/>
                <a:gd name="connsiteX18" fmla="*/ 46577 w 428625"/>
                <a:gd name="connsiteY18" fmla="*/ 148485 h 219075"/>
                <a:gd name="connsiteX19" fmla="*/ 41463 w 428625"/>
                <a:gd name="connsiteY19" fmla="*/ 147009 h 219075"/>
                <a:gd name="connsiteX20" fmla="*/ 7287 w 428625"/>
                <a:gd name="connsiteY20" fmla="*/ 135769 h 219075"/>
                <a:gd name="connsiteX21" fmla="*/ 7144 w 428625"/>
                <a:gd name="connsiteY21" fmla="*/ 185652 h 219075"/>
                <a:gd name="connsiteX22" fmla="*/ 41786 w 428625"/>
                <a:gd name="connsiteY22" fmla="*/ 197015 h 219075"/>
                <a:gd name="connsiteX23" fmla="*/ 44263 w 428625"/>
                <a:gd name="connsiteY23" fmla="*/ 197834 h 219075"/>
                <a:gd name="connsiteX24" fmla="*/ 46111 w 428625"/>
                <a:gd name="connsiteY24" fmla="*/ 198272 h 219075"/>
                <a:gd name="connsiteX25" fmla="*/ 60951 w 428625"/>
                <a:gd name="connsiteY25" fmla="*/ 201796 h 219075"/>
                <a:gd name="connsiteX26" fmla="*/ 68771 w 428625"/>
                <a:gd name="connsiteY26" fmla="*/ 203587 h 219075"/>
                <a:gd name="connsiteX27" fmla="*/ 88325 w 428625"/>
                <a:gd name="connsiteY27" fmla="*/ 207045 h 219075"/>
                <a:gd name="connsiteX28" fmla="*/ 91716 w 428625"/>
                <a:gd name="connsiteY28" fmla="*/ 207645 h 219075"/>
                <a:gd name="connsiteX29" fmla="*/ 91869 w 428625"/>
                <a:gd name="connsiteY29" fmla="*/ 207654 h 219075"/>
                <a:gd name="connsiteX30" fmla="*/ 124692 w 428625"/>
                <a:gd name="connsiteY30" fmla="*/ 211112 h 219075"/>
                <a:gd name="connsiteX31" fmla="*/ 128721 w 428625"/>
                <a:gd name="connsiteY31" fmla="*/ 211541 h 219075"/>
                <a:gd name="connsiteX32" fmla="*/ 131979 w 428625"/>
                <a:gd name="connsiteY32" fmla="*/ 211636 h 219075"/>
                <a:gd name="connsiteX33" fmla="*/ 161420 w 428625"/>
                <a:gd name="connsiteY33" fmla="*/ 212465 h 219075"/>
                <a:gd name="connsiteX34" fmla="*/ 162097 w 428625"/>
                <a:gd name="connsiteY34" fmla="*/ 212474 h 219075"/>
                <a:gd name="connsiteX35" fmla="*/ 164716 w 428625"/>
                <a:gd name="connsiteY35" fmla="*/ 212369 h 219075"/>
                <a:gd name="connsiteX36" fmla="*/ 190100 w 428625"/>
                <a:gd name="connsiteY36" fmla="*/ 211321 h 219075"/>
                <a:gd name="connsiteX37" fmla="*/ 194034 w 428625"/>
                <a:gd name="connsiteY37" fmla="*/ 211169 h 219075"/>
                <a:gd name="connsiteX38" fmla="*/ 197977 w 428625"/>
                <a:gd name="connsiteY38" fmla="*/ 210731 h 219075"/>
                <a:gd name="connsiteX39" fmla="*/ 222761 w 428625"/>
                <a:gd name="connsiteY39" fmla="*/ 207969 h 219075"/>
                <a:gd name="connsiteX40" fmla="*/ 225838 w 428625"/>
                <a:gd name="connsiteY40" fmla="*/ 207626 h 219075"/>
                <a:gd name="connsiteX41" fmla="*/ 226600 w 428625"/>
                <a:gd name="connsiteY41" fmla="*/ 207473 h 219075"/>
                <a:gd name="connsiteX42" fmla="*/ 255927 w 428625"/>
                <a:gd name="connsiteY42" fmla="*/ 201939 h 219075"/>
                <a:gd name="connsiteX43" fmla="*/ 258928 w 428625"/>
                <a:gd name="connsiteY43" fmla="*/ 201368 h 219075"/>
                <a:gd name="connsiteX44" fmla="*/ 261804 w 428625"/>
                <a:gd name="connsiteY44" fmla="*/ 200549 h 219075"/>
                <a:gd name="connsiteX45" fmla="*/ 295151 w 428625"/>
                <a:gd name="connsiteY45" fmla="*/ 191014 h 219075"/>
                <a:gd name="connsiteX46" fmla="*/ 296447 w 428625"/>
                <a:gd name="connsiteY46" fmla="*/ 190624 h 219075"/>
                <a:gd name="connsiteX47" fmla="*/ 299895 w 428625"/>
                <a:gd name="connsiteY47" fmla="*/ 189271 h 219075"/>
                <a:gd name="connsiteX48" fmla="*/ 320012 w 428625"/>
                <a:gd name="connsiteY48" fmla="*/ 181308 h 219075"/>
                <a:gd name="connsiteX49" fmla="*/ 326279 w 428625"/>
                <a:gd name="connsiteY49" fmla="*/ 178527 h 219075"/>
                <a:gd name="connsiteX50" fmla="*/ 349082 w 428625"/>
                <a:gd name="connsiteY50" fmla="*/ 166849 h 219075"/>
                <a:gd name="connsiteX51" fmla="*/ 427406 w 428625"/>
                <a:gd name="connsiteY51" fmla="*/ 57055 h 219075"/>
                <a:gd name="connsiteX52" fmla="*/ 427549 w 428625"/>
                <a:gd name="connsiteY52" fmla="*/ 7144 h 219075"/>
                <a:gd name="connsiteX53" fmla="*/ 349225 w 428625"/>
                <a:gd name="connsiteY53" fmla="*/ 11696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28625" h="219075">
                  <a:moveTo>
                    <a:pt x="349225" y="116967"/>
                  </a:moveTo>
                  <a:cubicBezTo>
                    <a:pt x="342005" y="121158"/>
                    <a:pt x="334356" y="124977"/>
                    <a:pt x="326555" y="128606"/>
                  </a:cubicBezTo>
                  <a:cubicBezTo>
                    <a:pt x="324374" y="129597"/>
                    <a:pt x="322145" y="130568"/>
                    <a:pt x="319926" y="131521"/>
                  </a:cubicBezTo>
                  <a:cubicBezTo>
                    <a:pt x="313630" y="134264"/>
                    <a:pt x="307191" y="136817"/>
                    <a:pt x="300590" y="139198"/>
                  </a:cubicBezTo>
                  <a:cubicBezTo>
                    <a:pt x="298752" y="139855"/>
                    <a:pt x="296932" y="140579"/>
                    <a:pt x="295066" y="141208"/>
                  </a:cubicBezTo>
                  <a:cubicBezTo>
                    <a:pt x="284464" y="144818"/>
                    <a:pt x="273463" y="147894"/>
                    <a:pt x="262281" y="150590"/>
                  </a:cubicBezTo>
                  <a:cubicBezTo>
                    <a:pt x="260099" y="151124"/>
                    <a:pt x="257946" y="151647"/>
                    <a:pt x="255747" y="152133"/>
                  </a:cubicBezTo>
                  <a:cubicBezTo>
                    <a:pt x="246279" y="154248"/>
                    <a:pt x="236677" y="156095"/>
                    <a:pt x="226933" y="157572"/>
                  </a:cubicBezTo>
                  <a:cubicBezTo>
                    <a:pt x="225362" y="157801"/>
                    <a:pt x="223761" y="157953"/>
                    <a:pt x="222190" y="158172"/>
                  </a:cubicBezTo>
                  <a:cubicBezTo>
                    <a:pt x="214322" y="159248"/>
                    <a:pt x="206397" y="160134"/>
                    <a:pt x="198397" y="160820"/>
                  </a:cubicBezTo>
                  <a:cubicBezTo>
                    <a:pt x="195596" y="161068"/>
                    <a:pt x="192786" y="161277"/>
                    <a:pt x="189967" y="161458"/>
                  </a:cubicBezTo>
                  <a:cubicBezTo>
                    <a:pt x="181823" y="162010"/>
                    <a:pt x="173641" y="162353"/>
                    <a:pt x="165449" y="162477"/>
                  </a:cubicBezTo>
                  <a:cubicBezTo>
                    <a:pt x="164106" y="162487"/>
                    <a:pt x="162783" y="162573"/>
                    <a:pt x="161440" y="162573"/>
                  </a:cubicBezTo>
                  <a:cubicBezTo>
                    <a:pt x="151448" y="162649"/>
                    <a:pt x="141475" y="162315"/>
                    <a:pt x="131522" y="161706"/>
                  </a:cubicBezTo>
                  <a:cubicBezTo>
                    <a:pt x="129540" y="161582"/>
                    <a:pt x="127578" y="161439"/>
                    <a:pt x="125606" y="161287"/>
                  </a:cubicBezTo>
                  <a:cubicBezTo>
                    <a:pt x="114281" y="160487"/>
                    <a:pt x="102975" y="159391"/>
                    <a:pt x="91860" y="157753"/>
                  </a:cubicBezTo>
                  <a:cubicBezTo>
                    <a:pt x="84068" y="156600"/>
                    <a:pt x="76352" y="155219"/>
                    <a:pt x="68723" y="153667"/>
                  </a:cubicBezTo>
                  <a:cubicBezTo>
                    <a:pt x="66218" y="153162"/>
                    <a:pt x="63789" y="152524"/>
                    <a:pt x="61322" y="151962"/>
                  </a:cubicBezTo>
                  <a:cubicBezTo>
                    <a:pt x="56379" y="150866"/>
                    <a:pt x="51435" y="149752"/>
                    <a:pt x="46577" y="148485"/>
                  </a:cubicBezTo>
                  <a:cubicBezTo>
                    <a:pt x="44854" y="148018"/>
                    <a:pt x="43177" y="147475"/>
                    <a:pt x="41463" y="147009"/>
                  </a:cubicBezTo>
                  <a:cubicBezTo>
                    <a:pt x="29747" y="143713"/>
                    <a:pt x="18250" y="140065"/>
                    <a:pt x="7287" y="135769"/>
                  </a:cubicBezTo>
                  <a:lnTo>
                    <a:pt x="7144" y="185652"/>
                  </a:lnTo>
                  <a:cubicBezTo>
                    <a:pt x="18259" y="190014"/>
                    <a:pt x="29899" y="193729"/>
                    <a:pt x="41786" y="197015"/>
                  </a:cubicBezTo>
                  <a:cubicBezTo>
                    <a:pt x="42643" y="197253"/>
                    <a:pt x="43405" y="197615"/>
                    <a:pt x="44263" y="197834"/>
                  </a:cubicBezTo>
                  <a:cubicBezTo>
                    <a:pt x="44863" y="198006"/>
                    <a:pt x="45511" y="198110"/>
                    <a:pt x="46111" y="198272"/>
                  </a:cubicBezTo>
                  <a:cubicBezTo>
                    <a:pt x="50997" y="199568"/>
                    <a:pt x="55969" y="200692"/>
                    <a:pt x="60951" y="201796"/>
                  </a:cubicBezTo>
                  <a:cubicBezTo>
                    <a:pt x="63561" y="202387"/>
                    <a:pt x="66142" y="203063"/>
                    <a:pt x="68771" y="203587"/>
                  </a:cubicBezTo>
                  <a:cubicBezTo>
                    <a:pt x="75229" y="204911"/>
                    <a:pt x="81763" y="206026"/>
                    <a:pt x="88325" y="207045"/>
                  </a:cubicBezTo>
                  <a:cubicBezTo>
                    <a:pt x="89468" y="207226"/>
                    <a:pt x="90583" y="207473"/>
                    <a:pt x="91716" y="207645"/>
                  </a:cubicBezTo>
                  <a:cubicBezTo>
                    <a:pt x="91773" y="207645"/>
                    <a:pt x="91821" y="207645"/>
                    <a:pt x="91869" y="207654"/>
                  </a:cubicBezTo>
                  <a:cubicBezTo>
                    <a:pt x="102699" y="209255"/>
                    <a:pt x="113662" y="210312"/>
                    <a:pt x="124692" y="211112"/>
                  </a:cubicBezTo>
                  <a:cubicBezTo>
                    <a:pt x="126045" y="211226"/>
                    <a:pt x="127359" y="211455"/>
                    <a:pt x="128721" y="211541"/>
                  </a:cubicBezTo>
                  <a:cubicBezTo>
                    <a:pt x="129797" y="211607"/>
                    <a:pt x="130893" y="211569"/>
                    <a:pt x="131979" y="211636"/>
                  </a:cubicBezTo>
                  <a:cubicBezTo>
                    <a:pt x="141770" y="212198"/>
                    <a:pt x="151600" y="212522"/>
                    <a:pt x="161420" y="212465"/>
                  </a:cubicBezTo>
                  <a:cubicBezTo>
                    <a:pt x="161640" y="212465"/>
                    <a:pt x="161868" y="212484"/>
                    <a:pt x="162097" y="212474"/>
                  </a:cubicBezTo>
                  <a:cubicBezTo>
                    <a:pt x="162973" y="212474"/>
                    <a:pt x="163849" y="212379"/>
                    <a:pt x="164716" y="212369"/>
                  </a:cubicBezTo>
                  <a:cubicBezTo>
                    <a:pt x="173212" y="212264"/>
                    <a:pt x="181661" y="211893"/>
                    <a:pt x="190100" y="211321"/>
                  </a:cubicBezTo>
                  <a:cubicBezTo>
                    <a:pt x="191405" y="211245"/>
                    <a:pt x="192729" y="211264"/>
                    <a:pt x="194034" y="211169"/>
                  </a:cubicBezTo>
                  <a:cubicBezTo>
                    <a:pt x="195368" y="211064"/>
                    <a:pt x="196653" y="210845"/>
                    <a:pt x="197977" y="210731"/>
                  </a:cubicBezTo>
                  <a:cubicBezTo>
                    <a:pt x="206302" y="210017"/>
                    <a:pt x="214570" y="209112"/>
                    <a:pt x="222761" y="207969"/>
                  </a:cubicBezTo>
                  <a:cubicBezTo>
                    <a:pt x="223781" y="207816"/>
                    <a:pt x="224819" y="207769"/>
                    <a:pt x="225838" y="207626"/>
                  </a:cubicBezTo>
                  <a:cubicBezTo>
                    <a:pt x="226086" y="207578"/>
                    <a:pt x="226343" y="207521"/>
                    <a:pt x="226600" y="207473"/>
                  </a:cubicBezTo>
                  <a:cubicBezTo>
                    <a:pt x="236525" y="205997"/>
                    <a:pt x="246288" y="204092"/>
                    <a:pt x="255927" y="201939"/>
                  </a:cubicBezTo>
                  <a:cubicBezTo>
                    <a:pt x="256918" y="201730"/>
                    <a:pt x="257956" y="201596"/>
                    <a:pt x="258928" y="201368"/>
                  </a:cubicBezTo>
                  <a:cubicBezTo>
                    <a:pt x="259918" y="201139"/>
                    <a:pt x="260814" y="200768"/>
                    <a:pt x="261804" y="200549"/>
                  </a:cubicBezTo>
                  <a:cubicBezTo>
                    <a:pt x="273206" y="197815"/>
                    <a:pt x="284369" y="194691"/>
                    <a:pt x="295151" y="191014"/>
                  </a:cubicBezTo>
                  <a:cubicBezTo>
                    <a:pt x="295570" y="190862"/>
                    <a:pt x="296037" y="190786"/>
                    <a:pt x="296447" y="190624"/>
                  </a:cubicBezTo>
                  <a:cubicBezTo>
                    <a:pt x="297638" y="190214"/>
                    <a:pt x="298714" y="189690"/>
                    <a:pt x="299895" y="189271"/>
                  </a:cubicBezTo>
                  <a:cubicBezTo>
                    <a:pt x="306762" y="186814"/>
                    <a:pt x="313468" y="184156"/>
                    <a:pt x="320012" y="181308"/>
                  </a:cubicBezTo>
                  <a:cubicBezTo>
                    <a:pt x="322116" y="180384"/>
                    <a:pt x="324212" y="179498"/>
                    <a:pt x="326279" y="178527"/>
                  </a:cubicBezTo>
                  <a:cubicBezTo>
                    <a:pt x="334137" y="174898"/>
                    <a:pt x="341815" y="171079"/>
                    <a:pt x="349082" y="166849"/>
                  </a:cubicBezTo>
                  <a:cubicBezTo>
                    <a:pt x="401222" y="136531"/>
                    <a:pt x="427292" y="96821"/>
                    <a:pt x="427406" y="57055"/>
                  </a:cubicBezTo>
                  <a:lnTo>
                    <a:pt x="427549" y="7144"/>
                  </a:lnTo>
                  <a:cubicBezTo>
                    <a:pt x="427444" y="46939"/>
                    <a:pt x="401374" y="86677"/>
                    <a:pt x="349225" y="116967"/>
                  </a:cubicBez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A619D5-BBB4-4EC6-969B-399680142491}"/>
                </a:ext>
              </a:extLst>
            </p:cNvPr>
            <p:cNvSpPr/>
            <p:nvPr/>
          </p:nvSpPr>
          <p:spPr>
            <a:xfrm>
              <a:off x="7150751" y="5818580"/>
              <a:ext cx="85725" cy="104775"/>
            </a:xfrm>
            <a:custGeom>
              <a:avLst/>
              <a:gdLst>
                <a:gd name="connsiteX0" fmla="*/ 79734 w 85725"/>
                <a:gd name="connsiteY0" fmla="*/ 48958 h 104775"/>
                <a:gd name="connsiteX1" fmla="*/ 79572 w 85725"/>
                <a:gd name="connsiteY1" fmla="*/ 98860 h 104775"/>
                <a:gd name="connsiteX2" fmla="*/ 7144 w 85725"/>
                <a:gd name="connsiteY2" fmla="*/ 57045 h 104775"/>
                <a:gd name="connsiteX3" fmla="*/ 7296 w 857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04775">
                  <a:moveTo>
                    <a:pt x="79734" y="48958"/>
                  </a:moveTo>
                  <a:lnTo>
                    <a:pt x="79572" y="98860"/>
                  </a:lnTo>
                  <a:lnTo>
                    <a:pt x="7144" y="57045"/>
                  </a:lnTo>
                  <a:lnTo>
                    <a:pt x="7296" y="7144"/>
                  </a:lnTo>
                  <a:close/>
                </a:path>
              </a:pathLst>
            </a:custGeom>
            <a:solidFill>
              <a:srgbClr val="475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EB3D1D-177B-4FF6-8DD4-145FDF6D04EE}"/>
                </a:ext>
              </a:extLst>
            </p:cNvPr>
            <p:cNvSpPr/>
            <p:nvPr/>
          </p:nvSpPr>
          <p:spPr>
            <a:xfrm>
              <a:off x="7223180" y="5791949"/>
              <a:ext cx="123825" cy="123825"/>
            </a:xfrm>
            <a:custGeom>
              <a:avLst/>
              <a:gdLst>
                <a:gd name="connsiteX0" fmla="*/ 125092 w 123825"/>
                <a:gd name="connsiteY0" fmla="*/ 7144 h 123825"/>
                <a:gd name="connsiteX1" fmla="*/ 124949 w 123825"/>
                <a:gd name="connsiteY1" fmla="*/ 57035 h 123825"/>
                <a:gd name="connsiteX2" fmla="*/ 7144 w 123825"/>
                <a:gd name="connsiteY2" fmla="*/ 125492 h 123825"/>
                <a:gd name="connsiteX3" fmla="*/ 7306 w 123825"/>
                <a:gd name="connsiteY3" fmla="*/ 7559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25092" y="7144"/>
                  </a:moveTo>
                  <a:lnTo>
                    <a:pt x="124949" y="57035"/>
                  </a:lnTo>
                  <a:lnTo>
                    <a:pt x="7144" y="125492"/>
                  </a:lnTo>
                  <a:lnTo>
                    <a:pt x="7306" y="75590"/>
                  </a:ln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3839EBA-244E-4DE9-9C38-490827090D5A}"/>
                </a:ext>
              </a:extLst>
            </p:cNvPr>
            <p:cNvSpPr/>
            <p:nvPr/>
          </p:nvSpPr>
          <p:spPr>
            <a:xfrm>
              <a:off x="7150942" y="5506253"/>
              <a:ext cx="619125" cy="361950"/>
            </a:xfrm>
            <a:custGeom>
              <a:avLst/>
              <a:gdLst>
                <a:gd name="connsiteX0" fmla="*/ 7144 w 619125"/>
                <a:gd name="connsiteY0" fmla="*/ 319499 h 361950"/>
                <a:gd name="connsiteX1" fmla="*/ 7144 w 619125"/>
                <a:gd name="connsiteY1" fmla="*/ 319557 h 361950"/>
                <a:gd name="connsiteX2" fmla="*/ 79572 w 619125"/>
                <a:gd name="connsiteY2" fmla="*/ 361314 h 361950"/>
                <a:gd name="connsiteX3" fmla="*/ 197358 w 619125"/>
                <a:gd name="connsiteY3" fmla="*/ 292820 h 361950"/>
                <a:gd name="connsiteX4" fmla="*/ 539286 w 619125"/>
                <a:gd name="connsiteY4" fmla="*/ 274027 h 361950"/>
                <a:gd name="connsiteX5" fmla="*/ 617525 w 619125"/>
                <a:gd name="connsiteY5" fmla="*/ 166680 h 361950"/>
                <a:gd name="connsiteX6" fmla="*/ 602228 w 619125"/>
                <a:gd name="connsiteY6" fmla="*/ 111893 h 361950"/>
                <a:gd name="connsiteX7" fmla="*/ 592369 w 619125"/>
                <a:gd name="connsiteY7" fmla="*/ 97719 h 361950"/>
                <a:gd name="connsiteX8" fmla="*/ 586502 w 619125"/>
                <a:gd name="connsiteY8" fmla="*/ 90880 h 361950"/>
                <a:gd name="connsiteX9" fmla="*/ 579968 w 619125"/>
                <a:gd name="connsiteY9" fmla="*/ 84089 h 361950"/>
                <a:gd name="connsiteX10" fmla="*/ 565099 w 619125"/>
                <a:gd name="connsiteY10" fmla="*/ 71049 h 361950"/>
                <a:gd name="connsiteX11" fmla="*/ 556689 w 619125"/>
                <a:gd name="connsiteY11" fmla="*/ 64791 h 361950"/>
                <a:gd name="connsiteX12" fmla="*/ 552269 w 619125"/>
                <a:gd name="connsiteY12" fmla="*/ 61734 h 361950"/>
                <a:gd name="connsiteX13" fmla="*/ 543001 w 619125"/>
                <a:gd name="connsiteY13" fmla="*/ 55800 h 361950"/>
                <a:gd name="connsiteX14" fmla="*/ 538039 w 619125"/>
                <a:gd name="connsiteY14" fmla="*/ 52885 h 361950"/>
                <a:gd name="connsiteX15" fmla="*/ 156238 w 619125"/>
                <a:gd name="connsiteY15" fmla="*/ 52885 h 361950"/>
                <a:gd name="connsiteX16" fmla="*/ 151438 w 619125"/>
                <a:gd name="connsiteY16" fmla="*/ 55752 h 361950"/>
                <a:gd name="connsiteX17" fmla="*/ 143199 w 619125"/>
                <a:gd name="connsiteY17" fmla="*/ 61039 h 361950"/>
                <a:gd name="connsiteX18" fmla="*/ 122025 w 619125"/>
                <a:gd name="connsiteY18" fmla="*/ 77241 h 361950"/>
                <a:gd name="connsiteX19" fmla="*/ 115119 w 619125"/>
                <a:gd name="connsiteY19" fmla="*/ 83717 h 361950"/>
                <a:gd name="connsiteX20" fmla="*/ 109242 w 619125"/>
                <a:gd name="connsiteY20" fmla="*/ 89861 h 361950"/>
                <a:gd name="connsiteX21" fmla="*/ 106518 w 619125"/>
                <a:gd name="connsiteY21" fmla="*/ 92947 h 361950"/>
                <a:gd name="connsiteX22" fmla="*/ 104098 w 619125"/>
                <a:gd name="connsiteY22" fmla="*/ 95843 h 361950"/>
                <a:gd name="connsiteX23" fmla="*/ 98717 w 619125"/>
                <a:gd name="connsiteY23" fmla="*/ 102844 h 361950"/>
                <a:gd name="connsiteX24" fmla="*/ 97727 w 619125"/>
                <a:gd name="connsiteY24" fmla="*/ 104196 h 361950"/>
                <a:gd name="connsiteX25" fmla="*/ 97441 w 619125"/>
                <a:gd name="connsiteY25" fmla="*/ 104644 h 361950"/>
                <a:gd name="connsiteX26" fmla="*/ 94631 w 619125"/>
                <a:gd name="connsiteY26" fmla="*/ 108873 h 361950"/>
                <a:gd name="connsiteX27" fmla="*/ 92983 w 619125"/>
                <a:gd name="connsiteY27" fmla="*/ 111578 h 361950"/>
                <a:gd name="connsiteX28" fmla="*/ 89716 w 619125"/>
                <a:gd name="connsiteY28" fmla="*/ 117398 h 361950"/>
                <a:gd name="connsiteX29" fmla="*/ 87782 w 619125"/>
                <a:gd name="connsiteY29" fmla="*/ 121236 h 361950"/>
                <a:gd name="connsiteX30" fmla="*/ 86325 w 619125"/>
                <a:gd name="connsiteY30" fmla="*/ 124437 h 361950"/>
                <a:gd name="connsiteX31" fmla="*/ 84258 w 619125"/>
                <a:gd name="connsiteY31" fmla="*/ 129571 h 361950"/>
                <a:gd name="connsiteX32" fmla="*/ 83248 w 619125"/>
                <a:gd name="connsiteY32" fmla="*/ 132390 h 361950"/>
                <a:gd name="connsiteX33" fmla="*/ 81486 w 619125"/>
                <a:gd name="connsiteY33" fmla="*/ 138124 h 361950"/>
                <a:gd name="connsiteX34" fmla="*/ 80867 w 619125"/>
                <a:gd name="connsiteY34" fmla="*/ 140515 h 361950"/>
                <a:gd name="connsiteX35" fmla="*/ 79362 w 619125"/>
                <a:gd name="connsiteY35" fmla="*/ 147678 h 361950"/>
                <a:gd name="connsiteX36" fmla="*/ 78819 w 619125"/>
                <a:gd name="connsiteY36" fmla="*/ 151393 h 361950"/>
                <a:gd name="connsiteX37" fmla="*/ 78152 w 619125"/>
                <a:gd name="connsiteY37" fmla="*/ 161708 h 361950"/>
                <a:gd name="connsiteX38" fmla="*/ 78124 w 619125"/>
                <a:gd name="connsiteY38" fmla="*/ 162556 h 361950"/>
                <a:gd name="connsiteX39" fmla="*/ 78124 w 619125"/>
                <a:gd name="connsiteY39" fmla="*/ 164499 h 361950"/>
                <a:gd name="connsiteX40" fmla="*/ 124892 w 619125"/>
                <a:gd name="connsiteY40" fmla="*/ 251024 h 361950"/>
                <a:gd name="connsiteX41" fmla="*/ 95469 w 619125"/>
                <a:gd name="connsiteY41" fmla="*/ 268160 h 361950"/>
                <a:gd name="connsiteX42" fmla="*/ 95298 w 619125"/>
                <a:gd name="connsiteY42" fmla="*/ 268217 h 361950"/>
                <a:gd name="connsiteX43" fmla="*/ 7144 w 619125"/>
                <a:gd name="connsiteY43" fmla="*/ 319499 h 361950"/>
                <a:gd name="connsiteX44" fmla="*/ 194138 w 619125"/>
                <a:gd name="connsiteY44" fmla="*/ 82660 h 361950"/>
                <a:gd name="connsiteX45" fmla="*/ 500482 w 619125"/>
                <a:gd name="connsiteY45" fmla="*/ 82613 h 361950"/>
                <a:gd name="connsiteX46" fmla="*/ 556774 w 619125"/>
                <a:gd name="connsiteY46" fmla="*/ 193474 h 361950"/>
                <a:gd name="connsiteX47" fmla="*/ 556698 w 619125"/>
                <a:gd name="connsiteY47" fmla="*/ 193541 h 361950"/>
                <a:gd name="connsiteX48" fmla="*/ 554907 w 619125"/>
                <a:gd name="connsiteY48" fmla="*/ 196951 h 361950"/>
                <a:gd name="connsiteX49" fmla="*/ 539258 w 619125"/>
                <a:gd name="connsiteY49" fmla="*/ 217153 h 361950"/>
                <a:gd name="connsiteX50" fmla="*/ 534533 w 619125"/>
                <a:gd name="connsiteY50" fmla="*/ 221582 h 361950"/>
                <a:gd name="connsiteX51" fmla="*/ 522722 w 619125"/>
                <a:gd name="connsiteY51" fmla="*/ 231079 h 361950"/>
                <a:gd name="connsiteX52" fmla="*/ 508958 w 619125"/>
                <a:gd name="connsiteY52" fmla="*/ 240013 h 361950"/>
                <a:gd name="connsiteX53" fmla="*/ 501319 w 619125"/>
                <a:gd name="connsiteY53" fmla="*/ 244261 h 361950"/>
                <a:gd name="connsiteX54" fmla="*/ 476440 w 619125"/>
                <a:gd name="connsiteY54" fmla="*/ 255587 h 361950"/>
                <a:gd name="connsiteX55" fmla="*/ 476374 w 619125"/>
                <a:gd name="connsiteY55" fmla="*/ 255587 h 361950"/>
                <a:gd name="connsiteX56" fmla="*/ 458362 w 619125"/>
                <a:gd name="connsiteY56" fmla="*/ 261854 h 361950"/>
                <a:gd name="connsiteX57" fmla="*/ 238334 w 619125"/>
                <a:gd name="connsiteY57" fmla="*/ 261854 h 361950"/>
                <a:gd name="connsiteX58" fmla="*/ 211712 w 619125"/>
                <a:gd name="connsiteY58" fmla="*/ 252101 h 361950"/>
                <a:gd name="connsiteX59" fmla="*/ 211636 w 619125"/>
                <a:gd name="connsiteY59" fmla="*/ 252101 h 361950"/>
                <a:gd name="connsiteX60" fmla="*/ 195234 w 619125"/>
                <a:gd name="connsiteY60" fmla="*/ 244261 h 361950"/>
                <a:gd name="connsiteX61" fmla="*/ 195167 w 619125"/>
                <a:gd name="connsiteY61" fmla="*/ 244261 h 361950"/>
                <a:gd name="connsiteX62" fmla="*/ 189395 w 619125"/>
                <a:gd name="connsiteY62" fmla="*/ 241023 h 361950"/>
                <a:gd name="connsiteX63" fmla="*/ 185099 w 619125"/>
                <a:gd name="connsiteY63" fmla="*/ 238489 h 361950"/>
                <a:gd name="connsiteX64" fmla="*/ 175774 w 619125"/>
                <a:gd name="connsiteY64" fmla="*/ 232469 h 361950"/>
                <a:gd name="connsiteX65" fmla="*/ 171469 w 619125"/>
                <a:gd name="connsiteY65" fmla="*/ 229431 h 361950"/>
                <a:gd name="connsiteX66" fmla="*/ 194138 w 619125"/>
                <a:gd name="connsiteY66" fmla="*/ 8266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19125" h="361950">
                  <a:moveTo>
                    <a:pt x="7144" y="319499"/>
                  </a:moveTo>
                  <a:lnTo>
                    <a:pt x="7144" y="319557"/>
                  </a:lnTo>
                  <a:lnTo>
                    <a:pt x="79572" y="361314"/>
                  </a:lnTo>
                  <a:lnTo>
                    <a:pt x="197358" y="292820"/>
                  </a:lnTo>
                  <a:cubicBezTo>
                    <a:pt x="302485" y="334044"/>
                    <a:pt x="446722" y="327805"/>
                    <a:pt x="539286" y="274027"/>
                  </a:cubicBezTo>
                  <a:cubicBezTo>
                    <a:pt x="590359" y="244338"/>
                    <a:pt x="616391" y="205647"/>
                    <a:pt x="617525" y="166680"/>
                  </a:cubicBezTo>
                  <a:cubicBezTo>
                    <a:pt x="618125" y="148154"/>
                    <a:pt x="612991" y="129571"/>
                    <a:pt x="602228" y="111893"/>
                  </a:cubicBezTo>
                  <a:cubicBezTo>
                    <a:pt x="599418" y="107092"/>
                    <a:pt x="596074" y="102339"/>
                    <a:pt x="592369" y="97719"/>
                  </a:cubicBezTo>
                  <a:cubicBezTo>
                    <a:pt x="590483" y="95405"/>
                    <a:pt x="588540" y="93147"/>
                    <a:pt x="586502" y="90880"/>
                  </a:cubicBezTo>
                  <a:cubicBezTo>
                    <a:pt x="584445" y="88613"/>
                    <a:pt x="582235" y="86346"/>
                    <a:pt x="579968" y="84089"/>
                  </a:cubicBezTo>
                  <a:cubicBezTo>
                    <a:pt x="575443" y="79669"/>
                    <a:pt x="570481" y="75297"/>
                    <a:pt x="565099" y="71049"/>
                  </a:cubicBezTo>
                  <a:cubicBezTo>
                    <a:pt x="562403" y="68944"/>
                    <a:pt x="559594" y="66839"/>
                    <a:pt x="556689" y="64791"/>
                  </a:cubicBezTo>
                  <a:cubicBezTo>
                    <a:pt x="555231" y="63782"/>
                    <a:pt x="553774" y="62743"/>
                    <a:pt x="552269" y="61734"/>
                  </a:cubicBezTo>
                  <a:cubicBezTo>
                    <a:pt x="549250" y="59743"/>
                    <a:pt x="546173" y="57743"/>
                    <a:pt x="543001" y="55800"/>
                  </a:cubicBezTo>
                  <a:cubicBezTo>
                    <a:pt x="541372" y="54828"/>
                    <a:pt x="539705" y="53857"/>
                    <a:pt x="538039" y="52885"/>
                  </a:cubicBezTo>
                  <a:cubicBezTo>
                    <a:pt x="432387" y="-8103"/>
                    <a:pt x="261204" y="-8103"/>
                    <a:pt x="156238" y="52885"/>
                  </a:cubicBezTo>
                  <a:cubicBezTo>
                    <a:pt x="154619" y="53857"/>
                    <a:pt x="153000" y="54771"/>
                    <a:pt x="151438" y="55752"/>
                  </a:cubicBezTo>
                  <a:cubicBezTo>
                    <a:pt x="148580" y="57486"/>
                    <a:pt x="145837" y="59248"/>
                    <a:pt x="143199" y="61039"/>
                  </a:cubicBezTo>
                  <a:cubicBezTo>
                    <a:pt x="135455" y="66201"/>
                    <a:pt x="128378" y="71640"/>
                    <a:pt x="122025" y="77241"/>
                  </a:cubicBezTo>
                  <a:cubicBezTo>
                    <a:pt x="119605" y="79355"/>
                    <a:pt x="117281" y="81508"/>
                    <a:pt x="115119" y="83717"/>
                  </a:cubicBezTo>
                  <a:cubicBezTo>
                    <a:pt x="113062" y="85746"/>
                    <a:pt x="111118" y="87794"/>
                    <a:pt x="109242" y="89861"/>
                  </a:cubicBezTo>
                  <a:cubicBezTo>
                    <a:pt x="108309" y="90880"/>
                    <a:pt x="107404" y="91909"/>
                    <a:pt x="106518" y="92947"/>
                  </a:cubicBezTo>
                  <a:cubicBezTo>
                    <a:pt x="105680" y="93900"/>
                    <a:pt x="104889" y="94871"/>
                    <a:pt x="104098" y="95843"/>
                  </a:cubicBezTo>
                  <a:cubicBezTo>
                    <a:pt x="102194" y="98148"/>
                    <a:pt x="100403" y="100482"/>
                    <a:pt x="98717" y="102844"/>
                  </a:cubicBezTo>
                  <a:cubicBezTo>
                    <a:pt x="98393" y="103301"/>
                    <a:pt x="98041" y="103739"/>
                    <a:pt x="97727" y="104196"/>
                  </a:cubicBezTo>
                  <a:cubicBezTo>
                    <a:pt x="97621" y="104349"/>
                    <a:pt x="97527" y="104501"/>
                    <a:pt x="97441" y="104644"/>
                  </a:cubicBezTo>
                  <a:cubicBezTo>
                    <a:pt x="96460" y="106044"/>
                    <a:pt x="95535" y="107444"/>
                    <a:pt x="94631" y="108873"/>
                  </a:cubicBezTo>
                  <a:cubicBezTo>
                    <a:pt x="94059" y="109769"/>
                    <a:pt x="93536" y="110673"/>
                    <a:pt x="92983" y="111578"/>
                  </a:cubicBezTo>
                  <a:cubicBezTo>
                    <a:pt x="91830" y="113502"/>
                    <a:pt x="90735" y="115445"/>
                    <a:pt x="89716" y="117398"/>
                  </a:cubicBezTo>
                  <a:cubicBezTo>
                    <a:pt x="89049" y="118684"/>
                    <a:pt x="88382" y="119960"/>
                    <a:pt x="87782" y="121236"/>
                  </a:cubicBezTo>
                  <a:cubicBezTo>
                    <a:pt x="87277" y="122303"/>
                    <a:pt x="86792" y="123370"/>
                    <a:pt x="86325" y="124437"/>
                  </a:cubicBezTo>
                  <a:cubicBezTo>
                    <a:pt x="85591" y="126152"/>
                    <a:pt x="84906" y="127856"/>
                    <a:pt x="84258" y="129571"/>
                  </a:cubicBezTo>
                  <a:cubicBezTo>
                    <a:pt x="83905" y="130504"/>
                    <a:pt x="83563" y="131438"/>
                    <a:pt x="83248" y="132390"/>
                  </a:cubicBezTo>
                  <a:cubicBezTo>
                    <a:pt x="82601" y="134295"/>
                    <a:pt x="82010" y="136200"/>
                    <a:pt x="81486" y="138124"/>
                  </a:cubicBezTo>
                  <a:cubicBezTo>
                    <a:pt x="81276" y="138915"/>
                    <a:pt x="81058" y="139715"/>
                    <a:pt x="80867" y="140515"/>
                  </a:cubicBezTo>
                  <a:cubicBezTo>
                    <a:pt x="80286" y="142896"/>
                    <a:pt x="79762" y="145287"/>
                    <a:pt x="79362" y="147678"/>
                  </a:cubicBezTo>
                  <a:cubicBezTo>
                    <a:pt x="79095" y="148916"/>
                    <a:pt x="78934" y="150154"/>
                    <a:pt x="78819" y="151393"/>
                  </a:cubicBezTo>
                  <a:cubicBezTo>
                    <a:pt x="78353" y="154831"/>
                    <a:pt x="78152" y="158270"/>
                    <a:pt x="78152" y="161708"/>
                  </a:cubicBezTo>
                  <a:cubicBezTo>
                    <a:pt x="78152" y="161985"/>
                    <a:pt x="78124" y="162270"/>
                    <a:pt x="78124" y="162556"/>
                  </a:cubicBezTo>
                  <a:lnTo>
                    <a:pt x="78124" y="164499"/>
                  </a:lnTo>
                  <a:cubicBezTo>
                    <a:pt x="78667" y="194769"/>
                    <a:pt x="94279" y="225002"/>
                    <a:pt x="124892" y="251024"/>
                  </a:cubicBezTo>
                  <a:lnTo>
                    <a:pt x="95469" y="268160"/>
                  </a:lnTo>
                  <a:lnTo>
                    <a:pt x="95298" y="268217"/>
                  </a:lnTo>
                  <a:lnTo>
                    <a:pt x="7144" y="319499"/>
                  </a:lnTo>
                  <a:close/>
                  <a:moveTo>
                    <a:pt x="194138" y="82660"/>
                  </a:moveTo>
                  <a:cubicBezTo>
                    <a:pt x="278292" y="38093"/>
                    <a:pt x="415833" y="38036"/>
                    <a:pt x="500482" y="82613"/>
                  </a:cubicBezTo>
                  <a:cubicBezTo>
                    <a:pt x="557460" y="112559"/>
                    <a:pt x="576234" y="155165"/>
                    <a:pt x="556774" y="193474"/>
                  </a:cubicBezTo>
                  <a:cubicBezTo>
                    <a:pt x="556774" y="193474"/>
                    <a:pt x="556774" y="193474"/>
                    <a:pt x="556698" y="193541"/>
                  </a:cubicBezTo>
                  <a:cubicBezTo>
                    <a:pt x="556222" y="194684"/>
                    <a:pt x="555584" y="195808"/>
                    <a:pt x="554907" y="196951"/>
                  </a:cubicBezTo>
                  <a:cubicBezTo>
                    <a:pt x="551012" y="203866"/>
                    <a:pt x="545716" y="210638"/>
                    <a:pt x="539258" y="217153"/>
                  </a:cubicBezTo>
                  <a:cubicBezTo>
                    <a:pt x="537733" y="218677"/>
                    <a:pt x="536143" y="220134"/>
                    <a:pt x="534533" y="221582"/>
                  </a:cubicBezTo>
                  <a:cubicBezTo>
                    <a:pt x="530914" y="224821"/>
                    <a:pt x="526961" y="227993"/>
                    <a:pt x="522722" y="231079"/>
                  </a:cubicBezTo>
                  <a:cubicBezTo>
                    <a:pt x="518483" y="234117"/>
                    <a:pt x="513826" y="237099"/>
                    <a:pt x="508958" y="240013"/>
                  </a:cubicBezTo>
                  <a:cubicBezTo>
                    <a:pt x="506453" y="241471"/>
                    <a:pt x="503958" y="242871"/>
                    <a:pt x="501319" y="244261"/>
                  </a:cubicBezTo>
                  <a:cubicBezTo>
                    <a:pt x="493471" y="248433"/>
                    <a:pt x="485127" y="252167"/>
                    <a:pt x="476440" y="255587"/>
                  </a:cubicBezTo>
                  <a:cubicBezTo>
                    <a:pt x="476374" y="255587"/>
                    <a:pt x="476374" y="255587"/>
                    <a:pt x="476374" y="255587"/>
                  </a:cubicBezTo>
                  <a:cubicBezTo>
                    <a:pt x="470535" y="257863"/>
                    <a:pt x="464553" y="259949"/>
                    <a:pt x="458362" y="261854"/>
                  </a:cubicBezTo>
                  <a:cubicBezTo>
                    <a:pt x="390877" y="282933"/>
                    <a:pt x="306095" y="282933"/>
                    <a:pt x="238334" y="261854"/>
                  </a:cubicBezTo>
                  <a:cubicBezTo>
                    <a:pt x="229076" y="259006"/>
                    <a:pt x="220189" y="255768"/>
                    <a:pt x="211712" y="252101"/>
                  </a:cubicBezTo>
                  <a:lnTo>
                    <a:pt x="211636" y="252101"/>
                  </a:lnTo>
                  <a:cubicBezTo>
                    <a:pt x="206007" y="249634"/>
                    <a:pt x="200530" y="247033"/>
                    <a:pt x="195234" y="244261"/>
                  </a:cubicBezTo>
                  <a:lnTo>
                    <a:pt x="195167" y="244261"/>
                  </a:lnTo>
                  <a:cubicBezTo>
                    <a:pt x="193214" y="243242"/>
                    <a:pt x="191271" y="242166"/>
                    <a:pt x="189395" y="241023"/>
                  </a:cubicBezTo>
                  <a:cubicBezTo>
                    <a:pt x="187937" y="240270"/>
                    <a:pt x="186480" y="239442"/>
                    <a:pt x="185099" y="238489"/>
                  </a:cubicBezTo>
                  <a:cubicBezTo>
                    <a:pt x="181832" y="236651"/>
                    <a:pt x="178698" y="234632"/>
                    <a:pt x="175774" y="232469"/>
                  </a:cubicBezTo>
                  <a:cubicBezTo>
                    <a:pt x="174317" y="231517"/>
                    <a:pt x="172850" y="230507"/>
                    <a:pt x="171469" y="229431"/>
                  </a:cubicBezTo>
                  <a:cubicBezTo>
                    <a:pt x="111280" y="184911"/>
                    <a:pt x="118786" y="122618"/>
                    <a:pt x="194138" y="82660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9A1670-EDE5-4E4E-A8AE-5238737A9F44}"/>
                </a:ext>
              </a:extLst>
            </p:cNvPr>
            <p:cNvSpPr/>
            <p:nvPr/>
          </p:nvSpPr>
          <p:spPr>
            <a:xfrm>
              <a:off x="6951203" y="5919620"/>
              <a:ext cx="9525" cy="9525"/>
            </a:xfrm>
            <a:custGeom>
              <a:avLst/>
              <a:gdLst>
                <a:gd name="connsiteX0" fmla="*/ 7144 w 9525"/>
                <a:gd name="connsiteY0" fmla="*/ 7326 h 9525"/>
                <a:gd name="connsiteX1" fmla="*/ 10802 w 9525"/>
                <a:gd name="connsiteY1" fmla="*/ 7174 h 9525"/>
                <a:gd name="connsiteX2" fmla="*/ 10696 w 9525"/>
                <a:gd name="connsiteY2" fmla="*/ 7174 h 9525"/>
                <a:gd name="connsiteX3" fmla="*/ 7144 w 9525"/>
                <a:gd name="connsiteY3" fmla="*/ 732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26"/>
                  </a:moveTo>
                  <a:cubicBezTo>
                    <a:pt x="8392" y="7307"/>
                    <a:pt x="9516" y="7059"/>
                    <a:pt x="10802" y="7174"/>
                  </a:cubicBezTo>
                  <a:cubicBezTo>
                    <a:pt x="10744" y="7174"/>
                    <a:pt x="10696" y="7174"/>
                    <a:pt x="10696" y="7174"/>
                  </a:cubicBezTo>
                  <a:cubicBezTo>
                    <a:pt x="9401" y="7059"/>
                    <a:pt x="8325" y="7307"/>
                    <a:pt x="7144" y="7326"/>
                  </a:cubicBezTo>
                  <a:close/>
                </a:path>
              </a:pathLst>
            </a:custGeom>
            <a:solidFill>
              <a:srgbClr val="AA3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FE79D-9B41-482F-B314-271F2A41485F}"/>
                </a:ext>
              </a:extLst>
            </p:cNvPr>
            <p:cNvSpPr/>
            <p:nvPr/>
          </p:nvSpPr>
          <p:spPr>
            <a:xfrm>
              <a:off x="6945259" y="5920117"/>
              <a:ext cx="9525" cy="9525"/>
            </a:xfrm>
            <a:custGeom>
              <a:avLst/>
              <a:gdLst>
                <a:gd name="connsiteX0" fmla="*/ 7144 w 9525"/>
                <a:gd name="connsiteY0" fmla="*/ 7391 h 9525"/>
                <a:gd name="connsiteX1" fmla="*/ 7915 w 9525"/>
                <a:gd name="connsiteY1" fmla="*/ 7144 h 9525"/>
                <a:gd name="connsiteX2" fmla="*/ 7763 w 9525"/>
                <a:gd name="connsiteY2" fmla="*/ 7153 h 9525"/>
                <a:gd name="connsiteX3" fmla="*/ 7144 w 9525"/>
                <a:gd name="connsiteY3" fmla="*/ 73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91"/>
                  </a:moveTo>
                  <a:cubicBezTo>
                    <a:pt x="7401" y="7306"/>
                    <a:pt x="7648" y="7191"/>
                    <a:pt x="7915" y="7144"/>
                  </a:cubicBezTo>
                  <a:cubicBezTo>
                    <a:pt x="7839" y="7144"/>
                    <a:pt x="7763" y="7153"/>
                    <a:pt x="7763" y="7153"/>
                  </a:cubicBezTo>
                  <a:cubicBezTo>
                    <a:pt x="7534" y="7201"/>
                    <a:pt x="7353" y="7315"/>
                    <a:pt x="7144" y="7391"/>
                  </a:cubicBezTo>
                  <a:close/>
                </a:path>
              </a:pathLst>
            </a:custGeom>
            <a:solidFill>
              <a:srgbClr val="AA3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988C71-979D-4674-810B-EFD324F4013C}"/>
                </a:ext>
              </a:extLst>
            </p:cNvPr>
            <p:cNvSpPr/>
            <p:nvPr/>
          </p:nvSpPr>
          <p:spPr>
            <a:xfrm>
              <a:off x="6961290" y="5921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944 w 9525"/>
                <a:gd name="connsiteY1" fmla="*/ 7791 h 9525"/>
                <a:gd name="connsiteX2" fmla="*/ 9896 w 9525"/>
                <a:gd name="connsiteY2" fmla="*/ 775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391"/>
                    <a:pt x="8963" y="7448"/>
                    <a:pt x="9944" y="7791"/>
                  </a:cubicBezTo>
                  <a:cubicBezTo>
                    <a:pt x="9916" y="7772"/>
                    <a:pt x="9896" y="7753"/>
                    <a:pt x="9896" y="7753"/>
                  </a:cubicBezTo>
                  <a:cubicBezTo>
                    <a:pt x="8925" y="7448"/>
                    <a:pt x="8068" y="7391"/>
                    <a:pt x="7144" y="7144"/>
                  </a:cubicBezTo>
                  <a:close/>
                </a:path>
              </a:pathLst>
            </a:custGeom>
            <a:solidFill>
              <a:srgbClr val="AA3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405D4-DF54-4CD0-B028-952A7C9161F4}"/>
                </a:ext>
              </a:extLst>
            </p:cNvPr>
            <p:cNvSpPr/>
            <p:nvPr/>
          </p:nvSpPr>
          <p:spPr>
            <a:xfrm>
              <a:off x="6942668" y="5920365"/>
              <a:ext cx="9525" cy="9525"/>
            </a:xfrm>
            <a:custGeom>
              <a:avLst/>
              <a:gdLst>
                <a:gd name="connsiteX0" fmla="*/ 9735 w 9525"/>
                <a:gd name="connsiteY0" fmla="*/ 7144 h 9525"/>
                <a:gd name="connsiteX1" fmla="*/ 7144 w 9525"/>
                <a:gd name="connsiteY1" fmla="*/ 8125 h 9525"/>
                <a:gd name="connsiteX2" fmla="*/ 97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735" y="7144"/>
                  </a:moveTo>
                  <a:cubicBezTo>
                    <a:pt x="8849" y="7429"/>
                    <a:pt x="8020" y="7811"/>
                    <a:pt x="7144" y="8125"/>
                  </a:cubicBezTo>
                  <a:cubicBezTo>
                    <a:pt x="7991" y="7811"/>
                    <a:pt x="8840" y="7429"/>
                    <a:pt x="9735" y="7144"/>
                  </a:cubicBezTo>
                  <a:close/>
                </a:path>
              </a:pathLst>
            </a:custGeom>
            <a:solidFill>
              <a:srgbClr val="AA3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C57E93-F71E-468A-AA2C-09DDE2446680}"/>
                </a:ext>
              </a:extLst>
            </p:cNvPr>
            <p:cNvSpPr/>
            <p:nvPr/>
          </p:nvSpPr>
          <p:spPr>
            <a:xfrm>
              <a:off x="6938258" y="5785386"/>
              <a:ext cx="323850" cy="276225"/>
            </a:xfrm>
            <a:custGeom>
              <a:avLst/>
              <a:gdLst>
                <a:gd name="connsiteX0" fmla="*/ 324688 w 323850"/>
                <a:gd name="connsiteY0" fmla="*/ 91955 h 276225"/>
                <a:gd name="connsiteX1" fmla="*/ 324412 w 323850"/>
                <a:gd name="connsiteY1" fmla="*/ 90097 h 276225"/>
                <a:gd name="connsiteX2" fmla="*/ 324145 w 323850"/>
                <a:gd name="connsiteY2" fmla="*/ 88345 h 276225"/>
                <a:gd name="connsiteX3" fmla="*/ 322974 w 323850"/>
                <a:gd name="connsiteY3" fmla="*/ 82953 h 276225"/>
                <a:gd name="connsiteX4" fmla="*/ 321659 w 323850"/>
                <a:gd name="connsiteY4" fmla="*/ 78143 h 276225"/>
                <a:gd name="connsiteX5" fmla="*/ 320240 w 323850"/>
                <a:gd name="connsiteY5" fmla="*/ 73771 h 276225"/>
                <a:gd name="connsiteX6" fmla="*/ 318697 w 323850"/>
                <a:gd name="connsiteY6" fmla="*/ 69580 h 276225"/>
                <a:gd name="connsiteX7" fmla="*/ 317059 w 323850"/>
                <a:gd name="connsiteY7" fmla="*/ 65570 h 276225"/>
                <a:gd name="connsiteX8" fmla="*/ 315278 w 323850"/>
                <a:gd name="connsiteY8" fmla="*/ 61646 h 276225"/>
                <a:gd name="connsiteX9" fmla="*/ 313373 w 323850"/>
                <a:gd name="connsiteY9" fmla="*/ 57817 h 276225"/>
                <a:gd name="connsiteX10" fmla="*/ 311315 w 323850"/>
                <a:gd name="connsiteY10" fmla="*/ 54026 h 276225"/>
                <a:gd name="connsiteX11" fmla="*/ 310753 w 323850"/>
                <a:gd name="connsiteY11" fmla="*/ 53083 h 276225"/>
                <a:gd name="connsiteX12" fmla="*/ 310392 w 323850"/>
                <a:gd name="connsiteY12" fmla="*/ 52454 h 276225"/>
                <a:gd name="connsiteX13" fmla="*/ 309067 w 323850"/>
                <a:gd name="connsiteY13" fmla="*/ 50216 h 276225"/>
                <a:gd name="connsiteX14" fmla="*/ 306629 w 323850"/>
                <a:gd name="connsiteY14" fmla="*/ 46358 h 276225"/>
                <a:gd name="connsiteX15" fmla="*/ 303924 w 323850"/>
                <a:gd name="connsiteY15" fmla="*/ 42406 h 276225"/>
                <a:gd name="connsiteX16" fmla="*/ 303105 w 323850"/>
                <a:gd name="connsiteY16" fmla="*/ 41310 h 276225"/>
                <a:gd name="connsiteX17" fmla="*/ 302809 w 323850"/>
                <a:gd name="connsiteY17" fmla="*/ 40920 h 276225"/>
                <a:gd name="connsiteX18" fmla="*/ 300847 w 323850"/>
                <a:gd name="connsiteY18" fmla="*/ 38300 h 276225"/>
                <a:gd name="connsiteX19" fmla="*/ 297142 w 323850"/>
                <a:gd name="connsiteY19" fmla="*/ 33804 h 276225"/>
                <a:gd name="connsiteX20" fmla="*/ 294799 w 323850"/>
                <a:gd name="connsiteY20" fmla="*/ 31280 h 276225"/>
                <a:gd name="connsiteX21" fmla="*/ 293684 w 323850"/>
                <a:gd name="connsiteY21" fmla="*/ 30071 h 276225"/>
                <a:gd name="connsiteX22" fmla="*/ 292208 w 323850"/>
                <a:gd name="connsiteY22" fmla="*/ 28490 h 276225"/>
                <a:gd name="connsiteX23" fmla="*/ 286979 w 323850"/>
                <a:gd name="connsiteY23" fmla="*/ 23803 h 276225"/>
                <a:gd name="connsiteX24" fmla="*/ 284007 w 323850"/>
                <a:gd name="connsiteY24" fmla="*/ 21146 h 276225"/>
                <a:gd name="connsiteX25" fmla="*/ 274044 w 323850"/>
                <a:gd name="connsiteY25" fmla="*/ 14231 h 276225"/>
                <a:gd name="connsiteX26" fmla="*/ 267101 w 323850"/>
                <a:gd name="connsiteY26" fmla="*/ 10763 h 276225"/>
                <a:gd name="connsiteX27" fmla="*/ 264319 w 323850"/>
                <a:gd name="connsiteY27" fmla="*/ 9763 h 276225"/>
                <a:gd name="connsiteX28" fmla="*/ 263071 w 323850"/>
                <a:gd name="connsiteY28" fmla="*/ 9297 h 276225"/>
                <a:gd name="connsiteX29" fmla="*/ 261661 w 323850"/>
                <a:gd name="connsiteY29" fmla="*/ 8792 h 276225"/>
                <a:gd name="connsiteX30" fmla="*/ 257556 w 323850"/>
                <a:gd name="connsiteY30" fmla="*/ 7801 h 276225"/>
                <a:gd name="connsiteX31" fmla="*/ 254051 w 323850"/>
                <a:gd name="connsiteY31" fmla="*/ 7306 h 276225"/>
                <a:gd name="connsiteX32" fmla="*/ 253861 w 323850"/>
                <a:gd name="connsiteY32" fmla="*/ 7296 h 276225"/>
                <a:gd name="connsiteX33" fmla="*/ 253698 w 323850"/>
                <a:gd name="connsiteY33" fmla="*/ 7287 h 276225"/>
                <a:gd name="connsiteX34" fmla="*/ 250936 w 323850"/>
                <a:gd name="connsiteY34" fmla="*/ 7144 h 276225"/>
                <a:gd name="connsiteX35" fmla="*/ 248079 w 323850"/>
                <a:gd name="connsiteY35" fmla="*/ 7287 h 276225"/>
                <a:gd name="connsiteX36" fmla="*/ 245383 w 323850"/>
                <a:gd name="connsiteY36" fmla="*/ 7639 h 276225"/>
                <a:gd name="connsiteX37" fmla="*/ 245021 w 323850"/>
                <a:gd name="connsiteY37" fmla="*/ 7725 h 276225"/>
                <a:gd name="connsiteX38" fmla="*/ 244869 w 323850"/>
                <a:gd name="connsiteY38" fmla="*/ 7772 h 276225"/>
                <a:gd name="connsiteX39" fmla="*/ 242859 w 323850"/>
                <a:gd name="connsiteY39" fmla="*/ 8258 h 276225"/>
                <a:gd name="connsiteX40" fmla="*/ 240468 w 323850"/>
                <a:gd name="connsiteY40" fmla="*/ 9077 h 276225"/>
                <a:gd name="connsiteX41" fmla="*/ 238163 w 323850"/>
                <a:gd name="connsiteY41" fmla="*/ 10144 h 276225"/>
                <a:gd name="connsiteX42" fmla="*/ 237249 w 323850"/>
                <a:gd name="connsiteY42" fmla="*/ 10668 h 276225"/>
                <a:gd name="connsiteX43" fmla="*/ 7144 w 323850"/>
                <a:gd name="connsiteY43" fmla="*/ 144351 h 276225"/>
                <a:gd name="connsiteX44" fmla="*/ 14726 w 323850"/>
                <a:gd name="connsiteY44" fmla="*/ 141484 h 276225"/>
                <a:gd name="connsiteX45" fmla="*/ 14936 w 323850"/>
                <a:gd name="connsiteY45" fmla="*/ 141437 h 276225"/>
                <a:gd name="connsiteX46" fmla="*/ 23556 w 323850"/>
                <a:gd name="connsiteY46" fmla="*/ 140980 h 276225"/>
                <a:gd name="connsiteX47" fmla="*/ 23765 w 323850"/>
                <a:gd name="connsiteY47" fmla="*/ 140999 h 276225"/>
                <a:gd name="connsiteX48" fmla="*/ 32881 w 323850"/>
                <a:gd name="connsiteY48" fmla="*/ 142990 h 276225"/>
                <a:gd name="connsiteX49" fmla="*/ 34223 w 323850"/>
                <a:gd name="connsiteY49" fmla="*/ 143466 h 276225"/>
                <a:gd name="connsiteX50" fmla="*/ 43939 w 323850"/>
                <a:gd name="connsiteY50" fmla="*/ 147942 h 276225"/>
                <a:gd name="connsiteX51" fmla="*/ 53883 w 323850"/>
                <a:gd name="connsiteY51" fmla="*/ 154829 h 276225"/>
                <a:gd name="connsiteX52" fmla="*/ 56950 w 323850"/>
                <a:gd name="connsiteY52" fmla="*/ 157601 h 276225"/>
                <a:gd name="connsiteX53" fmla="*/ 63541 w 323850"/>
                <a:gd name="connsiteY53" fmla="*/ 163754 h 276225"/>
                <a:gd name="connsiteX54" fmla="*/ 64694 w 323850"/>
                <a:gd name="connsiteY54" fmla="*/ 164992 h 276225"/>
                <a:gd name="connsiteX55" fmla="*/ 72676 w 323850"/>
                <a:gd name="connsiteY55" fmla="*/ 174612 h 276225"/>
                <a:gd name="connsiteX56" fmla="*/ 72981 w 323850"/>
                <a:gd name="connsiteY56" fmla="*/ 175022 h 276225"/>
                <a:gd name="connsiteX57" fmla="*/ 80277 w 323850"/>
                <a:gd name="connsiteY57" fmla="*/ 186185 h 276225"/>
                <a:gd name="connsiteX58" fmla="*/ 80639 w 323850"/>
                <a:gd name="connsiteY58" fmla="*/ 186804 h 276225"/>
                <a:gd name="connsiteX59" fmla="*/ 94298 w 323850"/>
                <a:gd name="connsiteY59" fmla="*/ 223914 h 276225"/>
                <a:gd name="connsiteX60" fmla="*/ 94555 w 323850"/>
                <a:gd name="connsiteY60" fmla="*/ 225581 h 276225"/>
                <a:gd name="connsiteX61" fmla="*/ 95488 w 323850"/>
                <a:gd name="connsiteY61" fmla="*/ 237230 h 276225"/>
                <a:gd name="connsiteX62" fmla="*/ 80401 w 323850"/>
                <a:gd name="connsiteY62" fmla="*/ 270443 h 276225"/>
                <a:gd name="connsiteX63" fmla="*/ 310515 w 323850"/>
                <a:gd name="connsiteY63" fmla="*/ 136693 h 276225"/>
                <a:gd name="connsiteX64" fmla="*/ 325603 w 323850"/>
                <a:gd name="connsiteY64" fmla="*/ 103527 h 276225"/>
                <a:gd name="connsiteX65" fmla="*/ 325164 w 323850"/>
                <a:gd name="connsiteY65" fmla="*/ 95241 h 276225"/>
                <a:gd name="connsiteX66" fmla="*/ 324688 w 323850"/>
                <a:gd name="connsiteY66" fmla="*/ 919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23850" h="276225">
                  <a:moveTo>
                    <a:pt x="324688" y="91955"/>
                  </a:moveTo>
                  <a:cubicBezTo>
                    <a:pt x="324584" y="91335"/>
                    <a:pt x="324498" y="90716"/>
                    <a:pt x="324412" y="90097"/>
                  </a:cubicBezTo>
                  <a:cubicBezTo>
                    <a:pt x="324298" y="89506"/>
                    <a:pt x="324251" y="88935"/>
                    <a:pt x="324145" y="88345"/>
                  </a:cubicBezTo>
                  <a:cubicBezTo>
                    <a:pt x="323822" y="86563"/>
                    <a:pt x="323431" y="84754"/>
                    <a:pt x="322974" y="82953"/>
                  </a:cubicBezTo>
                  <a:cubicBezTo>
                    <a:pt x="322583" y="81344"/>
                    <a:pt x="322136" y="79772"/>
                    <a:pt x="321659" y="78143"/>
                  </a:cubicBezTo>
                  <a:cubicBezTo>
                    <a:pt x="321221" y="76695"/>
                    <a:pt x="320745" y="75210"/>
                    <a:pt x="320240" y="73771"/>
                  </a:cubicBezTo>
                  <a:cubicBezTo>
                    <a:pt x="319754" y="72362"/>
                    <a:pt x="319250" y="70981"/>
                    <a:pt x="318697" y="69580"/>
                  </a:cubicBezTo>
                  <a:cubicBezTo>
                    <a:pt x="318174" y="68266"/>
                    <a:pt x="317631" y="66894"/>
                    <a:pt x="317059" y="65570"/>
                  </a:cubicBezTo>
                  <a:cubicBezTo>
                    <a:pt x="316488" y="64246"/>
                    <a:pt x="315897" y="62951"/>
                    <a:pt x="315278" y="61646"/>
                  </a:cubicBezTo>
                  <a:cubicBezTo>
                    <a:pt x="314678" y="60389"/>
                    <a:pt x="314020" y="59093"/>
                    <a:pt x="313373" y="57817"/>
                  </a:cubicBezTo>
                  <a:cubicBezTo>
                    <a:pt x="312706" y="56540"/>
                    <a:pt x="312020" y="55283"/>
                    <a:pt x="311315" y="54026"/>
                  </a:cubicBezTo>
                  <a:cubicBezTo>
                    <a:pt x="311135" y="53693"/>
                    <a:pt x="310944" y="53407"/>
                    <a:pt x="310753" y="53083"/>
                  </a:cubicBezTo>
                  <a:cubicBezTo>
                    <a:pt x="310629" y="52874"/>
                    <a:pt x="310515" y="52664"/>
                    <a:pt x="310392" y="52454"/>
                  </a:cubicBezTo>
                  <a:cubicBezTo>
                    <a:pt x="309953" y="51711"/>
                    <a:pt x="309525" y="50940"/>
                    <a:pt x="309067" y="50216"/>
                  </a:cubicBezTo>
                  <a:cubicBezTo>
                    <a:pt x="308286" y="48911"/>
                    <a:pt x="307467" y="47625"/>
                    <a:pt x="306629" y="46358"/>
                  </a:cubicBezTo>
                  <a:cubicBezTo>
                    <a:pt x="305753" y="45015"/>
                    <a:pt x="304838" y="43710"/>
                    <a:pt x="303924" y="42406"/>
                  </a:cubicBezTo>
                  <a:cubicBezTo>
                    <a:pt x="303667" y="42043"/>
                    <a:pt x="303372" y="41681"/>
                    <a:pt x="303105" y="41310"/>
                  </a:cubicBezTo>
                  <a:cubicBezTo>
                    <a:pt x="303009" y="41177"/>
                    <a:pt x="302905" y="41043"/>
                    <a:pt x="302809" y="40920"/>
                  </a:cubicBezTo>
                  <a:cubicBezTo>
                    <a:pt x="302153" y="40043"/>
                    <a:pt x="301505" y="39148"/>
                    <a:pt x="300847" y="38300"/>
                  </a:cubicBezTo>
                  <a:cubicBezTo>
                    <a:pt x="299647" y="36767"/>
                    <a:pt x="298409" y="35262"/>
                    <a:pt x="297142" y="33804"/>
                  </a:cubicBezTo>
                  <a:cubicBezTo>
                    <a:pt x="296380" y="32919"/>
                    <a:pt x="295570" y="32109"/>
                    <a:pt x="294799" y="31280"/>
                  </a:cubicBezTo>
                  <a:cubicBezTo>
                    <a:pt x="294427" y="30871"/>
                    <a:pt x="294056" y="30461"/>
                    <a:pt x="293684" y="30071"/>
                  </a:cubicBezTo>
                  <a:cubicBezTo>
                    <a:pt x="293180" y="29547"/>
                    <a:pt x="292704" y="28994"/>
                    <a:pt x="292208" y="28490"/>
                  </a:cubicBezTo>
                  <a:cubicBezTo>
                    <a:pt x="290522" y="26775"/>
                    <a:pt x="288732" y="25337"/>
                    <a:pt x="286979" y="23803"/>
                  </a:cubicBezTo>
                  <a:cubicBezTo>
                    <a:pt x="285988" y="22936"/>
                    <a:pt x="285036" y="21974"/>
                    <a:pt x="284007" y="21146"/>
                  </a:cubicBezTo>
                  <a:cubicBezTo>
                    <a:pt x="280788" y="18564"/>
                    <a:pt x="277463" y="16212"/>
                    <a:pt x="274044" y="14231"/>
                  </a:cubicBezTo>
                  <a:cubicBezTo>
                    <a:pt x="271692" y="12878"/>
                    <a:pt x="269367" y="11716"/>
                    <a:pt x="267101" y="10763"/>
                  </a:cubicBezTo>
                  <a:cubicBezTo>
                    <a:pt x="266158" y="10363"/>
                    <a:pt x="265262" y="10097"/>
                    <a:pt x="264319" y="9763"/>
                  </a:cubicBezTo>
                  <a:cubicBezTo>
                    <a:pt x="263900" y="9611"/>
                    <a:pt x="263490" y="9449"/>
                    <a:pt x="263071" y="9297"/>
                  </a:cubicBezTo>
                  <a:cubicBezTo>
                    <a:pt x="262604" y="9144"/>
                    <a:pt x="262119" y="8925"/>
                    <a:pt x="261661" y="8792"/>
                  </a:cubicBezTo>
                  <a:cubicBezTo>
                    <a:pt x="260271" y="8392"/>
                    <a:pt x="258909" y="8068"/>
                    <a:pt x="257556" y="7801"/>
                  </a:cubicBezTo>
                  <a:cubicBezTo>
                    <a:pt x="256356" y="7563"/>
                    <a:pt x="255204" y="7420"/>
                    <a:pt x="254051" y="7306"/>
                  </a:cubicBezTo>
                  <a:cubicBezTo>
                    <a:pt x="253994" y="7306"/>
                    <a:pt x="253927" y="7306"/>
                    <a:pt x="253861" y="7296"/>
                  </a:cubicBezTo>
                  <a:cubicBezTo>
                    <a:pt x="253803" y="7287"/>
                    <a:pt x="253756" y="7287"/>
                    <a:pt x="253698" y="7287"/>
                  </a:cubicBezTo>
                  <a:cubicBezTo>
                    <a:pt x="252765" y="7201"/>
                    <a:pt x="251841" y="7144"/>
                    <a:pt x="250936" y="7144"/>
                  </a:cubicBezTo>
                  <a:cubicBezTo>
                    <a:pt x="249955" y="7144"/>
                    <a:pt x="249012" y="7173"/>
                    <a:pt x="248079" y="7287"/>
                  </a:cubicBezTo>
                  <a:cubicBezTo>
                    <a:pt x="247145" y="7353"/>
                    <a:pt x="246269" y="7487"/>
                    <a:pt x="245383" y="7639"/>
                  </a:cubicBezTo>
                  <a:cubicBezTo>
                    <a:pt x="245259" y="7668"/>
                    <a:pt x="245145" y="7706"/>
                    <a:pt x="245021" y="7725"/>
                  </a:cubicBezTo>
                  <a:cubicBezTo>
                    <a:pt x="245021" y="7725"/>
                    <a:pt x="244916" y="7763"/>
                    <a:pt x="244869" y="7772"/>
                  </a:cubicBezTo>
                  <a:cubicBezTo>
                    <a:pt x="244193" y="7906"/>
                    <a:pt x="243507" y="8039"/>
                    <a:pt x="242859" y="8258"/>
                  </a:cubicBezTo>
                  <a:cubicBezTo>
                    <a:pt x="242050" y="8477"/>
                    <a:pt x="241259" y="8754"/>
                    <a:pt x="240468" y="9077"/>
                  </a:cubicBezTo>
                  <a:cubicBezTo>
                    <a:pt x="239678" y="9382"/>
                    <a:pt x="238916" y="9735"/>
                    <a:pt x="238163" y="10144"/>
                  </a:cubicBezTo>
                  <a:cubicBezTo>
                    <a:pt x="237859" y="10306"/>
                    <a:pt x="237563" y="10468"/>
                    <a:pt x="237249" y="10668"/>
                  </a:cubicBezTo>
                  <a:lnTo>
                    <a:pt x="7144" y="144351"/>
                  </a:lnTo>
                  <a:cubicBezTo>
                    <a:pt x="9459" y="143018"/>
                    <a:pt x="12002" y="142056"/>
                    <a:pt x="14726" y="141484"/>
                  </a:cubicBezTo>
                  <a:cubicBezTo>
                    <a:pt x="14802" y="141466"/>
                    <a:pt x="14878" y="141446"/>
                    <a:pt x="14936" y="141437"/>
                  </a:cubicBezTo>
                  <a:cubicBezTo>
                    <a:pt x="17631" y="140884"/>
                    <a:pt x="20527" y="140741"/>
                    <a:pt x="23556" y="140980"/>
                  </a:cubicBezTo>
                  <a:cubicBezTo>
                    <a:pt x="23622" y="140989"/>
                    <a:pt x="23699" y="140989"/>
                    <a:pt x="23765" y="140999"/>
                  </a:cubicBezTo>
                  <a:cubicBezTo>
                    <a:pt x="26670" y="141256"/>
                    <a:pt x="29728" y="141970"/>
                    <a:pt x="32881" y="142990"/>
                  </a:cubicBezTo>
                  <a:cubicBezTo>
                    <a:pt x="33328" y="143123"/>
                    <a:pt x="33776" y="143294"/>
                    <a:pt x="34223" y="143466"/>
                  </a:cubicBezTo>
                  <a:cubicBezTo>
                    <a:pt x="37376" y="144590"/>
                    <a:pt x="40615" y="146018"/>
                    <a:pt x="43939" y="147942"/>
                  </a:cubicBezTo>
                  <a:cubicBezTo>
                    <a:pt x="47340" y="149914"/>
                    <a:pt x="50654" y="152248"/>
                    <a:pt x="53883" y="154829"/>
                  </a:cubicBezTo>
                  <a:cubicBezTo>
                    <a:pt x="54931" y="155677"/>
                    <a:pt x="55922" y="156677"/>
                    <a:pt x="56950" y="157601"/>
                  </a:cubicBezTo>
                  <a:cubicBezTo>
                    <a:pt x="59198" y="159553"/>
                    <a:pt x="61436" y="161525"/>
                    <a:pt x="63541" y="163754"/>
                  </a:cubicBezTo>
                  <a:cubicBezTo>
                    <a:pt x="63932" y="164154"/>
                    <a:pt x="64313" y="164583"/>
                    <a:pt x="64694" y="164992"/>
                  </a:cubicBezTo>
                  <a:cubicBezTo>
                    <a:pt x="67494" y="168021"/>
                    <a:pt x="70161" y="171231"/>
                    <a:pt x="72676" y="174612"/>
                  </a:cubicBezTo>
                  <a:cubicBezTo>
                    <a:pt x="72781" y="174765"/>
                    <a:pt x="72886" y="174879"/>
                    <a:pt x="72981" y="175022"/>
                  </a:cubicBezTo>
                  <a:cubicBezTo>
                    <a:pt x="75600" y="178603"/>
                    <a:pt x="78029" y="182337"/>
                    <a:pt x="80277" y="186185"/>
                  </a:cubicBezTo>
                  <a:cubicBezTo>
                    <a:pt x="80401" y="186385"/>
                    <a:pt x="80515" y="186595"/>
                    <a:pt x="80639" y="186804"/>
                  </a:cubicBezTo>
                  <a:cubicBezTo>
                    <a:pt x="87411" y="198606"/>
                    <a:pt x="92221" y="211465"/>
                    <a:pt x="94298" y="223914"/>
                  </a:cubicBezTo>
                  <a:cubicBezTo>
                    <a:pt x="94402" y="224476"/>
                    <a:pt x="94469" y="225019"/>
                    <a:pt x="94555" y="225581"/>
                  </a:cubicBezTo>
                  <a:cubicBezTo>
                    <a:pt x="95136" y="229524"/>
                    <a:pt x="95498" y="233429"/>
                    <a:pt x="95488" y="237230"/>
                  </a:cubicBezTo>
                  <a:cubicBezTo>
                    <a:pt x="95441" y="253556"/>
                    <a:pt x="89707" y="265024"/>
                    <a:pt x="80401" y="270443"/>
                  </a:cubicBezTo>
                  <a:lnTo>
                    <a:pt x="310515" y="136693"/>
                  </a:lnTo>
                  <a:cubicBezTo>
                    <a:pt x="319802" y="131321"/>
                    <a:pt x="325555" y="119815"/>
                    <a:pt x="325603" y="103527"/>
                  </a:cubicBezTo>
                  <a:cubicBezTo>
                    <a:pt x="325622" y="100794"/>
                    <a:pt x="325470" y="98041"/>
                    <a:pt x="325164" y="95241"/>
                  </a:cubicBezTo>
                  <a:cubicBezTo>
                    <a:pt x="325051" y="94145"/>
                    <a:pt x="324841" y="93040"/>
                    <a:pt x="324688" y="91955"/>
                  </a:cubicBezTo>
                  <a:close/>
                </a:path>
              </a:pathLst>
            </a:custGeom>
            <a:solidFill>
              <a:srgbClr val="F7F7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EA2A7B6-A69D-4382-A8D4-ABD833AC3C46}"/>
                </a:ext>
              </a:extLst>
            </p:cNvPr>
            <p:cNvSpPr/>
            <p:nvPr/>
          </p:nvSpPr>
          <p:spPr>
            <a:xfrm>
              <a:off x="6923170" y="5919109"/>
              <a:ext cx="114300" cy="142875"/>
            </a:xfrm>
            <a:custGeom>
              <a:avLst/>
              <a:gdLst>
                <a:gd name="connsiteX0" fmla="*/ 59027 w 114300"/>
                <a:gd name="connsiteY0" fmla="*/ 14219 h 142875"/>
                <a:gd name="connsiteX1" fmla="*/ 7144 w 114300"/>
                <a:gd name="connsiteY1" fmla="*/ 43784 h 142875"/>
                <a:gd name="connsiteX2" fmla="*/ 58684 w 114300"/>
                <a:gd name="connsiteY2" fmla="*/ 133072 h 142875"/>
                <a:gd name="connsiteX3" fmla="*/ 110576 w 114300"/>
                <a:gd name="connsiteY3" fmla="*/ 103506 h 142875"/>
                <a:gd name="connsiteX4" fmla="*/ 59027 w 114300"/>
                <a:gd name="connsiteY4" fmla="*/ 1421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59027" y="14219"/>
                  </a:moveTo>
                  <a:cubicBezTo>
                    <a:pt x="30509" y="-2250"/>
                    <a:pt x="7230" y="11018"/>
                    <a:pt x="7144" y="43784"/>
                  </a:cubicBezTo>
                  <a:cubicBezTo>
                    <a:pt x="7039" y="76550"/>
                    <a:pt x="30166" y="116622"/>
                    <a:pt x="58684" y="133072"/>
                  </a:cubicBezTo>
                  <a:cubicBezTo>
                    <a:pt x="87364" y="149626"/>
                    <a:pt x="110491" y="136310"/>
                    <a:pt x="110576" y="103506"/>
                  </a:cubicBezTo>
                  <a:cubicBezTo>
                    <a:pt x="110672" y="70731"/>
                    <a:pt x="87678" y="30764"/>
                    <a:pt x="59027" y="14219"/>
                  </a:cubicBezTo>
                  <a:close/>
                </a:path>
              </a:pathLst>
            </a:custGeom>
            <a:solidFill>
              <a:srgbClr val="6E6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5B1979-5D6D-4C2F-8642-C5FB3A1D4D9B}"/>
                </a:ext>
              </a:extLst>
            </p:cNvPr>
            <p:cNvSpPr/>
            <p:nvPr/>
          </p:nvSpPr>
          <p:spPr>
            <a:xfrm>
              <a:off x="4179647" y="4634356"/>
              <a:ext cx="971550" cy="619125"/>
            </a:xfrm>
            <a:custGeom>
              <a:avLst/>
              <a:gdLst>
                <a:gd name="connsiteX0" fmla="*/ 885530 w 971550"/>
                <a:gd name="connsiteY0" fmla="*/ 252222 h 619125"/>
                <a:gd name="connsiteX1" fmla="*/ 548821 w 971550"/>
                <a:gd name="connsiteY1" fmla="*/ 43605 h 619125"/>
                <a:gd name="connsiteX2" fmla="*/ 393211 w 971550"/>
                <a:gd name="connsiteY2" fmla="*/ 7144 h 619125"/>
                <a:gd name="connsiteX3" fmla="*/ 229076 w 971550"/>
                <a:gd name="connsiteY3" fmla="*/ 47244 h 619125"/>
                <a:gd name="connsiteX4" fmla="*/ 89325 w 971550"/>
                <a:gd name="connsiteY4" fmla="*/ 131864 h 619125"/>
                <a:gd name="connsiteX5" fmla="*/ 7153 w 971550"/>
                <a:gd name="connsiteY5" fmla="*/ 253060 h 619125"/>
                <a:gd name="connsiteX6" fmla="*/ 90840 w 971550"/>
                <a:gd name="connsiteY6" fmla="*/ 371113 h 619125"/>
                <a:gd name="connsiteX7" fmla="*/ 427501 w 971550"/>
                <a:gd name="connsiteY7" fmla="*/ 579711 h 619125"/>
                <a:gd name="connsiteX8" fmla="*/ 583187 w 971550"/>
                <a:gd name="connsiteY8" fmla="*/ 616191 h 619125"/>
                <a:gd name="connsiteX9" fmla="*/ 747274 w 971550"/>
                <a:gd name="connsiteY9" fmla="*/ 576139 h 619125"/>
                <a:gd name="connsiteX10" fmla="*/ 887073 w 971550"/>
                <a:gd name="connsiteY10" fmla="*/ 491500 h 619125"/>
                <a:gd name="connsiteX11" fmla="*/ 969207 w 971550"/>
                <a:gd name="connsiteY11" fmla="*/ 370361 h 619125"/>
                <a:gd name="connsiteX12" fmla="*/ 885530 w 971550"/>
                <a:gd name="connsiteY12" fmla="*/ 25222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1550" h="619125">
                  <a:moveTo>
                    <a:pt x="885530" y="252222"/>
                  </a:moveTo>
                  <a:lnTo>
                    <a:pt x="548821" y="43605"/>
                  </a:lnTo>
                  <a:cubicBezTo>
                    <a:pt x="506092" y="20098"/>
                    <a:pt x="450809" y="7144"/>
                    <a:pt x="393211" y="7144"/>
                  </a:cubicBezTo>
                  <a:cubicBezTo>
                    <a:pt x="332327" y="7144"/>
                    <a:pt x="274044" y="21384"/>
                    <a:pt x="229076" y="47244"/>
                  </a:cubicBezTo>
                  <a:lnTo>
                    <a:pt x="89325" y="131864"/>
                  </a:lnTo>
                  <a:cubicBezTo>
                    <a:pt x="36481" y="162258"/>
                    <a:pt x="6534" y="206426"/>
                    <a:pt x="7153" y="253060"/>
                  </a:cubicBezTo>
                  <a:cubicBezTo>
                    <a:pt x="7763" y="299209"/>
                    <a:pt x="38271" y="342233"/>
                    <a:pt x="90840" y="371113"/>
                  </a:cubicBezTo>
                  <a:lnTo>
                    <a:pt x="427501" y="579711"/>
                  </a:lnTo>
                  <a:cubicBezTo>
                    <a:pt x="470287" y="603228"/>
                    <a:pt x="525589" y="616191"/>
                    <a:pt x="583187" y="616191"/>
                  </a:cubicBezTo>
                  <a:cubicBezTo>
                    <a:pt x="644052" y="616191"/>
                    <a:pt x="702326" y="601971"/>
                    <a:pt x="747274" y="576139"/>
                  </a:cubicBezTo>
                  <a:lnTo>
                    <a:pt x="887073" y="491500"/>
                  </a:lnTo>
                  <a:cubicBezTo>
                    <a:pt x="939879" y="461124"/>
                    <a:pt x="969816" y="416966"/>
                    <a:pt x="969207" y="370361"/>
                  </a:cubicBezTo>
                  <a:cubicBezTo>
                    <a:pt x="968597" y="324212"/>
                    <a:pt x="938108" y="281159"/>
                    <a:pt x="885530" y="25222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6CC02C-FF06-436F-8284-E4183B8D1AC0}"/>
                </a:ext>
              </a:extLst>
            </p:cNvPr>
            <p:cNvSpPr/>
            <p:nvPr/>
          </p:nvSpPr>
          <p:spPr>
            <a:xfrm>
              <a:off x="4636066" y="4968750"/>
              <a:ext cx="371475" cy="200025"/>
            </a:xfrm>
            <a:custGeom>
              <a:avLst/>
              <a:gdLst>
                <a:gd name="connsiteX0" fmla="*/ 78429 w 371475"/>
                <a:gd name="connsiteY0" fmla="*/ 199082 h 200025"/>
                <a:gd name="connsiteX1" fmla="*/ 370951 w 371475"/>
                <a:gd name="connsiteY1" fmla="*/ 30185 h 200025"/>
                <a:gd name="connsiteX2" fmla="*/ 7144 w 371475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200025">
                  <a:moveTo>
                    <a:pt x="78429" y="199082"/>
                  </a:moveTo>
                  <a:lnTo>
                    <a:pt x="370951" y="3018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21A5A7-DCE2-425B-8B05-F936B98563BB}"/>
                </a:ext>
              </a:extLst>
            </p:cNvPr>
            <p:cNvSpPr/>
            <p:nvPr/>
          </p:nvSpPr>
          <p:spPr>
            <a:xfrm>
              <a:off x="4283203" y="4745294"/>
              <a:ext cx="342900" cy="219075"/>
            </a:xfrm>
            <a:custGeom>
              <a:avLst/>
              <a:gdLst>
                <a:gd name="connsiteX0" fmla="*/ 7144 w 342900"/>
                <a:gd name="connsiteY0" fmla="*/ 176031 h 219075"/>
                <a:gd name="connsiteX1" fmla="*/ 336604 w 342900"/>
                <a:gd name="connsiteY1" fmla="*/ 220075 h 219075"/>
                <a:gd name="connsiteX2" fmla="*/ 299647 w 3429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19075">
                  <a:moveTo>
                    <a:pt x="7144" y="176031"/>
                  </a:moveTo>
                  <a:lnTo>
                    <a:pt x="336604" y="220075"/>
                  </a:lnTo>
                  <a:lnTo>
                    <a:pt x="299647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38322B-37B5-479B-A3F7-D0F584F76C37}"/>
                </a:ext>
              </a:extLst>
            </p:cNvPr>
            <p:cNvSpPr/>
            <p:nvPr/>
          </p:nvSpPr>
          <p:spPr>
            <a:xfrm>
              <a:off x="4589307" y="4947300"/>
              <a:ext cx="66675" cy="47625"/>
            </a:xfrm>
            <a:custGeom>
              <a:avLst/>
              <a:gdLst>
                <a:gd name="connsiteX0" fmla="*/ 24051 w 66675"/>
                <a:gd name="connsiteY0" fmla="*/ 33214 h 47625"/>
                <a:gd name="connsiteX1" fmla="*/ 20764 w 66675"/>
                <a:gd name="connsiteY1" fmla="*/ 8620 h 47625"/>
                <a:gd name="connsiteX2" fmla="*/ 7144 w 66675"/>
                <a:gd name="connsiteY2" fmla="*/ 7144 h 47625"/>
                <a:gd name="connsiteX3" fmla="*/ 9458 w 66675"/>
                <a:gd name="connsiteY3" fmla="*/ 41643 h 47625"/>
                <a:gd name="connsiteX4" fmla="*/ 68961 w 66675"/>
                <a:gd name="connsiteY4" fmla="*/ 43091 h 47625"/>
                <a:gd name="connsiteX5" fmla="*/ 66465 w 66675"/>
                <a:gd name="connsiteY5" fmla="*/ 352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24051" y="33214"/>
                  </a:moveTo>
                  <a:lnTo>
                    <a:pt x="20764" y="8620"/>
                  </a:lnTo>
                  <a:lnTo>
                    <a:pt x="7144" y="7144"/>
                  </a:lnTo>
                  <a:lnTo>
                    <a:pt x="9458" y="41643"/>
                  </a:lnTo>
                  <a:lnTo>
                    <a:pt x="68961" y="43091"/>
                  </a:lnTo>
                  <a:lnTo>
                    <a:pt x="66465" y="3520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4074AA-7F0E-4BEC-B7F9-E92DB82C60B1}"/>
                </a:ext>
              </a:extLst>
            </p:cNvPr>
            <p:cNvSpPr/>
            <p:nvPr/>
          </p:nvSpPr>
          <p:spPr>
            <a:xfrm>
              <a:off x="4575706" y="4745294"/>
              <a:ext cx="438150" cy="257175"/>
            </a:xfrm>
            <a:custGeom>
              <a:avLst/>
              <a:gdLst>
                <a:gd name="connsiteX0" fmla="*/ 37652 w 438150"/>
                <a:gd name="connsiteY0" fmla="*/ 235220 h 257175"/>
                <a:gd name="connsiteX1" fmla="*/ 431311 w 438150"/>
                <a:gd name="connsiteY1" fmla="*/ 253641 h 257175"/>
                <a:gd name="connsiteX2" fmla="*/ 7144 w 438150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57175">
                  <a:moveTo>
                    <a:pt x="37652" y="235220"/>
                  </a:moveTo>
                  <a:lnTo>
                    <a:pt x="431311" y="25364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E4EDEE-BC6F-4E7C-8C2E-CEB9A87F608F}"/>
                </a:ext>
              </a:extLst>
            </p:cNvPr>
            <p:cNvSpPr/>
            <p:nvPr/>
          </p:nvSpPr>
          <p:spPr>
            <a:xfrm>
              <a:off x="4283203" y="4914182"/>
              <a:ext cx="438150" cy="257175"/>
            </a:xfrm>
            <a:custGeom>
              <a:avLst/>
              <a:gdLst>
                <a:gd name="connsiteX0" fmla="*/ 315563 w 438150"/>
                <a:gd name="connsiteY0" fmla="*/ 74762 h 257175"/>
                <a:gd name="connsiteX1" fmla="*/ 313249 w 438150"/>
                <a:gd name="connsiteY1" fmla="*/ 40262 h 257175"/>
                <a:gd name="connsiteX2" fmla="*/ 7144 w 438150"/>
                <a:gd name="connsiteY2" fmla="*/ 7144 h 257175"/>
                <a:gd name="connsiteX3" fmla="*/ 431292 w 438150"/>
                <a:gd name="connsiteY3" fmla="*/ 253651 h 257175"/>
                <a:gd name="connsiteX4" fmla="*/ 375066 w 438150"/>
                <a:gd name="connsiteY4" fmla="*/ 7621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257175">
                  <a:moveTo>
                    <a:pt x="315563" y="74762"/>
                  </a:moveTo>
                  <a:lnTo>
                    <a:pt x="313249" y="40262"/>
                  </a:lnTo>
                  <a:lnTo>
                    <a:pt x="7144" y="7144"/>
                  </a:lnTo>
                  <a:lnTo>
                    <a:pt x="431292" y="253651"/>
                  </a:lnTo>
                  <a:lnTo>
                    <a:pt x="375066" y="76210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9DF215-3657-4530-ACAF-E9F1E2D791B1}"/>
                </a:ext>
              </a:extLst>
            </p:cNvPr>
            <p:cNvSpPr/>
            <p:nvPr/>
          </p:nvSpPr>
          <p:spPr>
            <a:xfrm>
              <a:off x="4283203" y="4914182"/>
              <a:ext cx="438150" cy="285750"/>
            </a:xfrm>
            <a:custGeom>
              <a:avLst/>
              <a:gdLst>
                <a:gd name="connsiteX0" fmla="*/ 7144 w 438150"/>
                <a:gd name="connsiteY0" fmla="*/ 7144 h 285750"/>
                <a:gd name="connsiteX1" fmla="*/ 7210 w 438150"/>
                <a:gd name="connsiteY1" fmla="*/ 33309 h 285750"/>
                <a:gd name="connsiteX2" fmla="*/ 431368 w 438150"/>
                <a:gd name="connsiteY2" fmla="*/ 279797 h 285750"/>
                <a:gd name="connsiteX3" fmla="*/ 431292 w 438150"/>
                <a:gd name="connsiteY3" fmla="*/ 253651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85750">
                  <a:moveTo>
                    <a:pt x="7144" y="7144"/>
                  </a:moveTo>
                  <a:lnTo>
                    <a:pt x="7210" y="33309"/>
                  </a:lnTo>
                  <a:lnTo>
                    <a:pt x="431368" y="279797"/>
                  </a:lnTo>
                  <a:lnTo>
                    <a:pt x="431292" y="253651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F2FBD79-E6E5-4416-BB0D-60E56BAD7422}"/>
                </a:ext>
              </a:extLst>
            </p:cNvPr>
            <p:cNvSpPr/>
            <p:nvPr/>
          </p:nvSpPr>
          <p:spPr>
            <a:xfrm>
              <a:off x="4707351" y="4991791"/>
              <a:ext cx="304800" cy="200025"/>
            </a:xfrm>
            <a:custGeom>
              <a:avLst/>
              <a:gdLst>
                <a:gd name="connsiteX0" fmla="*/ 7144 w 304800"/>
                <a:gd name="connsiteY0" fmla="*/ 176041 h 200025"/>
                <a:gd name="connsiteX1" fmla="*/ 7220 w 304800"/>
                <a:gd name="connsiteY1" fmla="*/ 202187 h 200025"/>
                <a:gd name="connsiteX2" fmla="*/ 299752 w 304800"/>
                <a:gd name="connsiteY2" fmla="*/ 33309 h 200025"/>
                <a:gd name="connsiteX3" fmla="*/ 299666 w 3048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200025">
                  <a:moveTo>
                    <a:pt x="7144" y="176041"/>
                  </a:moveTo>
                  <a:lnTo>
                    <a:pt x="7220" y="202187"/>
                  </a:lnTo>
                  <a:lnTo>
                    <a:pt x="299752" y="33309"/>
                  </a:lnTo>
                  <a:lnTo>
                    <a:pt x="299666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F5F7BA-3457-4B91-B8FA-D43414DA84C6}"/>
                </a:ext>
              </a:extLst>
            </p:cNvPr>
            <p:cNvSpPr/>
            <p:nvPr/>
          </p:nvSpPr>
          <p:spPr>
            <a:xfrm>
              <a:off x="4729134" y="4960330"/>
              <a:ext cx="371475" cy="200025"/>
            </a:xfrm>
            <a:custGeom>
              <a:avLst/>
              <a:gdLst>
                <a:gd name="connsiteX0" fmla="*/ 78419 w 371475"/>
                <a:gd name="connsiteY0" fmla="*/ 199072 h 200025"/>
                <a:gd name="connsiteX1" fmla="*/ 370951 w 371475"/>
                <a:gd name="connsiteY1" fmla="*/ 30185 h 200025"/>
                <a:gd name="connsiteX2" fmla="*/ 7144 w 371475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200025">
                  <a:moveTo>
                    <a:pt x="78419" y="199072"/>
                  </a:moveTo>
                  <a:lnTo>
                    <a:pt x="370951" y="3018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01E0AB-D118-4C73-882B-3C4DE189F370}"/>
                </a:ext>
              </a:extLst>
            </p:cNvPr>
            <p:cNvSpPr/>
            <p:nvPr/>
          </p:nvSpPr>
          <p:spPr>
            <a:xfrm>
              <a:off x="4376262" y="4736864"/>
              <a:ext cx="342900" cy="219075"/>
            </a:xfrm>
            <a:custGeom>
              <a:avLst/>
              <a:gdLst>
                <a:gd name="connsiteX0" fmla="*/ 7144 w 342900"/>
                <a:gd name="connsiteY0" fmla="*/ 176032 h 219075"/>
                <a:gd name="connsiteX1" fmla="*/ 336613 w 342900"/>
                <a:gd name="connsiteY1" fmla="*/ 220085 h 219075"/>
                <a:gd name="connsiteX2" fmla="*/ 299657 w 3429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19075">
                  <a:moveTo>
                    <a:pt x="7144" y="176032"/>
                  </a:moveTo>
                  <a:lnTo>
                    <a:pt x="336613" y="220085"/>
                  </a:lnTo>
                  <a:lnTo>
                    <a:pt x="299657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6668A5C-D890-4B5A-A13D-71CFA2635E83}"/>
                </a:ext>
              </a:extLst>
            </p:cNvPr>
            <p:cNvSpPr/>
            <p:nvPr/>
          </p:nvSpPr>
          <p:spPr>
            <a:xfrm>
              <a:off x="4682376" y="4938880"/>
              <a:ext cx="66675" cy="47625"/>
            </a:xfrm>
            <a:custGeom>
              <a:avLst/>
              <a:gdLst>
                <a:gd name="connsiteX0" fmla="*/ 24041 w 66675"/>
                <a:gd name="connsiteY0" fmla="*/ 33204 h 47625"/>
                <a:gd name="connsiteX1" fmla="*/ 20755 w 66675"/>
                <a:gd name="connsiteY1" fmla="*/ 8611 h 47625"/>
                <a:gd name="connsiteX2" fmla="*/ 7144 w 66675"/>
                <a:gd name="connsiteY2" fmla="*/ 7144 h 47625"/>
                <a:gd name="connsiteX3" fmla="*/ 9458 w 66675"/>
                <a:gd name="connsiteY3" fmla="*/ 41634 h 47625"/>
                <a:gd name="connsiteX4" fmla="*/ 68961 w 66675"/>
                <a:gd name="connsiteY4" fmla="*/ 43072 h 47625"/>
                <a:gd name="connsiteX5" fmla="*/ 66456 w 66675"/>
                <a:gd name="connsiteY5" fmla="*/ 3519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24041" y="33204"/>
                  </a:moveTo>
                  <a:lnTo>
                    <a:pt x="20755" y="8611"/>
                  </a:lnTo>
                  <a:lnTo>
                    <a:pt x="7144" y="7144"/>
                  </a:lnTo>
                  <a:lnTo>
                    <a:pt x="9458" y="41634"/>
                  </a:lnTo>
                  <a:lnTo>
                    <a:pt x="68961" y="43072"/>
                  </a:lnTo>
                  <a:lnTo>
                    <a:pt x="66456" y="35195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A0170EF-06F6-4297-8923-72082C8A9B6C}"/>
                </a:ext>
              </a:extLst>
            </p:cNvPr>
            <p:cNvSpPr/>
            <p:nvPr/>
          </p:nvSpPr>
          <p:spPr>
            <a:xfrm>
              <a:off x="4668775" y="4736864"/>
              <a:ext cx="438150" cy="257175"/>
            </a:xfrm>
            <a:custGeom>
              <a:avLst/>
              <a:gdLst>
                <a:gd name="connsiteX0" fmla="*/ 37643 w 438150"/>
                <a:gd name="connsiteY0" fmla="*/ 235220 h 257175"/>
                <a:gd name="connsiteX1" fmla="*/ 431311 w 438150"/>
                <a:gd name="connsiteY1" fmla="*/ 253651 h 257175"/>
                <a:gd name="connsiteX2" fmla="*/ 7144 w 438150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57175">
                  <a:moveTo>
                    <a:pt x="37643" y="235220"/>
                  </a:moveTo>
                  <a:lnTo>
                    <a:pt x="431311" y="25365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DED298B-91E8-4A75-8318-41382AAD219F}"/>
                </a:ext>
              </a:extLst>
            </p:cNvPr>
            <p:cNvSpPr/>
            <p:nvPr/>
          </p:nvSpPr>
          <p:spPr>
            <a:xfrm>
              <a:off x="4376262" y="4905752"/>
              <a:ext cx="438150" cy="257175"/>
            </a:xfrm>
            <a:custGeom>
              <a:avLst/>
              <a:gdLst>
                <a:gd name="connsiteX0" fmla="*/ 315573 w 438150"/>
                <a:gd name="connsiteY0" fmla="*/ 74762 h 257175"/>
                <a:gd name="connsiteX1" fmla="*/ 313258 w 438150"/>
                <a:gd name="connsiteY1" fmla="*/ 40272 h 257175"/>
                <a:gd name="connsiteX2" fmla="*/ 7144 w 438150"/>
                <a:gd name="connsiteY2" fmla="*/ 7144 h 257175"/>
                <a:gd name="connsiteX3" fmla="*/ 431292 w 438150"/>
                <a:gd name="connsiteY3" fmla="*/ 253651 h 257175"/>
                <a:gd name="connsiteX4" fmla="*/ 375076 w 438150"/>
                <a:gd name="connsiteY4" fmla="*/ 7620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257175">
                  <a:moveTo>
                    <a:pt x="315573" y="74762"/>
                  </a:moveTo>
                  <a:lnTo>
                    <a:pt x="313258" y="40272"/>
                  </a:lnTo>
                  <a:lnTo>
                    <a:pt x="7144" y="7144"/>
                  </a:lnTo>
                  <a:lnTo>
                    <a:pt x="431292" y="253651"/>
                  </a:lnTo>
                  <a:lnTo>
                    <a:pt x="375076" y="76200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61EE99-9204-42BE-941E-4773DAAC277E}"/>
                </a:ext>
              </a:extLst>
            </p:cNvPr>
            <p:cNvSpPr/>
            <p:nvPr/>
          </p:nvSpPr>
          <p:spPr>
            <a:xfrm>
              <a:off x="4376262" y="4905752"/>
              <a:ext cx="438150" cy="285750"/>
            </a:xfrm>
            <a:custGeom>
              <a:avLst/>
              <a:gdLst>
                <a:gd name="connsiteX0" fmla="*/ 7144 w 438150"/>
                <a:gd name="connsiteY0" fmla="*/ 7144 h 285750"/>
                <a:gd name="connsiteX1" fmla="*/ 7220 w 438150"/>
                <a:gd name="connsiteY1" fmla="*/ 33318 h 285750"/>
                <a:gd name="connsiteX2" fmla="*/ 431368 w 438150"/>
                <a:gd name="connsiteY2" fmla="*/ 279806 h 285750"/>
                <a:gd name="connsiteX3" fmla="*/ 431292 w 438150"/>
                <a:gd name="connsiteY3" fmla="*/ 253651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85750">
                  <a:moveTo>
                    <a:pt x="7144" y="7144"/>
                  </a:moveTo>
                  <a:lnTo>
                    <a:pt x="7220" y="33318"/>
                  </a:lnTo>
                  <a:lnTo>
                    <a:pt x="431368" y="279806"/>
                  </a:lnTo>
                  <a:lnTo>
                    <a:pt x="431292" y="253651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88686E-21ED-4D38-9141-1FC72AEE67AE}"/>
                </a:ext>
              </a:extLst>
            </p:cNvPr>
            <p:cNvSpPr/>
            <p:nvPr/>
          </p:nvSpPr>
          <p:spPr>
            <a:xfrm>
              <a:off x="4800410" y="4983371"/>
              <a:ext cx="304800" cy="200025"/>
            </a:xfrm>
            <a:custGeom>
              <a:avLst/>
              <a:gdLst>
                <a:gd name="connsiteX0" fmla="*/ 7144 w 304800"/>
                <a:gd name="connsiteY0" fmla="*/ 176031 h 200025"/>
                <a:gd name="connsiteX1" fmla="*/ 7220 w 304800"/>
                <a:gd name="connsiteY1" fmla="*/ 202187 h 200025"/>
                <a:gd name="connsiteX2" fmla="*/ 299752 w 304800"/>
                <a:gd name="connsiteY2" fmla="*/ 33309 h 200025"/>
                <a:gd name="connsiteX3" fmla="*/ 299676 w 3048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200025">
                  <a:moveTo>
                    <a:pt x="7144" y="176031"/>
                  </a:moveTo>
                  <a:lnTo>
                    <a:pt x="7220" y="202187"/>
                  </a:lnTo>
                  <a:lnTo>
                    <a:pt x="299752" y="33309"/>
                  </a:lnTo>
                  <a:lnTo>
                    <a:pt x="299676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B6FB50-0891-4D6C-9558-F6AB484ABC98}"/>
                </a:ext>
              </a:extLst>
            </p:cNvPr>
            <p:cNvSpPr/>
            <p:nvPr/>
          </p:nvSpPr>
          <p:spPr>
            <a:xfrm>
              <a:off x="4607167" y="4851869"/>
              <a:ext cx="371475" cy="200025"/>
            </a:xfrm>
            <a:custGeom>
              <a:avLst/>
              <a:gdLst>
                <a:gd name="connsiteX0" fmla="*/ 78410 w 371475"/>
                <a:gd name="connsiteY0" fmla="*/ 199072 h 200025"/>
                <a:gd name="connsiteX1" fmla="*/ 370951 w 371475"/>
                <a:gd name="connsiteY1" fmla="*/ 30175 h 200025"/>
                <a:gd name="connsiteX2" fmla="*/ 7144 w 371475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200025">
                  <a:moveTo>
                    <a:pt x="78410" y="199072"/>
                  </a:moveTo>
                  <a:lnTo>
                    <a:pt x="370951" y="3017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E3ED30-B64E-499C-86E3-8E7BDFB2C273}"/>
                </a:ext>
              </a:extLst>
            </p:cNvPr>
            <p:cNvSpPr/>
            <p:nvPr/>
          </p:nvSpPr>
          <p:spPr>
            <a:xfrm>
              <a:off x="4254294" y="4628403"/>
              <a:ext cx="342900" cy="219075"/>
            </a:xfrm>
            <a:custGeom>
              <a:avLst/>
              <a:gdLst>
                <a:gd name="connsiteX0" fmla="*/ 7144 w 342900"/>
                <a:gd name="connsiteY0" fmla="*/ 176022 h 219075"/>
                <a:gd name="connsiteX1" fmla="*/ 336613 w 342900"/>
                <a:gd name="connsiteY1" fmla="*/ 220066 h 219075"/>
                <a:gd name="connsiteX2" fmla="*/ 299656 w 3429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19075">
                  <a:moveTo>
                    <a:pt x="7144" y="176022"/>
                  </a:moveTo>
                  <a:lnTo>
                    <a:pt x="336613" y="220066"/>
                  </a:lnTo>
                  <a:lnTo>
                    <a:pt x="299656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4435C84-1286-4ACE-B962-BF20C33A784D}"/>
                </a:ext>
              </a:extLst>
            </p:cNvPr>
            <p:cNvSpPr/>
            <p:nvPr/>
          </p:nvSpPr>
          <p:spPr>
            <a:xfrm>
              <a:off x="4560409" y="4830419"/>
              <a:ext cx="66675" cy="47625"/>
            </a:xfrm>
            <a:custGeom>
              <a:avLst/>
              <a:gdLst>
                <a:gd name="connsiteX0" fmla="*/ 24032 w 66675"/>
                <a:gd name="connsiteY0" fmla="*/ 33185 h 47625"/>
                <a:gd name="connsiteX1" fmla="*/ 20755 w 66675"/>
                <a:gd name="connsiteY1" fmla="*/ 8611 h 47625"/>
                <a:gd name="connsiteX2" fmla="*/ 7144 w 66675"/>
                <a:gd name="connsiteY2" fmla="*/ 7144 h 47625"/>
                <a:gd name="connsiteX3" fmla="*/ 9458 w 66675"/>
                <a:gd name="connsiteY3" fmla="*/ 41615 h 47625"/>
                <a:gd name="connsiteX4" fmla="*/ 68952 w 66675"/>
                <a:gd name="connsiteY4" fmla="*/ 43072 h 47625"/>
                <a:gd name="connsiteX5" fmla="*/ 66456 w 66675"/>
                <a:gd name="connsiteY5" fmla="*/ 3519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24032" y="33185"/>
                  </a:moveTo>
                  <a:lnTo>
                    <a:pt x="20755" y="8611"/>
                  </a:lnTo>
                  <a:lnTo>
                    <a:pt x="7144" y="7144"/>
                  </a:lnTo>
                  <a:lnTo>
                    <a:pt x="9458" y="41615"/>
                  </a:lnTo>
                  <a:lnTo>
                    <a:pt x="68952" y="43072"/>
                  </a:lnTo>
                  <a:lnTo>
                    <a:pt x="66456" y="35195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F54AAC-4877-4711-860D-53146E689905}"/>
                </a:ext>
              </a:extLst>
            </p:cNvPr>
            <p:cNvSpPr/>
            <p:nvPr/>
          </p:nvSpPr>
          <p:spPr>
            <a:xfrm>
              <a:off x="4546807" y="4628403"/>
              <a:ext cx="438150" cy="257175"/>
            </a:xfrm>
            <a:custGeom>
              <a:avLst/>
              <a:gdLst>
                <a:gd name="connsiteX0" fmla="*/ 37633 w 438150"/>
                <a:gd name="connsiteY0" fmla="*/ 235201 h 257175"/>
                <a:gd name="connsiteX1" fmla="*/ 431311 w 438150"/>
                <a:gd name="connsiteY1" fmla="*/ 253641 h 257175"/>
                <a:gd name="connsiteX2" fmla="*/ 7144 w 438150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57175">
                  <a:moveTo>
                    <a:pt x="37633" y="235201"/>
                  </a:moveTo>
                  <a:lnTo>
                    <a:pt x="431311" y="25364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EE07D5-CCD8-4D87-B23D-723F8C0A9386}"/>
                </a:ext>
              </a:extLst>
            </p:cNvPr>
            <p:cNvSpPr/>
            <p:nvPr/>
          </p:nvSpPr>
          <p:spPr>
            <a:xfrm>
              <a:off x="4254294" y="4797281"/>
              <a:ext cx="438150" cy="257175"/>
            </a:xfrm>
            <a:custGeom>
              <a:avLst/>
              <a:gdLst>
                <a:gd name="connsiteX0" fmla="*/ 315573 w 438150"/>
                <a:gd name="connsiteY0" fmla="*/ 74752 h 257175"/>
                <a:gd name="connsiteX1" fmla="*/ 313258 w 438150"/>
                <a:gd name="connsiteY1" fmla="*/ 40281 h 257175"/>
                <a:gd name="connsiteX2" fmla="*/ 7144 w 438150"/>
                <a:gd name="connsiteY2" fmla="*/ 7144 h 257175"/>
                <a:gd name="connsiteX3" fmla="*/ 431282 w 438150"/>
                <a:gd name="connsiteY3" fmla="*/ 253660 h 257175"/>
                <a:gd name="connsiteX4" fmla="*/ 375066 w 438150"/>
                <a:gd name="connsiteY4" fmla="*/ 7620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257175">
                  <a:moveTo>
                    <a:pt x="315573" y="74752"/>
                  </a:moveTo>
                  <a:lnTo>
                    <a:pt x="313258" y="40281"/>
                  </a:lnTo>
                  <a:lnTo>
                    <a:pt x="7144" y="7144"/>
                  </a:lnTo>
                  <a:lnTo>
                    <a:pt x="431282" y="253660"/>
                  </a:lnTo>
                  <a:lnTo>
                    <a:pt x="375066" y="76209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848B0CB-B516-4058-9F7C-72671F94A781}"/>
                </a:ext>
              </a:extLst>
            </p:cNvPr>
            <p:cNvSpPr/>
            <p:nvPr/>
          </p:nvSpPr>
          <p:spPr>
            <a:xfrm>
              <a:off x="4254294" y="4797281"/>
              <a:ext cx="438150" cy="285750"/>
            </a:xfrm>
            <a:custGeom>
              <a:avLst/>
              <a:gdLst>
                <a:gd name="connsiteX0" fmla="*/ 7144 w 438150"/>
                <a:gd name="connsiteY0" fmla="*/ 7144 h 285750"/>
                <a:gd name="connsiteX1" fmla="*/ 7220 w 438150"/>
                <a:gd name="connsiteY1" fmla="*/ 33328 h 285750"/>
                <a:gd name="connsiteX2" fmla="*/ 431359 w 438150"/>
                <a:gd name="connsiteY2" fmla="*/ 279806 h 285750"/>
                <a:gd name="connsiteX3" fmla="*/ 431282 w 438150"/>
                <a:gd name="connsiteY3" fmla="*/ 25366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85750">
                  <a:moveTo>
                    <a:pt x="7144" y="7144"/>
                  </a:moveTo>
                  <a:lnTo>
                    <a:pt x="7220" y="33328"/>
                  </a:lnTo>
                  <a:lnTo>
                    <a:pt x="431359" y="279806"/>
                  </a:lnTo>
                  <a:lnTo>
                    <a:pt x="431282" y="253660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A17BC52-CF08-45A6-892D-B66E7460B906}"/>
                </a:ext>
              </a:extLst>
            </p:cNvPr>
            <p:cNvSpPr/>
            <p:nvPr/>
          </p:nvSpPr>
          <p:spPr>
            <a:xfrm>
              <a:off x="4678433" y="4874901"/>
              <a:ext cx="304800" cy="200025"/>
            </a:xfrm>
            <a:custGeom>
              <a:avLst/>
              <a:gdLst>
                <a:gd name="connsiteX0" fmla="*/ 7144 w 304800"/>
                <a:gd name="connsiteY0" fmla="*/ 176041 h 200025"/>
                <a:gd name="connsiteX1" fmla="*/ 7220 w 304800"/>
                <a:gd name="connsiteY1" fmla="*/ 202187 h 200025"/>
                <a:gd name="connsiteX2" fmla="*/ 299752 w 304800"/>
                <a:gd name="connsiteY2" fmla="*/ 33309 h 200025"/>
                <a:gd name="connsiteX3" fmla="*/ 299685 w 3048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200025">
                  <a:moveTo>
                    <a:pt x="7144" y="176041"/>
                  </a:moveTo>
                  <a:lnTo>
                    <a:pt x="7220" y="202187"/>
                  </a:lnTo>
                  <a:lnTo>
                    <a:pt x="299752" y="33309"/>
                  </a:lnTo>
                  <a:lnTo>
                    <a:pt x="299685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D889E91-2F71-448C-850B-5E61D4C003D5}"/>
                </a:ext>
              </a:extLst>
            </p:cNvPr>
            <p:cNvSpPr/>
            <p:nvPr/>
          </p:nvSpPr>
          <p:spPr>
            <a:xfrm>
              <a:off x="4645629" y="4709566"/>
              <a:ext cx="371475" cy="200025"/>
            </a:xfrm>
            <a:custGeom>
              <a:avLst/>
              <a:gdLst>
                <a:gd name="connsiteX0" fmla="*/ 78419 w 371475"/>
                <a:gd name="connsiteY0" fmla="*/ 199082 h 200025"/>
                <a:gd name="connsiteX1" fmla="*/ 370942 w 371475"/>
                <a:gd name="connsiteY1" fmla="*/ 30175 h 200025"/>
                <a:gd name="connsiteX2" fmla="*/ 7144 w 371475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200025">
                  <a:moveTo>
                    <a:pt x="78419" y="199082"/>
                  </a:moveTo>
                  <a:lnTo>
                    <a:pt x="370942" y="3017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0735AB-61E3-4A63-8D73-1C1AB9BE40BB}"/>
                </a:ext>
              </a:extLst>
            </p:cNvPr>
            <p:cNvSpPr/>
            <p:nvPr/>
          </p:nvSpPr>
          <p:spPr>
            <a:xfrm>
              <a:off x="4292747" y="4486109"/>
              <a:ext cx="342900" cy="219075"/>
            </a:xfrm>
            <a:custGeom>
              <a:avLst/>
              <a:gdLst>
                <a:gd name="connsiteX0" fmla="*/ 7144 w 342900"/>
                <a:gd name="connsiteY0" fmla="*/ 176022 h 219075"/>
                <a:gd name="connsiteX1" fmla="*/ 336614 w 342900"/>
                <a:gd name="connsiteY1" fmla="*/ 220066 h 219075"/>
                <a:gd name="connsiteX2" fmla="*/ 299657 w 3429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19075">
                  <a:moveTo>
                    <a:pt x="7144" y="176022"/>
                  </a:moveTo>
                  <a:lnTo>
                    <a:pt x="336614" y="220066"/>
                  </a:lnTo>
                  <a:lnTo>
                    <a:pt x="299657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DDED308-1054-461F-A7F3-99D560D59492}"/>
                </a:ext>
              </a:extLst>
            </p:cNvPr>
            <p:cNvSpPr/>
            <p:nvPr/>
          </p:nvSpPr>
          <p:spPr>
            <a:xfrm>
              <a:off x="4598861" y="4688115"/>
              <a:ext cx="66675" cy="47625"/>
            </a:xfrm>
            <a:custGeom>
              <a:avLst/>
              <a:gdLst>
                <a:gd name="connsiteX0" fmla="*/ 24041 w 66675"/>
                <a:gd name="connsiteY0" fmla="*/ 33194 h 47625"/>
                <a:gd name="connsiteX1" fmla="*/ 20765 w 66675"/>
                <a:gd name="connsiteY1" fmla="*/ 8611 h 47625"/>
                <a:gd name="connsiteX2" fmla="*/ 7144 w 66675"/>
                <a:gd name="connsiteY2" fmla="*/ 7144 h 47625"/>
                <a:gd name="connsiteX3" fmla="*/ 9458 w 66675"/>
                <a:gd name="connsiteY3" fmla="*/ 41624 h 47625"/>
                <a:gd name="connsiteX4" fmla="*/ 68961 w 66675"/>
                <a:gd name="connsiteY4" fmla="*/ 43081 h 47625"/>
                <a:gd name="connsiteX5" fmla="*/ 66465 w 66675"/>
                <a:gd name="connsiteY5" fmla="*/ 3519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24041" y="33194"/>
                  </a:moveTo>
                  <a:lnTo>
                    <a:pt x="20765" y="8611"/>
                  </a:lnTo>
                  <a:lnTo>
                    <a:pt x="7144" y="7144"/>
                  </a:lnTo>
                  <a:lnTo>
                    <a:pt x="9458" y="41624"/>
                  </a:lnTo>
                  <a:lnTo>
                    <a:pt x="68961" y="43081"/>
                  </a:lnTo>
                  <a:lnTo>
                    <a:pt x="66465" y="35195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73D7BC-2A62-447A-8E66-21F6304721B9}"/>
                </a:ext>
              </a:extLst>
            </p:cNvPr>
            <p:cNvSpPr/>
            <p:nvPr/>
          </p:nvSpPr>
          <p:spPr>
            <a:xfrm>
              <a:off x="4585259" y="4486109"/>
              <a:ext cx="438150" cy="257175"/>
            </a:xfrm>
            <a:custGeom>
              <a:avLst/>
              <a:gdLst>
                <a:gd name="connsiteX0" fmla="*/ 37643 w 438150"/>
                <a:gd name="connsiteY0" fmla="*/ 235201 h 257175"/>
                <a:gd name="connsiteX1" fmla="*/ 431311 w 438150"/>
                <a:gd name="connsiteY1" fmla="*/ 253632 h 257175"/>
                <a:gd name="connsiteX2" fmla="*/ 7144 w 438150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57175">
                  <a:moveTo>
                    <a:pt x="37643" y="235201"/>
                  </a:moveTo>
                  <a:lnTo>
                    <a:pt x="431311" y="25363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250AFD-D252-40DA-955B-9151AAA092A5}"/>
                </a:ext>
              </a:extLst>
            </p:cNvPr>
            <p:cNvSpPr/>
            <p:nvPr/>
          </p:nvSpPr>
          <p:spPr>
            <a:xfrm>
              <a:off x="4292747" y="4654987"/>
              <a:ext cx="438150" cy="257175"/>
            </a:xfrm>
            <a:custGeom>
              <a:avLst/>
              <a:gdLst>
                <a:gd name="connsiteX0" fmla="*/ 315573 w 438150"/>
                <a:gd name="connsiteY0" fmla="*/ 74752 h 257175"/>
                <a:gd name="connsiteX1" fmla="*/ 313258 w 438150"/>
                <a:gd name="connsiteY1" fmla="*/ 40272 h 257175"/>
                <a:gd name="connsiteX2" fmla="*/ 7144 w 438150"/>
                <a:gd name="connsiteY2" fmla="*/ 7144 h 257175"/>
                <a:gd name="connsiteX3" fmla="*/ 431302 w 438150"/>
                <a:gd name="connsiteY3" fmla="*/ 253660 h 257175"/>
                <a:gd name="connsiteX4" fmla="*/ 375076 w 438150"/>
                <a:gd name="connsiteY4" fmla="*/ 7621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257175">
                  <a:moveTo>
                    <a:pt x="315573" y="74752"/>
                  </a:moveTo>
                  <a:lnTo>
                    <a:pt x="313258" y="40272"/>
                  </a:lnTo>
                  <a:lnTo>
                    <a:pt x="7144" y="7144"/>
                  </a:lnTo>
                  <a:lnTo>
                    <a:pt x="431302" y="253660"/>
                  </a:lnTo>
                  <a:lnTo>
                    <a:pt x="375076" y="76210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9BACFED-7E40-48D8-B1BA-F629D7E9A814}"/>
                </a:ext>
              </a:extLst>
            </p:cNvPr>
            <p:cNvSpPr/>
            <p:nvPr/>
          </p:nvSpPr>
          <p:spPr>
            <a:xfrm>
              <a:off x="4292747" y="4654987"/>
              <a:ext cx="438150" cy="285750"/>
            </a:xfrm>
            <a:custGeom>
              <a:avLst/>
              <a:gdLst>
                <a:gd name="connsiteX0" fmla="*/ 7144 w 438150"/>
                <a:gd name="connsiteY0" fmla="*/ 7144 h 285750"/>
                <a:gd name="connsiteX1" fmla="*/ 7220 w 438150"/>
                <a:gd name="connsiteY1" fmla="*/ 33319 h 285750"/>
                <a:gd name="connsiteX2" fmla="*/ 431378 w 438150"/>
                <a:gd name="connsiteY2" fmla="*/ 279806 h 285750"/>
                <a:gd name="connsiteX3" fmla="*/ 431302 w 438150"/>
                <a:gd name="connsiteY3" fmla="*/ 25366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85750">
                  <a:moveTo>
                    <a:pt x="7144" y="7144"/>
                  </a:moveTo>
                  <a:lnTo>
                    <a:pt x="7220" y="33319"/>
                  </a:lnTo>
                  <a:lnTo>
                    <a:pt x="431378" y="279806"/>
                  </a:lnTo>
                  <a:lnTo>
                    <a:pt x="431302" y="253660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A621A3-57D9-4385-AB98-94124947DF67}"/>
                </a:ext>
              </a:extLst>
            </p:cNvPr>
            <p:cNvSpPr/>
            <p:nvPr/>
          </p:nvSpPr>
          <p:spPr>
            <a:xfrm>
              <a:off x="4716904" y="4732597"/>
              <a:ext cx="304800" cy="200025"/>
            </a:xfrm>
            <a:custGeom>
              <a:avLst/>
              <a:gdLst>
                <a:gd name="connsiteX0" fmla="*/ 7144 w 304800"/>
                <a:gd name="connsiteY0" fmla="*/ 176051 h 200025"/>
                <a:gd name="connsiteX1" fmla="*/ 7220 w 304800"/>
                <a:gd name="connsiteY1" fmla="*/ 202197 h 200025"/>
                <a:gd name="connsiteX2" fmla="*/ 299733 w 304800"/>
                <a:gd name="connsiteY2" fmla="*/ 33319 h 200025"/>
                <a:gd name="connsiteX3" fmla="*/ 299666 w 3048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200025">
                  <a:moveTo>
                    <a:pt x="7144" y="176051"/>
                  </a:moveTo>
                  <a:lnTo>
                    <a:pt x="7220" y="202197"/>
                  </a:lnTo>
                  <a:lnTo>
                    <a:pt x="299733" y="33319"/>
                  </a:lnTo>
                  <a:lnTo>
                    <a:pt x="299666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A68BFA6-8FAA-4EBC-BA37-C1AEC06AAFF4}"/>
                </a:ext>
              </a:extLst>
            </p:cNvPr>
            <p:cNvSpPr/>
            <p:nvPr/>
          </p:nvSpPr>
          <p:spPr>
            <a:xfrm>
              <a:off x="5051007" y="5751583"/>
              <a:ext cx="371475" cy="238125"/>
            </a:xfrm>
            <a:custGeom>
              <a:avLst/>
              <a:gdLst>
                <a:gd name="connsiteX0" fmla="*/ 355374 w 371475"/>
                <a:gd name="connsiteY0" fmla="*/ 148218 h 238125"/>
                <a:gd name="connsiteX1" fmla="*/ 110429 w 371475"/>
                <a:gd name="connsiteY1" fmla="*/ 10981 h 238125"/>
                <a:gd name="connsiteX2" fmla="*/ 80921 w 371475"/>
                <a:gd name="connsiteY2" fmla="*/ 11029 h 238125"/>
                <a:gd name="connsiteX3" fmla="*/ 22456 w 371475"/>
                <a:gd name="connsiteY3" fmla="*/ 44004 h 238125"/>
                <a:gd name="connsiteX4" fmla="*/ 22542 w 371475"/>
                <a:gd name="connsiteY4" fmla="*/ 96487 h 238125"/>
                <a:gd name="connsiteX5" fmla="*/ 267487 w 371475"/>
                <a:gd name="connsiteY5" fmla="*/ 233723 h 238125"/>
                <a:gd name="connsiteX6" fmla="*/ 296996 w 371475"/>
                <a:gd name="connsiteY6" fmla="*/ 233676 h 238125"/>
                <a:gd name="connsiteX7" fmla="*/ 355450 w 371475"/>
                <a:gd name="connsiteY7" fmla="*/ 200700 h 238125"/>
                <a:gd name="connsiteX8" fmla="*/ 355374 w 371475"/>
                <a:gd name="connsiteY8" fmla="*/ 14821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38125">
                  <a:moveTo>
                    <a:pt x="355374" y="148218"/>
                  </a:moveTo>
                  <a:lnTo>
                    <a:pt x="110429" y="10981"/>
                  </a:lnTo>
                  <a:cubicBezTo>
                    <a:pt x="101266" y="5847"/>
                    <a:pt x="90074" y="5866"/>
                    <a:pt x="80921" y="11029"/>
                  </a:cubicBezTo>
                  <a:lnTo>
                    <a:pt x="22456" y="44004"/>
                  </a:lnTo>
                  <a:cubicBezTo>
                    <a:pt x="2006" y="55539"/>
                    <a:pt x="2044" y="85009"/>
                    <a:pt x="22542" y="96487"/>
                  </a:cubicBezTo>
                  <a:lnTo>
                    <a:pt x="267487" y="233723"/>
                  </a:lnTo>
                  <a:cubicBezTo>
                    <a:pt x="276660" y="238857"/>
                    <a:pt x="287842" y="238838"/>
                    <a:pt x="296996" y="233676"/>
                  </a:cubicBezTo>
                  <a:lnTo>
                    <a:pt x="355450" y="200700"/>
                  </a:lnTo>
                  <a:cubicBezTo>
                    <a:pt x="375910" y="189165"/>
                    <a:pt x="375872" y="159705"/>
                    <a:pt x="355374" y="14821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52EF79A-4EB6-4B32-8855-CC5D914309C4}"/>
                </a:ext>
              </a:extLst>
            </p:cNvPr>
            <p:cNvSpPr/>
            <p:nvPr/>
          </p:nvSpPr>
          <p:spPr>
            <a:xfrm>
              <a:off x="5105296" y="5471899"/>
              <a:ext cx="38100" cy="57150"/>
            </a:xfrm>
            <a:custGeom>
              <a:avLst/>
              <a:gdLst>
                <a:gd name="connsiteX0" fmla="*/ 7144 w 38100"/>
                <a:gd name="connsiteY0" fmla="*/ 55445 h 57150"/>
                <a:gd name="connsiteX1" fmla="*/ 12068 w 38100"/>
                <a:gd name="connsiteY1" fmla="*/ 56883 h 57150"/>
                <a:gd name="connsiteX2" fmla="*/ 19450 w 38100"/>
                <a:gd name="connsiteY2" fmla="*/ 34795 h 57150"/>
                <a:gd name="connsiteX3" fmla="*/ 32176 w 38100"/>
                <a:gd name="connsiteY3" fmla="*/ 9725 h 57150"/>
                <a:gd name="connsiteX4" fmla="*/ 21898 w 38100"/>
                <a:gd name="connsiteY4" fmla="*/ 7144 h 57150"/>
                <a:gd name="connsiteX5" fmla="*/ 7144 w 38100"/>
                <a:gd name="connsiteY5" fmla="*/ 554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7144" y="55445"/>
                  </a:moveTo>
                  <a:cubicBezTo>
                    <a:pt x="7115" y="58598"/>
                    <a:pt x="10602" y="59093"/>
                    <a:pt x="12068" y="56883"/>
                  </a:cubicBezTo>
                  <a:cubicBezTo>
                    <a:pt x="16088" y="50806"/>
                    <a:pt x="16650" y="41348"/>
                    <a:pt x="19450" y="34795"/>
                  </a:cubicBezTo>
                  <a:cubicBezTo>
                    <a:pt x="23403" y="25498"/>
                    <a:pt x="28404" y="18593"/>
                    <a:pt x="32176" y="9725"/>
                  </a:cubicBezTo>
                  <a:cubicBezTo>
                    <a:pt x="29880" y="9925"/>
                    <a:pt x="24165" y="7963"/>
                    <a:pt x="21898" y="7144"/>
                  </a:cubicBezTo>
                  <a:cubicBezTo>
                    <a:pt x="12507" y="16231"/>
                    <a:pt x="7211" y="49273"/>
                    <a:pt x="7144" y="5544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B90B13-329F-4828-A148-89710B88390D}"/>
                </a:ext>
              </a:extLst>
            </p:cNvPr>
            <p:cNvSpPr/>
            <p:nvPr/>
          </p:nvSpPr>
          <p:spPr>
            <a:xfrm>
              <a:off x="5113240" y="5462907"/>
              <a:ext cx="28575" cy="57150"/>
            </a:xfrm>
            <a:custGeom>
              <a:avLst/>
              <a:gdLst>
                <a:gd name="connsiteX0" fmla="*/ 7191 w 28575"/>
                <a:gd name="connsiteY0" fmla="*/ 55645 h 57150"/>
                <a:gd name="connsiteX1" fmla="*/ 10792 w 28575"/>
                <a:gd name="connsiteY1" fmla="*/ 56883 h 57150"/>
                <a:gd name="connsiteX2" fmla="*/ 18164 w 28575"/>
                <a:gd name="connsiteY2" fmla="*/ 34795 h 57150"/>
                <a:gd name="connsiteX3" fmla="*/ 30889 w 28575"/>
                <a:gd name="connsiteY3" fmla="*/ 9725 h 57150"/>
                <a:gd name="connsiteX4" fmla="*/ 20612 w 28575"/>
                <a:gd name="connsiteY4" fmla="*/ 7144 h 57150"/>
                <a:gd name="connsiteX5" fmla="*/ 7191 w 28575"/>
                <a:gd name="connsiteY5" fmla="*/ 556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57150">
                  <a:moveTo>
                    <a:pt x="7191" y="55645"/>
                  </a:moveTo>
                  <a:cubicBezTo>
                    <a:pt x="6763" y="57464"/>
                    <a:pt x="9334" y="59093"/>
                    <a:pt x="10792" y="56883"/>
                  </a:cubicBezTo>
                  <a:cubicBezTo>
                    <a:pt x="14802" y="50816"/>
                    <a:pt x="15364" y="41348"/>
                    <a:pt x="18164" y="34795"/>
                  </a:cubicBezTo>
                  <a:cubicBezTo>
                    <a:pt x="22126" y="25498"/>
                    <a:pt x="27127" y="18593"/>
                    <a:pt x="30889" y="9725"/>
                  </a:cubicBezTo>
                  <a:cubicBezTo>
                    <a:pt x="28594" y="9925"/>
                    <a:pt x="22879" y="7963"/>
                    <a:pt x="20612" y="7144"/>
                  </a:cubicBezTo>
                  <a:cubicBezTo>
                    <a:pt x="11220" y="16221"/>
                    <a:pt x="8582" y="49644"/>
                    <a:pt x="7191" y="5564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919557-C049-43D0-8B07-23D94C7876EE}"/>
                </a:ext>
              </a:extLst>
            </p:cNvPr>
            <p:cNvSpPr/>
            <p:nvPr/>
          </p:nvSpPr>
          <p:spPr>
            <a:xfrm>
              <a:off x="5118482" y="5461412"/>
              <a:ext cx="28575" cy="57150"/>
            </a:xfrm>
            <a:custGeom>
              <a:avLst/>
              <a:gdLst>
                <a:gd name="connsiteX0" fmla="*/ 7188 w 28575"/>
                <a:gd name="connsiteY0" fmla="*/ 52626 h 57150"/>
                <a:gd name="connsiteX1" fmla="*/ 10569 w 28575"/>
                <a:gd name="connsiteY1" fmla="*/ 53788 h 57150"/>
                <a:gd name="connsiteX2" fmla="*/ 17484 w 28575"/>
                <a:gd name="connsiteY2" fmla="*/ 33071 h 57150"/>
                <a:gd name="connsiteX3" fmla="*/ 29429 w 28575"/>
                <a:gd name="connsiteY3" fmla="*/ 9554 h 57150"/>
                <a:gd name="connsiteX4" fmla="*/ 19780 w 28575"/>
                <a:gd name="connsiteY4" fmla="*/ 7144 h 57150"/>
                <a:gd name="connsiteX5" fmla="*/ 7188 w 28575"/>
                <a:gd name="connsiteY5" fmla="*/ 52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57150">
                  <a:moveTo>
                    <a:pt x="7188" y="52626"/>
                  </a:moveTo>
                  <a:cubicBezTo>
                    <a:pt x="6788" y="54331"/>
                    <a:pt x="9198" y="55864"/>
                    <a:pt x="10569" y="53788"/>
                  </a:cubicBezTo>
                  <a:cubicBezTo>
                    <a:pt x="14341" y="48082"/>
                    <a:pt x="14865" y="39214"/>
                    <a:pt x="17484" y="33071"/>
                  </a:cubicBezTo>
                  <a:cubicBezTo>
                    <a:pt x="21209" y="24365"/>
                    <a:pt x="25895" y="17879"/>
                    <a:pt x="29429" y="9554"/>
                  </a:cubicBezTo>
                  <a:cubicBezTo>
                    <a:pt x="27267" y="9744"/>
                    <a:pt x="21914" y="7916"/>
                    <a:pt x="19780" y="7144"/>
                  </a:cubicBezTo>
                  <a:cubicBezTo>
                    <a:pt x="10979" y="15659"/>
                    <a:pt x="8493" y="47006"/>
                    <a:pt x="7188" y="5262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040A8FB-3EEF-4904-86C8-CFEA2E6027B3}"/>
                </a:ext>
              </a:extLst>
            </p:cNvPr>
            <p:cNvSpPr/>
            <p:nvPr/>
          </p:nvSpPr>
          <p:spPr>
            <a:xfrm>
              <a:off x="5104119" y="5457040"/>
              <a:ext cx="28575" cy="66675"/>
            </a:xfrm>
            <a:custGeom>
              <a:avLst/>
              <a:gdLst>
                <a:gd name="connsiteX0" fmla="*/ 15931 w 28575"/>
                <a:gd name="connsiteY0" fmla="*/ 7144 h 66675"/>
                <a:gd name="connsiteX1" fmla="*/ 13522 w 28575"/>
                <a:gd name="connsiteY1" fmla="*/ 17259 h 66675"/>
                <a:gd name="connsiteX2" fmla="*/ 10693 w 28575"/>
                <a:gd name="connsiteY2" fmla="*/ 29204 h 66675"/>
                <a:gd name="connsiteX3" fmla="*/ 9273 w 28575"/>
                <a:gd name="connsiteY3" fmla="*/ 65475 h 66675"/>
                <a:gd name="connsiteX4" fmla="*/ 12702 w 28575"/>
                <a:gd name="connsiteY4" fmla="*/ 58750 h 66675"/>
                <a:gd name="connsiteX5" fmla="*/ 19265 w 28575"/>
                <a:gd name="connsiteY5" fmla="*/ 29680 h 66675"/>
                <a:gd name="connsiteX6" fmla="*/ 19961 w 28575"/>
                <a:gd name="connsiteY6" fmla="*/ 47711 h 66675"/>
                <a:gd name="connsiteX7" fmla="*/ 24837 w 28575"/>
                <a:gd name="connsiteY7" fmla="*/ 39700 h 66675"/>
                <a:gd name="connsiteX8" fmla="*/ 30438 w 28575"/>
                <a:gd name="connsiteY8" fmla="*/ 17116 h 66675"/>
                <a:gd name="connsiteX9" fmla="*/ 15931 w 28575"/>
                <a:gd name="connsiteY9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66675">
                  <a:moveTo>
                    <a:pt x="15931" y="7144"/>
                  </a:moveTo>
                  <a:cubicBezTo>
                    <a:pt x="15179" y="10458"/>
                    <a:pt x="14398" y="13868"/>
                    <a:pt x="13522" y="17259"/>
                  </a:cubicBezTo>
                  <a:cubicBezTo>
                    <a:pt x="12521" y="21241"/>
                    <a:pt x="11483" y="25298"/>
                    <a:pt x="10693" y="29204"/>
                  </a:cubicBezTo>
                  <a:cubicBezTo>
                    <a:pt x="10531" y="31232"/>
                    <a:pt x="3825" y="64227"/>
                    <a:pt x="9273" y="65475"/>
                  </a:cubicBezTo>
                  <a:cubicBezTo>
                    <a:pt x="11683" y="66027"/>
                    <a:pt x="12255" y="60712"/>
                    <a:pt x="12702" y="58750"/>
                  </a:cubicBezTo>
                  <a:cubicBezTo>
                    <a:pt x="14246" y="52006"/>
                    <a:pt x="17703" y="25346"/>
                    <a:pt x="19265" y="29680"/>
                  </a:cubicBezTo>
                  <a:cubicBezTo>
                    <a:pt x="19903" y="31470"/>
                    <a:pt x="15465" y="46539"/>
                    <a:pt x="19961" y="47711"/>
                  </a:cubicBezTo>
                  <a:cubicBezTo>
                    <a:pt x="21465" y="48111"/>
                    <a:pt x="23589" y="41377"/>
                    <a:pt x="24837" y="39700"/>
                  </a:cubicBezTo>
                  <a:cubicBezTo>
                    <a:pt x="32086" y="29947"/>
                    <a:pt x="31238" y="22879"/>
                    <a:pt x="30438" y="17116"/>
                  </a:cubicBezTo>
                  <a:cubicBezTo>
                    <a:pt x="25523" y="15354"/>
                    <a:pt x="18475" y="10811"/>
                    <a:pt x="15931" y="714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8BC0722-567F-4AC0-9FE3-339274A8C82D}"/>
                </a:ext>
              </a:extLst>
            </p:cNvPr>
            <p:cNvSpPr/>
            <p:nvPr/>
          </p:nvSpPr>
          <p:spPr>
            <a:xfrm>
              <a:off x="5294959" y="5875626"/>
              <a:ext cx="66675" cy="85725"/>
            </a:xfrm>
            <a:custGeom>
              <a:avLst/>
              <a:gdLst>
                <a:gd name="connsiteX0" fmla="*/ 57015 w 66675"/>
                <a:gd name="connsiteY0" fmla="*/ 8792 h 85725"/>
                <a:gd name="connsiteX1" fmla="*/ 21706 w 66675"/>
                <a:gd name="connsiteY1" fmla="*/ 7144 h 85725"/>
                <a:gd name="connsiteX2" fmla="*/ 19477 w 66675"/>
                <a:gd name="connsiteY2" fmla="*/ 25051 h 85725"/>
                <a:gd name="connsiteX3" fmla="*/ 7695 w 66675"/>
                <a:gd name="connsiteY3" fmla="*/ 68361 h 85725"/>
                <a:gd name="connsiteX4" fmla="*/ 21887 w 66675"/>
                <a:gd name="connsiteY4" fmla="*/ 86735 h 85725"/>
                <a:gd name="connsiteX5" fmla="*/ 55034 w 66675"/>
                <a:gd name="connsiteY5" fmla="*/ 65970 h 85725"/>
                <a:gd name="connsiteX6" fmla="*/ 58253 w 66675"/>
                <a:gd name="connsiteY6" fmla="*/ 13478 h 85725"/>
                <a:gd name="connsiteX7" fmla="*/ 57015 w 66675"/>
                <a:gd name="connsiteY7" fmla="*/ 879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85725">
                  <a:moveTo>
                    <a:pt x="57015" y="8792"/>
                  </a:moveTo>
                  <a:lnTo>
                    <a:pt x="21706" y="7144"/>
                  </a:lnTo>
                  <a:cubicBezTo>
                    <a:pt x="22411" y="8201"/>
                    <a:pt x="22563" y="13745"/>
                    <a:pt x="19477" y="25051"/>
                  </a:cubicBezTo>
                  <a:cubicBezTo>
                    <a:pt x="16077" y="37510"/>
                    <a:pt x="9209" y="62065"/>
                    <a:pt x="7695" y="68361"/>
                  </a:cubicBezTo>
                  <a:cubicBezTo>
                    <a:pt x="5199" y="78829"/>
                    <a:pt x="11400" y="84268"/>
                    <a:pt x="21887" y="86735"/>
                  </a:cubicBezTo>
                  <a:cubicBezTo>
                    <a:pt x="30983" y="88887"/>
                    <a:pt x="52167" y="77648"/>
                    <a:pt x="55034" y="65970"/>
                  </a:cubicBezTo>
                  <a:cubicBezTo>
                    <a:pt x="56939" y="58236"/>
                    <a:pt x="67274" y="22203"/>
                    <a:pt x="58253" y="13478"/>
                  </a:cubicBezTo>
                  <a:lnTo>
                    <a:pt x="57015" y="8792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1354685-6723-4D93-A365-A3047C5DC7B3}"/>
                </a:ext>
              </a:extLst>
            </p:cNvPr>
            <p:cNvSpPr/>
            <p:nvPr/>
          </p:nvSpPr>
          <p:spPr>
            <a:xfrm>
              <a:off x="5294967" y="5768145"/>
              <a:ext cx="57150" cy="142875"/>
            </a:xfrm>
            <a:custGeom>
              <a:avLst/>
              <a:gdLst>
                <a:gd name="connsiteX0" fmla="*/ 54131 w 57150"/>
                <a:gd name="connsiteY0" fmla="*/ 89288 h 142875"/>
                <a:gd name="connsiteX1" fmla="*/ 53378 w 57150"/>
                <a:gd name="connsiteY1" fmla="*/ 7144 h 142875"/>
                <a:gd name="connsiteX2" fmla="*/ 7144 w 57150"/>
                <a:gd name="connsiteY2" fmla="*/ 11649 h 142875"/>
                <a:gd name="connsiteX3" fmla="*/ 21698 w 57150"/>
                <a:gd name="connsiteY3" fmla="*/ 114633 h 142875"/>
                <a:gd name="connsiteX4" fmla="*/ 19469 w 57150"/>
                <a:gd name="connsiteY4" fmla="*/ 132540 h 142875"/>
                <a:gd name="connsiteX5" fmla="*/ 32309 w 57150"/>
                <a:gd name="connsiteY5" fmla="*/ 132760 h 142875"/>
                <a:gd name="connsiteX6" fmla="*/ 53064 w 57150"/>
                <a:gd name="connsiteY6" fmla="*/ 135693 h 142875"/>
                <a:gd name="connsiteX7" fmla="*/ 59055 w 57150"/>
                <a:gd name="connsiteY7" fmla="*/ 108795 h 142875"/>
                <a:gd name="connsiteX8" fmla="*/ 54131 w 57150"/>
                <a:gd name="connsiteY8" fmla="*/ 8928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142875">
                  <a:moveTo>
                    <a:pt x="54131" y="89288"/>
                  </a:moveTo>
                  <a:cubicBezTo>
                    <a:pt x="50863" y="62684"/>
                    <a:pt x="53378" y="7144"/>
                    <a:pt x="53378" y="7144"/>
                  </a:cubicBezTo>
                  <a:lnTo>
                    <a:pt x="7144" y="11649"/>
                  </a:lnTo>
                  <a:cubicBezTo>
                    <a:pt x="7144" y="11649"/>
                    <a:pt x="21012" y="88640"/>
                    <a:pt x="21698" y="114633"/>
                  </a:cubicBezTo>
                  <a:cubicBezTo>
                    <a:pt x="21822" y="119148"/>
                    <a:pt x="20784" y="124939"/>
                    <a:pt x="19469" y="132540"/>
                  </a:cubicBezTo>
                  <a:cubicBezTo>
                    <a:pt x="20641" y="134341"/>
                    <a:pt x="25146" y="131731"/>
                    <a:pt x="32309" y="132760"/>
                  </a:cubicBezTo>
                  <a:cubicBezTo>
                    <a:pt x="41243" y="134055"/>
                    <a:pt x="50140" y="138760"/>
                    <a:pt x="53064" y="135693"/>
                  </a:cubicBezTo>
                  <a:cubicBezTo>
                    <a:pt x="59589" y="128845"/>
                    <a:pt x="59550" y="115253"/>
                    <a:pt x="59055" y="108795"/>
                  </a:cubicBezTo>
                  <a:cubicBezTo>
                    <a:pt x="58322" y="99498"/>
                    <a:pt x="55683" y="102003"/>
                    <a:pt x="54131" y="89288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560F68-EAC4-4963-8272-5776E7678DEC}"/>
                </a:ext>
              </a:extLst>
            </p:cNvPr>
            <p:cNvSpPr/>
            <p:nvPr/>
          </p:nvSpPr>
          <p:spPr>
            <a:xfrm>
              <a:off x="5083417" y="5777185"/>
              <a:ext cx="104775" cy="76200"/>
            </a:xfrm>
            <a:custGeom>
              <a:avLst/>
              <a:gdLst>
                <a:gd name="connsiteX0" fmla="*/ 96060 w 104775"/>
                <a:gd name="connsiteY0" fmla="*/ 15707 h 76200"/>
                <a:gd name="connsiteX1" fmla="*/ 67971 w 104775"/>
                <a:gd name="connsiteY1" fmla="*/ 7144 h 76200"/>
                <a:gd name="connsiteX2" fmla="*/ 56912 w 104775"/>
                <a:gd name="connsiteY2" fmla="*/ 19469 h 76200"/>
                <a:gd name="connsiteX3" fmla="*/ 7144 w 104775"/>
                <a:gd name="connsiteY3" fmla="*/ 56197 h 76200"/>
                <a:gd name="connsiteX4" fmla="*/ 37081 w 104775"/>
                <a:gd name="connsiteY4" fmla="*/ 69323 h 76200"/>
                <a:gd name="connsiteX5" fmla="*/ 66113 w 104775"/>
                <a:gd name="connsiteY5" fmla="*/ 58055 h 76200"/>
                <a:gd name="connsiteX6" fmla="*/ 96088 w 104775"/>
                <a:gd name="connsiteY6" fmla="*/ 45453 h 76200"/>
                <a:gd name="connsiteX7" fmla="*/ 97184 w 104775"/>
                <a:gd name="connsiteY7" fmla="*/ 30023 h 76200"/>
                <a:gd name="connsiteX8" fmla="*/ 96060 w 104775"/>
                <a:gd name="connsiteY8" fmla="*/ 1570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76200">
                  <a:moveTo>
                    <a:pt x="96060" y="15707"/>
                  </a:moveTo>
                  <a:lnTo>
                    <a:pt x="67971" y="7144"/>
                  </a:lnTo>
                  <a:cubicBezTo>
                    <a:pt x="67971" y="7144"/>
                    <a:pt x="61874" y="14631"/>
                    <a:pt x="56912" y="19469"/>
                  </a:cubicBezTo>
                  <a:cubicBezTo>
                    <a:pt x="47339" y="28785"/>
                    <a:pt x="7144" y="42996"/>
                    <a:pt x="7144" y="56197"/>
                  </a:cubicBezTo>
                  <a:cubicBezTo>
                    <a:pt x="7144" y="62875"/>
                    <a:pt x="23631" y="68866"/>
                    <a:pt x="37081" y="69323"/>
                  </a:cubicBezTo>
                  <a:cubicBezTo>
                    <a:pt x="50530" y="69780"/>
                    <a:pt x="60274" y="63303"/>
                    <a:pt x="66113" y="58055"/>
                  </a:cubicBezTo>
                  <a:cubicBezTo>
                    <a:pt x="72037" y="52816"/>
                    <a:pt x="93116" y="49559"/>
                    <a:pt x="96088" y="45453"/>
                  </a:cubicBezTo>
                  <a:cubicBezTo>
                    <a:pt x="101289" y="38310"/>
                    <a:pt x="98517" y="33652"/>
                    <a:pt x="97184" y="30023"/>
                  </a:cubicBezTo>
                  <a:cubicBezTo>
                    <a:pt x="95240" y="24755"/>
                    <a:pt x="96060" y="15707"/>
                    <a:pt x="96060" y="15707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5AB935C-1B5B-4EFA-9AA7-E2C3C2781D96}"/>
                </a:ext>
              </a:extLst>
            </p:cNvPr>
            <p:cNvSpPr/>
            <p:nvPr/>
          </p:nvSpPr>
          <p:spPr>
            <a:xfrm>
              <a:off x="5133185" y="5716968"/>
              <a:ext cx="66675" cy="95250"/>
            </a:xfrm>
            <a:custGeom>
              <a:avLst/>
              <a:gdLst>
                <a:gd name="connsiteX0" fmla="*/ 17269 w 66675"/>
                <a:gd name="connsiteY0" fmla="*/ 65970 h 95250"/>
                <a:gd name="connsiteX1" fmla="*/ 7144 w 66675"/>
                <a:gd name="connsiteY1" fmla="*/ 79677 h 95250"/>
                <a:gd name="connsiteX2" fmla="*/ 23641 w 66675"/>
                <a:gd name="connsiteY2" fmla="*/ 92659 h 95250"/>
                <a:gd name="connsiteX3" fmla="*/ 47415 w 66675"/>
                <a:gd name="connsiteY3" fmla="*/ 90230 h 95250"/>
                <a:gd name="connsiteX4" fmla="*/ 68732 w 66675"/>
                <a:gd name="connsiteY4" fmla="*/ 11649 h 95250"/>
                <a:gd name="connsiteX5" fmla="*/ 22908 w 66675"/>
                <a:gd name="connsiteY5" fmla="*/ 7144 h 95250"/>
                <a:gd name="connsiteX6" fmla="*/ 17269 w 66675"/>
                <a:gd name="connsiteY6" fmla="*/ 6597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95250">
                  <a:moveTo>
                    <a:pt x="17269" y="65970"/>
                  </a:moveTo>
                  <a:cubicBezTo>
                    <a:pt x="16154" y="70085"/>
                    <a:pt x="14344" y="72237"/>
                    <a:pt x="7144" y="79677"/>
                  </a:cubicBezTo>
                  <a:cubicBezTo>
                    <a:pt x="7144" y="79677"/>
                    <a:pt x="12897" y="87811"/>
                    <a:pt x="23641" y="92659"/>
                  </a:cubicBezTo>
                  <a:cubicBezTo>
                    <a:pt x="29718" y="95402"/>
                    <a:pt x="47415" y="90230"/>
                    <a:pt x="47415" y="90230"/>
                  </a:cubicBezTo>
                  <a:cubicBezTo>
                    <a:pt x="47415" y="69314"/>
                    <a:pt x="68732" y="27022"/>
                    <a:pt x="68732" y="11649"/>
                  </a:cubicBezTo>
                  <a:lnTo>
                    <a:pt x="22908" y="7144"/>
                  </a:lnTo>
                  <a:cubicBezTo>
                    <a:pt x="22917" y="7153"/>
                    <a:pt x="21164" y="51721"/>
                    <a:pt x="17269" y="65970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7652F34-C9BA-446A-9036-DADF3BB9A52C}"/>
                </a:ext>
              </a:extLst>
            </p:cNvPr>
            <p:cNvSpPr/>
            <p:nvPr/>
          </p:nvSpPr>
          <p:spPr>
            <a:xfrm>
              <a:off x="5106324" y="5391251"/>
              <a:ext cx="85725" cy="95250"/>
            </a:xfrm>
            <a:custGeom>
              <a:avLst/>
              <a:gdLst>
                <a:gd name="connsiteX0" fmla="*/ 7144 w 85725"/>
                <a:gd name="connsiteY0" fmla="*/ 78381 h 95250"/>
                <a:gd name="connsiteX1" fmla="*/ 35128 w 85725"/>
                <a:gd name="connsiteY1" fmla="*/ 97355 h 95250"/>
                <a:gd name="connsiteX2" fmla="*/ 84677 w 85725"/>
                <a:gd name="connsiteY2" fmla="*/ 21289 h 95250"/>
                <a:gd name="connsiteX3" fmla="*/ 45939 w 85725"/>
                <a:gd name="connsiteY3" fmla="*/ 7144 h 95250"/>
                <a:gd name="connsiteX4" fmla="*/ 7144 w 85725"/>
                <a:gd name="connsiteY4" fmla="*/ 7838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5250">
                  <a:moveTo>
                    <a:pt x="7144" y="78381"/>
                  </a:moveTo>
                  <a:cubicBezTo>
                    <a:pt x="28442" y="89078"/>
                    <a:pt x="34519" y="96222"/>
                    <a:pt x="35128" y="97355"/>
                  </a:cubicBezTo>
                  <a:cubicBezTo>
                    <a:pt x="52902" y="76771"/>
                    <a:pt x="68971" y="47263"/>
                    <a:pt x="84677" y="21289"/>
                  </a:cubicBezTo>
                  <a:lnTo>
                    <a:pt x="45939" y="7144"/>
                  </a:lnTo>
                  <a:cubicBezTo>
                    <a:pt x="33833" y="30347"/>
                    <a:pt x="19126" y="58093"/>
                    <a:pt x="7144" y="783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F3C487A-FBF5-43D5-BEE8-91370E45CA3A}"/>
                </a:ext>
              </a:extLst>
            </p:cNvPr>
            <p:cNvSpPr/>
            <p:nvPr/>
          </p:nvSpPr>
          <p:spPr>
            <a:xfrm>
              <a:off x="5112316" y="5242328"/>
              <a:ext cx="142875" cy="238125"/>
            </a:xfrm>
            <a:custGeom>
              <a:avLst/>
              <a:gdLst>
                <a:gd name="connsiteX0" fmla="*/ 7144 w 142875"/>
                <a:gd name="connsiteY0" fmla="*/ 213293 h 238125"/>
                <a:gd name="connsiteX1" fmla="*/ 38776 w 142875"/>
                <a:gd name="connsiteY1" fmla="*/ 238582 h 238125"/>
                <a:gd name="connsiteX2" fmla="*/ 144294 w 142875"/>
                <a:gd name="connsiteY2" fmla="*/ 29899 h 238125"/>
                <a:gd name="connsiteX3" fmla="*/ 113614 w 142875"/>
                <a:gd name="connsiteY3" fmla="*/ 7144 h 238125"/>
                <a:gd name="connsiteX4" fmla="*/ 7144 w 142875"/>
                <a:gd name="connsiteY4" fmla="*/ 21329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38125">
                  <a:moveTo>
                    <a:pt x="7144" y="213293"/>
                  </a:moveTo>
                  <a:cubicBezTo>
                    <a:pt x="32338" y="224971"/>
                    <a:pt x="38005" y="237334"/>
                    <a:pt x="38776" y="238582"/>
                  </a:cubicBezTo>
                  <a:cubicBezTo>
                    <a:pt x="59484" y="214074"/>
                    <a:pt x="142751" y="34366"/>
                    <a:pt x="144294" y="29899"/>
                  </a:cubicBezTo>
                  <a:cubicBezTo>
                    <a:pt x="134646" y="28413"/>
                    <a:pt x="114395" y="7144"/>
                    <a:pt x="113614" y="7144"/>
                  </a:cubicBezTo>
                  <a:cubicBezTo>
                    <a:pt x="82239" y="7144"/>
                    <a:pt x="25632" y="180165"/>
                    <a:pt x="7144" y="213293"/>
                  </a:cubicBez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B435362-5DAC-480F-8BAB-17E9DE7DEB83}"/>
                </a:ext>
              </a:extLst>
            </p:cNvPr>
            <p:cNvSpPr/>
            <p:nvPr/>
          </p:nvSpPr>
          <p:spPr>
            <a:xfrm>
              <a:off x="5143110" y="5494597"/>
              <a:ext cx="123825" cy="247650"/>
            </a:xfrm>
            <a:custGeom>
              <a:avLst/>
              <a:gdLst>
                <a:gd name="connsiteX0" fmla="*/ 45929 w 123825"/>
                <a:gd name="connsiteY0" fmla="*/ 7144 h 247650"/>
                <a:gd name="connsiteX1" fmla="*/ 7144 w 123825"/>
                <a:gd name="connsiteY1" fmla="*/ 234039 h 247650"/>
                <a:gd name="connsiteX2" fmla="*/ 64503 w 123825"/>
                <a:gd name="connsiteY2" fmla="*/ 243983 h 247650"/>
                <a:gd name="connsiteX3" fmla="*/ 121929 w 123825"/>
                <a:gd name="connsiteY3" fmla="*/ 29766 h 247650"/>
                <a:gd name="connsiteX4" fmla="*/ 45929 w 123825"/>
                <a:gd name="connsiteY4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247650">
                  <a:moveTo>
                    <a:pt x="45929" y="7144"/>
                  </a:moveTo>
                  <a:cubicBezTo>
                    <a:pt x="44520" y="14878"/>
                    <a:pt x="14916" y="157848"/>
                    <a:pt x="7144" y="234039"/>
                  </a:cubicBezTo>
                  <a:cubicBezTo>
                    <a:pt x="20260" y="251670"/>
                    <a:pt x="64503" y="243983"/>
                    <a:pt x="64503" y="243983"/>
                  </a:cubicBezTo>
                  <a:cubicBezTo>
                    <a:pt x="64503" y="243983"/>
                    <a:pt x="121929" y="103880"/>
                    <a:pt x="121929" y="29766"/>
                  </a:cubicBezTo>
                  <a:cubicBezTo>
                    <a:pt x="120806" y="23736"/>
                    <a:pt x="49521" y="10078"/>
                    <a:pt x="45929" y="7144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B46D28A-DEFA-4755-9DA3-169CAD076FE7}"/>
                </a:ext>
              </a:extLst>
            </p:cNvPr>
            <p:cNvSpPr/>
            <p:nvPr/>
          </p:nvSpPr>
          <p:spPr>
            <a:xfrm>
              <a:off x="5244808" y="5519400"/>
              <a:ext cx="114300" cy="276225"/>
            </a:xfrm>
            <a:custGeom>
              <a:avLst/>
              <a:gdLst>
                <a:gd name="connsiteX0" fmla="*/ 7144 w 114300"/>
                <a:gd name="connsiteY0" fmla="*/ 7144 h 276225"/>
                <a:gd name="connsiteX1" fmla="*/ 50625 w 114300"/>
                <a:gd name="connsiteY1" fmla="*/ 266472 h 276225"/>
                <a:gd name="connsiteX2" fmla="*/ 116662 w 114300"/>
                <a:gd name="connsiteY2" fmla="*/ 270148 h 276225"/>
                <a:gd name="connsiteX3" fmla="*/ 93859 w 114300"/>
                <a:gd name="connsiteY3" fmla="*/ 17164 h 276225"/>
                <a:gd name="connsiteX4" fmla="*/ 7144 w 114300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276225">
                  <a:moveTo>
                    <a:pt x="7144" y="7144"/>
                  </a:moveTo>
                  <a:cubicBezTo>
                    <a:pt x="7944" y="14307"/>
                    <a:pt x="49997" y="265652"/>
                    <a:pt x="50625" y="266472"/>
                  </a:cubicBezTo>
                  <a:cubicBezTo>
                    <a:pt x="74152" y="288246"/>
                    <a:pt x="116034" y="270872"/>
                    <a:pt x="116662" y="270148"/>
                  </a:cubicBezTo>
                  <a:cubicBezTo>
                    <a:pt x="116662" y="270148"/>
                    <a:pt x="95374" y="33633"/>
                    <a:pt x="93859" y="17164"/>
                  </a:cubicBezTo>
                  <a:cubicBezTo>
                    <a:pt x="81953" y="24412"/>
                    <a:pt x="14592" y="12983"/>
                    <a:pt x="7144" y="7144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4117B3D-14AE-4062-B76B-D5231F0D8173}"/>
                </a:ext>
              </a:extLst>
            </p:cNvPr>
            <p:cNvSpPr/>
            <p:nvPr/>
          </p:nvSpPr>
          <p:spPr>
            <a:xfrm>
              <a:off x="5180905" y="5240117"/>
              <a:ext cx="171450" cy="304800"/>
            </a:xfrm>
            <a:custGeom>
              <a:avLst/>
              <a:gdLst>
                <a:gd name="connsiteX0" fmla="*/ 60484 w 171450"/>
                <a:gd name="connsiteY0" fmla="*/ 7154 h 304800"/>
                <a:gd name="connsiteX1" fmla="*/ 13363 w 171450"/>
                <a:gd name="connsiteY1" fmla="*/ 94831 h 304800"/>
                <a:gd name="connsiteX2" fmla="*/ 7144 w 171450"/>
                <a:gd name="connsiteY2" fmla="*/ 263729 h 304800"/>
                <a:gd name="connsiteX3" fmla="*/ 160991 w 171450"/>
                <a:gd name="connsiteY3" fmla="*/ 300085 h 304800"/>
                <a:gd name="connsiteX4" fmla="*/ 149714 w 171450"/>
                <a:gd name="connsiteY4" fmla="*/ 45320 h 304800"/>
                <a:gd name="connsiteX5" fmla="*/ 60484 w 171450"/>
                <a:gd name="connsiteY5" fmla="*/ 715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304800">
                  <a:moveTo>
                    <a:pt x="60484" y="7154"/>
                  </a:moveTo>
                  <a:cubicBezTo>
                    <a:pt x="23203" y="6192"/>
                    <a:pt x="13363" y="76400"/>
                    <a:pt x="13363" y="94831"/>
                  </a:cubicBezTo>
                  <a:cubicBezTo>
                    <a:pt x="13363" y="133693"/>
                    <a:pt x="7144" y="263729"/>
                    <a:pt x="7144" y="263729"/>
                  </a:cubicBezTo>
                  <a:cubicBezTo>
                    <a:pt x="41434" y="308649"/>
                    <a:pt x="160991" y="300085"/>
                    <a:pt x="160991" y="300085"/>
                  </a:cubicBezTo>
                  <a:cubicBezTo>
                    <a:pt x="160991" y="300085"/>
                    <a:pt x="174869" y="141837"/>
                    <a:pt x="149714" y="45320"/>
                  </a:cubicBezTo>
                  <a:cubicBezTo>
                    <a:pt x="147066" y="35138"/>
                    <a:pt x="146809" y="9354"/>
                    <a:pt x="60484" y="7154"/>
                  </a:cubicBez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3143591-1317-47B3-A94B-D64B5235B703}"/>
                </a:ext>
              </a:extLst>
            </p:cNvPr>
            <p:cNvSpPr/>
            <p:nvPr/>
          </p:nvSpPr>
          <p:spPr>
            <a:xfrm>
              <a:off x="5191678" y="5338254"/>
              <a:ext cx="152400" cy="66675"/>
            </a:xfrm>
            <a:custGeom>
              <a:avLst/>
              <a:gdLst>
                <a:gd name="connsiteX0" fmla="*/ 7144 w 152400"/>
                <a:gd name="connsiteY0" fmla="*/ 62779 h 66675"/>
                <a:gd name="connsiteX1" fmla="*/ 152295 w 152400"/>
                <a:gd name="connsiteY1" fmla="*/ 47339 h 66675"/>
                <a:gd name="connsiteX2" fmla="*/ 147428 w 152400"/>
                <a:gd name="connsiteY2" fmla="*/ 7144 h 66675"/>
                <a:gd name="connsiteX3" fmla="*/ 7144 w 152400"/>
                <a:gd name="connsiteY3" fmla="*/ 627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62779"/>
                  </a:moveTo>
                  <a:cubicBezTo>
                    <a:pt x="110785" y="65770"/>
                    <a:pt x="152295" y="47339"/>
                    <a:pt x="152295" y="47339"/>
                  </a:cubicBezTo>
                  <a:cubicBezTo>
                    <a:pt x="151571" y="28451"/>
                    <a:pt x="150314" y="25746"/>
                    <a:pt x="147428" y="7144"/>
                  </a:cubicBezTo>
                  <a:cubicBezTo>
                    <a:pt x="113872" y="33919"/>
                    <a:pt x="48454" y="56712"/>
                    <a:pt x="7144" y="62779"/>
                  </a:cubicBez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531CF45-D1A0-4E01-83E0-A4374049A677}"/>
                </a:ext>
              </a:extLst>
            </p:cNvPr>
            <p:cNvSpPr/>
            <p:nvPr/>
          </p:nvSpPr>
          <p:spPr>
            <a:xfrm>
              <a:off x="5187970" y="5298513"/>
              <a:ext cx="114300" cy="66675"/>
            </a:xfrm>
            <a:custGeom>
              <a:avLst/>
              <a:gdLst>
                <a:gd name="connsiteX0" fmla="*/ 7195 w 114300"/>
                <a:gd name="connsiteY0" fmla="*/ 68659 h 66675"/>
                <a:gd name="connsiteX1" fmla="*/ 107188 w 114300"/>
                <a:gd name="connsiteY1" fmla="*/ 9184 h 66675"/>
                <a:gd name="connsiteX2" fmla="*/ 7195 w 114300"/>
                <a:gd name="connsiteY2" fmla="*/ 686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95" y="68659"/>
                  </a:moveTo>
                  <a:cubicBezTo>
                    <a:pt x="31550" y="37217"/>
                    <a:pt x="78070" y="13490"/>
                    <a:pt x="107188" y="9184"/>
                  </a:cubicBezTo>
                  <a:cubicBezTo>
                    <a:pt x="34712" y="-3303"/>
                    <a:pt x="5756" y="44627"/>
                    <a:pt x="7195" y="68659"/>
                  </a:cubicBez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1F334C-CEB4-4B60-BC75-0FA8E89499CF}"/>
                </a:ext>
              </a:extLst>
            </p:cNvPr>
            <p:cNvSpPr/>
            <p:nvPr/>
          </p:nvSpPr>
          <p:spPr>
            <a:xfrm>
              <a:off x="5224600" y="5239232"/>
              <a:ext cx="85725" cy="57150"/>
            </a:xfrm>
            <a:custGeom>
              <a:avLst/>
              <a:gdLst>
                <a:gd name="connsiteX0" fmla="*/ 69624 w 85725"/>
                <a:gd name="connsiteY0" fmla="*/ 11163 h 57150"/>
                <a:gd name="connsiteX1" fmla="*/ 71986 w 85725"/>
                <a:gd name="connsiteY1" fmla="*/ 21384 h 57150"/>
                <a:gd name="connsiteX2" fmla="*/ 24971 w 85725"/>
                <a:gd name="connsiteY2" fmla="*/ 22222 h 57150"/>
                <a:gd name="connsiteX3" fmla="*/ 31515 w 85725"/>
                <a:gd name="connsiteY3" fmla="*/ 7144 h 57150"/>
                <a:gd name="connsiteX4" fmla="*/ 13532 w 85725"/>
                <a:gd name="connsiteY4" fmla="*/ 16373 h 57150"/>
                <a:gd name="connsiteX5" fmla="*/ 7540 w 85725"/>
                <a:gd name="connsiteY5" fmla="*/ 36509 h 57150"/>
                <a:gd name="connsiteX6" fmla="*/ 24180 w 85725"/>
                <a:gd name="connsiteY6" fmla="*/ 27870 h 57150"/>
                <a:gd name="connsiteX7" fmla="*/ 26238 w 85725"/>
                <a:gd name="connsiteY7" fmla="*/ 50635 h 57150"/>
                <a:gd name="connsiteX8" fmla="*/ 70758 w 85725"/>
                <a:gd name="connsiteY8" fmla="*/ 36643 h 57150"/>
                <a:gd name="connsiteX9" fmla="*/ 69624 w 85725"/>
                <a:gd name="connsiteY9" fmla="*/ 11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57150">
                  <a:moveTo>
                    <a:pt x="69624" y="11163"/>
                  </a:moveTo>
                  <a:cubicBezTo>
                    <a:pt x="69624" y="11163"/>
                    <a:pt x="70157" y="19374"/>
                    <a:pt x="71986" y="21384"/>
                  </a:cubicBezTo>
                  <a:cubicBezTo>
                    <a:pt x="60423" y="35614"/>
                    <a:pt x="26505" y="31032"/>
                    <a:pt x="24971" y="22222"/>
                  </a:cubicBezTo>
                  <a:cubicBezTo>
                    <a:pt x="24771" y="21603"/>
                    <a:pt x="31410" y="8801"/>
                    <a:pt x="31515" y="7144"/>
                  </a:cubicBezTo>
                  <a:cubicBezTo>
                    <a:pt x="22447" y="10716"/>
                    <a:pt x="13532" y="16373"/>
                    <a:pt x="13532" y="16373"/>
                  </a:cubicBezTo>
                  <a:cubicBezTo>
                    <a:pt x="8245" y="20317"/>
                    <a:pt x="6207" y="33957"/>
                    <a:pt x="7540" y="36509"/>
                  </a:cubicBezTo>
                  <a:cubicBezTo>
                    <a:pt x="10903" y="31918"/>
                    <a:pt x="24180" y="27870"/>
                    <a:pt x="24180" y="27870"/>
                  </a:cubicBezTo>
                  <a:cubicBezTo>
                    <a:pt x="28019" y="34976"/>
                    <a:pt x="26238" y="50635"/>
                    <a:pt x="26238" y="50635"/>
                  </a:cubicBezTo>
                  <a:cubicBezTo>
                    <a:pt x="46383" y="50635"/>
                    <a:pt x="66652" y="39938"/>
                    <a:pt x="70758" y="36643"/>
                  </a:cubicBezTo>
                  <a:cubicBezTo>
                    <a:pt x="88903" y="22088"/>
                    <a:pt x="73520" y="8744"/>
                    <a:pt x="69624" y="11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D53E75F-E6AA-4ADB-A46B-CEF2DA334BF3}"/>
                </a:ext>
              </a:extLst>
            </p:cNvPr>
            <p:cNvSpPr/>
            <p:nvPr/>
          </p:nvSpPr>
          <p:spPr>
            <a:xfrm>
              <a:off x="5241637" y="5214753"/>
              <a:ext cx="57150" cy="57150"/>
            </a:xfrm>
            <a:custGeom>
              <a:avLst/>
              <a:gdLst>
                <a:gd name="connsiteX0" fmla="*/ 9201 w 57150"/>
                <a:gd name="connsiteY0" fmla="*/ 17936 h 57150"/>
                <a:gd name="connsiteX1" fmla="*/ 7144 w 57150"/>
                <a:gd name="connsiteY1" fmla="*/ 46777 h 57150"/>
                <a:gd name="connsiteX2" fmla="*/ 54950 w 57150"/>
                <a:gd name="connsiteY2" fmla="*/ 45853 h 57150"/>
                <a:gd name="connsiteX3" fmla="*/ 56979 w 57150"/>
                <a:gd name="connsiteY3" fmla="*/ 7144 h 57150"/>
                <a:gd name="connsiteX4" fmla="*/ 9201 w 57150"/>
                <a:gd name="connsiteY4" fmla="*/ 1793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9201" y="17936"/>
                  </a:moveTo>
                  <a:cubicBezTo>
                    <a:pt x="9097" y="19593"/>
                    <a:pt x="13907" y="37729"/>
                    <a:pt x="7144" y="46777"/>
                  </a:cubicBezTo>
                  <a:cubicBezTo>
                    <a:pt x="8677" y="55588"/>
                    <a:pt x="43387" y="60084"/>
                    <a:pt x="54950" y="45853"/>
                  </a:cubicBezTo>
                  <a:cubicBezTo>
                    <a:pt x="51264" y="41462"/>
                    <a:pt x="51473" y="17650"/>
                    <a:pt x="56979" y="7144"/>
                  </a:cubicBezTo>
                  <a:cubicBezTo>
                    <a:pt x="53816" y="8468"/>
                    <a:pt x="18002" y="19269"/>
                    <a:pt x="9201" y="1793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51F0552-77AD-4319-BE38-2712450740CD}"/>
                </a:ext>
              </a:extLst>
            </p:cNvPr>
            <p:cNvSpPr/>
            <p:nvPr/>
          </p:nvSpPr>
          <p:spPr>
            <a:xfrm>
              <a:off x="5209611" y="5138109"/>
              <a:ext cx="95250" cy="123825"/>
            </a:xfrm>
            <a:custGeom>
              <a:avLst/>
              <a:gdLst>
                <a:gd name="connsiteX0" fmla="*/ 59429 w 95250"/>
                <a:gd name="connsiteY0" fmla="*/ 8016 h 123825"/>
                <a:gd name="connsiteX1" fmla="*/ 10528 w 95250"/>
                <a:gd name="connsiteY1" fmla="*/ 30790 h 123825"/>
                <a:gd name="connsiteX2" fmla="*/ 8565 w 95250"/>
                <a:gd name="connsiteY2" fmla="*/ 60289 h 123825"/>
                <a:gd name="connsiteX3" fmla="*/ 25539 w 95250"/>
                <a:gd name="connsiteY3" fmla="*/ 119049 h 123825"/>
                <a:gd name="connsiteX4" fmla="*/ 32692 w 95250"/>
                <a:gd name="connsiteY4" fmla="*/ 123107 h 123825"/>
                <a:gd name="connsiteX5" fmla="*/ 87337 w 95250"/>
                <a:gd name="connsiteY5" fmla="*/ 84388 h 123825"/>
                <a:gd name="connsiteX6" fmla="*/ 90966 w 95250"/>
                <a:gd name="connsiteY6" fmla="*/ 58727 h 123825"/>
                <a:gd name="connsiteX7" fmla="*/ 59429 w 95250"/>
                <a:gd name="connsiteY7" fmla="*/ 801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23825">
                  <a:moveTo>
                    <a:pt x="59429" y="8016"/>
                  </a:moveTo>
                  <a:cubicBezTo>
                    <a:pt x="38150" y="5025"/>
                    <a:pt x="16995" y="9045"/>
                    <a:pt x="10528" y="30790"/>
                  </a:cubicBezTo>
                  <a:cubicBezTo>
                    <a:pt x="8222" y="38572"/>
                    <a:pt x="11594" y="49955"/>
                    <a:pt x="8565" y="60289"/>
                  </a:cubicBezTo>
                  <a:cubicBezTo>
                    <a:pt x="3403" y="77806"/>
                    <a:pt x="13042" y="104733"/>
                    <a:pt x="25539" y="119049"/>
                  </a:cubicBezTo>
                  <a:cubicBezTo>
                    <a:pt x="27434" y="121221"/>
                    <a:pt x="29949" y="122621"/>
                    <a:pt x="32692" y="123107"/>
                  </a:cubicBezTo>
                  <a:cubicBezTo>
                    <a:pt x="47885" y="125793"/>
                    <a:pt x="84699" y="103047"/>
                    <a:pt x="87337" y="84388"/>
                  </a:cubicBezTo>
                  <a:cubicBezTo>
                    <a:pt x="87337" y="84388"/>
                    <a:pt x="90928" y="58975"/>
                    <a:pt x="90966" y="58727"/>
                  </a:cubicBezTo>
                  <a:cubicBezTo>
                    <a:pt x="94462" y="33991"/>
                    <a:pt x="82317" y="11255"/>
                    <a:pt x="59429" y="801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8FFED77-3AAE-4ECD-AD5A-959FA61DED43}"/>
                </a:ext>
              </a:extLst>
            </p:cNvPr>
            <p:cNvSpPr/>
            <p:nvPr/>
          </p:nvSpPr>
          <p:spPr>
            <a:xfrm>
              <a:off x="5208207" y="5114626"/>
              <a:ext cx="114300" cy="114300"/>
            </a:xfrm>
            <a:custGeom>
              <a:avLst/>
              <a:gdLst>
                <a:gd name="connsiteX0" fmla="*/ 7875 w 114300"/>
                <a:gd name="connsiteY0" fmla="*/ 44815 h 114300"/>
                <a:gd name="connsiteX1" fmla="*/ 84922 w 114300"/>
                <a:gd name="connsiteY1" fmla="*/ 66084 h 114300"/>
                <a:gd name="connsiteX2" fmla="*/ 88256 w 114300"/>
                <a:gd name="connsiteY2" fmla="*/ 110004 h 114300"/>
                <a:gd name="connsiteX3" fmla="*/ 103210 w 114300"/>
                <a:gd name="connsiteY3" fmla="*/ 24460 h 114300"/>
                <a:gd name="connsiteX4" fmla="*/ 7875 w 114300"/>
                <a:gd name="connsiteY4" fmla="*/ 4481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7875" y="44815"/>
                  </a:moveTo>
                  <a:cubicBezTo>
                    <a:pt x="6579" y="52397"/>
                    <a:pt x="-955" y="79933"/>
                    <a:pt x="84922" y="66084"/>
                  </a:cubicBezTo>
                  <a:cubicBezTo>
                    <a:pt x="95304" y="82276"/>
                    <a:pt x="88256" y="110004"/>
                    <a:pt x="88256" y="110004"/>
                  </a:cubicBezTo>
                  <a:cubicBezTo>
                    <a:pt x="112049" y="93964"/>
                    <a:pt x="124946" y="50015"/>
                    <a:pt x="103210" y="24460"/>
                  </a:cubicBezTo>
                  <a:cubicBezTo>
                    <a:pt x="74788" y="-8973"/>
                    <a:pt x="13790" y="10496"/>
                    <a:pt x="7875" y="44815"/>
                  </a:cubicBezTo>
                  <a:close/>
                </a:path>
              </a:pathLst>
            </a:custGeom>
            <a:solidFill>
              <a:srgbClr val="713D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6D6C24-CC58-4D1C-9C24-FF8B10C06D56}"/>
                </a:ext>
              </a:extLst>
            </p:cNvPr>
            <p:cNvSpPr/>
            <p:nvPr/>
          </p:nvSpPr>
          <p:spPr>
            <a:xfrm>
              <a:off x="5287452" y="5177875"/>
              <a:ext cx="28575" cy="47625"/>
            </a:xfrm>
            <a:custGeom>
              <a:avLst/>
              <a:gdLst>
                <a:gd name="connsiteX0" fmla="*/ 14888 w 28575"/>
                <a:gd name="connsiteY0" fmla="*/ 7464 h 47625"/>
                <a:gd name="connsiteX1" fmla="*/ 7144 w 28575"/>
                <a:gd name="connsiteY1" fmla="*/ 9188 h 47625"/>
                <a:gd name="connsiteX2" fmla="*/ 8915 w 28575"/>
                <a:gd name="connsiteY2" fmla="*/ 41345 h 47625"/>
                <a:gd name="connsiteX3" fmla="*/ 21317 w 28575"/>
                <a:gd name="connsiteY3" fmla="*/ 22571 h 47625"/>
                <a:gd name="connsiteX4" fmla="*/ 14888 w 28575"/>
                <a:gd name="connsiteY4" fmla="*/ 746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7625">
                  <a:moveTo>
                    <a:pt x="14888" y="7464"/>
                  </a:moveTo>
                  <a:cubicBezTo>
                    <a:pt x="11421" y="6712"/>
                    <a:pt x="8420" y="7283"/>
                    <a:pt x="7144" y="9188"/>
                  </a:cubicBezTo>
                  <a:cubicBezTo>
                    <a:pt x="12811" y="18685"/>
                    <a:pt x="7601" y="34277"/>
                    <a:pt x="8915" y="41345"/>
                  </a:cubicBezTo>
                  <a:cubicBezTo>
                    <a:pt x="14373" y="40535"/>
                    <a:pt x="20689" y="27895"/>
                    <a:pt x="21317" y="22571"/>
                  </a:cubicBezTo>
                  <a:cubicBezTo>
                    <a:pt x="21993" y="16922"/>
                    <a:pt x="20431" y="8655"/>
                    <a:pt x="14888" y="746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A83C700-2490-4A7D-A64E-7C37225421F9}"/>
                </a:ext>
              </a:extLst>
            </p:cNvPr>
            <p:cNvSpPr/>
            <p:nvPr/>
          </p:nvSpPr>
          <p:spPr>
            <a:xfrm>
              <a:off x="5061057" y="5364881"/>
              <a:ext cx="38100" cy="28575"/>
            </a:xfrm>
            <a:custGeom>
              <a:avLst/>
              <a:gdLst>
                <a:gd name="connsiteX0" fmla="*/ 7281 w 38100"/>
                <a:gd name="connsiteY0" fmla="*/ 9615 h 28575"/>
                <a:gd name="connsiteX1" fmla="*/ 19940 w 38100"/>
                <a:gd name="connsiteY1" fmla="*/ 22007 h 28575"/>
                <a:gd name="connsiteX2" fmla="*/ 34875 w 38100"/>
                <a:gd name="connsiteY2" fmla="*/ 16254 h 28575"/>
                <a:gd name="connsiteX3" fmla="*/ 15416 w 38100"/>
                <a:gd name="connsiteY3" fmla="*/ 9796 h 28575"/>
                <a:gd name="connsiteX4" fmla="*/ 7281 w 38100"/>
                <a:gd name="connsiteY4" fmla="*/ 961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281" y="9615"/>
                  </a:moveTo>
                  <a:cubicBezTo>
                    <a:pt x="5796" y="12501"/>
                    <a:pt x="16759" y="21512"/>
                    <a:pt x="19940" y="22007"/>
                  </a:cubicBezTo>
                  <a:cubicBezTo>
                    <a:pt x="27922" y="20893"/>
                    <a:pt x="27246" y="16235"/>
                    <a:pt x="34875" y="16254"/>
                  </a:cubicBezTo>
                  <a:cubicBezTo>
                    <a:pt x="28236" y="15264"/>
                    <a:pt x="21464" y="12768"/>
                    <a:pt x="15416" y="9796"/>
                  </a:cubicBezTo>
                  <a:cubicBezTo>
                    <a:pt x="12206" y="7939"/>
                    <a:pt x="9215" y="4986"/>
                    <a:pt x="7281" y="961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3933935-7D57-4DB2-A16E-463DBA137A6B}"/>
                </a:ext>
              </a:extLst>
            </p:cNvPr>
            <p:cNvSpPr/>
            <p:nvPr/>
          </p:nvSpPr>
          <p:spPr>
            <a:xfrm>
              <a:off x="5082150" y="5359275"/>
              <a:ext cx="66675" cy="66675"/>
            </a:xfrm>
            <a:custGeom>
              <a:avLst/>
              <a:gdLst>
                <a:gd name="connsiteX0" fmla="*/ 8106 w 66675"/>
                <a:gd name="connsiteY0" fmla="*/ 16993 h 66675"/>
                <a:gd name="connsiteX1" fmla="*/ 7144 w 66675"/>
                <a:gd name="connsiteY1" fmla="*/ 59789 h 66675"/>
                <a:gd name="connsiteX2" fmla="*/ 61103 w 66675"/>
                <a:gd name="connsiteY2" fmla="*/ 54493 h 66675"/>
                <a:gd name="connsiteX3" fmla="*/ 47701 w 66675"/>
                <a:gd name="connsiteY3" fmla="*/ 7144 h 66675"/>
                <a:gd name="connsiteX4" fmla="*/ 8106 w 66675"/>
                <a:gd name="connsiteY4" fmla="*/ 1699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8106" y="16993"/>
                  </a:moveTo>
                  <a:cubicBezTo>
                    <a:pt x="14164" y="40034"/>
                    <a:pt x="7611" y="58579"/>
                    <a:pt x="7144" y="59789"/>
                  </a:cubicBezTo>
                  <a:cubicBezTo>
                    <a:pt x="23546" y="59636"/>
                    <a:pt x="42272" y="57407"/>
                    <a:pt x="61103" y="54493"/>
                  </a:cubicBezTo>
                  <a:lnTo>
                    <a:pt x="47701" y="7144"/>
                  </a:lnTo>
                  <a:cubicBezTo>
                    <a:pt x="34090" y="10944"/>
                    <a:pt x="20736" y="14573"/>
                    <a:pt x="8106" y="169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5B01006-EA83-42EE-A4E6-7F0FC33A7B47}"/>
                </a:ext>
              </a:extLst>
            </p:cNvPr>
            <p:cNvSpPr/>
            <p:nvPr/>
          </p:nvSpPr>
          <p:spPr>
            <a:xfrm>
              <a:off x="5104229" y="5275312"/>
              <a:ext cx="238125" cy="142875"/>
            </a:xfrm>
            <a:custGeom>
              <a:avLst/>
              <a:gdLst>
                <a:gd name="connsiteX0" fmla="*/ 7144 w 238125"/>
                <a:gd name="connsiteY0" fmla="*/ 94498 h 142875"/>
                <a:gd name="connsiteX1" fmla="*/ 10382 w 238125"/>
                <a:gd name="connsiteY1" fmla="*/ 124578 h 142875"/>
                <a:gd name="connsiteX2" fmla="*/ 7344 w 238125"/>
                <a:gd name="connsiteY2" fmla="*/ 144447 h 142875"/>
                <a:gd name="connsiteX3" fmla="*/ 238039 w 238125"/>
                <a:gd name="connsiteY3" fmla="*/ 90669 h 142875"/>
                <a:gd name="connsiteX4" fmla="*/ 221828 w 238125"/>
                <a:gd name="connsiteY4" fmla="*/ 7144 h 142875"/>
                <a:gd name="connsiteX5" fmla="*/ 7144 w 238125"/>
                <a:gd name="connsiteY5" fmla="*/ 9449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42875">
                  <a:moveTo>
                    <a:pt x="7144" y="94498"/>
                  </a:moveTo>
                  <a:cubicBezTo>
                    <a:pt x="10173" y="105813"/>
                    <a:pt x="10744" y="116205"/>
                    <a:pt x="10382" y="124578"/>
                  </a:cubicBezTo>
                  <a:cubicBezTo>
                    <a:pt x="10078" y="131702"/>
                    <a:pt x="7373" y="144361"/>
                    <a:pt x="7344" y="144447"/>
                  </a:cubicBezTo>
                  <a:cubicBezTo>
                    <a:pt x="151790" y="120930"/>
                    <a:pt x="238039" y="90669"/>
                    <a:pt x="238039" y="90669"/>
                  </a:cubicBezTo>
                  <a:cubicBezTo>
                    <a:pt x="235191" y="48844"/>
                    <a:pt x="227028" y="26984"/>
                    <a:pt x="221828" y="7144"/>
                  </a:cubicBezTo>
                  <a:cubicBezTo>
                    <a:pt x="205835" y="19421"/>
                    <a:pt x="44396" y="87468"/>
                    <a:pt x="7144" y="94498"/>
                  </a:cubicBez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6C8E7F7-31ED-4BF1-9D8D-80D0E6D8C0C5}"/>
                </a:ext>
              </a:extLst>
            </p:cNvPr>
            <p:cNvSpPr/>
            <p:nvPr/>
          </p:nvSpPr>
          <p:spPr>
            <a:xfrm>
              <a:off x="5040098" y="5364703"/>
              <a:ext cx="57150" cy="38100"/>
            </a:xfrm>
            <a:custGeom>
              <a:avLst/>
              <a:gdLst>
                <a:gd name="connsiteX0" fmla="*/ 56530 w 57150"/>
                <a:gd name="connsiteY0" fmla="*/ 21823 h 38100"/>
                <a:gd name="connsiteX1" fmla="*/ 33546 w 57150"/>
                <a:gd name="connsiteY1" fmla="*/ 7926 h 38100"/>
                <a:gd name="connsiteX2" fmla="*/ 27164 w 57150"/>
                <a:gd name="connsiteY2" fmla="*/ 7926 h 38100"/>
                <a:gd name="connsiteX3" fmla="*/ 8543 w 57150"/>
                <a:gd name="connsiteY3" fmla="*/ 18699 h 38100"/>
                <a:gd name="connsiteX4" fmla="*/ 8391 w 57150"/>
                <a:gd name="connsiteY4" fmla="*/ 22471 h 38100"/>
                <a:gd name="connsiteX5" fmla="*/ 31374 w 57150"/>
                <a:gd name="connsiteY5" fmla="*/ 36396 h 38100"/>
                <a:gd name="connsiteX6" fmla="*/ 37747 w 57150"/>
                <a:gd name="connsiteY6" fmla="*/ 36377 h 38100"/>
                <a:gd name="connsiteX7" fmla="*/ 56368 w 57150"/>
                <a:gd name="connsiteY7" fmla="*/ 25595 h 38100"/>
                <a:gd name="connsiteX8" fmla="*/ 56530 w 57150"/>
                <a:gd name="connsiteY8" fmla="*/ 2182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38100">
                  <a:moveTo>
                    <a:pt x="56530" y="21823"/>
                  </a:moveTo>
                  <a:lnTo>
                    <a:pt x="33546" y="7926"/>
                  </a:lnTo>
                  <a:cubicBezTo>
                    <a:pt x="31832" y="6878"/>
                    <a:pt x="28965" y="6888"/>
                    <a:pt x="27164" y="7926"/>
                  </a:cubicBezTo>
                  <a:lnTo>
                    <a:pt x="8543" y="18699"/>
                  </a:lnTo>
                  <a:cubicBezTo>
                    <a:pt x="6743" y="19737"/>
                    <a:pt x="6667" y="21433"/>
                    <a:pt x="8391" y="22471"/>
                  </a:cubicBezTo>
                  <a:lnTo>
                    <a:pt x="31374" y="36396"/>
                  </a:lnTo>
                  <a:cubicBezTo>
                    <a:pt x="33079" y="37434"/>
                    <a:pt x="35937" y="37416"/>
                    <a:pt x="37747" y="36377"/>
                  </a:cubicBezTo>
                  <a:lnTo>
                    <a:pt x="56368" y="25595"/>
                  </a:lnTo>
                  <a:cubicBezTo>
                    <a:pt x="58168" y="24557"/>
                    <a:pt x="58244" y="22861"/>
                    <a:pt x="56530" y="21823"/>
                  </a:cubicBez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8AA7743-BFF9-4385-9184-B57F1D2BA59D}"/>
                </a:ext>
              </a:extLst>
            </p:cNvPr>
            <p:cNvSpPr/>
            <p:nvPr/>
          </p:nvSpPr>
          <p:spPr>
            <a:xfrm>
              <a:off x="4977551" y="5290241"/>
              <a:ext cx="247650" cy="152400"/>
            </a:xfrm>
            <a:custGeom>
              <a:avLst/>
              <a:gdLst>
                <a:gd name="connsiteX0" fmla="*/ 244998 w 247650"/>
                <a:gd name="connsiteY0" fmla="*/ 89085 h 152400"/>
                <a:gd name="connsiteX1" fmla="*/ 111067 w 247650"/>
                <a:gd name="connsiteY1" fmla="*/ 7999 h 152400"/>
                <a:gd name="connsiteX2" fmla="*/ 103980 w 247650"/>
                <a:gd name="connsiteY2" fmla="*/ 8018 h 152400"/>
                <a:gd name="connsiteX3" fmla="*/ 8702 w 247650"/>
                <a:gd name="connsiteY3" fmla="*/ 63177 h 152400"/>
                <a:gd name="connsiteX4" fmla="*/ 8511 w 247650"/>
                <a:gd name="connsiteY4" fmla="*/ 67368 h 152400"/>
                <a:gd name="connsiteX5" fmla="*/ 142461 w 247650"/>
                <a:gd name="connsiteY5" fmla="*/ 148454 h 152400"/>
                <a:gd name="connsiteX6" fmla="*/ 149538 w 247650"/>
                <a:gd name="connsiteY6" fmla="*/ 148426 h 152400"/>
                <a:gd name="connsiteX7" fmla="*/ 244817 w 247650"/>
                <a:gd name="connsiteY7" fmla="*/ 93276 h 152400"/>
                <a:gd name="connsiteX8" fmla="*/ 244998 w 247650"/>
                <a:gd name="connsiteY8" fmla="*/ 89085 h 152400"/>
                <a:gd name="connsiteX9" fmla="*/ 118915 w 247650"/>
                <a:gd name="connsiteY9" fmla="*/ 100058 h 152400"/>
                <a:gd name="connsiteX10" fmla="*/ 100294 w 247650"/>
                <a:gd name="connsiteY10" fmla="*/ 110840 h 152400"/>
                <a:gd name="connsiteX11" fmla="*/ 93922 w 247650"/>
                <a:gd name="connsiteY11" fmla="*/ 110859 h 152400"/>
                <a:gd name="connsiteX12" fmla="*/ 70938 w 247650"/>
                <a:gd name="connsiteY12" fmla="*/ 96934 h 152400"/>
                <a:gd name="connsiteX13" fmla="*/ 71090 w 247650"/>
                <a:gd name="connsiteY13" fmla="*/ 93162 h 152400"/>
                <a:gd name="connsiteX14" fmla="*/ 89712 w 247650"/>
                <a:gd name="connsiteY14" fmla="*/ 82389 h 152400"/>
                <a:gd name="connsiteX15" fmla="*/ 96094 w 247650"/>
                <a:gd name="connsiteY15" fmla="*/ 82389 h 152400"/>
                <a:gd name="connsiteX16" fmla="*/ 119077 w 247650"/>
                <a:gd name="connsiteY16" fmla="*/ 96286 h 152400"/>
                <a:gd name="connsiteX17" fmla="*/ 118915 w 247650"/>
                <a:gd name="connsiteY17" fmla="*/ 100058 h 152400"/>
                <a:gd name="connsiteX18" fmla="*/ 177513 w 247650"/>
                <a:gd name="connsiteY18" fmla="*/ 122641 h 152400"/>
                <a:gd name="connsiteX19" fmla="*/ 52888 w 247650"/>
                <a:gd name="connsiteY19" fmla="*/ 47194 h 152400"/>
                <a:gd name="connsiteX20" fmla="*/ 102770 w 247650"/>
                <a:gd name="connsiteY20" fmla="*/ 18314 h 152400"/>
                <a:gd name="connsiteX21" fmla="*/ 227396 w 247650"/>
                <a:gd name="connsiteY21" fmla="*/ 93771 h 152400"/>
                <a:gd name="connsiteX22" fmla="*/ 177513 w 247650"/>
                <a:gd name="connsiteY22" fmla="*/ 12264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52400">
                  <a:moveTo>
                    <a:pt x="244998" y="89085"/>
                  </a:moveTo>
                  <a:lnTo>
                    <a:pt x="111067" y="7999"/>
                  </a:lnTo>
                  <a:cubicBezTo>
                    <a:pt x="109162" y="6856"/>
                    <a:pt x="106000" y="6856"/>
                    <a:pt x="103980" y="8018"/>
                  </a:cubicBezTo>
                  <a:lnTo>
                    <a:pt x="8702" y="63177"/>
                  </a:lnTo>
                  <a:cubicBezTo>
                    <a:pt x="6701" y="64329"/>
                    <a:pt x="6616" y="66206"/>
                    <a:pt x="8511" y="67368"/>
                  </a:cubicBezTo>
                  <a:lnTo>
                    <a:pt x="142461" y="148454"/>
                  </a:lnTo>
                  <a:cubicBezTo>
                    <a:pt x="144357" y="149607"/>
                    <a:pt x="147529" y="149597"/>
                    <a:pt x="149538" y="148426"/>
                  </a:cubicBezTo>
                  <a:lnTo>
                    <a:pt x="244817" y="93276"/>
                  </a:lnTo>
                  <a:cubicBezTo>
                    <a:pt x="246817" y="92104"/>
                    <a:pt x="246903" y="90247"/>
                    <a:pt x="244998" y="89085"/>
                  </a:cubicBezTo>
                  <a:close/>
                  <a:moveTo>
                    <a:pt x="118915" y="100058"/>
                  </a:moveTo>
                  <a:lnTo>
                    <a:pt x="100294" y="110840"/>
                  </a:lnTo>
                  <a:cubicBezTo>
                    <a:pt x="98494" y="111878"/>
                    <a:pt x="95627" y="111897"/>
                    <a:pt x="93922" y="110859"/>
                  </a:cubicBezTo>
                  <a:lnTo>
                    <a:pt x="70938" y="96934"/>
                  </a:lnTo>
                  <a:cubicBezTo>
                    <a:pt x="69205" y="95895"/>
                    <a:pt x="69281" y="94200"/>
                    <a:pt x="71090" y="93162"/>
                  </a:cubicBezTo>
                  <a:lnTo>
                    <a:pt x="89712" y="82389"/>
                  </a:lnTo>
                  <a:cubicBezTo>
                    <a:pt x="91503" y="81351"/>
                    <a:pt x="94379" y="81341"/>
                    <a:pt x="96094" y="82389"/>
                  </a:cubicBezTo>
                  <a:lnTo>
                    <a:pt x="119077" y="96286"/>
                  </a:lnTo>
                  <a:cubicBezTo>
                    <a:pt x="120792" y="97324"/>
                    <a:pt x="120716" y="99020"/>
                    <a:pt x="118915" y="100058"/>
                  </a:cubicBezTo>
                  <a:close/>
                  <a:moveTo>
                    <a:pt x="177513" y="122641"/>
                  </a:moveTo>
                  <a:lnTo>
                    <a:pt x="52888" y="47194"/>
                  </a:lnTo>
                  <a:lnTo>
                    <a:pt x="102770" y="18314"/>
                  </a:lnTo>
                  <a:lnTo>
                    <a:pt x="227396" y="93771"/>
                  </a:lnTo>
                  <a:lnTo>
                    <a:pt x="177513" y="1226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F08BF58-020A-4968-8B20-B2C9C1CAE199}"/>
                </a:ext>
              </a:extLst>
            </p:cNvPr>
            <p:cNvSpPr/>
            <p:nvPr/>
          </p:nvSpPr>
          <p:spPr>
            <a:xfrm>
              <a:off x="4977299" y="5348379"/>
              <a:ext cx="247650" cy="104775"/>
            </a:xfrm>
            <a:custGeom>
              <a:avLst/>
              <a:gdLst>
                <a:gd name="connsiteX0" fmla="*/ 245069 w 247650"/>
                <a:gd name="connsiteY0" fmla="*/ 35138 h 104775"/>
                <a:gd name="connsiteX1" fmla="*/ 149790 w 247650"/>
                <a:gd name="connsiteY1" fmla="*/ 90287 h 104775"/>
                <a:gd name="connsiteX2" fmla="*/ 149009 w 247650"/>
                <a:gd name="connsiteY2" fmla="*/ 90668 h 104775"/>
                <a:gd name="connsiteX3" fmla="*/ 148876 w 247650"/>
                <a:gd name="connsiteY3" fmla="*/ 90706 h 104775"/>
                <a:gd name="connsiteX4" fmla="*/ 148180 w 247650"/>
                <a:gd name="connsiteY4" fmla="*/ 90916 h 104775"/>
                <a:gd name="connsiteX5" fmla="*/ 148037 w 247650"/>
                <a:gd name="connsiteY5" fmla="*/ 90954 h 104775"/>
                <a:gd name="connsiteX6" fmla="*/ 147218 w 247650"/>
                <a:gd name="connsiteY6" fmla="*/ 91107 h 104775"/>
                <a:gd name="connsiteX7" fmla="*/ 147095 w 247650"/>
                <a:gd name="connsiteY7" fmla="*/ 91116 h 104775"/>
                <a:gd name="connsiteX8" fmla="*/ 146256 w 247650"/>
                <a:gd name="connsiteY8" fmla="*/ 91164 h 104775"/>
                <a:gd name="connsiteX9" fmla="*/ 146123 w 247650"/>
                <a:gd name="connsiteY9" fmla="*/ 91164 h 104775"/>
                <a:gd name="connsiteX10" fmla="*/ 145275 w 247650"/>
                <a:gd name="connsiteY10" fmla="*/ 91116 h 104775"/>
                <a:gd name="connsiteX11" fmla="*/ 145142 w 247650"/>
                <a:gd name="connsiteY11" fmla="*/ 91097 h 104775"/>
                <a:gd name="connsiteX12" fmla="*/ 144532 w 247650"/>
                <a:gd name="connsiteY12" fmla="*/ 90983 h 104775"/>
                <a:gd name="connsiteX13" fmla="*/ 144028 w 247650"/>
                <a:gd name="connsiteY13" fmla="*/ 90868 h 104775"/>
                <a:gd name="connsiteX14" fmla="*/ 143656 w 247650"/>
                <a:gd name="connsiteY14" fmla="*/ 90735 h 104775"/>
                <a:gd name="connsiteX15" fmla="*/ 142694 w 247650"/>
                <a:gd name="connsiteY15" fmla="*/ 90306 h 104775"/>
                <a:gd name="connsiteX16" fmla="*/ 8744 w 247650"/>
                <a:gd name="connsiteY16" fmla="*/ 9220 h 104775"/>
                <a:gd name="connsiteX17" fmla="*/ 8449 w 247650"/>
                <a:gd name="connsiteY17" fmla="*/ 8992 h 104775"/>
                <a:gd name="connsiteX18" fmla="*/ 8115 w 247650"/>
                <a:gd name="connsiteY18" fmla="*/ 8734 h 104775"/>
                <a:gd name="connsiteX19" fmla="*/ 7734 w 247650"/>
                <a:gd name="connsiteY19" fmla="*/ 8277 h 104775"/>
                <a:gd name="connsiteX20" fmla="*/ 7677 w 247650"/>
                <a:gd name="connsiteY20" fmla="*/ 8201 h 104775"/>
                <a:gd name="connsiteX21" fmla="*/ 7458 w 247650"/>
                <a:gd name="connsiteY21" fmla="*/ 7725 h 104775"/>
                <a:gd name="connsiteX22" fmla="*/ 7448 w 247650"/>
                <a:gd name="connsiteY22" fmla="*/ 7668 h 104775"/>
                <a:gd name="connsiteX23" fmla="*/ 7382 w 247650"/>
                <a:gd name="connsiteY23" fmla="*/ 7144 h 104775"/>
                <a:gd name="connsiteX24" fmla="*/ 7144 w 247650"/>
                <a:gd name="connsiteY24" fmla="*/ 13897 h 104775"/>
                <a:gd name="connsiteX25" fmla="*/ 7144 w 247650"/>
                <a:gd name="connsiteY25" fmla="*/ 13935 h 104775"/>
                <a:gd name="connsiteX26" fmla="*/ 7172 w 247650"/>
                <a:gd name="connsiteY26" fmla="*/ 14211 h 104775"/>
                <a:gd name="connsiteX27" fmla="*/ 7220 w 247650"/>
                <a:gd name="connsiteY27" fmla="*/ 14402 h 104775"/>
                <a:gd name="connsiteX28" fmla="*/ 7230 w 247650"/>
                <a:gd name="connsiteY28" fmla="*/ 14468 h 104775"/>
                <a:gd name="connsiteX29" fmla="*/ 7239 w 247650"/>
                <a:gd name="connsiteY29" fmla="*/ 14516 h 104775"/>
                <a:gd name="connsiteX30" fmla="*/ 7372 w 247650"/>
                <a:gd name="connsiteY30" fmla="*/ 14802 h 104775"/>
                <a:gd name="connsiteX31" fmla="*/ 7458 w 247650"/>
                <a:gd name="connsiteY31" fmla="*/ 14954 h 104775"/>
                <a:gd name="connsiteX32" fmla="*/ 7515 w 247650"/>
                <a:gd name="connsiteY32" fmla="*/ 15030 h 104775"/>
                <a:gd name="connsiteX33" fmla="*/ 7563 w 247650"/>
                <a:gd name="connsiteY33" fmla="*/ 15116 h 104775"/>
                <a:gd name="connsiteX34" fmla="*/ 7858 w 247650"/>
                <a:gd name="connsiteY34" fmla="*/ 15449 h 104775"/>
                <a:gd name="connsiteX35" fmla="*/ 7887 w 247650"/>
                <a:gd name="connsiteY35" fmla="*/ 15478 h 104775"/>
                <a:gd name="connsiteX36" fmla="*/ 8239 w 247650"/>
                <a:gd name="connsiteY36" fmla="*/ 15735 h 104775"/>
                <a:gd name="connsiteX37" fmla="*/ 8468 w 247650"/>
                <a:gd name="connsiteY37" fmla="*/ 15926 h 104775"/>
                <a:gd name="connsiteX38" fmla="*/ 8525 w 247650"/>
                <a:gd name="connsiteY38" fmla="*/ 15983 h 104775"/>
                <a:gd name="connsiteX39" fmla="*/ 142465 w 247650"/>
                <a:gd name="connsiteY39" fmla="*/ 97060 h 104775"/>
                <a:gd name="connsiteX40" fmla="*/ 143446 w 247650"/>
                <a:gd name="connsiteY40" fmla="*/ 97498 h 104775"/>
                <a:gd name="connsiteX41" fmla="*/ 143551 w 247650"/>
                <a:gd name="connsiteY41" fmla="*/ 97546 h 104775"/>
                <a:gd name="connsiteX42" fmla="*/ 143818 w 247650"/>
                <a:gd name="connsiteY42" fmla="*/ 97612 h 104775"/>
                <a:gd name="connsiteX43" fmla="*/ 144313 w 247650"/>
                <a:gd name="connsiteY43" fmla="*/ 97745 h 104775"/>
                <a:gd name="connsiteX44" fmla="*/ 144494 w 247650"/>
                <a:gd name="connsiteY44" fmla="*/ 97784 h 104775"/>
                <a:gd name="connsiteX45" fmla="*/ 144932 w 247650"/>
                <a:gd name="connsiteY45" fmla="*/ 97841 h 104775"/>
                <a:gd name="connsiteX46" fmla="*/ 145094 w 247650"/>
                <a:gd name="connsiteY46" fmla="*/ 97879 h 104775"/>
                <a:gd name="connsiteX47" fmla="*/ 145132 w 247650"/>
                <a:gd name="connsiteY47" fmla="*/ 97888 h 104775"/>
                <a:gd name="connsiteX48" fmla="*/ 145694 w 247650"/>
                <a:gd name="connsiteY48" fmla="*/ 97917 h 104775"/>
                <a:gd name="connsiteX49" fmla="*/ 145913 w 247650"/>
                <a:gd name="connsiteY49" fmla="*/ 97917 h 104775"/>
                <a:gd name="connsiteX50" fmla="*/ 146047 w 247650"/>
                <a:gd name="connsiteY50" fmla="*/ 97917 h 104775"/>
                <a:gd name="connsiteX51" fmla="*/ 146209 w 247650"/>
                <a:gd name="connsiteY51" fmla="*/ 97917 h 104775"/>
                <a:gd name="connsiteX52" fmla="*/ 146704 w 247650"/>
                <a:gd name="connsiteY52" fmla="*/ 97898 h 104775"/>
                <a:gd name="connsiteX53" fmla="*/ 146895 w 247650"/>
                <a:gd name="connsiteY53" fmla="*/ 97879 h 104775"/>
                <a:gd name="connsiteX54" fmla="*/ 147018 w 247650"/>
                <a:gd name="connsiteY54" fmla="*/ 97841 h 104775"/>
                <a:gd name="connsiteX55" fmla="*/ 147199 w 247650"/>
                <a:gd name="connsiteY55" fmla="*/ 97831 h 104775"/>
                <a:gd name="connsiteX56" fmla="*/ 147704 w 247650"/>
                <a:gd name="connsiteY56" fmla="*/ 97745 h 104775"/>
                <a:gd name="connsiteX57" fmla="*/ 147837 w 247650"/>
                <a:gd name="connsiteY57" fmla="*/ 97717 h 104775"/>
                <a:gd name="connsiteX58" fmla="*/ 147990 w 247650"/>
                <a:gd name="connsiteY58" fmla="*/ 97669 h 104775"/>
                <a:gd name="connsiteX59" fmla="*/ 148237 w 247650"/>
                <a:gd name="connsiteY59" fmla="*/ 97602 h 104775"/>
                <a:gd name="connsiteX60" fmla="*/ 148695 w 247650"/>
                <a:gd name="connsiteY60" fmla="*/ 97450 h 104775"/>
                <a:gd name="connsiteX61" fmla="*/ 148819 w 247650"/>
                <a:gd name="connsiteY61" fmla="*/ 97402 h 104775"/>
                <a:gd name="connsiteX62" fmla="*/ 148857 w 247650"/>
                <a:gd name="connsiteY62" fmla="*/ 97393 h 104775"/>
                <a:gd name="connsiteX63" fmla="*/ 149590 w 247650"/>
                <a:gd name="connsiteY63" fmla="*/ 97041 h 104775"/>
                <a:gd name="connsiteX64" fmla="*/ 244869 w 247650"/>
                <a:gd name="connsiteY64" fmla="*/ 41872 h 104775"/>
                <a:gd name="connsiteX65" fmla="*/ 246440 w 247650"/>
                <a:gd name="connsiteY65" fmla="*/ 39748 h 104775"/>
                <a:gd name="connsiteX66" fmla="*/ 246659 w 247650"/>
                <a:gd name="connsiteY66" fmla="*/ 33013 h 104775"/>
                <a:gd name="connsiteX67" fmla="*/ 245069 w 247650"/>
                <a:gd name="connsiteY67" fmla="*/ 3513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7650" h="104775">
                  <a:moveTo>
                    <a:pt x="245069" y="35138"/>
                  </a:moveTo>
                  <a:lnTo>
                    <a:pt x="149790" y="90287"/>
                  </a:lnTo>
                  <a:cubicBezTo>
                    <a:pt x="149542" y="90440"/>
                    <a:pt x="149285" y="90554"/>
                    <a:pt x="149009" y="90668"/>
                  </a:cubicBezTo>
                  <a:cubicBezTo>
                    <a:pt x="148971" y="90687"/>
                    <a:pt x="148923" y="90697"/>
                    <a:pt x="148876" y="90706"/>
                  </a:cubicBezTo>
                  <a:cubicBezTo>
                    <a:pt x="148666" y="90783"/>
                    <a:pt x="148409" y="90878"/>
                    <a:pt x="148180" y="90916"/>
                  </a:cubicBezTo>
                  <a:cubicBezTo>
                    <a:pt x="148142" y="90926"/>
                    <a:pt x="148076" y="90935"/>
                    <a:pt x="148037" y="90954"/>
                  </a:cubicBezTo>
                  <a:cubicBezTo>
                    <a:pt x="147771" y="91021"/>
                    <a:pt x="147494" y="91068"/>
                    <a:pt x="147218" y="91107"/>
                  </a:cubicBezTo>
                  <a:cubicBezTo>
                    <a:pt x="147180" y="91107"/>
                    <a:pt x="147142" y="91116"/>
                    <a:pt x="147095" y="91116"/>
                  </a:cubicBezTo>
                  <a:cubicBezTo>
                    <a:pt x="146818" y="91145"/>
                    <a:pt x="146533" y="91154"/>
                    <a:pt x="146256" y="91164"/>
                  </a:cubicBezTo>
                  <a:cubicBezTo>
                    <a:pt x="146209" y="91164"/>
                    <a:pt x="146171" y="91164"/>
                    <a:pt x="146123" y="91164"/>
                  </a:cubicBezTo>
                  <a:cubicBezTo>
                    <a:pt x="145847" y="91154"/>
                    <a:pt x="145552" y="91145"/>
                    <a:pt x="145275" y="91116"/>
                  </a:cubicBezTo>
                  <a:cubicBezTo>
                    <a:pt x="145237" y="91116"/>
                    <a:pt x="145180" y="91107"/>
                    <a:pt x="145142" y="91097"/>
                  </a:cubicBezTo>
                  <a:cubicBezTo>
                    <a:pt x="144932" y="91078"/>
                    <a:pt x="144723" y="91021"/>
                    <a:pt x="144532" y="90983"/>
                  </a:cubicBezTo>
                  <a:cubicBezTo>
                    <a:pt x="144361" y="90954"/>
                    <a:pt x="144208" y="90906"/>
                    <a:pt x="144028" y="90868"/>
                  </a:cubicBezTo>
                  <a:cubicBezTo>
                    <a:pt x="143913" y="90830"/>
                    <a:pt x="143789" y="90783"/>
                    <a:pt x="143656" y="90735"/>
                  </a:cubicBezTo>
                  <a:cubicBezTo>
                    <a:pt x="143323" y="90621"/>
                    <a:pt x="142989" y="90478"/>
                    <a:pt x="142694" y="90306"/>
                  </a:cubicBezTo>
                  <a:lnTo>
                    <a:pt x="8744" y="9220"/>
                  </a:lnTo>
                  <a:cubicBezTo>
                    <a:pt x="8639" y="9144"/>
                    <a:pt x="8544" y="9058"/>
                    <a:pt x="8449" y="8992"/>
                  </a:cubicBezTo>
                  <a:cubicBezTo>
                    <a:pt x="8334" y="8906"/>
                    <a:pt x="8211" y="8820"/>
                    <a:pt x="8115" y="8734"/>
                  </a:cubicBezTo>
                  <a:cubicBezTo>
                    <a:pt x="7953" y="8582"/>
                    <a:pt x="7839" y="8439"/>
                    <a:pt x="7734" y="8277"/>
                  </a:cubicBezTo>
                  <a:cubicBezTo>
                    <a:pt x="7715" y="8258"/>
                    <a:pt x="7696" y="8229"/>
                    <a:pt x="7677" y="8201"/>
                  </a:cubicBezTo>
                  <a:cubicBezTo>
                    <a:pt x="7582" y="8039"/>
                    <a:pt x="7506" y="7896"/>
                    <a:pt x="7458" y="7725"/>
                  </a:cubicBezTo>
                  <a:cubicBezTo>
                    <a:pt x="7458" y="7706"/>
                    <a:pt x="7458" y="7686"/>
                    <a:pt x="7448" y="7668"/>
                  </a:cubicBezTo>
                  <a:cubicBezTo>
                    <a:pt x="7401" y="7496"/>
                    <a:pt x="7372" y="7315"/>
                    <a:pt x="7382" y="7144"/>
                  </a:cubicBezTo>
                  <a:lnTo>
                    <a:pt x="7144" y="13897"/>
                  </a:lnTo>
                  <a:lnTo>
                    <a:pt x="7144" y="13935"/>
                  </a:lnTo>
                  <a:cubicBezTo>
                    <a:pt x="7144" y="14021"/>
                    <a:pt x="7153" y="14135"/>
                    <a:pt x="7172" y="14211"/>
                  </a:cubicBezTo>
                  <a:cubicBezTo>
                    <a:pt x="7172" y="14288"/>
                    <a:pt x="7210" y="14344"/>
                    <a:pt x="7220" y="14402"/>
                  </a:cubicBezTo>
                  <a:cubicBezTo>
                    <a:pt x="7230" y="14430"/>
                    <a:pt x="7230" y="14449"/>
                    <a:pt x="7230" y="14468"/>
                  </a:cubicBezTo>
                  <a:lnTo>
                    <a:pt x="7239" y="14516"/>
                  </a:lnTo>
                  <a:cubicBezTo>
                    <a:pt x="7277" y="14621"/>
                    <a:pt x="7325" y="14716"/>
                    <a:pt x="7372" y="14802"/>
                  </a:cubicBezTo>
                  <a:cubicBezTo>
                    <a:pt x="7391" y="14849"/>
                    <a:pt x="7429" y="14887"/>
                    <a:pt x="7458" y="14954"/>
                  </a:cubicBezTo>
                  <a:cubicBezTo>
                    <a:pt x="7477" y="14983"/>
                    <a:pt x="7486" y="15011"/>
                    <a:pt x="7515" y="15030"/>
                  </a:cubicBezTo>
                  <a:cubicBezTo>
                    <a:pt x="7534" y="15049"/>
                    <a:pt x="7544" y="15078"/>
                    <a:pt x="7563" y="15116"/>
                  </a:cubicBezTo>
                  <a:cubicBezTo>
                    <a:pt x="7649" y="15230"/>
                    <a:pt x="7753" y="15345"/>
                    <a:pt x="7858" y="15449"/>
                  </a:cubicBezTo>
                  <a:cubicBezTo>
                    <a:pt x="7868" y="15449"/>
                    <a:pt x="7887" y="15469"/>
                    <a:pt x="7887" y="15478"/>
                  </a:cubicBezTo>
                  <a:cubicBezTo>
                    <a:pt x="7991" y="15573"/>
                    <a:pt x="8106" y="15659"/>
                    <a:pt x="8239" y="15735"/>
                  </a:cubicBezTo>
                  <a:cubicBezTo>
                    <a:pt x="8315" y="15802"/>
                    <a:pt x="8382" y="15878"/>
                    <a:pt x="8468" y="15926"/>
                  </a:cubicBezTo>
                  <a:cubicBezTo>
                    <a:pt x="8487" y="15945"/>
                    <a:pt x="8506" y="15954"/>
                    <a:pt x="8525" y="15983"/>
                  </a:cubicBezTo>
                  <a:lnTo>
                    <a:pt x="142465" y="97060"/>
                  </a:lnTo>
                  <a:cubicBezTo>
                    <a:pt x="142770" y="97241"/>
                    <a:pt x="143094" y="97364"/>
                    <a:pt x="143446" y="97498"/>
                  </a:cubicBezTo>
                  <a:cubicBezTo>
                    <a:pt x="143485" y="97498"/>
                    <a:pt x="143513" y="97536"/>
                    <a:pt x="143551" y="97546"/>
                  </a:cubicBezTo>
                  <a:cubicBezTo>
                    <a:pt x="143637" y="97564"/>
                    <a:pt x="143732" y="97584"/>
                    <a:pt x="143818" y="97612"/>
                  </a:cubicBezTo>
                  <a:cubicBezTo>
                    <a:pt x="143980" y="97669"/>
                    <a:pt x="144142" y="97717"/>
                    <a:pt x="144313" y="97745"/>
                  </a:cubicBezTo>
                  <a:cubicBezTo>
                    <a:pt x="144380" y="97755"/>
                    <a:pt x="144428" y="97774"/>
                    <a:pt x="144494" y="97784"/>
                  </a:cubicBezTo>
                  <a:cubicBezTo>
                    <a:pt x="144637" y="97812"/>
                    <a:pt x="144771" y="97831"/>
                    <a:pt x="144932" y="97841"/>
                  </a:cubicBezTo>
                  <a:cubicBezTo>
                    <a:pt x="144971" y="97860"/>
                    <a:pt x="145018" y="97879"/>
                    <a:pt x="145094" y="97879"/>
                  </a:cubicBezTo>
                  <a:lnTo>
                    <a:pt x="145132" y="97888"/>
                  </a:lnTo>
                  <a:cubicBezTo>
                    <a:pt x="145313" y="97907"/>
                    <a:pt x="145494" y="97917"/>
                    <a:pt x="145694" y="97917"/>
                  </a:cubicBezTo>
                  <a:cubicBezTo>
                    <a:pt x="145770" y="97926"/>
                    <a:pt x="145847" y="97917"/>
                    <a:pt x="145913" y="97917"/>
                  </a:cubicBezTo>
                  <a:cubicBezTo>
                    <a:pt x="145952" y="97917"/>
                    <a:pt x="145999" y="97917"/>
                    <a:pt x="146047" y="97917"/>
                  </a:cubicBezTo>
                  <a:cubicBezTo>
                    <a:pt x="146104" y="97917"/>
                    <a:pt x="146152" y="97926"/>
                    <a:pt x="146209" y="97917"/>
                  </a:cubicBezTo>
                  <a:cubicBezTo>
                    <a:pt x="146371" y="97917"/>
                    <a:pt x="146533" y="97907"/>
                    <a:pt x="146704" y="97898"/>
                  </a:cubicBezTo>
                  <a:cubicBezTo>
                    <a:pt x="146771" y="97888"/>
                    <a:pt x="146828" y="97879"/>
                    <a:pt x="146895" y="97879"/>
                  </a:cubicBezTo>
                  <a:cubicBezTo>
                    <a:pt x="146942" y="97879"/>
                    <a:pt x="146980" y="97860"/>
                    <a:pt x="147018" y="97841"/>
                  </a:cubicBezTo>
                  <a:cubicBezTo>
                    <a:pt x="147085" y="97841"/>
                    <a:pt x="147142" y="97831"/>
                    <a:pt x="147199" y="97831"/>
                  </a:cubicBezTo>
                  <a:cubicBezTo>
                    <a:pt x="147380" y="97802"/>
                    <a:pt x="147533" y="97774"/>
                    <a:pt x="147704" y="97745"/>
                  </a:cubicBezTo>
                  <a:cubicBezTo>
                    <a:pt x="147752" y="97736"/>
                    <a:pt x="147790" y="97726"/>
                    <a:pt x="147837" y="97717"/>
                  </a:cubicBezTo>
                  <a:cubicBezTo>
                    <a:pt x="147895" y="97698"/>
                    <a:pt x="147942" y="97688"/>
                    <a:pt x="147990" y="97669"/>
                  </a:cubicBezTo>
                  <a:cubicBezTo>
                    <a:pt x="148076" y="97650"/>
                    <a:pt x="148161" y="97622"/>
                    <a:pt x="148237" y="97602"/>
                  </a:cubicBezTo>
                  <a:cubicBezTo>
                    <a:pt x="148390" y="97564"/>
                    <a:pt x="148542" y="97498"/>
                    <a:pt x="148695" y="97450"/>
                  </a:cubicBezTo>
                  <a:cubicBezTo>
                    <a:pt x="148733" y="97422"/>
                    <a:pt x="148780" y="97412"/>
                    <a:pt x="148819" y="97402"/>
                  </a:cubicBezTo>
                  <a:cubicBezTo>
                    <a:pt x="148828" y="97393"/>
                    <a:pt x="148838" y="97393"/>
                    <a:pt x="148857" y="97393"/>
                  </a:cubicBezTo>
                  <a:cubicBezTo>
                    <a:pt x="149123" y="97279"/>
                    <a:pt x="149371" y="97174"/>
                    <a:pt x="149590" y="97041"/>
                  </a:cubicBezTo>
                  <a:lnTo>
                    <a:pt x="244869" y="41872"/>
                  </a:lnTo>
                  <a:cubicBezTo>
                    <a:pt x="245878" y="41281"/>
                    <a:pt x="246412" y="40529"/>
                    <a:pt x="246440" y="39748"/>
                  </a:cubicBezTo>
                  <a:lnTo>
                    <a:pt x="246659" y="33013"/>
                  </a:lnTo>
                  <a:cubicBezTo>
                    <a:pt x="246602" y="33785"/>
                    <a:pt x="246088" y="34557"/>
                    <a:pt x="245069" y="35138"/>
                  </a:cubicBez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A909503-97C2-4AE8-9F26-F2FB21B2327F}"/>
                </a:ext>
              </a:extLst>
            </p:cNvPr>
            <p:cNvSpPr/>
            <p:nvPr/>
          </p:nvSpPr>
          <p:spPr>
            <a:xfrm>
              <a:off x="5020476" y="5298525"/>
              <a:ext cx="190500" cy="114300"/>
            </a:xfrm>
            <a:custGeom>
              <a:avLst/>
              <a:gdLst>
                <a:gd name="connsiteX0" fmla="*/ 7144 w 190500"/>
                <a:gd name="connsiteY0" fmla="*/ 37195 h 114300"/>
                <a:gd name="connsiteX1" fmla="*/ 136817 w 190500"/>
                <a:gd name="connsiteY1" fmla="*/ 115691 h 114300"/>
                <a:gd name="connsiteX2" fmla="*/ 188728 w 190500"/>
                <a:gd name="connsiteY2" fmla="*/ 85649 h 114300"/>
                <a:gd name="connsiteX3" fmla="*/ 59055 w 1905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14300">
                  <a:moveTo>
                    <a:pt x="7144" y="37195"/>
                  </a:moveTo>
                  <a:lnTo>
                    <a:pt x="136817" y="115691"/>
                  </a:lnTo>
                  <a:lnTo>
                    <a:pt x="188728" y="85649"/>
                  </a:lnTo>
                  <a:lnTo>
                    <a:pt x="59055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F125073-83F0-4255-98D4-415617639AD5}"/>
                </a:ext>
              </a:extLst>
            </p:cNvPr>
            <p:cNvSpPr/>
            <p:nvPr/>
          </p:nvSpPr>
          <p:spPr>
            <a:xfrm>
              <a:off x="5025105" y="5302811"/>
              <a:ext cx="180975" cy="114300"/>
            </a:xfrm>
            <a:custGeom>
              <a:avLst/>
              <a:gdLst>
                <a:gd name="connsiteX0" fmla="*/ 175431 w 180975"/>
                <a:gd name="connsiteY0" fmla="*/ 82096 h 114300"/>
                <a:gd name="connsiteX1" fmla="*/ 175013 w 180975"/>
                <a:gd name="connsiteY1" fmla="*/ 82268 h 114300"/>
                <a:gd name="connsiteX2" fmla="*/ 175003 w 180975"/>
                <a:gd name="connsiteY2" fmla="*/ 82268 h 114300"/>
                <a:gd name="connsiteX3" fmla="*/ 174555 w 180975"/>
                <a:gd name="connsiteY3" fmla="*/ 82315 h 114300"/>
                <a:gd name="connsiteX4" fmla="*/ 174517 w 180975"/>
                <a:gd name="connsiteY4" fmla="*/ 82315 h 114300"/>
                <a:gd name="connsiteX5" fmla="*/ 174108 w 180975"/>
                <a:gd name="connsiteY5" fmla="*/ 82268 h 114300"/>
                <a:gd name="connsiteX6" fmla="*/ 174050 w 180975"/>
                <a:gd name="connsiteY6" fmla="*/ 82258 h 114300"/>
                <a:gd name="connsiteX7" fmla="*/ 173669 w 180975"/>
                <a:gd name="connsiteY7" fmla="*/ 82096 h 114300"/>
                <a:gd name="connsiteX8" fmla="*/ 167831 w 180975"/>
                <a:gd name="connsiteY8" fmla="*/ 78572 h 114300"/>
                <a:gd name="connsiteX9" fmla="*/ 167621 w 180975"/>
                <a:gd name="connsiteY9" fmla="*/ 78372 h 114300"/>
                <a:gd name="connsiteX10" fmla="*/ 171717 w 180975"/>
                <a:gd name="connsiteY10" fmla="*/ 75991 h 114300"/>
                <a:gd name="connsiteX11" fmla="*/ 172098 w 180975"/>
                <a:gd name="connsiteY11" fmla="*/ 75476 h 114300"/>
                <a:gd name="connsiteX12" fmla="*/ 172145 w 180975"/>
                <a:gd name="connsiteY12" fmla="*/ 73790 h 114300"/>
                <a:gd name="connsiteX13" fmla="*/ 171774 w 180975"/>
                <a:gd name="connsiteY13" fmla="*/ 74314 h 114300"/>
                <a:gd name="connsiteX14" fmla="*/ 167069 w 180975"/>
                <a:gd name="connsiteY14" fmla="*/ 77038 h 114300"/>
                <a:gd name="connsiteX15" fmla="*/ 166669 w 180975"/>
                <a:gd name="connsiteY15" fmla="*/ 77191 h 114300"/>
                <a:gd name="connsiteX16" fmla="*/ 166631 w 180975"/>
                <a:gd name="connsiteY16" fmla="*/ 77210 h 114300"/>
                <a:gd name="connsiteX17" fmla="*/ 166192 w 180975"/>
                <a:gd name="connsiteY17" fmla="*/ 77257 h 114300"/>
                <a:gd name="connsiteX18" fmla="*/ 166173 w 180975"/>
                <a:gd name="connsiteY18" fmla="*/ 77257 h 114300"/>
                <a:gd name="connsiteX19" fmla="*/ 165745 w 180975"/>
                <a:gd name="connsiteY19" fmla="*/ 77210 h 114300"/>
                <a:gd name="connsiteX20" fmla="*/ 165678 w 180975"/>
                <a:gd name="connsiteY20" fmla="*/ 77191 h 114300"/>
                <a:gd name="connsiteX21" fmla="*/ 165316 w 180975"/>
                <a:gd name="connsiteY21" fmla="*/ 77038 h 114300"/>
                <a:gd name="connsiteX22" fmla="*/ 159477 w 180975"/>
                <a:gd name="connsiteY22" fmla="*/ 73505 h 114300"/>
                <a:gd name="connsiteX23" fmla="*/ 159249 w 180975"/>
                <a:gd name="connsiteY23" fmla="*/ 73295 h 114300"/>
                <a:gd name="connsiteX24" fmla="*/ 163354 w 180975"/>
                <a:gd name="connsiteY24" fmla="*/ 70933 h 114300"/>
                <a:gd name="connsiteX25" fmla="*/ 163735 w 180975"/>
                <a:gd name="connsiteY25" fmla="*/ 70418 h 114300"/>
                <a:gd name="connsiteX26" fmla="*/ 163782 w 180975"/>
                <a:gd name="connsiteY26" fmla="*/ 68714 h 114300"/>
                <a:gd name="connsiteX27" fmla="*/ 163401 w 180975"/>
                <a:gd name="connsiteY27" fmla="*/ 69247 h 114300"/>
                <a:gd name="connsiteX28" fmla="*/ 158696 w 180975"/>
                <a:gd name="connsiteY28" fmla="*/ 71980 h 114300"/>
                <a:gd name="connsiteX29" fmla="*/ 158296 w 180975"/>
                <a:gd name="connsiteY29" fmla="*/ 72133 h 114300"/>
                <a:gd name="connsiteX30" fmla="*/ 158287 w 180975"/>
                <a:gd name="connsiteY30" fmla="*/ 72133 h 114300"/>
                <a:gd name="connsiteX31" fmla="*/ 157829 w 180975"/>
                <a:gd name="connsiteY31" fmla="*/ 72190 h 114300"/>
                <a:gd name="connsiteX32" fmla="*/ 157820 w 180975"/>
                <a:gd name="connsiteY32" fmla="*/ 72190 h 114300"/>
                <a:gd name="connsiteX33" fmla="*/ 157391 w 180975"/>
                <a:gd name="connsiteY33" fmla="*/ 72142 h 114300"/>
                <a:gd name="connsiteX34" fmla="*/ 157324 w 180975"/>
                <a:gd name="connsiteY34" fmla="*/ 72124 h 114300"/>
                <a:gd name="connsiteX35" fmla="*/ 156953 w 180975"/>
                <a:gd name="connsiteY35" fmla="*/ 71980 h 114300"/>
                <a:gd name="connsiteX36" fmla="*/ 151105 w 180975"/>
                <a:gd name="connsiteY36" fmla="*/ 68437 h 114300"/>
                <a:gd name="connsiteX37" fmla="*/ 150895 w 180975"/>
                <a:gd name="connsiteY37" fmla="*/ 68237 h 114300"/>
                <a:gd name="connsiteX38" fmla="*/ 154991 w 180975"/>
                <a:gd name="connsiteY38" fmla="*/ 65865 h 114300"/>
                <a:gd name="connsiteX39" fmla="*/ 155372 w 180975"/>
                <a:gd name="connsiteY39" fmla="*/ 65332 h 114300"/>
                <a:gd name="connsiteX40" fmla="*/ 155448 w 180975"/>
                <a:gd name="connsiteY40" fmla="*/ 63646 h 114300"/>
                <a:gd name="connsiteX41" fmla="*/ 155058 w 180975"/>
                <a:gd name="connsiteY41" fmla="*/ 64161 h 114300"/>
                <a:gd name="connsiteX42" fmla="*/ 150343 w 180975"/>
                <a:gd name="connsiteY42" fmla="*/ 66904 h 114300"/>
                <a:gd name="connsiteX43" fmla="*/ 149933 w 180975"/>
                <a:gd name="connsiteY43" fmla="*/ 67056 h 114300"/>
                <a:gd name="connsiteX44" fmla="*/ 149933 w 180975"/>
                <a:gd name="connsiteY44" fmla="*/ 67056 h 114300"/>
                <a:gd name="connsiteX45" fmla="*/ 149466 w 180975"/>
                <a:gd name="connsiteY45" fmla="*/ 67123 h 114300"/>
                <a:gd name="connsiteX46" fmla="*/ 149466 w 180975"/>
                <a:gd name="connsiteY46" fmla="*/ 67123 h 114300"/>
                <a:gd name="connsiteX47" fmla="*/ 149019 w 180975"/>
                <a:gd name="connsiteY47" fmla="*/ 67075 h 114300"/>
                <a:gd name="connsiteX48" fmla="*/ 148971 w 180975"/>
                <a:gd name="connsiteY48" fmla="*/ 67056 h 114300"/>
                <a:gd name="connsiteX49" fmla="*/ 148590 w 180975"/>
                <a:gd name="connsiteY49" fmla="*/ 66913 h 114300"/>
                <a:gd name="connsiteX50" fmla="*/ 142751 w 180975"/>
                <a:gd name="connsiteY50" fmla="*/ 63380 h 114300"/>
                <a:gd name="connsiteX51" fmla="*/ 142523 w 180975"/>
                <a:gd name="connsiteY51" fmla="*/ 63160 h 114300"/>
                <a:gd name="connsiteX52" fmla="*/ 146628 w 180975"/>
                <a:gd name="connsiteY52" fmla="*/ 60789 h 114300"/>
                <a:gd name="connsiteX53" fmla="*/ 147009 w 180975"/>
                <a:gd name="connsiteY53" fmla="*/ 60284 h 114300"/>
                <a:gd name="connsiteX54" fmla="*/ 147076 w 180975"/>
                <a:gd name="connsiteY54" fmla="*/ 58569 h 114300"/>
                <a:gd name="connsiteX55" fmla="*/ 146971 w 180975"/>
                <a:gd name="connsiteY55" fmla="*/ 58865 h 114300"/>
                <a:gd name="connsiteX56" fmla="*/ 146695 w 180975"/>
                <a:gd name="connsiteY56" fmla="*/ 59103 h 114300"/>
                <a:gd name="connsiteX57" fmla="*/ 141980 w 180975"/>
                <a:gd name="connsiteY57" fmla="*/ 61827 h 114300"/>
                <a:gd name="connsiteX58" fmla="*/ 141570 w 180975"/>
                <a:gd name="connsiteY58" fmla="*/ 61989 h 114300"/>
                <a:gd name="connsiteX59" fmla="*/ 141551 w 180975"/>
                <a:gd name="connsiteY59" fmla="*/ 61998 h 114300"/>
                <a:gd name="connsiteX60" fmla="*/ 141104 w 180975"/>
                <a:gd name="connsiteY60" fmla="*/ 62036 h 114300"/>
                <a:gd name="connsiteX61" fmla="*/ 141094 w 180975"/>
                <a:gd name="connsiteY61" fmla="*/ 62036 h 114300"/>
                <a:gd name="connsiteX62" fmla="*/ 140656 w 180975"/>
                <a:gd name="connsiteY62" fmla="*/ 61998 h 114300"/>
                <a:gd name="connsiteX63" fmla="*/ 140608 w 180975"/>
                <a:gd name="connsiteY63" fmla="*/ 61989 h 114300"/>
                <a:gd name="connsiteX64" fmla="*/ 140227 w 180975"/>
                <a:gd name="connsiteY64" fmla="*/ 61827 h 114300"/>
                <a:gd name="connsiteX65" fmla="*/ 134388 w 180975"/>
                <a:gd name="connsiteY65" fmla="*/ 58293 h 114300"/>
                <a:gd name="connsiteX66" fmla="*/ 134169 w 180975"/>
                <a:gd name="connsiteY66" fmla="*/ 58093 h 114300"/>
                <a:gd name="connsiteX67" fmla="*/ 138274 w 180975"/>
                <a:gd name="connsiteY67" fmla="*/ 55712 h 114300"/>
                <a:gd name="connsiteX68" fmla="*/ 138655 w 180975"/>
                <a:gd name="connsiteY68" fmla="*/ 55198 h 114300"/>
                <a:gd name="connsiteX69" fmla="*/ 138713 w 180975"/>
                <a:gd name="connsiteY69" fmla="*/ 53512 h 114300"/>
                <a:gd name="connsiteX70" fmla="*/ 138608 w 180975"/>
                <a:gd name="connsiteY70" fmla="*/ 53778 h 114300"/>
                <a:gd name="connsiteX71" fmla="*/ 138341 w 180975"/>
                <a:gd name="connsiteY71" fmla="*/ 54026 h 114300"/>
                <a:gd name="connsiteX72" fmla="*/ 133636 w 180975"/>
                <a:gd name="connsiteY72" fmla="*/ 56750 h 114300"/>
                <a:gd name="connsiteX73" fmla="*/ 133217 w 180975"/>
                <a:gd name="connsiteY73" fmla="*/ 56903 h 114300"/>
                <a:gd name="connsiteX74" fmla="*/ 133207 w 180975"/>
                <a:gd name="connsiteY74" fmla="*/ 56912 h 114300"/>
                <a:gd name="connsiteX75" fmla="*/ 132750 w 180975"/>
                <a:gd name="connsiteY75" fmla="*/ 56960 h 114300"/>
                <a:gd name="connsiteX76" fmla="*/ 132731 w 180975"/>
                <a:gd name="connsiteY76" fmla="*/ 56960 h 114300"/>
                <a:gd name="connsiteX77" fmla="*/ 132312 w 180975"/>
                <a:gd name="connsiteY77" fmla="*/ 56912 h 114300"/>
                <a:gd name="connsiteX78" fmla="*/ 132245 w 180975"/>
                <a:gd name="connsiteY78" fmla="*/ 56903 h 114300"/>
                <a:gd name="connsiteX79" fmla="*/ 131874 w 180975"/>
                <a:gd name="connsiteY79" fmla="*/ 56760 h 114300"/>
                <a:gd name="connsiteX80" fmla="*/ 126025 w 180975"/>
                <a:gd name="connsiteY80" fmla="*/ 53207 h 114300"/>
                <a:gd name="connsiteX81" fmla="*/ 125806 w 180975"/>
                <a:gd name="connsiteY81" fmla="*/ 52988 h 114300"/>
                <a:gd name="connsiteX82" fmla="*/ 129883 w 180975"/>
                <a:gd name="connsiteY82" fmla="*/ 50635 h 114300"/>
                <a:gd name="connsiteX83" fmla="*/ 130273 w 180975"/>
                <a:gd name="connsiteY83" fmla="*/ 50102 h 114300"/>
                <a:gd name="connsiteX84" fmla="*/ 130331 w 180975"/>
                <a:gd name="connsiteY84" fmla="*/ 48425 h 114300"/>
                <a:gd name="connsiteX85" fmla="*/ 129950 w 180975"/>
                <a:gd name="connsiteY85" fmla="*/ 48949 h 114300"/>
                <a:gd name="connsiteX86" fmla="*/ 125244 w 180975"/>
                <a:gd name="connsiteY86" fmla="*/ 51664 h 114300"/>
                <a:gd name="connsiteX87" fmla="*/ 124835 w 180975"/>
                <a:gd name="connsiteY87" fmla="*/ 51835 h 114300"/>
                <a:gd name="connsiteX88" fmla="*/ 124825 w 180975"/>
                <a:gd name="connsiteY88" fmla="*/ 51835 h 114300"/>
                <a:gd name="connsiteX89" fmla="*/ 124368 w 180975"/>
                <a:gd name="connsiteY89" fmla="*/ 51883 h 114300"/>
                <a:gd name="connsiteX90" fmla="*/ 124349 w 180975"/>
                <a:gd name="connsiteY90" fmla="*/ 51883 h 114300"/>
                <a:gd name="connsiteX91" fmla="*/ 123930 w 180975"/>
                <a:gd name="connsiteY91" fmla="*/ 51845 h 114300"/>
                <a:gd name="connsiteX92" fmla="*/ 123882 w 180975"/>
                <a:gd name="connsiteY92" fmla="*/ 51826 h 114300"/>
                <a:gd name="connsiteX93" fmla="*/ 123492 w 180975"/>
                <a:gd name="connsiteY93" fmla="*/ 51664 h 114300"/>
                <a:gd name="connsiteX94" fmla="*/ 117653 w 180975"/>
                <a:gd name="connsiteY94" fmla="*/ 48140 h 114300"/>
                <a:gd name="connsiteX95" fmla="*/ 117443 w 180975"/>
                <a:gd name="connsiteY95" fmla="*/ 47940 h 114300"/>
                <a:gd name="connsiteX96" fmla="*/ 121549 w 180975"/>
                <a:gd name="connsiteY96" fmla="*/ 45558 h 114300"/>
                <a:gd name="connsiteX97" fmla="*/ 121920 w 180975"/>
                <a:gd name="connsiteY97" fmla="*/ 45034 h 114300"/>
                <a:gd name="connsiteX98" fmla="*/ 121977 w 180975"/>
                <a:gd name="connsiteY98" fmla="*/ 43358 h 114300"/>
                <a:gd name="connsiteX99" fmla="*/ 121596 w 180975"/>
                <a:gd name="connsiteY99" fmla="*/ 43863 h 114300"/>
                <a:gd name="connsiteX100" fmla="*/ 116891 w 180975"/>
                <a:gd name="connsiteY100" fmla="*/ 46597 h 114300"/>
                <a:gd name="connsiteX101" fmla="*/ 116481 w 180975"/>
                <a:gd name="connsiteY101" fmla="*/ 46768 h 114300"/>
                <a:gd name="connsiteX102" fmla="*/ 116472 w 180975"/>
                <a:gd name="connsiteY102" fmla="*/ 46768 h 114300"/>
                <a:gd name="connsiteX103" fmla="*/ 116015 w 180975"/>
                <a:gd name="connsiteY103" fmla="*/ 46825 h 114300"/>
                <a:gd name="connsiteX104" fmla="*/ 115996 w 180975"/>
                <a:gd name="connsiteY104" fmla="*/ 46825 h 114300"/>
                <a:gd name="connsiteX105" fmla="*/ 115567 w 180975"/>
                <a:gd name="connsiteY105" fmla="*/ 46768 h 114300"/>
                <a:gd name="connsiteX106" fmla="*/ 115510 w 180975"/>
                <a:gd name="connsiteY106" fmla="*/ 46758 h 114300"/>
                <a:gd name="connsiteX107" fmla="*/ 115138 w 180975"/>
                <a:gd name="connsiteY107" fmla="*/ 46597 h 114300"/>
                <a:gd name="connsiteX108" fmla="*/ 109290 w 180975"/>
                <a:gd name="connsiteY108" fmla="*/ 43063 h 114300"/>
                <a:gd name="connsiteX109" fmla="*/ 109081 w 180975"/>
                <a:gd name="connsiteY109" fmla="*/ 42863 h 114300"/>
                <a:gd name="connsiteX110" fmla="*/ 113186 w 180975"/>
                <a:gd name="connsiteY110" fmla="*/ 40491 h 114300"/>
                <a:gd name="connsiteX111" fmla="*/ 113548 w 180975"/>
                <a:gd name="connsiteY111" fmla="*/ 39977 h 114300"/>
                <a:gd name="connsiteX112" fmla="*/ 113614 w 180975"/>
                <a:gd name="connsiteY112" fmla="*/ 38281 h 114300"/>
                <a:gd name="connsiteX113" fmla="*/ 113224 w 180975"/>
                <a:gd name="connsiteY113" fmla="*/ 38805 h 114300"/>
                <a:gd name="connsiteX114" fmla="*/ 108528 w 180975"/>
                <a:gd name="connsiteY114" fmla="*/ 41529 h 114300"/>
                <a:gd name="connsiteX115" fmla="*/ 108118 w 180975"/>
                <a:gd name="connsiteY115" fmla="*/ 41701 h 114300"/>
                <a:gd name="connsiteX116" fmla="*/ 108099 w 180975"/>
                <a:gd name="connsiteY116" fmla="*/ 41701 h 114300"/>
                <a:gd name="connsiteX117" fmla="*/ 107652 w 180975"/>
                <a:gd name="connsiteY117" fmla="*/ 41748 h 114300"/>
                <a:gd name="connsiteX118" fmla="*/ 107623 w 180975"/>
                <a:gd name="connsiteY118" fmla="*/ 41748 h 114300"/>
                <a:gd name="connsiteX119" fmla="*/ 107204 w 180975"/>
                <a:gd name="connsiteY119" fmla="*/ 41710 h 114300"/>
                <a:gd name="connsiteX120" fmla="*/ 107147 w 180975"/>
                <a:gd name="connsiteY120" fmla="*/ 41691 h 114300"/>
                <a:gd name="connsiteX121" fmla="*/ 106775 w 180975"/>
                <a:gd name="connsiteY121" fmla="*/ 41539 h 114300"/>
                <a:gd name="connsiteX122" fmla="*/ 100937 w 180975"/>
                <a:gd name="connsiteY122" fmla="*/ 38005 h 114300"/>
                <a:gd name="connsiteX123" fmla="*/ 100717 w 180975"/>
                <a:gd name="connsiteY123" fmla="*/ 37805 h 114300"/>
                <a:gd name="connsiteX124" fmla="*/ 104813 w 180975"/>
                <a:gd name="connsiteY124" fmla="*/ 35433 h 114300"/>
                <a:gd name="connsiteX125" fmla="*/ 105204 w 180975"/>
                <a:gd name="connsiteY125" fmla="*/ 34909 h 114300"/>
                <a:gd name="connsiteX126" fmla="*/ 105261 w 180975"/>
                <a:gd name="connsiteY126" fmla="*/ 33233 h 114300"/>
                <a:gd name="connsiteX127" fmla="*/ 104880 w 180975"/>
                <a:gd name="connsiteY127" fmla="*/ 33728 h 114300"/>
                <a:gd name="connsiteX128" fmla="*/ 100174 w 180975"/>
                <a:gd name="connsiteY128" fmla="*/ 36462 h 114300"/>
                <a:gd name="connsiteX129" fmla="*/ 99756 w 180975"/>
                <a:gd name="connsiteY129" fmla="*/ 36633 h 114300"/>
                <a:gd name="connsiteX130" fmla="*/ 99736 w 180975"/>
                <a:gd name="connsiteY130" fmla="*/ 36633 h 114300"/>
                <a:gd name="connsiteX131" fmla="*/ 99289 w 180975"/>
                <a:gd name="connsiteY131" fmla="*/ 36681 h 114300"/>
                <a:gd name="connsiteX132" fmla="*/ 99270 w 180975"/>
                <a:gd name="connsiteY132" fmla="*/ 36681 h 114300"/>
                <a:gd name="connsiteX133" fmla="*/ 98841 w 180975"/>
                <a:gd name="connsiteY133" fmla="*/ 36643 h 114300"/>
                <a:gd name="connsiteX134" fmla="*/ 98793 w 180975"/>
                <a:gd name="connsiteY134" fmla="*/ 36624 h 114300"/>
                <a:gd name="connsiteX135" fmla="*/ 98412 w 180975"/>
                <a:gd name="connsiteY135" fmla="*/ 36481 h 114300"/>
                <a:gd name="connsiteX136" fmla="*/ 92574 w 180975"/>
                <a:gd name="connsiteY136" fmla="*/ 32938 h 114300"/>
                <a:gd name="connsiteX137" fmla="*/ 92364 w 180975"/>
                <a:gd name="connsiteY137" fmla="*/ 32738 h 114300"/>
                <a:gd name="connsiteX138" fmla="*/ 96450 w 180975"/>
                <a:gd name="connsiteY138" fmla="*/ 30366 h 114300"/>
                <a:gd name="connsiteX139" fmla="*/ 96841 w 180975"/>
                <a:gd name="connsiteY139" fmla="*/ 29842 h 114300"/>
                <a:gd name="connsiteX140" fmla="*/ 96898 w 180975"/>
                <a:gd name="connsiteY140" fmla="*/ 28165 h 114300"/>
                <a:gd name="connsiteX141" fmla="*/ 96517 w 180975"/>
                <a:gd name="connsiteY141" fmla="*/ 28680 h 114300"/>
                <a:gd name="connsiteX142" fmla="*/ 91812 w 180975"/>
                <a:gd name="connsiteY142" fmla="*/ 31413 h 114300"/>
                <a:gd name="connsiteX143" fmla="*/ 91392 w 180975"/>
                <a:gd name="connsiteY143" fmla="*/ 31557 h 114300"/>
                <a:gd name="connsiteX144" fmla="*/ 91383 w 180975"/>
                <a:gd name="connsiteY144" fmla="*/ 31566 h 114300"/>
                <a:gd name="connsiteX145" fmla="*/ 90935 w 180975"/>
                <a:gd name="connsiteY145" fmla="*/ 31613 h 114300"/>
                <a:gd name="connsiteX146" fmla="*/ 90926 w 180975"/>
                <a:gd name="connsiteY146" fmla="*/ 31613 h 114300"/>
                <a:gd name="connsiteX147" fmla="*/ 90478 w 180975"/>
                <a:gd name="connsiteY147" fmla="*/ 31566 h 114300"/>
                <a:gd name="connsiteX148" fmla="*/ 90421 w 180975"/>
                <a:gd name="connsiteY148" fmla="*/ 31557 h 114300"/>
                <a:gd name="connsiteX149" fmla="*/ 90049 w 180975"/>
                <a:gd name="connsiteY149" fmla="*/ 31413 h 114300"/>
                <a:gd name="connsiteX150" fmla="*/ 84211 w 180975"/>
                <a:gd name="connsiteY150" fmla="*/ 27870 h 114300"/>
                <a:gd name="connsiteX151" fmla="*/ 84001 w 180975"/>
                <a:gd name="connsiteY151" fmla="*/ 27670 h 114300"/>
                <a:gd name="connsiteX152" fmla="*/ 88097 w 180975"/>
                <a:gd name="connsiteY152" fmla="*/ 25289 h 114300"/>
                <a:gd name="connsiteX153" fmla="*/ 88487 w 180975"/>
                <a:gd name="connsiteY153" fmla="*/ 24794 h 114300"/>
                <a:gd name="connsiteX154" fmla="*/ 88535 w 180975"/>
                <a:gd name="connsiteY154" fmla="*/ 23079 h 114300"/>
                <a:gd name="connsiteX155" fmla="*/ 88154 w 180975"/>
                <a:gd name="connsiteY155" fmla="*/ 23613 h 114300"/>
                <a:gd name="connsiteX156" fmla="*/ 83449 w 180975"/>
                <a:gd name="connsiteY156" fmla="*/ 26337 h 114300"/>
                <a:gd name="connsiteX157" fmla="*/ 83049 w 180975"/>
                <a:gd name="connsiteY157" fmla="*/ 26489 h 114300"/>
                <a:gd name="connsiteX158" fmla="*/ 83020 w 180975"/>
                <a:gd name="connsiteY158" fmla="*/ 26499 h 114300"/>
                <a:gd name="connsiteX159" fmla="*/ 82582 w 180975"/>
                <a:gd name="connsiteY159" fmla="*/ 26546 h 114300"/>
                <a:gd name="connsiteX160" fmla="*/ 82563 w 180975"/>
                <a:gd name="connsiteY160" fmla="*/ 26546 h 114300"/>
                <a:gd name="connsiteX161" fmla="*/ 82134 w 180975"/>
                <a:gd name="connsiteY161" fmla="*/ 26499 h 114300"/>
                <a:gd name="connsiteX162" fmla="*/ 82077 w 180975"/>
                <a:gd name="connsiteY162" fmla="*/ 26489 h 114300"/>
                <a:gd name="connsiteX163" fmla="*/ 81705 w 180975"/>
                <a:gd name="connsiteY163" fmla="*/ 26337 h 114300"/>
                <a:gd name="connsiteX164" fmla="*/ 75867 w 180975"/>
                <a:gd name="connsiteY164" fmla="*/ 22803 h 114300"/>
                <a:gd name="connsiteX165" fmla="*/ 75610 w 180975"/>
                <a:gd name="connsiteY165" fmla="*/ 22574 h 114300"/>
                <a:gd name="connsiteX166" fmla="*/ 75600 w 180975"/>
                <a:gd name="connsiteY166" fmla="*/ 22546 h 114300"/>
                <a:gd name="connsiteX167" fmla="*/ 79648 w 180975"/>
                <a:gd name="connsiteY167" fmla="*/ 20174 h 114300"/>
                <a:gd name="connsiteX168" fmla="*/ 80039 w 180975"/>
                <a:gd name="connsiteY168" fmla="*/ 19660 h 114300"/>
                <a:gd name="connsiteX169" fmla="*/ 80086 w 180975"/>
                <a:gd name="connsiteY169" fmla="*/ 18002 h 114300"/>
                <a:gd name="connsiteX170" fmla="*/ 79715 w 180975"/>
                <a:gd name="connsiteY170" fmla="*/ 18488 h 114300"/>
                <a:gd name="connsiteX171" fmla="*/ 75009 w 180975"/>
                <a:gd name="connsiteY171" fmla="*/ 21222 h 114300"/>
                <a:gd name="connsiteX172" fmla="*/ 74600 w 180975"/>
                <a:gd name="connsiteY172" fmla="*/ 21384 h 114300"/>
                <a:gd name="connsiteX173" fmla="*/ 74591 w 180975"/>
                <a:gd name="connsiteY173" fmla="*/ 21384 h 114300"/>
                <a:gd name="connsiteX174" fmla="*/ 74133 w 180975"/>
                <a:gd name="connsiteY174" fmla="*/ 21422 h 114300"/>
                <a:gd name="connsiteX175" fmla="*/ 74114 w 180975"/>
                <a:gd name="connsiteY175" fmla="*/ 21422 h 114300"/>
                <a:gd name="connsiteX176" fmla="*/ 73686 w 180975"/>
                <a:gd name="connsiteY176" fmla="*/ 21393 h 114300"/>
                <a:gd name="connsiteX177" fmla="*/ 73628 w 180975"/>
                <a:gd name="connsiteY177" fmla="*/ 21365 h 114300"/>
                <a:gd name="connsiteX178" fmla="*/ 73257 w 180975"/>
                <a:gd name="connsiteY178" fmla="*/ 21222 h 114300"/>
                <a:gd name="connsiteX179" fmla="*/ 67418 w 180975"/>
                <a:gd name="connsiteY179" fmla="*/ 17688 h 114300"/>
                <a:gd name="connsiteX180" fmla="*/ 67208 w 180975"/>
                <a:gd name="connsiteY180" fmla="*/ 17488 h 114300"/>
                <a:gd name="connsiteX181" fmla="*/ 71304 w 180975"/>
                <a:gd name="connsiteY181" fmla="*/ 15116 h 114300"/>
                <a:gd name="connsiteX182" fmla="*/ 71685 w 180975"/>
                <a:gd name="connsiteY182" fmla="*/ 14602 h 114300"/>
                <a:gd name="connsiteX183" fmla="*/ 71723 w 180975"/>
                <a:gd name="connsiteY183" fmla="*/ 12906 h 114300"/>
                <a:gd name="connsiteX184" fmla="*/ 71361 w 180975"/>
                <a:gd name="connsiteY184" fmla="*/ 13430 h 114300"/>
                <a:gd name="connsiteX185" fmla="*/ 66647 w 180975"/>
                <a:gd name="connsiteY185" fmla="*/ 16164 h 114300"/>
                <a:gd name="connsiteX186" fmla="*/ 66247 w 180975"/>
                <a:gd name="connsiteY186" fmla="*/ 16326 h 114300"/>
                <a:gd name="connsiteX187" fmla="*/ 66227 w 180975"/>
                <a:gd name="connsiteY187" fmla="*/ 16326 h 114300"/>
                <a:gd name="connsiteX188" fmla="*/ 65770 w 180975"/>
                <a:gd name="connsiteY188" fmla="*/ 16374 h 114300"/>
                <a:gd name="connsiteX189" fmla="*/ 65761 w 180975"/>
                <a:gd name="connsiteY189" fmla="*/ 16374 h 114300"/>
                <a:gd name="connsiteX190" fmla="*/ 65332 w 180975"/>
                <a:gd name="connsiteY190" fmla="*/ 16336 h 114300"/>
                <a:gd name="connsiteX191" fmla="*/ 65265 w 180975"/>
                <a:gd name="connsiteY191" fmla="*/ 16316 h 114300"/>
                <a:gd name="connsiteX192" fmla="*/ 64894 w 180975"/>
                <a:gd name="connsiteY192" fmla="*/ 16164 h 114300"/>
                <a:gd name="connsiteX193" fmla="*/ 59065 w 180975"/>
                <a:gd name="connsiteY193" fmla="*/ 12630 h 114300"/>
                <a:gd name="connsiteX194" fmla="*/ 58969 w 180975"/>
                <a:gd name="connsiteY194" fmla="*/ 12535 h 114300"/>
                <a:gd name="connsiteX195" fmla="*/ 63103 w 180975"/>
                <a:gd name="connsiteY195" fmla="*/ 10154 h 114300"/>
                <a:gd name="connsiteX196" fmla="*/ 63475 w 180975"/>
                <a:gd name="connsiteY196" fmla="*/ 9630 h 114300"/>
                <a:gd name="connsiteX197" fmla="*/ 63551 w 180975"/>
                <a:gd name="connsiteY197" fmla="*/ 7934 h 114300"/>
                <a:gd name="connsiteX198" fmla="*/ 63160 w 180975"/>
                <a:gd name="connsiteY198" fmla="*/ 8468 h 114300"/>
                <a:gd name="connsiteX199" fmla="*/ 58464 w 180975"/>
                <a:gd name="connsiteY199" fmla="*/ 11202 h 114300"/>
                <a:gd name="connsiteX200" fmla="*/ 58046 w 180975"/>
                <a:gd name="connsiteY200" fmla="*/ 11364 h 114300"/>
                <a:gd name="connsiteX201" fmla="*/ 58036 w 180975"/>
                <a:gd name="connsiteY201" fmla="*/ 11364 h 114300"/>
                <a:gd name="connsiteX202" fmla="*/ 57588 w 180975"/>
                <a:gd name="connsiteY202" fmla="*/ 11402 h 114300"/>
                <a:gd name="connsiteX203" fmla="*/ 57550 w 180975"/>
                <a:gd name="connsiteY203" fmla="*/ 11402 h 114300"/>
                <a:gd name="connsiteX204" fmla="*/ 57131 w 180975"/>
                <a:gd name="connsiteY204" fmla="*/ 11373 h 114300"/>
                <a:gd name="connsiteX205" fmla="*/ 57074 w 180975"/>
                <a:gd name="connsiteY205" fmla="*/ 11364 h 114300"/>
                <a:gd name="connsiteX206" fmla="*/ 56702 w 180975"/>
                <a:gd name="connsiteY206" fmla="*/ 11202 h 114300"/>
                <a:gd name="connsiteX207" fmla="*/ 50864 w 180975"/>
                <a:gd name="connsiteY207" fmla="*/ 7658 h 114300"/>
                <a:gd name="connsiteX208" fmla="*/ 50616 w 180975"/>
                <a:gd name="connsiteY208" fmla="*/ 7420 h 114300"/>
                <a:gd name="connsiteX209" fmla="*/ 50607 w 180975"/>
                <a:gd name="connsiteY209" fmla="*/ 7420 h 114300"/>
                <a:gd name="connsiteX210" fmla="*/ 50530 w 180975"/>
                <a:gd name="connsiteY210" fmla="*/ 7144 h 114300"/>
                <a:gd name="connsiteX211" fmla="*/ 50463 w 180975"/>
                <a:gd name="connsiteY211" fmla="*/ 8839 h 114300"/>
                <a:gd name="connsiteX212" fmla="*/ 50463 w 180975"/>
                <a:gd name="connsiteY212" fmla="*/ 8849 h 114300"/>
                <a:gd name="connsiteX213" fmla="*/ 50473 w 180975"/>
                <a:gd name="connsiteY213" fmla="*/ 8897 h 114300"/>
                <a:gd name="connsiteX214" fmla="*/ 50492 w 180975"/>
                <a:gd name="connsiteY214" fmla="*/ 9001 h 114300"/>
                <a:gd name="connsiteX215" fmla="*/ 50530 w 180975"/>
                <a:gd name="connsiteY215" fmla="*/ 9068 h 114300"/>
                <a:gd name="connsiteX216" fmla="*/ 50540 w 180975"/>
                <a:gd name="connsiteY216" fmla="*/ 9106 h 114300"/>
                <a:gd name="connsiteX217" fmla="*/ 50549 w 180975"/>
                <a:gd name="connsiteY217" fmla="*/ 9125 h 114300"/>
                <a:gd name="connsiteX218" fmla="*/ 50568 w 180975"/>
                <a:gd name="connsiteY218" fmla="*/ 9154 h 114300"/>
                <a:gd name="connsiteX219" fmla="*/ 50654 w 180975"/>
                <a:gd name="connsiteY219" fmla="*/ 9230 h 114300"/>
                <a:gd name="connsiteX220" fmla="*/ 50797 w 180975"/>
                <a:gd name="connsiteY220" fmla="*/ 9363 h 114300"/>
                <a:gd name="connsiteX221" fmla="*/ 50806 w 180975"/>
                <a:gd name="connsiteY221" fmla="*/ 9363 h 114300"/>
                <a:gd name="connsiteX222" fmla="*/ 56655 w 180975"/>
                <a:gd name="connsiteY222" fmla="*/ 12897 h 114300"/>
                <a:gd name="connsiteX223" fmla="*/ 56922 w 180975"/>
                <a:gd name="connsiteY223" fmla="*/ 13011 h 114300"/>
                <a:gd name="connsiteX224" fmla="*/ 57026 w 180975"/>
                <a:gd name="connsiteY224" fmla="*/ 13059 h 114300"/>
                <a:gd name="connsiteX225" fmla="*/ 57083 w 180975"/>
                <a:gd name="connsiteY225" fmla="*/ 13059 h 114300"/>
                <a:gd name="connsiteX226" fmla="*/ 57150 w 180975"/>
                <a:gd name="connsiteY226" fmla="*/ 13097 h 114300"/>
                <a:gd name="connsiteX227" fmla="*/ 57293 w 180975"/>
                <a:gd name="connsiteY227" fmla="*/ 13116 h 114300"/>
                <a:gd name="connsiteX228" fmla="*/ 57455 w 180975"/>
                <a:gd name="connsiteY228" fmla="*/ 13116 h 114300"/>
                <a:gd name="connsiteX229" fmla="*/ 57579 w 180975"/>
                <a:gd name="connsiteY229" fmla="*/ 13116 h 114300"/>
                <a:gd name="connsiteX230" fmla="*/ 57703 w 180975"/>
                <a:gd name="connsiteY230" fmla="*/ 13116 h 114300"/>
                <a:gd name="connsiteX231" fmla="*/ 57817 w 180975"/>
                <a:gd name="connsiteY231" fmla="*/ 13097 h 114300"/>
                <a:gd name="connsiteX232" fmla="*/ 57960 w 180975"/>
                <a:gd name="connsiteY232" fmla="*/ 13078 h 114300"/>
                <a:gd name="connsiteX233" fmla="*/ 57988 w 180975"/>
                <a:gd name="connsiteY233" fmla="*/ 13059 h 114300"/>
                <a:gd name="connsiteX234" fmla="*/ 58008 w 180975"/>
                <a:gd name="connsiteY234" fmla="*/ 13059 h 114300"/>
                <a:gd name="connsiteX235" fmla="*/ 58093 w 180975"/>
                <a:gd name="connsiteY235" fmla="*/ 13049 h 114300"/>
                <a:gd name="connsiteX236" fmla="*/ 58246 w 180975"/>
                <a:gd name="connsiteY236" fmla="*/ 12983 h 114300"/>
                <a:gd name="connsiteX237" fmla="*/ 58426 w 180975"/>
                <a:gd name="connsiteY237" fmla="*/ 12888 h 114300"/>
                <a:gd name="connsiteX238" fmla="*/ 58731 w 180975"/>
                <a:gd name="connsiteY238" fmla="*/ 12706 h 114300"/>
                <a:gd name="connsiteX239" fmla="*/ 58703 w 180975"/>
                <a:gd name="connsiteY239" fmla="*/ 13811 h 114300"/>
                <a:gd name="connsiteX240" fmla="*/ 58703 w 180975"/>
                <a:gd name="connsiteY240" fmla="*/ 13811 h 114300"/>
                <a:gd name="connsiteX241" fmla="*/ 58712 w 180975"/>
                <a:gd name="connsiteY241" fmla="*/ 13897 h 114300"/>
                <a:gd name="connsiteX242" fmla="*/ 58712 w 180975"/>
                <a:gd name="connsiteY242" fmla="*/ 13964 h 114300"/>
                <a:gd name="connsiteX243" fmla="*/ 58750 w 180975"/>
                <a:gd name="connsiteY243" fmla="*/ 14040 h 114300"/>
                <a:gd name="connsiteX244" fmla="*/ 58769 w 180975"/>
                <a:gd name="connsiteY244" fmla="*/ 14078 h 114300"/>
                <a:gd name="connsiteX245" fmla="*/ 58788 w 180975"/>
                <a:gd name="connsiteY245" fmla="*/ 14097 h 114300"/>
                <a:gd name="connsiteX246" fmla="*/ 58807 w 180975"/>
                <a:gd name="connsiteY246" fmla="*/ 14116 h 114300"/>
                <a:gd name="connsiteX247" fmla="*/ 58865 w 180975"/>
                <a:gd name="connsiteY247" fmla="*/ 14202 h 114300"/>
                <a:gd name="connsiteX248" fmla="*/ 59036 w 180975"/>
                <a:gd name="connsiteY248" fmla="*/ 14316 h 114300"/>
                <a:gd name="connsiteX249" fmla="*/ 59046 w 180975"/>
                <a:gd name="connsiteY249" fmla="*/ 14335 h 114300"/>
                <a:gd name="connsiteX250" fmla="*/ 64884 w 180975"/>
                <a:gd name="connsiteY250" fmla="*/ 17869 h 114300"/>
                <a:gd name="connsiteX251" fmla="*/ 65151 w 180975"/>
                <a:gd name="connsiteY251" fmla="*/ 17983 h 114300"/>
                <a:gd name="connsiteX252" fmla="*/ 65256 w 180975"/>
                <a:gd name="connsiteY252" fmla="*/ 18031 h 114300"/>
                <a:gd name="connsiteX253" fmla="*/ 65313 w 180975"/>
                <a:gd name="connsiteY253" fmla="*/ 18040 h 114300"/>
                <a:gd name="connsiteX254" fmla="*/ 65380 w 180975"/>
                <a:gd name="connsiteY254" fmla="*/ 18060 h 114300"/>
                <a:gd name="connsiteX255" fmla="*/ 65542 w 180975"/>
                <a:gd name="connsiteY255" fmla="*/ 18079 h 114300"/>
                <a:gd name="connsiteX256" fmla="*/ 65685 w 180975"/>
                <a:gd name="connsiteY256" fmla="*/ 18088 h 114300"/>
                <a:gd name="connsiteX257" fmla="*/ 65751 w 180975"/>
                <a:gd name="connsiteY257" fmla="*/ 18088 h 114300"/>
                <a:gd name="connsiteX258" fmla="*/ 65761 w 180975"/>
                <a:gd name="connsiteY258" fmla="*/ 18088 h 114300"/>
                <a:gd name="connsiteX259" fmla="*/ 65799 w 180975"/>
                <a:gd name="connsiteY259" fmla="*/ 18088 h 114300"/>
                <a:gd name="connsiteX260" fmla="*/ 65942 w 180975"/>
                <a:gd name="connsiteY260" fmla="*/ 18079 h 114300"/>
                <a:gd name="connsiteX261" fmla="*/ 66065 w 180975"/>
                <a:gd name="connsiteY261" fmla="*/ 18069 h 114300"/>
                <a:gd name="connsiteX262" fmla="*/ 66180 w 180975"/>
                <a:gd name="connsiteY262" fmla="*/ 18050 h 114300"/>
                <a:gd name="connsiteX263" fmla="*/ 66218 w 180975"/>
                <a:gd name="connsiteY263" fmla="*/ 18040 h 114300"/>
                <a:gd name="connsiteX264" fmla="*/ 66256 w 180975"/>
                <a:gd name="connsiteY264" fmla="*/ 18031 h 114300"/>
                <a:gd name="connsiteX265" fmla="*/ 66313 w 180975"/>
                <a:gd name="connsiteY265" fmla="*/ 18012 h 114300"/>
                <a:gd name="connsiteX266" fmla="*/ 66485 w 180975"/>
                <a:gd name="connsiteY266" fmla="*/ 17945 h 114300"/>
                <a:gd name="connsiteX267" fmla="*/ 66675 w 180975"/>
                <a:gd name="connsiteY267" fmla="*/ 17859 h 114300"/>
                <a:gd name="connsiteX268" fmla="*/ 67151 w 180975"/>
                <a:gd name="connsiteY268" fmla="*/ 17583 h 114300"/>
                <a:gd name="connsiteX269" fmla="*/ 67104 w 180975"/>
                <a:gd name="connsiteY269" fmla="*/ 18888 h 114300"/>
                <a:gd name="connsiteX270" fmla="*/ 67104 w 180975"/>
                <a:gd name="connsiteY270" fmla="*/ 18907 h 114300"/>
                <a:gd name="connsiteX271" fmla="*/ 67113 w 180975"/>
                <a:gd name="connsiteY271" fmla="*/ 18965 h 114300"/>
                <a:gd name="connsiteX272" fmla="*/ 67123 w 180975"/>
                <a:gd name="connsiteY272" fmla="*/ 19060 h 114300"/>
                <a:gd name="connsiteX273" fmla="*/ 67151 w 180975"/>
                <a:gd name="connsiteY273" fmla="*/ 19126 h 114300"/>
                <a:gd name="connsiteX274" fmla="*/ 67180 w 180975"/>
                <a:gd name="connsiteY274" fmla="*/ 19155 h 114300"/>
                <a:gd name="connsiteX275" fmla="*/ 67190 w 180975"/>
                <a:gd name="connsiteY275" fmla="*/ 19165 h 114300"/>
                <a:gd name="connsiteX276" fmla="*/ 67199 w 180975"/>
                <a:gd name="connsiteY276" fmla="*/ 19183 h 114300"/>
                <a:gd name="connsiteX277" fmla="*/ 67266 w 180975"/>
                <a:gd name="connsiteY277" fmla="*/ 19288 h 114300"/>
                <a:gd name="connsiteX278" fmla="*/ 67428 w 180975"/>
                <a:gd name="connsiteY278" fmla="*/ 19393 h 114300"/>
                <a:gd name="connsiteX279" fmla="*/ 67437 w 180975"/>
                <a:gd name="connsiteY279" fmla="*/ 19403 h 114300"/>
                <a:gd name="connsiteX280" fmla="*/ 70018 w 180975"/>
                <a:gd name="connsiteY280" fmla="*/ 20965 h 114300"/>
                <a:gd name="connsiteX281" fmla="*/ 69895 w 180975"/>
                <a:gd name="connsiteY281" fmla="*/ 21069 h 114300"/>
                <a:gd name="connsiteX282" fmla="*/ 65189 w 180975"/>
                <a:gd name="connsiteY282" fmla="*/ 23813 h 114300"/>
                <a:gd name="connsiteX283" fmla="*/ 64770 w 180975"/>
                <a:gd name="connsiteY283" fmla="*/ 23965 h 114300"/>
                <a:gd name="connsiteX284" fmla="*/ 64770 w 180975"/>
                <a:gd name="connsiteY284" fmla="*/ 23965 h 114300"/>
                <a:gd name="connsiteX285" fmla="*/ 64323 w 180975"/>
                <a:gd name="connsiteY285" fmla="*/ 24032 h 114300"/>
                <a:gd name="connsiteX286" fmla="*/ 64303 w 180975"/>
                <a:gd name="connsiteY286" fmla="*/ 24032 h 114300"/>
                <a:gd name="connsiteX287" fmla="*/ 63865 w 180975"/>
                <a:gd name="connsiteY287" fmla="*/ 23965 h 114300"/>
                <a:gd name="connsiteX288" fmla="*/ 63808 w 180975"/>
                <a:gd name="connsiteY288" fmla="*/ 23965 h 114300"/>
                <a:gd name="connsiteX289" fmla="*/ 63437 w 180975"/>
                <a:gd name="connsiteY289" fmla="*/ 23813 h 114300"/>
                <a:gd name="connsiteX290" fmla="*/ 43739 w 180975"/>
                <a:gd name="connsiteY290" fmla="*/ 11868 h 114300"/>
                <a:gd name="connsiteX291" fmla="*/ 43472 w 180975"/>
                <a:gd name="connsiteY291" fmla="*/ 11649 h 114300"/>
                <a:gd name="connsiteX292" fmla="*/ 43472 w 180975"/>
                <a:gd name="connsiteY292" fmla="*/ 11640 h 114300"/>
                <a:gd name="connsiteX293" fmla="*/ 43387 w 180975"/>
                <a:gd name="connsiteY293" fmla="*/ 11364 h 114300"/>
                <a:gd name="connsiteX294" fmla="*/ 43339 w 180975"/>
                <a:gd name="connsiteY294" fmla="*/ 13068 h 114300"/>
                <a:gd name="connsiteX295" fmla="*/ 43339 w 180975"/>
                <a:gd name="connsiteY295" fmla="*/ 13078 h 114300"/>
                <a:gd name="connsiteX296" fmla="*/ 43349 w 180975"/>
                <a:gd name="connsiteY296" fmla="*/ 13145 h 114300"/>
                <a:gd name="connsiteX297" fmla="*/ 43349 w 180975"/>
                <a:gd name="connsiteY297" fmla="*/ 13202 h 114300"/>
                <a:gd name="connsiteX298" fmla="*/ 43387 w 180975"/>
                <a:gd name="connsiteY298" fmla="*/ 13288 h 114300"/>
                <a:gd name="connsiteX299" fmla="*/ 43415 w 180975"/>
                <a:gd name="connsiteY299" fmla="*/ 13335 h 114300"/>
                <a:gd name="connsiteX300" fmla="*/ 43434 w 180975"/>
                <a:gd name="connsiteY300" fmla="*/ 13345 h 114300"/>
                <a:gd name="connsiteX301" fmla="*/ 43434 w 180975"/>
                <a:gd name="connsiteY301" fmla="*/ 13364 h 114300"/>
                <a:gd name="connsiteX302" fmla="*/ 43510 w 180975"/>
                <a:gd name="connsiteY302" fmla="*/ 13449 h 114300"/>
                <a:gd name="connsiteX303" fmla="*/ 43663 w 180975"/>
                <a:gd name="connsiteY303" fmla="*/ 13583 h 114300"/>
                <a:gd name="connsiteX304" fmla="*/ 43682 w 180975"/>
                <a:gd name="connsiteY304" fmla="*/ 13583 h 114300"/>
                <a:gd name="connsiteX305" fmla="*/ 49416 w 180975"/>
                <a:gd name="connsiteY305" fmla="*/ 17050 h 114300"/>
                <a:gd name="connsiteX306" fmla="*/ 49225 w 180975"/>
                <a:gd name="connsiteY306" fmla="*/ 17212 h 114300"/>
                <a:gd name="connsiteX307" fmla="*/ 44520 w 180975"/>
                <a:gd name="connsiteY307" fmla="*/ 19926 h 114300"/>
                <a:gd name="connsiteX308" fmla="*/ 44120 w 180975"/>
                <a:gd name="connsiteY308" fmla="*/ 20088 h 114300"/>
                <a:gd name="connsiteX309" fmla="*/ 44091 w 180975"/>
                <a:gd name="connsiteY309" fmla="*/ 20088 h 114300"/>
                <a:gd name="connsiteX310" fmla="*/ 43653 w 180975"/>
                <a:gd name="connsiteY310" fmla="*/ 20155 h 114300"/>
                <a:gd name="connsiteX311" fmla="*/ 43634 w 180975"/>
                <a:gd name="connsiteY311" fmla="*/ 20155 h 114300"/>
                <a:gd name="connsiteX312" fmla="*/ 43206 w 180975"/>
                <a:gd name="connsiteY312" fmla="*/ 20098 h 114300"/>
                <a:gd name="connsiteX313" fmla="*/ 43148 w 180975"/>
                <a:gd name="connsiteY313" fmla="*/ 20088 h 114300"/>
                <a:gd name="connsiteX314" fmla="*/ 42786 w 180975"/>
                <a:gd name="connsiteY314" fmla="*/ 19936 h 114300"/>
                <a:gd name="connsiteX315" fmla="*/ 36462 w 180975"/>
                <a:gd name="connsiteY315" fmla="*/ 16116 h 114300"/>
                <a:gd name="connsiteX316" fmla="*/ 36214 w 180975"/>
                <a:gd name="connsiteY316" fmla="*/ 15878 h 114300"/>
                <a:gd name="connsiteX317" fmla="*/ 36205 w 180975"/>
                <a:gd name="connsiteY317" fmla="*/ 15869 h 114300"/>
                <a:gd name="connsiteX318" fmla="*/ 36128 w 180975"/>
                <a:gd name="connsiteY318" fmla="*/ 15621 h 114300"/>
                <a:gd name="connsiteX319" fmla="*/ 36071 w 180975"/>
                <a:gd name="connsiteY319" fmla="*/ 17307 h 114300"/>
                <a:gd name="connsiteX320" fmla="*/ 36071 w 180975"/>
                <a:gd name="connsiteY320" fmla="*/ 17383 h 114300"/>
                <a:gd name="connsiteX321" fmla="*/ 36090 w 180975"/>
                <a:gd name="connsiteY321" fmla="*/ 17450 h 114300"/>
                <a:gd name="connsiteX322" fmla="*/ 36119 w 180975"/>
                <a:gd name="connsiteY322" fmla="*/ 17526 h 114300"/>
                <a:gd name="connsiteX323" fmla="*/ 36138 w 180975"/>
                <a:gd name="connsiteY323" fmla="*/ 17555 h 114300"/>
                <a:gd name="connsiteX324" fmla="*/ 36157 w 180975"/>
                <a:gd name="connsiteY324" fmla="*/ 17574 h 114300"/>
                <a:gd name="connsiteX325" fmla="*/ 36176 w 180975"/>
                <a:gd name="connsiteY325" fmla="*/ 17593 h 114300"/>
                <a:gd name="connsiteX326" fmla="*/ 36243 w 180975"/>
                <a:gd name="connsiteY326" fmla="*/ 17688 h 114300"/>
                <a:gd name="connsiteX327" fmla="*/ 36395 w 180975"/>
                <a:gd name="connsiteY327" fmla="*/ 17812 h 114300"/>
                <a:gd name="connsiteX328" fmla="*/ 36405 w 180975"/>
                <a:gd name="connsiteY328" fmla="*/ 17812 h 114300"/>
                <a:gd name="connsiteX329" fmla="*/ 40253 w 180975"/>
                <a:gd name="connsiteY329" fmla="*/ 20136 h 114300"/>
                <a:gd name="connsiteX330" fmla="*/ 40091 w 180975"/>
                <a:gd name="connsiteY330" fmla="*/ 20279 h 114300"/>
                <a:gd name="connsiteX331" fmla="*/ 28213 w 180975"/>
                <a:gd name="connsiteY331" fmla="*/ 27165 h 114300"/>
                <a:gd name="connsiteX332" fmla="*/ 27804 w 180975"/>
                <a:gd name="connsiteY332" fmla="*/ 27318 h 114300"/>
                <a:gd name="connsiteX333" fmla="*/ 27785 w 180975"/>
                <a:gd name="connsiteY333" fmla="*/ 27346 h 114300"/>
                <a:gd name="connsiteX334" fmla="*/ 27327 w 180975"/>
                <a:gd name="connsiteY334" fmla="*/ 27384 h 114300"/>
                <a:gd name="connsiteX335" fmla="*/ 27318 w 180975"/>
                <a:gd name="connsiteY335" fmla="*/ 27384 h 114300"/>
                <a:gd name="connsiteX336" fmla="*/ 26889 w 180975"/>
                <a:gd name="connsiteY336" fmla="*/ 27346 h 114300"/>
                <a:gd name="connsiteX337" fmla="*/ 26861 w 180975"/>
                <a:gd name="connsiteY337" fmla="*/ 27318 h 114300"/>
                <a:gd name="connsiteX338" fmla="*/ 26461 w 180975"/>
                <a:gd name="connsiteY338" fmla="*/ 27165 h 114300"/>
                <a:gd name="connsiteX339" fmla="*/ 22041 w 180975"/>
                <a:gd name="connsiteY339" fmla="*/ 24489 h 114300"/>
                <a:gd name="connsiteX340" fmla="*/ 21784 w 180975"/>
                <a:gd name="connsiteY340" fmla="*/ 24270 h 114300"/>
                <a:gd name="connsiteX341" fmla="*/ 21784 w 180975"/>
                <a:gd name="connsiteY341" fmla="*/ 24251 h 114300"/>
                <a:gd name="connsiteX342" fmla="*/ 21689 w 180975"/>
                <a:gd name="connsiteY342" fmla="*/ 23984 h 114300"/>
                <a:gd name="connsiteX343" fmla="*/ 21641 w 180975"/>
                <a:gd name="connsiteY343" fmla="*/ 25670 h 114300"/>
                <a:gd name="connsiteX344" fmla="*/ 21641 w 180975"/>
                <a:gd name="connsiteY344" fmla="*/ 25718 h 114300"/>
                <a:gd name="connsiteX345" fmla="*/ 21650 w 180975"/>
                <a:gd name="connsiteY345" fmla="*/ 25756 h 114300"/>
                <a:gd name="connsiteX346" fmla="*/ 21660 w 180975"/>
                <a:gd name="connsiteY346" fmla="*/ 25832 h 114300"/>
                <a:gd name="connsiteX347" fmla="*/ 21689 w 180975"/>
                <a:gd name="connsiteY347" fmla="*/ 25908 h 114300"/>
                <a:gd name="connsiteX348" fmla="*/ 21717 w 180975"/>
                <a:gd name="connsiteY348" fmla="*/ 25946 h 114300"/>
                <a:gd name="connsiteX349" fmla="*/ 21727 w 180975"/>
                <a:gd name="connsiteY349" fmla="*/ 25965 h 114300"/>
                <a:gd name="connsiteX350" fmla="*/ 21746 w 180975"/>
                <a:gd name="connsiteY350" fmla="*/ 25984 h 114300"/>
                <a:gd name="connsiteX351" fmla="*/ 21812 w 180975"/>
                <a:gd name="connsiteY351" fmla="*/ 26061 h 114300"/>
                <a:gd name="connsiteX352" fmla="*/ 21974 w 180975"/>
                <a:gd name="connsiteY352" fmla="*/ 26184 h 114300"/>
                <a:gd name="connsiteX353" fmla="*/ 21974 w 180975"/>
                <a:gd name="connsiteY353" fmla="*/ 26203 h 114300"/>
                <a:gd name="connsiteX354" fmla="*/ 25841 w 180975"/>
                <a:gd name="connsiteY354" fmla="*/ 28518 h 114300"/>
                <a:gd name="connsiteX355" fmla="*/ 25651 w 180975"/>
                <a:gd name="connsiteY355" fmla="*/ 28661 h 114300"/>
                <a:gd name="connsiteX356" fmla="*/ 13726 w 180975"/>
                <a:gd name="connsiteY356" fmla="*/ 35566 h 114300"/>
                <a:gd name="connsiteX357" fmla="*/ 13306 w 180975"/>
                <a:gd name="connsiteY357" fmla="*/ 35738 h 114300"/>
                <a:gd name="connsiteX358" fmla="*/ 13306 w 180975"/>
                <a:gd name="connsiteY358" fmla="*/ 35738 h 114300"/>
                <a:gd name="connsiteX359" fmla="*/ 12849 w 180975"/>
                <a:gd name="connsiteY359" fmla="*/ 35805 h 114300"/>
                <a:gd name="connsiteX360" fmla="*/ 12830 w 180975"/>
                <a:gd name="connsiteY360" fmla="*/ 35805 h 114300"/>
                <a:gd name="connsiteX361" fmla="*/ 12402 w 180975"/>
                <a:gd name="connsiteY361" fmla="*/ 35748 h 114300"/>
                <a:gd name="connsiteX362" fmla="*/ 12345 w 180975"/>
                <a:gd name="connsiteY362" fmla="*/ 35738 h 114300"/>
                <a:gd name="connsiteX363" fmla="*/ 11983 w 180975"/>
                <a:gd name="connsiteY363" fmla="*/ 35576 h 114300"/>
                <a:gd name="connsiteX364" fmla="*/ 7544 w 180975"/>
                <a:gd name="connsiteY364" fmla="*/ 32899 h 114300"/>
                <a:gd name="connsiteX365" fmla="*/ 7306 w 180975"/>
                <a:gd name="connsiteY365" fmla="*/ 32680 h 114300"/>
                <a:gd name="connsiteX366" fmla="*/ 7296 w 180975"/>
                <a:gd name="connsiteY366" fmla="*/ 32671 h 114300"/>
                <a:gd name="connsiteX367" fmla="*/ 7220 w 180975"/>
                <a:gd name="connsiteY367" fmla="*/ 32404 h 114300"/>
                <a:gd name="connsiteX368" fmla="*/ 7144 w 180975"/>
                <a:gd name="connsiteY368" fmla="*/ 34109 h 114300"/>
                <a:gd name="connsiteX369" fmla="*/ 7163 w 180975"/>
                <a:gd name="connsiteY369" fmla="*/ 34185 h 114300"/>
                <a:gd name="connsiteX370" fmla="*/ 7173 w 180975"/>
                <a:gd name="connsiteY370" fmla="*/ 34252 h 114300"/>
                <a:gd name="connsiteX371" fmla="*/ 7201 w 180975"/>
                <a:gd name="connsiteY371" fmla="*/ 34328 h 114300"/>
                <a:gd name="connsiteX372" fmla="*/ 7239 w 180975"/>
                <a:gd name="connsiteY372" fmla="*/ 34357 h 114300"/>
                <a:gd name="connsiteX373" fmla="*/ 7239 w 180975"/>
                <a:gd name="connsiteY373" fmla="*/ 34366 h 114300"/>
                <a:gd name="connsiteX374" fmla="*/ 7249 w 180975"/>
                <a:gd name="connsiteY374" fmla="*/ 34404 h 114300"/>
                <a:gd name="connsiteX375" fmla="*/ 7325 w 180975"/>
                <a:gd name="connsiteY375" fmla="*/ 34490 h 114300"/>
                <a:gd name="connsiteX376" fmla="*/ 7487 w 180975"/>
                <a:gd name="connsiteY376" fmla="*/ 34614 h 114300"/>
                <a:gd name="connsiteX377" fmla="*/ 7506 w 180975"/>
                <a:gd name="connsiteY377" fmla="*/ 34623 h 114300"/>
                <a:gd name="connsiteX378" fmla="*/ 11925 w 180975"/>
                <a:gd name="connsiteY378" fmla="*/ 37290 h 114300"/>
                <a:gd name="connsiteX379" fmla="*/ 12183 w 180975"/>
                <a:gd name="connsiteY379" fmla="*/ 37414 h 114300"/>
                <a:gd name="connsiteX380" fmla="*/ 12307 w 180975"/>
                <a:gd name="connsiteY380" fmla="*/ 37443 h 114300"/>
                <a:gd name="connsiteX381" fmla="*/ 12354 w 180975"/>
                <a:gd name="connsiteY381" fmla="*/ 37462 h 114300"/>
                <a:gd name="connsiteX382" fmla="*/ 12411 w 180975"/>
                <a:gd name="connsiteY382" fmla="*/ 37462 h 114300"/>
                <a:gd name="connsiteX383" fmla="*/ 12583 w 180975"/>
                <a:gd name="connsiteY383" fmla="*/ 37500 h 114300"/>
                <a:gd name="connsiteX384" fmla="*/ 12716 w 180975"/>
                <a:gd name="connsiteY384" fmla="*/ 37510 h 114300"/>
                <a:gd name="connsiteX385" fmla="*/ 12964 w 180975"/>
                <a:gd name="connsiteY385" fmla="*/ 37510 h 114300"/>
                <a:gd name="connsiteX386" fmla="*/ 13088 w 180975"/>
                <a:gd name="connsiteY386" fmla="*/ 37472 h 114300"/>
                <a:gd name="connsiteX387" fmla="*/ 13211 w 180975"/>
                <a:gd name="connsiteY387" fmla="*/ 37462 h 114300"/>
                <a:gd name="connsiteX388" fmla="*/ 13249 w 180975"/>
                <a:gd name="connsiteY388" fmla="*/ 37443 h 114300"/>
                <a:gd name="connsiteX389" fmla="*/ 13268 w 180975"/>
                <a:gd name="connsiteY389" fmla="*/ 37443 h 114300"/>
                <a:gd name="connsiteX390" fmla="*/ 13335 w 180975"/>
                <a:gd name="connsiteY390" fmla="*/ 37424 h 114300"/>
                <a:gd name="connsiteX391" fmla="*/ 13506 w 180975"/>
                <a:gd name="connsiteY391" fmla="*/ 37367 h 114300"/>
                <a:gd name="connsiteX392" fmla="*/ 13697 w 180975"/>
                <a:gd name="connsiteY392" fmla="*/ 37272 h 114300"/>
                <a:gd name="connsiteX393" fmla="*/ 21241 w 180975"/>
                <a:gd name="connsiteY393" fmla="*/ 32919 h 114300"/>
                <a:gd name="connsiteX394" fmla="*/ 21193 w 180975"/>
                <a:gd name="connsiteY394" fmla="*/ 34033 h 114300"/>
                <a:gd name="connsiteX395" fmla="*/ 21193 w 180975"/>
                <a:gd name="connsiteY395" fmla="*/ 34033 h 114300"/>
                <a:gd name="connsiteX396" fmla="*/ 21203 w 180975"/>
                <a:gd name="connsiteY396" fmla="*/ 34119 h 114300"/>
                <a:gd name="connsiteX397" fmla="*/ 21222 w 180975"/>
                <a:gd name="connsiteY397" fmla="*/ 34176 h 114300"/>
                <a:gd name="connsiteX398" fmla="*/ 21250 w 180975"/>
                <a:gd name="connsiteY398" fmla="*/ 34252 h 114300"/>
                <a:gd name="connsiteX399" fmla="*/ 21279 w 180975"/>
                <a:gd name="connsiteY399" fmla="*/ 34290 h 114300"/>
                <a:gd name="connsiteX400" fmla="*/ 21279 w 180975"/>
                <a:gd name="connsiteY400" fmla="*/ 34300 h 114300"/>
                <a:gd name="connsiteX401" fmla="*/ 21289 w 180975"/>
                <a:gd name="connsiteY401" fmla="*/ 34319 h 114300"/>
                <a:gd name="connsiteX402" fmla="*/ 21365 w 180975"/>
                <a:gd name="connsiteY402" fmla="*/ 34423 h 114300"/>
                <a:gd name="connsiteX403" fmla="*/ 21527 w 180975"/>
                <a:gd name="connsiteY403" fmla="*/ 34528 h 114300"/>
                <a:gd name="connsiteX404" fmla="*/ 21536 w 180975"/>
                <a:gd name="connsiteY404" fmla="*/ 34528 h 114300"/>
                <a:gd name="connsiteX405" fmla="*/ 28204 w 180975"/>
                <a:gd name="connsiteY405" fmla="*/ 38576 h 114300"/>
                <a:gd name="connsiteX406" fmla="*/ 28470 w 180975"/>
                <a:gd name="connsiteY406" fmla="*/ 38691 h 114300"/>
                <a:gd name="connsiteX407" fmla="*/ 28585 w 180975"/>
                <a:gd name="connsiteY407" fmla="*/ 38719 h 114300"/>
                <a:gd name="connsiteX408" fmla="*/ 28642 w 180975"/>
                <a:gd name="connsiteY408" fmla="*/ 38748 h 114300"/>
                <a:gd name="connsiteX409" fmla="*/ 28708 w 180975"/>
                <a:gd name="connsiteY409" fmla="*/ 38767 h 114300"/>
                <a:gd name="connsiteX410" fmla="*/ 28870 w 180975"/>
                <a:gd name="connsiteY410" fmla="*/ 38796 h 114300"/>
                <a:gd name="connsiteX411" fmla="*/ 29004 w 180975"/>
                <a:gd name="connsiteY411" fmla="*/ 38805 h 114300"/>
                <a:gd name="connsiteX412" fmla="*/ 29070 w 180975"/>
                <a:gd name="connsiteY412" fmla="*/ 38805 h 114300"/>
                <a:gd name="connsiteX413" fmla="*/ 29080 w 180975"/>
                <a:gd name="connsiteY413" fmla="*/ 38805 h 114300"/>
                <a:gd name="connsiteX414" fmla="*/ 29137 w 180975"/>
                <a:gd name="connsiteY414" fmla="*/ 38805 h 114300"/>
                <a:gd name="connsiteX415" fmla="*/ 29270 w 180975"/>
                <a:gd name="connsiteY415" fmla="*/ 38796 h 114300"/>
                <a:gd name="connsiteX416" fmla="*/ 29394 w 180975"/>
                <a:gd name="connsiteY416" fmla="*/ 38776 h 114300"/>
                <a:gd name="connsiteX417" fmla="*/ 29518 w 180975"/>
                <a:gd name="connsiteY417" fmla="*/ 38757 h 114300"/>
                <a:gd name="connsiteX418" fmla="*/ 29556 w 180975"/>
                <a:gd name="connsiteY418" fmla="*/ 38748 h 114300"/>
                <a:gd name="connsiteX419" fmla="*/ 29575 w 180975"/>
                <a:gd name="connsiteY419" fmla="*/ 38748 h 114300"/>
                <a:gd name="connsiteX420" fmla="*/ 29642 w 180975"/>
                <a:gd name="connsiteY420" fmla="*/ 38710 h 114300"/>
                <a:gd name="connsiteX421" fmla="*/ 29794 w 180975"/>
                <a:gd name="connsiteY421" fmla="*/ 38662 h 114300"/>
                <a:gd name="connsiteX422" fmla="*/ 29985 w 180975"/>
                <a:gd name="connsiteY422" fmla="*/ 38567 h 114300"/>
                <a:gd name="connsiteX423" fmla="*/ 30518 w 180975"/>
                <a:gd name="connsiteY423" fmla="*/ 38281 h 114300"/>
                <a:gd name="connsiteX424" fmla="*/ 30471 w 180975"/>
                <a:gd name="connsiteY424" fmla="*/ 39624 h 114300"/>
                <a:gd name="connsiteX425" fmla="*/ 30471 w 180975"/>
                <a:gd name="connsiteY425" fmla="*/ 39634 h 114300"/>
                <a:gd name="connsiteX426" fmla="*/ 30480 w 180975"/>
                <a:gd name="connsiteY426" fmla="*/ 39710 h 114300"/>
                <a:gd name="connsiteX427" fmla="*/ 30490 w 180975"/>
                <a:gd name="connsiteY427" fmla="*/ 39786 h 114300"/>
                <a:gd name="connsiteX428" fmla="*/ 30518 w 180975"/>
                <a:gd name="connsiteY428" fmla="*/ 39843 h 114300"/>
                <a:gd name="connsiteX429" fmla="*/ 30547 w 180975"/>
                <a:gd name="connsiteY429" fmla="*/ 39881 h 114300"/>
                <a:gd name="connsiteX430" fmla="*/ 30556 w 180975"/>
                <a:gd name="connsiteY430" fmla="*/ 39900 h 114300"/>
                <a:gd name="connsiteX431" fmla="*/ 30566 w 180975"/>
                <a:gd name="connsiteY431" fmla="*/ 39929 h 114300"/>
                <a:gd name="connsiteX432" fmla="*/ 30652 w 180975"/>
                <a:gd name="connsiteY432" fmla="*/ 40015 h 114300"/>
                <a:gd name="connsiteX433" fmla="*/ 30794 w 180975"/>
                <a:gd name="connsiteY433" fmla="*/ 40139 h 114300"/>
                <a:gd name="connsiteX434" fmla="*/ 30814 w 180975"/>
                <a:gd name="connsiteY434" fmla="*/ 40148 h 114300"/>
                <a:gd name="connsiteX435" fmla="*/ 34119 w 180975"/>
                <a:gd name="connsiteY435" fmla="*/ 42148 h 114300"/>
                <a:gd name="connsiteX436" fmla="*/ 34385 w 180975"/>
                <a:gd name="connsiteY436" fmla="*/ 42272 h 114300"/>
                <a:gd name="connsiteX437" fmla="*/ 34500 w 180975"/>
                <a:gd name="connsiteY437" fmla="*/ 42310 h 114300"/>
                <a:gd name="connsiteX438" fmla="*/ 34547 w 180975"/>
                <a:gd name="connsiteY438" fmla="*/ 42329 h 114300"/>
                <a:gd name="connsiteX439" fmla="*/ 34623 w 180975"/>
                <a:gd name="connsiteY439" fmla="*/ 42339 h 114300"/>
                <a:gd name="connsiteX440" fmla="*/ 34785 w 180975"/>
                <a:gd name="connsiteY440" fmla="*/ 42358 h 114300"/>
                <a:gd name="connsiteX441" fmla="*/ 34928 w 180975"/>
                <a:gd name="connsiteY441" fmla="*/ 42367 h 114300"/>
                <a:gd name="connsiteX442" fmla="*/ 35062 w 180975"/>
                <a:gd name="connsiteY442" fmla="*/ 42367 h 114300"/>
                <a:gd name="connsiteX443" fmla="*/ 35176 w 180975"/>
                <a:gd name="connsiteY443" fmla="*/ 42358 h 114300"/>
                <a:gd name="connsiteX444" fmla="*/ 35319 w 180975"/>
                <a:gd name="connsiteY444" fmla="*/ 42339 h 114300"/>
                <a:gd name="connsiteX445" fmla="*/ 35433 w 180975"/>
                <a:gd name="connsiteY445" fmla="*/ 42329 h 114300"/>
                <a:gd name="connsiteX446" fmla="*/ 35462 w 180975"/>
                <a:gd name="connsiteY446" fmla="*/ 42310 h 114300"/>
                <a:gd name="connsiteX447" fmla="*/ 35490 w 180975"/>
                <a:gd name="connsiteY447" fmla="*/ 42310 h 114300"/>
                <a:gd name="connsiteX448" fmla="*/ 35566 w 180975"/>
                <a:gd name="connsiteY448" fmla="*/ 42291 h 114300"/>
                <a:gd name="connsiteX449" fmla="*/ 35719 w 180975"/>
                <a:gd name="connsiteY449" fmla="*/ 42234 h 114300"/>
                <a:gd name="connsiteX450" fmla="*/ 35900 w 180975"/>
                <a:gd name="connsiteY450" fmla="*/ 42148 h 114300"/>
                <a:gd name="connsiteX451" fmla="*/ 36681 w 180975"/>
                <a:gd name="connsiteY451" fmla="*/ 41701 h 114300"/>
                <a:gd name="connsiteX452" fmla="*/ 36624 w 180975"/>
                <a:gd name="connsiteY452" fmla="*/ 43349 h 114300"/>
                <a:gd name="connsiteX453" fmla="*/ 36624 w 180975"/>
                <a:gd name="connsiteY453" fmla="*/ 43349 h 114300"/>
                <a:gd name="connsiteX454" fmla="*/ 36624 w 180975"/>
                <a:gd name="connsiteY454" fmla="*/ 43415 h 114300"/>
                <a:gd name="connsiteX455" fmla="*/ 36643 w 180975"/>
                <a:gd name="connsiteY455" fmla="*/ 43491 h 114300"/>
                <a:gd name="connsiteX456" fmla="*/ 36681 w 180975"/>
                <a:gd name="connsiteY456" fmla="*/ 43567 h 114300"/>
                <a:gd name="connsiteX457" fmla="*/ 36709 w 180975"/>
                <a:gd name="connsiteY457" fmla="*/ 43605 h 114300"/>
                <a:gd name="connsiteX458" fmla="*/ 36709 w 180975"/>
                <a:gd name="connsiteY458" fmla="*/ 43615 h 114300"/>
                <a:gd name="connsiteX459" fmla="*/ 36719 w 180975"/>
                <a:gd name="connsiteY459" fmla="*/ 43625 h 114300"/>
                <a:gd name="connsiteX460" fmla="*/ 36805 w 180975"/>
                <a:gd name="connsiteY460" fmla="*/ 43739 h 114300"/>
                <a:gd name="connsiteX461" fmla="*/ 36957 w 180975"/>
                <a:gd name="connsiteY461" fmla="*/ 43853 h 114300"/>
                <a:gd name="connsiteX462" fmla="*/ 36957 w 180975"/>
                <a:gd name="connsiteY462" fmla="*/ 43853 h 114300"/>
                <a:gd name="connsiteX463" fmla="*/ 37986 w 180975"/>
                <a:gd name="connsiteY463" fmla="*/ 44472 h 114300"/>
                <a:gd name="connsiteX464" fmla="*/ 37833 w 180975"/>
                <a:gd name="connsiteY464" fmla="*/ 44587 h 114300"/>
                <a:gd name="connsiteX465" fmla="*/ 33128 w 180975"/>
                <a:gd name="connsiteY465" fmla="*/ 47320 h 114300"/>
                <a:gd name="connsiteX466" fmla="*/ 32718 w 180975"/>
                <a:gd name="connsiteY466" fmla="*/ 47482 h 114300"/>
                <a:gd name="connsiteX467" fmla="*/ 32709 w 180975"/>
                <a:gd name="connsiteY467" fmla="*/ 47482 h 114300"/>
                <a:gd name="connsiteX468" fmla="*/ 32252 w 180975"/>
                <a:gd name="connsiteY468" fmla="*/ 47549 h 114300"/>
                <a:gd name="connsiteX469" fmla="*/ 32242 w 180975"/>
                <a:gd name="connsiteY469" fmla="*/ 47549 h 114300"/>
                <a:gd name="connsiteX470" fmla="*/ 31823 w 180975"/>
                <a:gd name="connsiteY470" fmla="*/ 47492 h 114300"/>
                <a:gd name="connsiteX471" fmla="*/ 31756 w 180975"/>
                <a:gd name="connsiteY471" fmla="*/ 47482 h 114300"/>
                <a:gd name="connsiteX472" fmla="*/ 31385 w 180975"/>
                <a:gd name="connsiteY472" fmla="*/ 47320 h 114300"/>
                <a:gd name="connsiteX473" fmla="*/ 25546 w 180975"/>
                <a:gd name="connsiteY473" fmla="*/ 43787 h 114300"/>
                <a:gd name="connsiteX474" fmla="*/ 25327 w 180975"/>
                <a:gd name="connsiteY474" fmla="*/ 43587 h 114300"/>
                <a:gd name="connsiteX475" fmla="*/ 29423 w 180975"/>
                <a:gd name="connsiteY475" fmla="*/ 41205 h 114300"/>
                <a:gd name="connsiteX476" fmla="*/ 29804 w 180975"/>
                <a:gd name="connsiteY476" fmla="*/ 40691 h 114300"/>
                <a:gd name="connsiteX477" fmla="*/ 29871 w 180975"/>
                <a:gd name="connsiteY477" fmla="*/ 38996 h 114300"/>
                <a:gd name="connsiteX478" fmla="*/ 29489 w 180975"/>
                <a:gd name="connsiteY478" fmla="*/ 39519 h 114300"/>
                <a:gd name="connsiteX479" fmla="*/ 24775 w 180975"/>
                <a:gd name="connsiteY479" fmla="*/ 42244 h 114300"/>
                <a:gd name="connsiteX480" fmla="*/ 24365 w 180975"/>
                <a:gd name="connsiteY480" fmla="*/ 42406 h 114300"/>
                <a:gd name="connsiteX481" fmla="*/ 24346 w 180975"/>
                <a:gd name="connsiteY481" fmla="*/ 42415 h 114300"/>
                <a:gd name="connsiteX482" fmla="*/ 23908 w 180975"/>
                <a:gd name="connsiteY482" fmla="*/ 42453 h 114300"/>
                <a:gd name="connsiteX483" fmla="*/ 23889 w 180975"/>
                <a:gd name="connsiteY483" fmla="*/ 42453 h 114300"/>
                <a:gd name="connsiteX484" fmla="*/ 23451 w 180975"/>
                <a:gd name="connsiteY484" fmla="*/ 42415 h 114300"/>
                <a:gd name="connsiteX485" fmla="*/ 23403 w 180975"/>
                <a:gd name="connsiteY485" fmla="*/ 42406 h 114300"/>
                <a:gd name="connsiteX486" fmla="*/ 23022 w 180975"/>
                <a:gd name="connsiteY486" fmla="*/ 42244 h 114300"/>
                <a:gd name="connsiteX487" fmla="*/ 17183 w 180975"/>
                <a:gd name="connsiteY487" fmla="*/ 38710 h 114300"/>
                <a:gd name="connsiteX488" fmla="*/ 16936 w 180975"/>
                <a:gd name="connsiteY488" fmla="*/ 38491 h 114300"/>
                <a:gd name="connsiteX489" fmla="*/ 16926 w 180975"/>
                <a:gd name="connsiteY489" fmla="*/ 38481 h 114300"/>
                <a:gd name="connsiteX490" fmla="*/ 16850 w 180975"/>
                <a:gd name="connsiteY490" fmla="*/ 38215 h 114300"/>
                <a:gd name="connsiteX491" fmla="*/ 16783 w 180975"/>
                <a:gd name="connsiteY491" fmla="*/ 39919 h 114300"/>
                <a:gd name="connsiteX492" fmla="*/ 16793 w 180975"/>
                <a:gd name="connsiteY492" fmla="*/ 39977 h 114300"/>
                <a:gd name="connsiteX493" fmla="*/ 16812 w 180975"/>
                <a:gd name="connsiteY493" fmla="*/ 40062 h 114300"/>
                <a:gd name="connsiteX494" fmla="*/ 16840 w 180975"/>
                <a:gd name="connsiteY494" fmla="*/ 40129 h 114300"/>
                <a:gd name="connsiteX495" fmla="*/ 16859 w 180975"/>
                <a:gd name="connsiteY495" fmla="*/ 40157 h 114300"/>
                <a:gd name="connsiteX496" fmla="*/ 16878 w 180975"/>
                <a:gd name="connsiteY496" fmla="*/ 40177 h 114300"/>
                <a:gd name="connsiteX497" fmla="*/ 16888 w 180975"/>
                <a:gd name="connsiteY497" fmla="*/ 40196 h 114300"/>
                <a:gd name="connsiteX498" fmla="*/ 16964 w 180975"/>
                <a:gd name="connsiteY498" fmla="*/ 40300 h 114300"/>
                <a:gd name="connsiteX499" fmla="*/ 17116 w 180975"/>
                <a:gd name="connsiteY499" fmla="*/ 40415 h 114300"/>
                <a:gd name="connsiteX500" fmla="*/ 17145 w 180975"/>
                <a:gd name="connsiteY500" fmla="*/ 40415 h 114300"/>
                <a:gd name="connsiteX501" fmla="*/ 22984 w 180975"/>
                <a:gd name="connsiteY501" fmla="*/ 43958 h 114300"/>
                <a:gd name="connsiteX502" fmla="*/ 23232 w 180975"/>
                <a:gd name="connsiteY502" fmla="*/ 44082 h 114300"/>
                <a:gd name="connsiteX503" fmla="*/ 23346 w 180975"/>
                <a:gd name="connsiteY503" fmla="*/ 44110 h 114300"/>
                <a:gd name="connsiteX504" fmla="*/ 23394 w 180975"/>
                <a:gd name="connsiteY504" fmla="*/ 44120 h 114300"/>
                <a:gd name="connsiteX505" fmla="*/ 23479 w 180975"/>
                <a:gd name="connsiteY505" fmla="*/ 44139 h 114300"/>
                <a:gd name="connsiteX506" fmla="*/ 23632 w 180975"/>
                <a:gd name="connsiteY506" fmla="*/ 44177 h 114300"/>
                <a:gd name="connsiteX507" fmla="*/ 23765 w 180975"/>
                <a:gd name="connsiteY507" fmla="*/ 44177 h 114300"/>
                <a:gd name="connsiteX508" fmla="*/ 23908 w 180975"/>
                <a:gd name="connsiteY508" fmla="*/ 44177 h 114300"/>
                <a:gd name="connsiteX509" fmla="*/ 24022 w 180975"/>
                <a:gd name="connsiteY509" fmla="*/ 44177 h 114300"/>
                <a:gd name="connsiteX510" fmla="*/ 24146 w 180975"/>
                <a:gd name="connsiteY510" fmla="*/ 44158 h 114300"/>
                <a:gd name="connsiteX511" fmla="*/ 24279 w 180975"/>
                <a:gd name="connsiteY511" fmla="*/ 44130 h 114300"/>
                <a:gd name="connsiteX512" fmla="*/ 24308 w 180975"/>
                <a:gd name="connsiteY512" fmla="*/ 44120 h 114300"/>
                <a:gd name="connsiteX513" fmla="*/ 24337 w 180975"/>
                <a:gd name="connsiteY513" fmla="*/ 44120 h 114300"/>
                <a:gd name="connsiteX514" fmla="*/ 24403 w 180975"/>
                <a:gd name="connsiteY514" fmla="*/ 44101 h 114300"/>
                <a:gd name="connsiteX515" fmla="*/ 24565 w 180975"/>
                <a:gd name="connsiteY515" fmla="*/ 44044 h 114300"/>
                <a:gd name="connsiteX516" fmla="*/ 24755 w 180975"/>
                <a:gd name="connsiteY516" fmla="*/ 43958 h 114300"/>
                <a:gd name="connsiteX517" fmla="*/ 25232 w 180975"/>
                <a:gd name="connsiteY517" fmla="*/ 43682 h 114300"/>
                <a:gd name="connsiteX518" fmla="*/ 25194 w 180975"/>
                <a:gd name="connsiteY518" fmla="*/ 44996 h 114300"/>
                <a:gd name="connsiteX519" fmla="*/ 25194 w 180975"/>
                <a:gd name="connsiteY519" fmla="*/ 45063 h 114300"/>
                <a:gd name="connsiteX520" fmla="*/ 25213 w 180975"/>
                <a:gd name="connsiteY520" fmla="*/ 45130 h 114300"/>
                <a:gd name="connsiteX521" fmla="*/ 25241 w 180975"/>
                <a:gd name="connsiteY521" fmla="*/ 45215 h 114300"/>
                <a:gd name="connsiteX522" fmla="*/ 25270 w 180975"/>
                <a:gd name="connsiteY522" fmla="*/ 45253 h 114300"/>
                <a:gd name="connsiteX523" fmla="*/ 25280 w 180975"/>
                <a:gd name="connsiteY523" fmla="*/ 45263 h 114300"/>
                <a:gd name="connsiteX524" fmla="*/ 25280 w 180975"/>
                <a:gd name="connsiteY524" fmla="*/ 45282 h 114300"/>
                <a:gd name="connsiteX525" fmla="*/ 25375 w 180975"/>
                <a:gd name="connsiteY525" fmla="*/ 45368 h 114300"/>
                <a:gd name="connsiteX526" fmla="*/ 25527 w 180975"/>
                <a:gd name="connsiteY526" fmla="*/ 45491 h 114300"/>
                <a:gd name="connsiteX527" fmla="*/ 25537 w 180975"/>
                <a:gd name="connsiteY527" fmla="*/ 45511 h 114300"/>
                <a:gd name="connsiteX528" fmla="*/ 31375 w 180975"/>
                <a:gd name="connsiteY528" fmla="*/ 49044 h 114300"/>
                <a:gd name="connsiteX529" fmla="*/ 31633 w 180975"/>
                <a:gd name="connsiteY529" fmla="*/ 49178 h 114300"/>
                <a:gd name="connsiteX530" fmla="*/ 31747 w 180975"/>
                <a:gd name="connsiteY530" fmla="*/ 49197 h 114300"/>
                <a:gd name="connsiteX531" fmla="*/ 31814 w 180975"/>
                <a:gd name="connsiteY531" fmla="*/ 49216 h 114300"/>
                <a:gd name="connsiteX532" fmla="*/ 31880 w 180975"/>
                <a:gd name="connsiteY532" fmla="*/ 49225 h 114300"/>
                <a:gd name="connsiteX533" fmla="*/ 32033 w 180975"/>
                <a:gd name="connsiteY533" fmla="*/ 49244 h 114300"/>
                <a:gd name="connsiteX534" fmla="*/ 32176 w 180975"/>
                <a:gd name="connsiteY534" fmla="*/ 49264 h 114300"/>
                <a:gd name="connsiteX535" fmla="*/ 32252 w 180975"/>
                <a:gd name="connsiteY535" fmla="*/ 49254 h 114300"/>
                <a:gd name="connsiteX536" fmla="*/ 32261 w 180975"/>
                <a:gd name="connsiteY536" fmla="*/ 49264 h 114300"/>
                <a:gd name="connsiteX537" fmla="*/ 32309 w 180975"/>
                <a:gd name="connsiteY537" fmla="*/ 49254 h 114300"/>
                <a:gd name="connsiteX538" fmla="*/ 32423 w 180975"/>
                <a:gd name="connsiteY538" fmla="*/ 49244 h 114300"/>
                <a:gd name="connsiteX539" fmla="*/ 32547 w 180975"/>
                <a:gd name="connsiteY539" fmla="*/ 49235 h 114300"/>
                <a:gd name="connsiteX540" fmla="*/ 32680 w 180975"/>
                <a:gd name="connsiteY540" fmla="*/ 49216 h 114300"/>
                <a:gd name="connsiteX541" fmla="*/ 32728 w 180975"/>
                <a:gd name="connsiteY541" fmla="*/ 49206 h 114300"/>
                <a:gd name="connsiteX542" fmla="*/ 32738 w 180975"/>
                <a:gd name="connsiteY542" fmla="*/ 49206 h 114300"/>
                <a:gd name="connsiteX543" fmla="*/ 32814 w 180975"/>
                <a:gd name="connsiteY543" fmla="*/ 49187 h 114300"/>
                <a:gd name="connsiteX544" fmla="*/ 32976 w 180975"/>
                <a:gd name="connsiteY544" fmla="*/ 49121 h 114300"/>
                <a:gd name="connsiteX545" fmla="*/ 33166 w 180975"/>
                <a:gd name="connsiteY545" fmla="*/ 49035 h 114300"/>
                <a:gd name="connsiteX546" fmla="*/ 33738 w 180975"/>
                <a:gd name="connsiteY546" fmla="*/ 48711 h 114300"/>
                <a:gd name="connsiteX547" fmla="*/ 33681 w 180975"/>
                <a:gd name="connsiteY547" fmla="*/ 50121 h 114300"/>
                <a:gd name="connsiteX548" fmla="*/ 33681 w 180975"/>
                <a:gd name="connsiteY548" fmla="*/ 50168 h 114300"/>
                <a:gd name="connsiteX549" fmla="*/ 33709 w 180975"/>
                <a:gd name="connsiteY549" fmla="*/ 50264 h 114300"/>
                <a:gd name="connsiteX550" fmla="*/ 33738 w 180975"/>
                <a:gd name="connsiteY550" fmla="*/ 50330 h 114300"/>
                <a:gd name="connsiteX551" fmla="*/ 33776 w 180975"/>
                <a:gd name="connsiteY551" fmla="*/ 50387 h 114300"/>
                <a:gd name="connsiteX552" fmla="*/ 33776 w 180975"/>
                <a:gd name="connsiteY552" fmla="*/ 50387 h 114300"/>
                <a:gd name="connsiteX553" fmla="*/ 33776 w 180975"/>
                <a:gd name="connsiteY553" fmla="*/ 50416 h 114300"/>
                <a:gd name="connsiteX554" fmla="*/ 33862 w 180975"/>
                <a:gd name="connsiteY554" fmla="*/ 50502 h 114300"/>
                <a:gd name="connsiteX555" fmla="*/ 34014 w 180975"/>
                <a:gd name="connsiteY555" fmla="*/ 50625 h 114300"/>
                <a:gd name="connsiteX556" fmla="*/ 34033 w 180975"/>
                <a:gd name="connsiteY556" fmla="*/ 50635 h 114300"/>
                <a:gd name="connsiteX557" fmla="*/ 39872 w 180975"/>
                <a:gd name="connsiteY557" fmla="*/ 54169 h 114300"/>
                <a:gd name="connsiteX558" fmla="*/ 40139 w 180975"/>
                <a:gd name="connsiteY558" fmla="*/ 54302 h 114300"/>
                <a:gd name="connsiteX559" fmla="*/ 40234 w 180975"/>
                <a:gd name="connsiteY559" fmla="*/ 54321 h 114300"/>
                <a:gd name="connsiteX560" fmla="*/ 40300 w 180975"/>
                <a:gd name="connsiteY560" fmla="*/ 54331 h 114300"/>
                <a:gd name="connsiteX561" fmla="*/ 40367 w 180975"/>
                <a:gd name="connsiteY561" fmla="*/ 54350 h 114300"/>
                <a:gd name="connsiteX562" fmla="*/ 40519 w 180975"/>
                <a:gd name="connsiteY562" fmla="*/ 54369 h 114300"/>
                <a:gd name="connsiteX563" fmla="*/ 40662 w 180975"/>
                <a:gd name="connsiteY563" fmla="*/ 54378 h 114300"/>
                <a:gd name="connsiteX564" fmla="*/ 40796 w 180975"/>
                <a:gd name="connsiteY564" fmla="*/ 54378 h 114300"/>
                <a:gd name="connsiteX565" fmla="*/ 40920 w 180975"/>
                <a:gd name="connsiteY565" fmla="*/ 54369 h 114300"/>
                <a:gd name="connsiteX566" fmla="*/ 41034 w 180975"/>
                <a:gd name="connsiteY566" fmla="*/ 54359 h 114300"/>
                <a:gd name="connsiteX567" fmla="*/ 41167 w 180975"/>
                <a:gd name="connsiteY567" fmla="*/ 54340 h 114300"/>
                <a:gd name="connsiteX568" fmla="*/ 41224 w 180975"/>
                <a:gd name="connsiteY568" fmla="*/ 54331 h 114300"/>
                <a:gd name="connsiteX569" fmla="*/ 41234 w 180975"/>
                <a:gd name="connsiteY569" fmla="*/ 54331 h 114300"/>
                <a:gd name="connsiteX570" fmla="*/ 41310 w 180975"/>
                <a:gd name="connsiteY570" fmla="*/ 54302 h 114300"/>
                <a:gd name="connsiteX571" fmla="*/ 41453 w 180975"/>
                <a:gd name="connsiteY571" fmla="*/ 54245 h 114300"/>
                <a:gd name="connsiteX572" fmla="*/ 41643 w 180975"/>
                <a:gd name="connsiteY572" fmla="*/ 54159 h 114300"/>
                <a:gd name="connsiteX573" fmla="*/ 42129 w 180975"/>
                <a:gd name="connsiteY573" fmla="*/ 53893 h 114300"/>
                <a:gd name="connsiteX574" fmla="*/ 42091 w 180975"/>
                <a:gd name="connsiteY574" fmla="*/ 55188 h 114300"/>
                <a:gd name="connsiteX575" fmla="*/ 42091 w 180975"/>
                <a:gd name="connsiteY575" fmla="*/ 55198 h 114300"/>
                <a:gd name="connsiteX576" fmla="*/ 42101 w 180975"/>
                <a:gd name="connsiteY576" fmla="*/ 55255 h 114300"/>
                <a:gd name="connsiteX577" fmla="*/ 42110 w 180975"/>
                <a:gd name="connsiteY577" fmla="*/ 55331 h 114300"/>
                <a:gd name="connsiteX578" fmla="*/ 42129 w 180975"/>
                <a:gd name="connsiteY578" fmla="*/ 55417 h 114300"/>
                <a:gd name="connsiteX579" fmla="*/ 42167 w 180975"/>
                <a:gd name="connsiteY579" fmla="*/ 55445 h 114300"/>
                <a:gd name="connsiteX580" fmla="*/ 42177 w 180975"/>
                <a:gd name="connsiteY580" fmla="*/ 55464 h 114300"/>
                <a:gd name="connsiteX581" fmla="*/ 42196 w 180975"/>
                <a:gd name="connsiteY581" fmla="*/ 55483 h 114300"/>
                <a:gd name="connsiteX582" fmla="*/ 42263 w 180975"/>
                <a:gd name="connsiteY582" fmla="*/ 55579 h 114300"/>
                <a:gd name="connsiteX583" fmla="*/ 42424 w 180975"/>
                <a:gd name="connsiteY583" fmla="*/ 55702 h 114300"/>
                <a:gd name="connsiteX584" fmla="*/ 42434 w 180975"/>
                <a:gd name="connsiteY584" fmla="*/ 55712 h 114300"/>
                <a:gd name="connsiteX585" fmla="*/ 48282 w 180975"/>
                <a:gd name="connsiteY585" fmla="*/ 59255 h 114300"/>
                <a:gd name="connsiteX586" fmla="*/ 48530 w 180975"/>
                <a:gd name="connsiteY586" fmla="*/ 59379 h 114300"/>
                <a:gd name="connsiteX587" fmla="*/ 48644 w 180975"/>
                <a:gd name="connsiteY587" fmla="*/ 59398 h 114300"/>
                <a:gd name="connsiteX588" fmla="*/ 48701 w 180975"/>
                <a:gd name="connsiteY588" fmla="*/ 59417 h 114300"/>
                <a:gd name="connsiteX589" fmla="*/ 48749 w 180975"/>
                <a:gd name="connsiteY589" fmla="*/ 59417 h 114300"/>
                <a:gd name="connsiteX590" fmla="*/ 48930 w 180975"/>
                <a:gd name="connsiteY590" fmla="*/ 59446 h 114300"/>
                <a:gd name="connsiteX591" fmla="*/ 49063 w 180975"/>
                <a:gd name="connsiteY591" fmla="*/ 59465 h 114300"/>
                <a:gd name="connsiteX592" fmla="*/ 49140 w 180975"/>
                <a:gd name="connsiteY592" fmla="*/ 59465 h 114300"/>
                <a:gd name="connsiteX593" fmla="*/ 49149 w 180975"/>
                <a:gd name="connsiteY593" fmla="*/ 59465 h 114300"/>
                <a:gd name="connsiteX594" fmla="*/ 49206 w 180975"/>
                <a:gd name="connsiteY594" fmla="*/ 59465 h 114300"/>
                <a:gd name="connsiteX595" fmla="*/ 49330 w 180975"/>
                <a:gd name="connsiteY595" fmla="*/ 59446 h 114300"/>
                <a:gd name="connsiteX596" fmla="*/ 49454 w 180975"/>
                <a:gd name="connsiteY596" fmla="*/ 59436 h 114300"/>
                <a:gd name="connsiteX597" fmla="*/ 49578 w 180975"/>
                <a:gd name="connsiteY597" fmla="*/ 59417 h 114300"/>
                <a:gd name="connsiteX598" fmla="*/ 49625 w 180975"/>
                <a:gd name="connsiteY598" fmla="*/ 59407 h 114300"/>
                <a:gd name="connsiteX599" fmla="*/ 49644 w 180975"/>
                <a:gd name="connsiteY599" fmla="*/ 59407 h 114300"/>
                <a:gd name="connsiteX600" fmla="*/ 49711 w 180975"/>
                <a:gd name="connsiteY600" fmla="*/ 59379 h 114300"/>
                <a:gd name="connsiteX601" fmla="*/ 49864 w 180975"/>
                <a:gd name="connsiteY601" fmla="*/ 59322 h 114300"/>
                <a:gd name="connsiteX602" fmla="*/ 50054 w 180975"/>
                <a:gd name="connsiteY602" fmla="*/ 59227 h 114300"/>
                <a:gd name="connsiteX603" fmla="*/ 50540 w 180975"/>
                <a:gd name="connsiteY603" fmla="*/ 58969 h 114300"/>
                <a:gd name="connsiteX604" fmla="*/ 50492 w 180975"/>
                <a:gd name="connsiteY604" fmla="*/ 60274 h 114300"/>
                <a:gd name="connsiteX605" fmla="*/ 50492 w 180975"/>
                <a:gd name="connsiteY605" fmla="*/ 60293 h 114300"/>
                <a:gd name="connsiteX606" fmla="*/ 50492 w 180975"/>
                <a:gd name="connsiteY606" fmla="*/ 60351 h 114300"/>
                <a:gd name="connsiteX607" fmla="*/ 50521 w 180975"/>
                <a:gd name="connsiteY607" fmla="*/ 60408 h 114300"/>
                <a:gd name="connsiteX608" fmla="*/ 50540 w 180975"/>
                <a:gd name="connsiteY608" fmla="*/ 60503 h 114300"/>
                <a:gd name="connsiteX609" fmla="*/ 50578 w 180975"/>
                <a:gd name="connsiteY609" fmla="*/ 60541 h 114300"/>
                <a:gd name="connsiteX610" fmla="*/ 50578 w 180975"/>
                <a:gd name="connsiteY610" fmla="*/ 60560 h 114300"/>
                <a:gd name="connsiteX611" fmla="*/ 50597 w 180975"/>
                <a:gd name="connsiteY611" fmla="*/ 60579 h 114300"/>
                <a:gd name="connsiteX612" fmla="*/ 50673 w 180975"/>
                <a:gd name="connsiteY612" fmla="*/ 60665 h 114300"/>
                <a:gd name="connsiteX613" fmla="*/ 50825 w 180975"/>
                <a:gd name="connsiteY613" fmla="*/ 60789 h 114300"/>
                <a:gd name="connsiteX614" fmla="*/ 50845 w 180975"/>
                <a:gd name="connsiteY614" fmla="*/ 60798 h 114300"/>
                <a:gd name="connsiteX615" fmla="*/ 90183 w 180975"/>
                <a:gd name="connsiteY615" fmla="*/ 84611 h 114300"/>
                <a:gd name="connsiteX616" fmla="*/ 90440 w 180975"/>
                <a:gd name="connsiteY616" fmla="*/ 84744 h 114300"/>
                <a:gd name="connsiteX617" fmla="*/ 90554 w 180975"/>
                <a:gd name="connsiteY617" fmla="*/ 84754 h 114300"/>
                <a:gd name="connsiteX618" fmla="*/ 90611 w 180975"/>
                <a:gd name="connsiteY618" fmla="*/ 84782 h 114300"/>
                <a:gd name="connsiteX619" fmla="*/ 90659 w 180975"/>
                <a:gd name="connsiteY619" fmla="*/ 84792 h 114300"/>
                <a:gd name="connsiteX620" fmla="*/ 90840 w 180975"/>
                <a:gd name="connsiteY620" fmla="*/ 84811 h 114300"/>
                <a:gd name="connsiteX621" fmla="*/ 90964 w 180975"/>
                <a:gd name="connsiteY621" fmla="*/ 84820 h 114300"/>
                <a:gd name="connsiteX622" fmla="*/ 91107 w 180975"/>
                <a:gd name="connsiteY622" fmla="*/ 84811 h 114300"/>
                <a:gd name="connsiteX623" fmla="*/ 91230 w 180975"/>
                <a:gd name="connsiteY623" fmla="*/ 84811 h 114300"/>
                <a:gd name="connsiteX624" fmla="*/ 91364 w 180975"/>
                <a:gd name="connsiteY624" fmla="*/ 84801 h 114300"/>
                <a:gd name="connsiteX625" fmla="*/ 91478 w 180975"/>
                <a:gd name="connsiteY625" fmla="*/ 84782 h 114300"/>
                <a:gd name="connsiteX626" fmla="*/ 91507 w 180975"/>
                <a:gd name="connsiteY626" fmla="*/ 84773 h 114300"/>
                <a:gd name="connsiteX627" fmla="*/ 91526 w 180975"/>
                <a:gd name="connsiteY627" fmla="*/ 84773 h 114300"/>
                <a:gd name="connsiteX628" fmla="*/ 91612 w 180975"/>
                <a:gd name="connsiteY628" fmla="*/ 84744 h 114300"/>
                <a:gd name="connsiteX629" fmla="*/ 91773 w 180975"/>
                <a:gd name="connsiteY629" fmla="*/ 84687 h 114300"/>
                <a:gd name="connsiteX630" fmla="*/ 91973 w 180975"/>
                <a:gd name="connsiteY630" fmla="*/ 84592 h 114300"/>
                <a:gd name="connsiteX631" fmla="*/ 92450 w 180975"/>
                <a:gd name="connsiteY631" fmla="*/ 84325 h 114300"/>
                <a:gd name="connsiteX632" fmla="*/ 92402 w 180975"/>
                <a:gd name="connsiteY632" fmla="*/ 85640 h 114300"/>
                <a:gd name="connsiteX633" fmla="*/ 92412 w 180975"/>
                <a:gd name="connsiteY633" fmla="*/ 85716 h 114300"/>
                <a:gd name="connsiteX634" fmla="*/ 92431 w 180975"/>
                <a:gd name="connsiteY634" fmla="*/ 85792 h 114300"/>
                <a:gd name="connsiteX635" fmla="*/ 92459 w 180975"/>
                <a:gd name="connsiteY635" fmla="*/ 85858 h 114300"/>
                <a:gd name="connsiteX636" fmla="*/ 92478 w 180975"/>
                <a:gd name="connsiteY636" fmla="*/ 85897 h 114300"/>
                <a:gd name="connsiteX637" fmla="*/ 92478 w 180975"/>
                <a:gd name="connsiteY637" fmla="*/ 85906 h 114300"/>
                <a:gd name="connsiteX638" fmla="*/ 92497 w 180975"/>
                <a:gd name="connsiteY638" fmla="*/ 85935 h 114300"/>
                <a:gd name="connsiteX639" fmla="*/ 92574 w 180975"/>
                <a:gd name="connsiteY639" fmla="*/ 86020 h 114300"/>
                <a:gd name="connsiteX640" fmla="*/ 92736 w 180975"/>
                <a:gd name="connsiteY640" fmla="*/ 86154 h 114300"/>
                <a:gd name="connsiteX641" fmla="*/ 92736 w 180975"/>
                <a:gd name="connsiteY641" fmla="*/ 86163 h 114300"/>
                <a:gd name="connsiteX642" fmla="*/ 98584 w 180975"/>
                <a:gd name="connsiteY642" fmla="*/ 89688 h 114300"/>
                <a:gd name="connsiteX643" fmla="*/ 98841 w 180975"/>
                <a:gd name="connsiteY643" fmla="*/ 89811 h 114300"/>
                <a:gd name="connsiteX644" fmla="*/ 98965 w 180975"/>
                <a:gd name="connsiteY644" fmla="*/ 89840 h 114300"/>
                <a:gd name="connsiteX645" fmla="*/ 99013 w 180975"/>
                <a:gd name="connsiteY645" fmla="*/ 89869 h 114300"/>
                <a:gd name="connsiteX646" fmla="*/ 99089 w 180975"/>
                <a:gd name="connsiteY646" fmla="*/ 89878 h 114300"/>
                <a:gd name="connsiteX647" fmla="*/ 99241 w 180975"/>
                <a:gd name="connsiteY647" fmla="*/ 89897 h 114300"/>
                <a:gd name="connsiteX648" fmla="*/ 99384 w 180975"/>
                <a:gd name="connsiteY648" fmla="*/ 89897 h 114300"/>
                <a:gd name="connsiteX649" fmla="*/ 99451 w 180975"/>
                <a:gd name="connsiteY649" fmla="*/ 89897 h 114300"/>
                <a:gd name="connsiteX650" fmla="*/ 99460 w 180975"/>
                <a:gd name="connsiteY650" fmla="*/ 89897 h 114300"/>
                <a:gd name="connsiteX651" fmla="*/ 99651 w 180975"/>
                <a:gd name="connsiteY651" fmla="*/ 89897 h 114300"/>
                <a:gd name="connsiteX652" fmla="*/ 99765 w 180975"/>
                <a:gd name="connsiteY652" fmla="*/ 89878 h 114300"/>
                <a:gd name="connsiteX653" fmla="*/ 99889 w 180975"/>
                <a:gd name="connsiteY653" fmla="*/ 89869 h 114300"/>
                <a:gd name="connsiteX654" fmla="*/ 99936 w 180975"/>
                <a:gd name="connsiteY654" fmla="*/ 89849 h 114300"/>
                <a:gd name="connsiteX655" fmla="*/ 99956 w 180975"/>
                <a:gd name="connsiteY655" fmla="*/ 89849 h 114300"/>
                <a:gd name="connsiteX656" fmla="*/ 100022 w 180975"/>
                <a:gd name="connsiteY656" fmla="*/ 89830 h 114300"/>
                <a:gd name="connsiteX657" fmla="*/ 100184 w 180975"/>
                <a:gd name="connsiteY657" fmla="*/ 89773 h 114300"/>
                <a:gd name="connsiteX658" fmla="*/ 100365 w 180975"/>
                <a:gd name="connsiteY658" fmla="*/ 89688 h 114300"/>
                <a:gd name="connsiteX659" fmla="*/ 100860 w 180975"/>
                <a:gd name="connsiteY659" fmla="*/ 89411 h 114300"/>
                <a:gd name="connsiteX660" fmla="*/ 100813 w 180975"/>
                <a:gd name="connsiteY660" fmla="*/ 90716 h 114300"/>
                <a:gd name="connsiteX661" fmla="*/ 100813 w 180975"/>
                <a:gd name="connsiteY661" fmla="*/ 90735 h 114300"/>
                <a:gd name="connsiteX662" fmla="*/ 100813 w 180975"/>
                <a:gd name="connsiteY662" fmla="*/ 90792 h 114300"/>
                <a:gd name="connsiteX663" fmla="*/ 100832 w 180975"/>
                <a:gd name="connsiteY663" fmla="*/ 90878 h 114300"/>
                <a:gd name="connsiteX664" fmla="*/ 100860 w 180975"/>
                <a:gd name="connsiteY664" fmla="*/ 90945 h 114300"/>
                <a:gd name="connsiteX665" fmla="*/ 100889 w 180975"/>
                <a:gd name="connsiteY665" fmla="*/ 90983 h 114300"/>
                <a:gd name="connsiteX666" fmla="*/ 100898 w 180975"/>
                <a:gd name="connsiteY666" fmla="*/ 90992 h 114300"/>
                <a:gd name="connsiteX667" fmla="*/ 100908 w 180975"/>
                <a:gd name="connsiteY667" fmla="*/ 91002 h 114300"/>
                <a:gd name="connsiteX668" fmla="*/ 100984 w 180975"/>
                <a:gd name="connsiteY668" fmla="*/ 91116 h 114300"/>
                <a:gd name="connsiteX669" fmla="*/ 101137 w 180975"/>
                <a:gd name="connsiteY669" fmla="*/ 91221 h 114300"/>
                <a:gd name="connsiteX670" fmla="*/ 101146 w 180975"/>
                <a:gd name="connsiteY670" fmla="*/ 91240 h 114300"/>
                <a:gd name="connsiteX671" fmla="*/ 106994 w 180975"/>
                <a:gd name="connsiteY671" fmla="*/ 94764 h 114300"/>
                <a:gd name="connsiteX672" fmla="*/ 107261 w 180975"/>
                <a:gd name="connsiteY672" fmla="*/ 94898 h 114300"/>
                <a:gd name="connsiteX673" fmla="*/ 107366 w 180975"/>
                <a:gd name="connsiteY673" fmla="*/ 94926 h 114300"/>
                <a:gd name="connsiteX674" fmla="*/ 107423 w 180975"/>
                <a:gd name="connsiteY674" fmla="*/ 94936 h 114300"/>
                <a:gd name="connsiteX675" fmla="*/ 107490 w 180975"/>
                <a:gd name="connsiteY675" fmla="*/ 94955 h 114300"/>
                <a:gd name="connsiteX676" fmla="*/ 107652 w 180975"/>
                <a:gd name="connsiteY676" fmla="*/ 94974 h 114300"/>
                <a:gd name="connsiteX677" fmla="*/ 107785 w 180975"/>
                <a:gd name="connsiteY677" fmla="*/ 94983 h 114300"/>
                <a:gd name="connsiteX678" fmla="*/ 107861 w 180975"/>
                <a:gd name="connsiteY678" fmla="*/ 94983 h 114300"/>
                <a:gd name="connsiteX679" fmla="*/ 107880 w 180975"/>
                <a:gd name="connsiteY679" fmla="*/ 94983 h 114300"/>
                <a:gd name="connsiteX680" fmla="*/ 107909 w 180975"/>
                <a:gd name="connsiteY680" fmla="*/ 94983 h 114300"/>
                <a:gd name="connsiteX681" fmla="*/ 108052 w 180975"/>
                <a:gd name="connsiteY681" fmla="*/ 94974 h 114300"/>
                <a:gd name="connsiteX682" fmla="*/ 108166 w 180975"/>
                <a:gd name="connsiteY682" fmla="*/ 94964 h 114300"/>
                <a:gd name="connsiteX683" fmla="*/ 108299 w 180975"/>
                <a:gd name="connsiteY683" fmla="*/ 94945 h 114300"/>
                <a:gd name="connsiteX684" fmla="*/ 108347 w 180975"/>
                <a:gd name="connsiteY684" fmla="*/ 94936 h 114300"/>
                <a:gd name="connsiteX685" fmla="*/ 108356 w 180975"/>
                <a:gd name="connsiteY685" fmla="*/ 94926 h 114300"/>
                <a:gd name="connsiteX686" fmla="*/ 108433 w 180975"/>
                <a:gd name="connsiteY686" fmla="*/ 94917 h 114300"/>
                <a:gd name="connsiteX687" fmla="*/ 108585 w 180975"/>
                <a:gd name="connsiteY687" fmla="*/ 94860 h 114300"/>
                <a:gd name="connsiteX688" fmla="*/ 108776 w 180975"/>
                <a:gd name="connsiteY688" fmla="*/ 94764 h 114300"/>
                <a:gd name="connsiteX689" fmla="*/ 109261 w 180975"/>
                <a:gd name="connsiteY689" fmla="*/ 94488 h 114300"/>
                <a:gd name="connsiteX690" fmla="*/ 109204 w 180975"/>
                <a:gd name="connsiteY690" fmla="*/ 95793 h 114300"/>
                <a:gd name="connsiteX691" fmla="*/ 109214 w 180975"/>
                <a:gd name="connsiteY691" fmla="*/ 95879 h 114300"/>
                <a:gd name="connsiteX692" fmla="*/ 109233 w 180975"/>
                <a:gd name="connsiteY692" fmla="*/ 95955 h 114300"/>
                <a:gd name="connsiteX693" fmla="*/ 109271 w 180975"/>
                <a:gd name="connsiteY693" fmla="*/ 96022 h 114300"/>
                <a:gd name="connsiteX694" fmla="*/ 109299 w 180975"/>
                <a:gd name="connsiteY694" fmla="*/ 96069 h 114300"/>
                <a:gd name="connsiteX695" fmla="*/ 109299 w 180975"/>
                <a:gd name="connsiteY695" fmla="*/ 96079 h 114300"/>
                <a:gd name="connsiteX696" fmla="*/ 109319 w 180975"/>
                <a:gd name="connsiteY696" fmla="*/ 96108 h 114300"/>
                <a:gd name="connsiteX697" fmla="*/ 109395 w 180975"/>
                <a:gd name="connsiteY697" fmla="*/ 96184 h 114300"/>
                <a:gd name="connsiteX698" fmla="*/ 109547 w 180975"/>
                <a:gd name="connsiteY698" fmla="*/ 96317 h 114300"/>
                <a:gd name="connsiteX699" fmla="*/ 109557 w 180975"/>
                <a:gd name="connsiteY699" fmla="*/ 96326 h 114300"/>
                <a:gd name="connsiteX700" fmla="*/ 115396 w 180975"/>
                <a:gd name="connsiteY700" fmla="*/ 99851 h 114300"/>
                <a:gd name="connsiteX701" fmla="*/ 115662 w 180975"/>
                <a:gd name="connsiteY701" fmla="*/ 99965 h 114300"/>
                <a:gd name="connsiteX702" fmla="*/ 115767 w 180975"/>
                <a:gd name="connsiteY702" fmla="*/ 100013 h 114300"/>
                <a:gd name="connsiteX703" fmla="*/ 115834 w 180975"/>
                <a:gd name="connsiteY703" fmla="*/ 100022 h 114300"/>
                <a:gd name="connsiteX704" fmla="*/ 115900 w 180975"/>
                <a:gd name="connsiteY704" fmla="*/ 100041 h 114300"/>
                <a:gd name="connsiteX705" fmla="*/ 116053 w 180975"/>
                <a:gd name="connsiteY705" fmla="*/ 100060 h 114300"/>
                <a:gd name="connsiteX706" fmla="*/ 116196 w 180975"/>
                <a:gd name="connsiteY706" fmla="*/ 100070 h 114300"/>
                <a:gd name="connsiteX707" fmla="*/ 116329 w 180975"/>
                <a:gd name="connsiteY707" fmla="*/ 100070 h 114300"/>
                <a:gd name="connsiteX708" fmla="*/ 116453 w 180975"/>
                <a:gd name="connsiteY708" fmla="*/ 100060 h 114300"/>
                <a:gd name="connsiteX709" fmla="*/ 116577 w 180975"/>
                <a:gd name="connsiteY709" fmla="*/ 100051 h 114300"/>
                <a:gd name="connsiteX710" fmla="*/ 116710 w 180975"/>
                <a:gd name="connsiteY710" fmla="*/ 100032 h 114300"/>
                <a:gd name="connsiteX711" fmla="*/ 116748 w 180975"/>
                <a:gd name="connsiteY711" fmla="*/ 100022 h 114300"/>
                <a:gd name="connsiteX712" fmla="*/ 116748 w 180975"/>
                <a:gd name="connsiteY712" fmla="*/ 100022 h 114300"/>
                <a:gd name="connsiteX713" fmla="*/ 116843 w 180975"/>
                <a:gd name="connsiteY713" fmla="*/ 100003 h 114300"/>
                <a:gd name="connsiteX714" fmla="*/ 116996 w 180975"/>
                <a:gd name="connsiteY714" fmla="*/ 99927 h 114300"/>
                <a:gd name="connsiteX715" fmla="*/ 117177 w 180975"/>
                <a:gd name="connsiteY715" fmla="*/ 99841 h 114300"/>
                <a:gd name="connsiteX716" fmla="*/ 117672 w 180975"/>
                <a:gd name="connsiteY716" fmla="*/ 99565 h 114300"/>
                <a:gd name="connsiteX717" fmla="*/ 117615 w 180975"/>
                <a:gd name="connsiteY717" fmla="*/ 100889 h 114300"/>
                <a:gd name="connsiteX718" fmla="*/ 117634 w 180975"/>
                <a:gd name="connsiteY718" fmla="*/ 100956 h 114300"/>
                <a:gd name="connsiteX719" fmla="*/ 117643 w 180975"/>
                <a:gd name="connsiteY719" fmla="*/ 101041 h 114300"/>
                <a:gd name="connsiteX720" fmla="*/ 117681 w 180975"/>
                <a:gd name="connsiteY720" fmla="*/ 101108 h 114300"/>
                <a:gd name="connsiteX721" fmla="*/ 117710 w 180975"/>
                <a:gd name="connsiteY721" fmla="*/ 101146 h 114300"/>
                <a:gd name="connsiteX722" fmla="*/ 117729 w 180975"/>
                <a:gd name="connsiteY722" fmla="*/ 101184 h 114300"/>
                <a:gd name="connsiteX723" fmla="*/ 117805 w 180975"/>
                <a:gd name="connsiteY723" fmla="*/ 101270 h 114300"/>
                <a:gd name="connsiteX724" fmla="*/ 117948 w 180975"/>
                <a:gd name="connsiteY724" fmla="*/ 101394 h 114300"/>
                <a:gd name="connsiteX725" fmla="*/ 117967 w 180975"/>
                <a:gd name="connsiteY725" fmla="*/ 101394 h 114300"/>
                <a:gd name="connsiteX726" fmla="*/ 123806 w 180975"/>
                <a:gd name="connsiteY726" fmla="*/ 104947 h 114300"/>
                <a:gd name="connsiteX727" fmla="*/ 124073 w 180975"/>
                <a:gd name="connsiteY727" fmla="*/ 105061 h 114300"/>
                <a:gd name="connsiteX728" fmla="*/ 124187 w 180975"/>
                <a:gd name="connsiteY728" fmla="*/ 105090 h 114300"/>
                <a:gd name="connsiteX729" fmla="*/ 124244 w 180975"/>
                <a:gd name="connsiteY729" fmla="*/ 105108 h 114300"/>
                <a:gd name="connsiteX730" fmla="*/ 124282 w 180975"/>
                <a:gd name="connsiteY730" fmla="*/ 105118 h 114300"/>
                <a:gd name="connsiteX731" fmla="*/ 124473 w 180975"/>
                <a:gd name="connsiteY731" fmla="*/ 105146 h 114300"/>
                <a:gd name="connsiteX732" fmla="*/ 124606 w 180975"/>
                <a:gd name="connsiteY732" fmla="*/ 105156 h 114300"/>
                <a:gd name="connsiteX733" fmla="*/ 124854 w 180975"/>
                <a:gd name="connsiteY733" fmla="*/ 105156 h 114300"/>
                <a:gd name="connsiteX734" fmla="*/ 124968 w 180975"/>
                <a:gd name="connsiteY734" fmla="*/ 105118 h 114300"/>
                <a:gd name="connsiteX735" fmla="*/ 125111 w 180975"/>
                <a:gd name="connsiteY735" fmla="*/ 105108 h 114300"/>
                <a:gd name="connsiteX736" fmla="*/ 125139 w 180975"/>
                <a:gd name="connsiteY736" fmla="*/ 105108 h 114300"/>
                <a:gd name="connsiteX737" fmla="*/ 125159 w 180975"/>
                <a:gd name="connsiteY737" fmla="*/ 105090 h 114300"/>
                <a:gd name="connsiteX738" fmla="*/ 125244 w 180975"/>
                <a:gd name="connsiteY738" fmla="*/ 105080 h 114300"/>
                <a:gd name="connsiteX739" fmla="*/ 125397 w 180975"/>
                <a:gd name="connsiteY739" fmla="*/ 105023 h 114300"/>
                <a:gd name="connsiteX740" fmla="*/ 125578 w 180975"/>
                <a:gd name="connsiteY740" fmla="*/ 104937 h 114300"/>
                <a:gd name="connsiteX741" fmla="*/ 126054 w 180975"/>
                <a:gd name="connsiteY741" fmla="*/ 104661 h 114300"/>
                <a:gd name="connsiteX742" fmla="*/ 126016 w 180975"/>
                <a:gd name="connsiteY742" fmla="*/ 105956 h 114300"/>
                <a:gd name="connsiteX743" fmla="*/ 126016 w 180975"/>
                <a:gd name="connsiteY743" fmla="*/ 106042 h 114300"/>
                <a:gd name="connsiteX744" fmla="*/ 126035 w 180975"/>
                <a:gd name="connsiteY744" fmla="*/ 106109 h 114300"/>
                <a:gd name="connsiteX745" fmla="*/ 126073 w 180975"/>
                <a:gd name="connsiteY745" fmla="*/ 106194 h 114300"/>
                <a:gd name="connsiteX746" fmla="*/ 126092 w 180975"/>
                <a:gd name="connsiteY746" fmla="*/ 106232 h 114300"/>
                <a:gd name="connsiteX747" fmla="*/ 126111 w 180975"/>
                <a:gd name="connsiteY747" fmla="*/ 106280 h 114300"/>
                <a:gd name="connsiteX748" fmla="*/ 126187 w 180975"/>
                <a:gd name="connsiteY748" fmla="*/ 106347 h 114300"/>
                <a:gd name="connsiteX749" fmla="*/ 126349 w 180975"/>
                <a:gd name="connsiteY749" fmla="*/ 106471 h 114300"/>
                <a:gd name="connsiteX750" fmla="*/ 126368 w 180975"/>
                <a:gd name="connsiteY750" fmla="*/ 106490 h 114300"/>
                <a:gd name="connsiteX751" fmla="*/ 130902 w 180975"/>
                <a:gd name="connsiteY751" fmla="*/ 109214 h 114300"/>
                <a:gd name="connsiteX752" fmla="*/ 131159 w 180975"/>
                <a:gd name="connsiteY752" fmla="*/ 109347 h 114300"/>
                <a:gd name="connsiteX753" fmla="*/ 131264 w 180975"/>
                <a:gd name="connsiteY753" fmla="*/ 109376 h 114300"/>
                <a:gd name="connsiteX754" fmla="*/ 131302 w 180975"/>
                <a:gd name="connsiteY754" fmla="*/ 109385 h 114300"/>
                <a:gd name="connsiteX755" fmla="*/ 131369 w 180975"/>
                <a:gd name="connsiteY755" fmla="*/ 109395 h 114300"/>
                <a:gd name="connsiteX756" fmla="*/ 131550 w 180975"/>
                <a:gd name="connsiteY756" fmla="*/ 109433 h 114300"/>
                <a:gd name="connsiteX757" fmla="*/ 131693 w 180975"/>
                <a:gd name="connsiteY757" fmla="*/ 109433 h 114300"/>
                <a:gd name="connsiteX758" fmla="*/ 131759 w 180975"/>
                <a:gd name="connsiteY758" fmla="*/ 109433 h 114300"/>
                <a:gd name="connsiteX759" fmla="*/ 131779 w 180975"/>
                <a:gd name="connsiteY759" fmla="*/ 109433 h 114300"/>
                <a:gd name="connsiteX760" fmla="*/ 131941 w 180975"/>
                <a:gd name="connsiteY760" fmla="*/ 109433 h 114300"/>
                <a:gd name="connsiteX761" fmla="*/ 132074 w 180975"/>
                <a:gd name="connsiteY761" fmla="*/ 109404 h 114300"/>
                <a:gd name="connsiteX762" fmla="*/ 132197 w 180975"/>
                <a:gd name="connsiteY762" fmla="*/ 109385 h 114300"/>
                <a:gd name="connsiteX763" fmla="*/ 132236 w 180975"/>
                <a:gd name="connsiteY763" fmla="*/ 109385 h 114300"/>
                <a:gd name="connsiteX764" fmla="*/ 132255 w 180975"/>
                <a:gd name="connsiteY764" fmla="*/ 109376 h 114300"/>
                <a:gd name="connsiteX765" fmla="*/ 132331 w 180975"/>
                <a:gd name="connsiteY765" fmla="*/ 109357 h 114300"/>
                <a:gd name="connsiteX766" fmla="*/ 132493 w 180975"/>
                <a:gd name="connsiteY766" fmla="*/ 109319 h 114300"/>
                <a:gd name="connsiteX767" fmla="*/ 132674 w 180975"/>
                <a:gd name="connsiteY767" fmla="*/ 109214 h 114300"/>
                <a:gd name="connsiteX768" fmla="*/ 137389 w 180975"/>
                <a:gd name="connsiteY768" fmla="*/ 106499 h 114300"/>
                <a:gd name="connsiteX769" fmla="*/ 137770 w 180975"/>
                <a:gd name="connsiteY769" fmla="*/ 105966 h 114300"/>
                <a:gd name="connsiteX770" fmla="*/ 137836 w 180975"/>
                <a:gd name="connsiteY770" fmla="*/ 104385 h 114300"/>
                <a:gd name="connsiteX771" fmla="*/ 137903 w 180975"/>
                <a:gd name="connsiteY771" fmla="*/ 104365 h 114300"/>
                <a:gd name="connsiteX772" fmla="*/ 138036 w 180975"/>
                <a:gd name="connsiteY772" fmla="*/ 104337 h 114300"/>
                <a:gd name="connsiteX773" fmla="*/ 138065 w 180975"/>
                <a:gd name="connsiteY773" fmla="*/ 104337 h 114300"/>
                <a:gd name="connsiteX774" fmla="*/ 138084 w 180975"/>
                <a:gd name="connsiteY774" fmla="*/ 104327 h 114300"/>
                <a:gd name="connsiteX775" fmla="*/ 138170 w 180975"/>
                <a:gd name="connsiteY775" fmla="*/ 104299 h 114300"/>
                <a:gd name="connsiteX776" fmla="*/ 138322 w 180975"/>
                <a:gd name="connsiteY776" fmla="*/ 104261 h 114300"/>
                <a:gd name="connsiteX777" fmla="*/ 138503 w 180975"/>
                <a:gd name="connsiteY777" fmla="*/ 104165 h 114300"/>
                <a:gd name="connsiteX778" fmla="*/ 143208 w 180975"/>
                <a:gd name="connsiteY778" fmla="*/ 101451 h 114300"/>
                <a:gd name="connsiteX779" fmla="*/ 143589 w 180975"/>
                <a:gd name="connsiteY779" fmla="*/ 100917 h 114300"/>
                <a:gd name="connsiteX780" fmla="*/ 143647 w 180975"/>
                <a:gd name="connsiteY780" fmla="*/ 99698 h 114300"/>
                <a:gd name="connsiteX781" fmla="*/ 145466 w 180975"/>
                <a:gd name="connsiteY781" fmla="*/ 100813 h 114300"/>
                <a:gd name="connsiteX782" fmla="*/ 145723 w 180975"/>
                <a:gd name="connsiteY782" fmla="*/ 100917 h 114300"/>
                <a:gd name="connsiteX783" fmla="*/ 145828 w 180975"/>
                <a:gd name="connsiteY783" fmla="*/ 100956 h 114300"/>
                <a:gd name="connsiteX784" fmla="*/ 145904 w 180975"/>
                <a:gd name="connsiteY784" fmla="*/ 100965 h 114300"/>
                <a:gd name="connsiteX785" fmla="*/ 145961 w 180975"/>
                <a:gd name="connsiteY785" fmla="*/ 100984 h 114300"/>
                <a:gd name="connsiteX786" fmla="*/ 146133 w 180975"/>
                <a:gd name="connsiteY786" fmla="*/ 101003 h 114300"/>
                <a:gd name="connsiteX787" fmla="*/ 146276 w 180975"/>
                <a:gd name="connsiteY787" fmla="*/ 101022 h 114300"/>
                <a:gd name="connsiteX788" fmla="*/ 146400 w 180975"/>
                <a:gd name="connsiteY788" fmla="*/ 101022 h 114300"/>
                <a:gd name="connsiteX789" fmla="*/ 146523 w 180975"/>
                <a:gd name="connsiteY789" fmla="*/ 101003 h 114300"/>
                <a:gd name="connsiteX790" fmla="*/ 146638 w 180975"/>
                <a:gd name="connsiteY790" fmla="*/ 100994 h 114300"/>
                <a:gd name="connsiteX791" fmla="*/ 146780 w 180975"/>
                <a:gd name="connsiteY791" fmla="*/ 100975 h 114300"/>
                <a:gd name="connsiteX792" fmla="*/ 146799 w 180975"/>
                <a:gd name="connsiteY792" fmla="*/ 100965 h 114300"/>
                <a:gd name="connsiteX793" fmla="*/ 146818 w 180975"/>
                <a:gd name="connsiteY793" fmla="*/ 100965 h 114300"/>
                <a:gd name="connsiteX794" fmla="*/ 146904 w 180975"/>
                <a:gd name="connsiteY794" fmla="*/ 100937 h 114300"/>
                <a:gd name="connsiteX795" fmla="*/ 147057 w 180975"/>
                <a:gd name="connsiteY795" fmla="*/ 100889 h 114300"/>
                <a:gd name="connsiteX796" fmla="*/ 147238 w 180975"/>
                <a:gd name="connsiteY796" fmla="*/ 100813 h 114300"/>
                <a:gd name="connsiteX797" fmla="*/ 151943 w 180975"/>
                <a:gd name="connsiteY797" fmla="*/ 98088 h 114300"/>
                <a:gd name="connsiteX798" fmla="*/ 152333 w 180975"/>
                <a:gd name="connsiteY798" fmla="*/ 97546 h 114300"/>
                <a:gd name="connsiteX799" fmla="*/ 152372 w 180975"/>
                <a:gd name="connsiteY799" fmla="*/ 96422 h 114300"/>
                <a:gd name="connsiteX800" fmla="*/ 152705 w 180975"/>
                <a:gd name="connsiteY800" fmla="*/ 96622 h 114300"/>
                <a:gd name="connsiteX801" fmla="*/ 152962 w 180975"/>
                <a:gd name="connsiteY801" fmla="*/ 96755 h 114300"/>
                <a:gd name="connsiteX802" fmla="*/ 153076 w 180975"/>
                <a:gd name="connsiteY802" fmla="*/ 96774 h 114300"/>
                <a:gd name="connsiteX803" fmla="*/ 153124 w 180975"/>
                <a:gd name="connsiteY803" fmla="*/ 96793 h 114300"/>
                <a:gd name="connsiteX804" fmla="*/ 153172 w 180975"/>
                <a:gd name="connsiteY804" fmla="*/ 96803 h 114300"/>
                <a:gd name="connsiteX805" fmla="*/ 153353 w 180975"/>
                <a:gd name="connsiteY805" fmla="*/ 96822 h 114300"/>
                <a:gd name="connsiteX806" fmla="*/ 153496 w 180975"/>
                <a:gd name="connsiteY806" fmla="*/ 96841 h 114300"/>
                <a:gd name="connsiteX807" fmla="*/ 153562 w 180975"/>
                <a:gd name="connsiteY807" fmla="*/ 96841 h 114300"/>
                <a:gd name="connsiteX808" fmla="*/ 153591 w 180975"/>
                <a:gd name="connsiteY808" fmla="*/ 96841 h 114300"/>
                <a:gd name="connsiteX809" fmla="*/ 153629 w 180975"/>
                <a:gd name="connsiteY809" fmla="*/ 96841 h 114300"/>
                <a:gd name="connsiteX810" fmla="*/ 153743 w 180975"/>
                <a:gd name="connsiteY810" fmla="*/ 96822 h 114300"/>
                <a:gd name="connsiteX811" fmla="*/ 153876 w 180975"/>
                <a:gd name="connsiteY811" fmla="*/ 96812 h 114300"/>
                <a:gd name="connsiteX812" fmla="*/ 154010 w 180975"/>
                <a:gd name="connsiteY812" fmla="*/ 96793 h 114300"/>
                <a:gd name="connsiteX813" fmla="*/ 154029 w 180975"/>
                <a:gd name="connsiteY813" fmla="*/ 96784 h 114300"/>
                <a:gd name="connsiteX814" fmla="*/ 154057 w 180975"/>
                <a:gd name="connsiteY814" fmla="*/ 96784 h 114300"/>
                <a:gd name="connsiteX815" fmla="*/ 154134 w 180975"/>
                <a:gd name="connsiteY815" fmla="*/ 96765 h 114300"/>
                <a:gd name="connsiteX816" fmla="*/ 154305 w 180975"/>
                <a:gd name="connsiteY816" fmla="*/ 96707 h 114300"/>
                <a:gd name="connsiteX817" fmla="*/ 154477 w 180975"/>
                <a:gd name="connsiteY817" fmla="*/ 96612 h 114300"/>
                <a:gd name="connsiteX818" fmla="*/ 159191 w 180975"/>
                <a:gd name="connsiteY818" fmla="*/ 93907 h 114300"/>
                <a:gd name="connsiteX819" fmla="*/ 159563 w 180975"/>
                <a:gd name="connsiteY819" fmla="*/ 93383 h 114300"/>
                <a:gd name="connsiteX820" fmla="*/ 159620 w 180975"/>
                <a:gd name="connsiteY820" fmla="*/ 92231 h 114300"/>
                <a:gd name="connsiteX821" fmla="*/ 159953 w 180975"/>
                <a:gd name="connsiteY821" fmla="*/ 92440 h 114300"/>
                <a:gd name="connsiteX822" fmla="*/ 160220 w 180975"/>
                <a:gd name="connsiteY822" fmla="*/ 92574 h 114300"/>
                <a:gd name="connsiteX823" fmla="*/ 160325 w 180975"/>
                <a:gd name="connsiteY823" fmla="*/ 92602 h 114300"/>
                <a:gd name="connsiteX824" fmla="*/ 160382 w 180975"/>
                <a:gd name="connsiteY824" fmla="*/ 92602 h 114300"/>
                <a:gd name="connsiteX825" fmla="*/ 160449 w 180975"/>
                <a:gd name="connsiteY825" fmla="*/ 92631 h 114300"/>
                <a:gd name="connsiteX826" fmla="*/ 160611 w 180975"/>
                <a:gd name="connsiteY826" fmla="*/ 92659 h 114300"/>
                <a:gd name="connsiteX827" fmla="*/ 160754 w 180975"/>
                <a:gd name="connsiteY827" fmla="*/ 92659 h 114300"/>
                <a:gd name="connsiteX828" fmla="*/ 160792 w 180975"/>
                <a:gd name="connsiteY828" fmla="*/ 92669 h 114300"/>
                <a:gd name="connsiteX829" fmla="*/ 160820 w 180975"/>
                <a:gd name="connsiteY829" fmla="*/ 92669 h 114300"/>
                <a:gd name="connsiteX830" fmla="*/ 160877 w 180975"/>
                <a:gd name="connsiteY830" fmla="*/ 92669 h 114300"/>
                <a:gd name="connsiteX831" fmla="*/ 161011 w 180975"/>
                <a:gd name="connsiteY831" fmla="*/ 92650 h 114300"/>
                <a:gd name="connsiteX832" fmla="*/ 161135 w 180975"/>
                <a:gd name="connsiteY832" fmla="*/ 92650 h 114300"/>
                <a:gd name="connsiteX833" fmla="*/ 161258 w 180975"/>
                <a:gd name="connsiteY833" fmla="*/ 92612 h 114300"/>
                <a:gd name="connsiteX834" fmla="*/ 161277 w 180975"/>
                <a:gd name="connsiteY834" fmla="*/ 92602 h 114300"/>
                <a:gd name="connsiteX835" fmla="*/ 161306 w 180975"/>
                <a:gd name="connsiteY835" fmla="*/ 92593 h 114300"/>
                <a:gd name="connsiteX836" fmla="*/ 161392 w 180975"/>
                <a:gd name="connsiteY836" fmla="*/ 92583 h 114300"/>
                <a:gd name="connsiteX837" fmla="*/ 161544 w 180975"/>
                <a:gd name="connsiteY837" fmla="*/ 92526 h 114300"/>
                <a:gd name="connsiteX838" fmla="*/ 161725 w 180975"/>
                <a:gd name="connsiteY838" fmla="*/ 92440 h 114300"/>
                <a:gd name="connsiteX839" fmla="*/ 166431 w 180975"/>
                <a:gd name="connsiteY839" fmla="*/ 89716 h 114300"/>
                <a:gd name="connsiteX840" fmla="*/ 166821 w 180975"/>
                <a:gd name="connsiteY840" fmla="*/ 89183 h 114300"/>
                <a:gd name="connsiteX841" fmla="*/ 166878 w 180975"/>
                <a:gd name="connsiteY841" fmla="*/ 87497 h 114300"/>
                <a:gd name="connsiteX842" fmla="*/ 166488 w 180975"/>
                <a:gd name="connsiteY842" fmla="*/ 88030 h 114300"/>
                <a:gd name="connsiteX843" fmla="*/ 161792 w 180975"/>
                <a:gd name="connsiteY843" fmla="*/ 90754 h 114300"/>
                <a:gd name="connsiteX844" fmla="*/ 161382 w 180975"/>
                <a:gd name="connsiteY844" fmla="*/ 90916 h 114300"/>
                <a:gd name="connsiteX845" fmla="*/ 161382 w 180975"/>
                <a:gd name="connsiteY845" fmla="*/ 90916 h 114300"/>
                <a:gd name="connsiteX846" fmla="*/ 160906 w 180975"/>
                <a:gd name="connsiteY846" fmla="*/ 90974 h 114300"/>
                <a:gd name="connsiteX847" fmla="*/ 160896 w 180975"/>
                <a:gd name="connsiteY847" fmla="*/ 90974 h 114300"/>
                <a:gd name="connsiteX848" fmla="*/ 160477 w 180975"/>
                <a:gd name="connsiteY848" fmla="*/ 90935 h 114300"/>
                <a:gd name="connsiteX849" fmla="*/ 160411 w 180975"/>
                <a:gd name="connsiteY849" fmla="*/ 90907 h 114300"/>
                <a:gd name="connsiteX850" fmla="*/ 160039 w 180975"/>
                <a:gd name="connsiteY850" fmla="*/ 90754 h 114300"/>
                <a:gd name="connsiteX851" fmla="*/ 147257 w 180975"/>
                <a:gd name="connsiteY851" fmla="*/ 83011 h 114300"/>
                <a:gd name="connsiteX852" fmla="*/ 147018 w 180975"/>
                <a:gd name="connsiteY852" fmla="*/ 82791 h 114300"/>
                <a:gd name="connsiteX853" fmla="*/ 146999 w 180975"/>
                <a:gd name="connsiteY853" fmla="*/ 82782 h 114300"/>
                <a:gd name="connsiteX854" fmla="*/ 146980 w 180975"/>
                <a:gd name="connsiteY854" fmla="*/ 82715 h 114300"/>
                <a:gd name="connsiteX855" fmla="*/ 151009 w 180975"/>
                <a:gd name="connsiteY855" fmla="*/ 80382 h 114300"/>
                <a:gd name="connsiteX856" fmla="*/ 151400 w 180975"/>
                <a:gd name="connsiteY856" fmla="*/ 79848 h 114300"/>
                <a:gd name="connsiteX857" fmla="*/ 151438 w 180975"/>
                <a:gd name="connsiteY857" fmla="*/ 78705 h 114300"/>
                <a:gd name="connsiteX858" fmla="*/ 156124 w 180975"/>
                <a:gd name="connsiteY858" fmla="*/ 81544 h 114300"/>
                <a:gd name="connsiteX859" fmla="*/ 156372 w 180975"/>
                <a:gd name="connsiteY859" fmla="*/ 81667 h 114300"/>
                <a:gd name="connsiteX860" fmla="*/ 156486 w 180975"/>
                <a:gd name="connsiteY860" fmla="*/ 81696 h 114300"/>
                <a:gd name="connsiteX861" fmla="*/ 156553 w 180975"/>
                <a:gd name="connsiteY861" fmla="*/ 81715 h 114300"/>
                <a:gd name="connsiteX862" fmla="*/ 156620 w 180975"/>
                <a:gd name="connsiteY862" fmla="*/ 81725 h 114300"/>
                <a:gd name="connsiteX863" fmla="*/ 156791 w 180975"/>
                <a:gd name="connsiteY863" fmla="*/ 81753 h 114300"/>
                <a:gd name="connsiteX864" fmla="*/ 156982 w 180975"/>
                <a:gd name="connsiteY864" fmla="*/ 81753 h 114300"/>
                <a:gd name="connsiteX865" fmla="*/ 157001 w 180975"/>
                <a:gd name="connsiteY865" fmla="*/ 81753 h 114300"/>
                <a:gd name="connsiteX866" fmla="*/ 157048 w 180975"/>
                <a:gd name="connsiteY866" fmla="*/ 81753 h 114300"/>
                <a:gd name="connsiteX867" fmla="*/ 157172 w 180975"/>
                <a:gd name="connsiteY867" fmla="*/ 81753 h 114300"/>
                <a:gd name="connsiteX868" fmla="*/ 157286 w 180975"/>
                <a:gd name="connsiteY868" fmla="*/ 81744 h 114300"/>
                <a:gd name="connsiteX869" fmla="*/ 157420 w 180975"/>
                <a:gd name="connsiteY869" fmla="*/ 81715 h 114300"/>
                <a:gd name="connsiteX870" fmla="*/ 157448 w 180975"/>
                <a:gd name="connsiteY870" fmla="*/ 81715 h 114300"/>
                <a:gd name="connsiteX871" fmla="*/ 157477 w 180975"/>
                <a:gd name="connsiteY871" fmla="*/ 81696 h 114300"/>
                <a:gd name="connsiteX872" fmla="*/ 157553 w 180975"/>
                <a:gd name="connsiteY872" fmla="*/ 81687 h 114300"/>
                <a:gd name="connsiteX873" fmla="*/ 157705 w 180975"/>
                <a:gd name="connsiteY873" fmla="*/ 81639 h 114300"/>
                <a:gd name="connsiteX874" fmla="*/ 157877 w 180975"/>
                <a:gd name="connsiteY874" fmla="*/ 81534 h 114300"/>
                <a:gd name="connsiteX875" fmla="*/ 158382 w 180975"/>
                <a:gd name="connsiteY875" fmla="*/ 81267 h 114300"/>
                <a:gd name="connsiteX876" fmla="*/ 158334 w 180975"/>
                <a:gd name="connsiteY876" fmla="*/ 82572 h 114300"/>
                <a:gd name="connsiteX877" fmla="*/ 158334 w 180975"/>
                <a:gd name="connsiteY877" fmla="*/ 82639 h 114300"/>
                <a:gd name="connsiteX878" fmla="*/ 158353 w 180975"/>
                <a:gd name="connsiteY878" fmla="*/ 82725 h 114300"/>
                <a:gd name="connsiteX879" fmla="*/ 158382 w 180975"/>
                <a:gd name="connsiteY879" fmla="*/ 82791 h 114300"/>
                <a:gd name="connsiteX880" fmla="*/ 158401 w 180975"/>
                <a:gd name="connsiteY880" fmla="*/ 82810 h 114300"/>
                <a:gd name="connsiteX881" fmla="*/ 158420 w 180975"/>
                <a:gd name="connsiteY881" fmla="*/ 82830 h 114300"/>
                <a:gd name="connsiteX882" fmla="*/ 158439 w 180975"/>
                <a:gd name="connsiteY882" fmla="*/ 82887 h 114300"/>
                <a:gd name="connsiteX883" fmla="*/ 158506 w 180975"/>
                <a:gd name="connsiteY883" fmla="*/ 82953 h 114300"/>
                <a:gd name="connsiteX884" fmla="*/ 158658 w 180975"/>
                <a:gd name="connsiteY884" fmla="*/ 83068 h 114300"/>
                <a:gd name="connsiteX885" fmla="*/ 158687 w 180975"/>
                <a:gd name="connsiteY885" fmla="*/ 83096 h 114300"/>
                <a:gd name="connsiteX886" fmla="*/ 164525 w 180975"/>
                <a:gd name="connsiteY886" fmla="*/ 86621 h 114300"/>
                <a:gd name="connsiteX887" fmla="*/ 164773 w 180975"/>
                <a:gd name="connsiteY887" fmla="*/ 86744 h 114300"/>
                <a:gd name="connsiteX888" fmla="*/ 164887 w 180975"/>
                <a:gd name="connsiteY888" fmla="*/ 86773 h 114300"/>
                <a:gd name="connsiteX889" fmla="*/ 164935 w 180975"/>
                <a:gd name="connsiteY889" fmla="*/ 86782 h 114300"/>
                <a:gd name="connsiteX890" fmla="*/ 165021 w 180975"/>
                <a:gd name="connsiteY890" fmla="*/ 86811 h 114300"/>
                <a:gd name="connsiteX891" fmla="*/ 165183 w 180975"/>
                <a:gd name="connsiteY891" fmla="*/ 86839 h 114300"/>
                <a:gd name="connsiteX892" fmla="*/ 165316 w 180975"/>
                <a:gd name="connsiteY892" fmla="*/ 86849 h 114300"/>
                <a:gd name="connsiteX893" fmla="*/ 165459 w 180975"/>
                <a:gd name="connsiteY893" fmla="*/ 86849 h 114300"/>
                <a:gd name="connsiteX894" fmla="*/ 165583 w 180975"/>
                <a:gd name="connsiteY894" fmla="*/ 86839 h 114300"/>
                <a:gd name="connsiteX895" fmla="*/ 165697 w 180975"/>
                <a:gd name="connsiteY895" fmla="*/ 86821 h 114300"/>
                <a:gd name="connsiteX896" fmla="*/ 165830 w 180975"/>
                <a:gd name="connsiteY896" fmla="*/ 86801 h 114300"/>
                <a:gd name="connsiteX897" fmla="*/ 165849 w 180975"/>
                <a:gd name="connsiteY897" fmla="*/ 86782 h 114300"/>
                <a:gd name="connsiteX898" fmla="*/ 165868 w 180975"/>
                <a:gd name="connsiteY898" fmla="*/ 86782 h 114300"/>
                <a:gd name="connsiteX899" fmla="*/ 165954 w 180975"/>
                <a:gd name="connsiteY899" fmla="*/ 86763 h 114300"/>
                <a:gd name="connsiteX900" fmla="*/ 166116 w 180975"/>
                <a:gd name="connsiteY900" fmla="*/ 86716 h 114300"/>
                <a:gd name="connsiteX901" fmla="*/ 166297 w 180975"/>
                <a:gd name="connsiteY901" fmla="*/ 86621 h 114300"/>
                <a:gd name="connsiteX902" fmla="*/ 166431 w 180975"/>
                <a:gd name="connsiteY902" fmla="*/ 86544 h 114300"/>
                <a:gd name="connsiteX903" fmla="*/ 171002 w 180975"/>
                <a:gd name="connsiteY903" fmla="*/ 83887 h 114300"/>
                <a:gd name="connsiteX904" fmla="*/ 171383 w 180975"/>
                <a:gd name="connsiteY904" fmla="*/ 83373 h 114300"/>
                <a:gd name="connsiteX905" fmla="*/ 171431 w 180975"/>
                <a:gd name="connsiteY905" fmla="*/ 82239 h 114300"/>
                <a:gd name="connsiteX906" fmla="*/ 174498 w 180975"/>
                <a:gd name="connsiteY906" fmla="*/ 84116 h 114300"/>
                <a:gd name="connsiteX907" fmla="*/ 174765 w 180975"/>
                <a:gd name="connsiteY907" fmla="*/ 84220 h 114300"/>
                <a:gd name="connsiteX908" fmla="*/ 174870 w 180975"/>
                <a:gd name="connsiteY908" fmla="*/ 84239 h 114300"/>
                <a:gd name="connsiteX909" fmla="*/ 174927 w 180975"/>
                <a:gd name="connsiteY909" fmla="*/ 84258 h 114300"/>
                <a:gd name="connsiteX910" fmla="*/ 174993 w 180975"/>
                <a:gd name="connsiteY910" fmla="*/ 84277 h 114300"/>
                <a:gd name="connsiteX911" fmla="*/ 175146 w 180975"/>
                <a:gd name="connsiteY911" fmla="*/ 84296 h 114300"/>
                <a:gd name="connsiteX912" fmla="*/ 175289 w 180975"/>
                <a:gd name="connsiteY912" fmla="*/ 84306 h 114300"/>
                <a:gd name="connsiteX913" fmla="*/ 175355 w 180975"/>
                <a:gd name="connsiteY913" fmla="*/ 84306 h 114300"/>
                <a:gd name="connsiteX914" fmla="*/ 175374 w 180975"/>
                <a:gd name="connsiteY914" fmla="*/ 84306 h 114300"/>
                <a:gd name="connsiteX915" fmla="*/ 175536 w 180975"/>
                <a:gd name="connsiteY915" fmla="*/ 84306 h 114300"/>
                <a:gd name="connsiteX916" fmla="*/ 175670 w 180975"/>
                <a:gd name="connsiteY916" fmla="*/ 84287 h 114300"/>
                <a:gd name="connsiteX917" fmla="*/ 175794 w 180975"/>
                <a:gd name="connsiteY917" fmla="*/ 84258 h 114300"/>
                <a:gd name="connsiteX918" fmla="*/ 175841 w 180975"/>
                <a:gd name="connsiteY918" fmla="*/ 84258 h 114300"/>
                <a:gd name="connsiteX919" fmla="*/ 175851 w 180975"/>
                <a:gd name="connsiteY919" fmla="*/ 84258 h 114300"/>
                <a:gd name="connsiteX920" fmla="*/ 175927 w 180975"/>
                <a:gd name="connsiteY920" fmla="*/ 84230 h 114300"/>
                <a:gd name="connsiteX921" fmla="*/ 176079 w 180975"/>
                <a:gd name="connsiteY921" fmla="*/ 84182 h 114300"/>
                <a:gd name="connsiteX922" fmla="*/ 176270 w 180975"/>
                <a:gd name="connsiteY922" fmla="*/ 84096 h 114300"/>
                <a:gd name="connsiteX923" fmla="*/ 180985 w 180975"/>
                <a:gd name="connsiteY923" fmla="*/ 81363 h 114300"/>
                <a:gd name="connsiteX924" fmla="*/ 181366 w 180975"/>
                <a:gd name="connsiteY924" fmla="*/ 80848 h 114300"/>
                <a:gd name="connsiteX925" fmla="*/ 181423 w 180975"/>
                <a:gd name="connsiteY925" fmla="*/ 79191 h 114300"/>
                <a:gd name="connsiteX926" fmla="*/ 181051 w 180975"/>
                <a:gd name="connsiteY926" fmla="*/ 79677 h 114300"/>
                <a:gd name="connsiteX927" fmla="*/ 175431 w 180975"/>
                <a:gd name="connsiteY927" fmla="*/ 82096 h 114300"/>
                <a:gd name="connsiteX928" fmla="*/ 66494 w 180975"/>
                <a:gd name="connsiteY928" fmla="*/ 27699 h 114300"/>
                <a:gd name="connsiteX929" fmla="*/ 60170 w 180975"/>
                <a:gd name="connsiteY929" fmla="*/ 31347 h 114300"/>
                <a:gd name="connsiteX930" fmla="*/ 60093 w 180975"/>
                <a:gd name="connsiteY930" fmla="*/ 33023 h 114300"/>
                <a:gd name="connsiteX931" fmla="*/ 62284 w 180975"/>
                <a:gd name="connsiteY931" fmla="*/ 31756 h 114300"/>
                <a:gd name="connsiteX932" fmla="*/ 62227 w 180975"/>
                <a:gd name="connsiteY932" fmla="*/ 33176 h 114300"/>
                <a:gd name="connsiteX933" fmla="*/ 62237 w 180975"/>
                <a:gd name="connsiteY933" fmla="*/ 33261 h 114300"/>
                <a:gd name="connsiteX934" fmla="*/ 62265 w 180975"/>
                <a:gd name="connsiteY934" fmla="*/ 33319 h 114300"/>
                <a:gd name="connsiteX935" fmla="*/ 62294 w 180975"/>
                <a:gd name="connsiteY935" fmla="*/ 33395 h 114300"/>
                <a:gd name="connsiteX936" fmla="*/ 62313 w 180975"/>
                <a:gd name="connsiteY936" fmla="*/ 33433 h 114300"/>
                <a:gd name="connsiteX937" fmla="*/ 62322 w 180975"/>
                <a:gd name="connsiteY937" fmla="*/ 33442 h 114300"/>
                <a:gd name="connsiteX938" fmla="*/ 62322 w 180975"/>
                <a:gd name="connsiteY938" fmla="*/ 33471 h 114300"/>
                <a:gd name="connsiteX939" fmla="*/ 62408 w 180975"/>
                <a:gd name="connsiteY939" fmla="*/ 33557 h 114300"/>
                <a:gd name="connsiteX940" fmla="*/ 62570 w 180975"/>
                <a:gd name="connsiteY940" fmla="*/ 33681 h 114300"/>
                <a:gd name="connsiteX941" fmla="*/ 62589 w 180975"/>
                <a:gd name="connsiteY941" fmla="*/ 33690 h 114300"/>
                <a:gd name="connsiteX942" fmla="*/ 65113 w 180975"/>
                <a:gd name="connsiteY942" fmla="*/ 35224 h 114300"/>
                <a:gd name="connsiteX943" fmla="*/ 64989 w 180975"/>
                <a:gd name="connsiteY943" fmla="*/ 35328 h 114300"/>
                <a:gd name="connsiteX944" fmla="*/ 60284 w 180975"/>
                <a:gd name="connsiteY944" fmla="*/ 38062 h 114300"/>
                <a:gd name="connsiteX945" fmla="*/ 59874 w 180975"/>
                <a:gd name="connsiteY945" fmla="*/ 38224 h 114300"/>
                <a:gd name="connsiteX946" fmla="*/ 59865 w 180975"/>
                <a:gd name="connsiteY946" fmla="*/ 38224 h 114300"/>
                <a:gd name="connsiteX947" fmla="*/ 59398 w 180975"/>
                <a:gd name="connsiteY947" fmla="*/ 38272 h 114300"/>
                <a:gd name="connsiteX948" fmla="*/ 59389 w 180975"/>
                <a:gd name="connsiteY948" fmla="*/ 38272 h 114300"/>
                <a:gd name="connsiteX949" fmla="*/ 58960 w 180975"/>
                <a:gd name="connsiteY949" fmla="*/ 38233 h 114300"/>
                <a:gd name="connsiteX950" fmla="*/ 58912 w 180975"/>
                <a:gd name="connsiteY950" fmla="*/ 38224 h 114300"/>
                <a:gd name="connsiteX951" fmla="*/ 58522 w 180975"/>
                <a:gd name="connsiteY951" fmla="*/ 38072 h 114300"/>
                <a:gd name="connsiteX952" fmla="*/ 46968 w 180975"/>
                <a:gd name="connsiteY952" fmla="*/ 31071 h 114300"/>
                <a:gd name="connsiteX953" fmla="*/ 46720 w 180975"/>
                <a:gd name="connsiteY953" fmla="*/ 30842 h 114300"/>
                <a:gd name="connsiteX954" fmla="*/ 46701 w 180975"/>
                <a:gd name="connsiteY954" fmla="*/ 30823 h 114300"/>
                <a:gd name="connsiteX955" fmla="*/ 46625 w 180975"/>
                <a:gd name="connsiteY955" fmla="*/ 30556 h 114300"/>
                <a:gd name="connsiteX956" fmla="*/ 46577 w 180975"/>
                <a:gd name="connsiteY956" fmla="*/ 32252 h 114300"/>
                <a:gd name="connsiteX957" fmla="*/ 46577 w 180975"/>
                <a:gd name="connsiteY957" fmla="*/ 32271 h 114300"/>
                <a:gd name="connsiteX958" fmla="*/ 46568 w 180975"/>
                <a:gd name="connsiteY958" fmla="*/ 32338 h 114300"/>
                <a:gd name="connsiteX959" fmla="*/ 46587 w 180975"/>
                <a:gd name="connsiteY959" fmla="*/ 32385 h 114300"/>
                <a:gd name="connsiteX960" fmla="*/ 46615 w 180975"/>
                <a:gd name="connsiteY960" fmla="*/ 32490 h 114300"/>
                <a:gd name="connsiteX961" fmla="*/ 46654 w 180975"/>
                <a:gd name="connsiteY961" fmla="*/ 32528 h 114300"/>
                <a:gd name="connsiteX962" fmla="*/ 46654 w 180975"/>
                <a:gd name="connsiteY962" fmla="*/ 32538 h 114300"/>
                <a:gd name="connsiteX963" fmla="*/ 46663 w 180975"/>
                <a:gd name="connsiteY963" fmla="*/ 32556 h 114300"/>
                <a:gd name="connsiteX964" fmla="*/ 46739 w 180975"/>
                <a:gd name="connsiteY964" fmla="*/ 32642 h 114300"/>
                <a:gd name="connsiteX965" fmla="*/ 46901 w 180975"/>
                <a:gd name="connsiteY965" fmla="*/ 32776 h 114300"/>
                <a:gd name="connsiteX966" fmla="*/ 46911 w 180975"/>
                <a:gd name="connsiteY966" fmla="*/ 32776 h 114300"/>
                <a:gd name="connsiteX967" fmla="*/ 52178 w 180975"/>
                <a:gd name="connsiteY967" fmla="*/ 35957 h 114300"/>
                <a:gd name="connsiteX968" fmla="*/ 52064 w 180975"/>
                <a:gd name="connsiteY968" fmla="*/ 36081 h 114300"/>
                <a:gd name="connsiteX969" fmla="*/ 47349 w 180975"/>
                <a:gd name="connsiteY969" fmla="*/ 38796 h 114300"/>
                <a:gd name="connsiteX970" fmla="*/ 46939 w 180975"/>
                <a:gd name="connsiteY970" fmla="*/ 38958 h 114300"/>
                <a:gd name="connsiteX971" fmla="*/ 46939 w 180975"/>
                <a:gd name="connsiteY971" fmla="*/ 38958 h 114300"/>
                <a:gd name="connsiteX972" fmla="*/ 46482 w 180975"/>
                <a:gd name="connsiteY972" fmla="*/ 39005 h 114300"/>
                <a:gd name="connsiteX973" fmla="*/ 46463 w 180975"/>
                <a:gd name="connsiteY973" fmla="*/ 39005 h 114300"/>
                <a:gd name="connsiteX974" fmla="*/ 46034 w 180975"/>
                <a:gd name="connsiteY974" fmla="*/ 38967 h 114300"/>
                <a:gd name="connsiteX975" fmla="*/ 45977 w 180975"/>
                <a:gd name="connsiteY975" fmla="*/ 38948 h 114300"/>
                <a:gd name="connsiteX976" fmla="*/ 45606 w 180975"/>
                <a:gd name="connsiteY976" fmla="*/ 38805 h 114300"/>
                <a:gd name="connsiteX977" fmla="*/ 37890 w 180975"/>
                <a:gd name="connsiteY977" fmla="*/ 34147 h 114300"/>
                <a:gd name="connsiteX978" fmla="*/ 37643 w 180975"/>
                <a:gd name="connsiteY978" fmla="*/ 33900 h 114300"/>
                <a:gd name="connsiteX979" fmla="*/ 37643 w 180975"/>
                <a:gd name="connsiteY979" fmla="*/ 33890 h 114300"/>
                <a:gd name="connsiteX980" fmla="*/ 37595 w 180975"/>
                <a:gd name="connsiteY980" fmla="*/ 33738 h 114300"/>
                <a:gd name="connsiteX981" fmla="*/ 41510 w 180975"/>
                <a:gd name="connsiteY981" fmla="*/ 31461 h 114300"/>
                <a:gd name="connsiteX982" fmla="*/ 41891 w 180975"/>
                <a:gd name="connsiteY982" fmla="*/ 30937 h 114300"/>
                <a:gd name="connsiteX983" fmla="*/ 41929 w 180975"/>
                <a:gd name="connsiteY983" fmla="*/ 29851 h 114300"/>
                <a:gd name="connsiteX984" fmla="*/ 42224 w 180975"/>
                <a:gd name="connsiteY984" fmla="*/ 30042 h 114300"/>
                <a:gd name="connsiteX985" fmla="*/ 42491 w 180975"/>
                <a:gd name="connsiteY985" fmla="*/ 30156 h 114300"/>
                <a:gd name="connsiteX986" fmla="*/ 42596 w 180975"/>
                <a:gd name="connsiteY986" fmla="*/ 30194 h 114300"/>
                <a:gd name="connsiteX987" fmla="*/ 42663 w 180975"/>
                <a:gd name="connsiteY987" fmla="*/ 30214 h 114300"/>
                <a:gd name="connsiteX988" fmla="*/ 42720 w 180975"/>
                <a:gd name="connsiteY988" fmla="*/ 30232 h 114300"/>
                <a:gd name="connsiteX989" fmla="*/ 42891 w 180975"/>
                <a:gd name="connsiteY989" fmla="*/ 30252 h 114300"/>
                <a:gd name="connsiteX990" fmla="*/ 43024 w 180975"/>
                <a:gd name="connsiteY990" fmla="*/ 30261 h 114300"/>
                <a:gd name="connsiteX991" fmla="*/ 43167 w 180975"/>
                <a:gd name="connsiteY991" fmla="*/ 30261 h 114300"/>
                <a:gd name="connsiteX992" fmla="*/ 43291 w 180975"/>
                <a:gd name="connsiteY992" fmla="*/ 30252 h 114300"/>
                <a:gd name="connsiteX993" fmla="*/ 43415 w 180975"/>
                <a:gd name="connsiteY993" fmla="*/ 30242 h 114300"/>
                <a:gd name="connsiteX994" fmla="*/ 43539 w 180975"/>
                <a:gd name="connsiteY994" fmla="*/ 30223 h 114300"/>
                <a:gd name="connsiteX995" fmla="*/ 43567 w 180975"/>
                <a:gd name="connsiteY995" fmla="*/ 30194 h 114300"/>
                <a:gd name="connsiteX996" fmla="*/ 43577 w 180975"/>
                <a:gd name="connsiteY996" fmla="*/ 30194 h 114300"/>
                <a:gd name="connsiteX997" fmla="*/ 43672 w 180975"/>
                <a:gd name="connsiteY997" fmla="*/ 30185 h 114300"/>
                <a:gd name="connsiteX998" fmla="*/ 43825 w 180975"/>
                <a:gd name="connsiteY998" fmla="*/ 30118 h 114300"/>
                <a:gd name="connsiteX999" fmla="*/ 44006 w 180975"/>
                <a:gd name="connsiteY999" fmla="*/ 30042 h 114300"/>
                <a:gd name="connsiteX1000" fmla="*/ 48711 w 180975"/>
                <a:gd name="connsiteY1000" fmla="*/ 27327 h 114300"/>
                <a:gd name="connsiteX1001" fmla="*/ 49092 w 180975"/>
                <a:gd name="connsiteY1001" fmla="*/ 26784 h 114300"/>
                <a:gd name="connsiteX1002" fmla="*/ 49140 w 180975"/>
                <a:gd name="connsiteY1002" fmla="*/ 25613 h 114300"/>
                <a:gd name="connsiteX1003" fmla="*/ 51273 w 180975"/>
                <a:gd name="connsiteY1003" fmla="*/ 26918 h 114300"/>
                <a:gd name="connsiteX1004" fmla="*/ 51530 w 180975"/>
                <a:gd name="connsiteY1004" fmla="*/ 27032 h 114300"/>
                <a:gd name="connsiteX1005" fmla="*/ 51635 w 180975"/>
                <a:gd name="connsiteY1005" fmla="*/ 27051 h 114300"/>
                <a:gd name="connsiteX1006" fmla="*/ 51702 w 180975"/>
                <a:gd name="connsiteY1006" fmla="*/ 27070 h 114300"/>
                <a:gd name="connsiteX1007" fmla="*/ 51749 w 180975"/>
                <a:gd name="connsiteY1007" fmla="*/ 27089 h 114300"/>
                <a:gd name="connsiteX1008" fmla="*/ 51940 w 180975"/>
                <a:gd name="connsiteY1008" fmla="*/ 27099 h 114300"/>
                <a:gd name="connsiteX1009" fmla="*/ 52064 w 180975"/>
                <a:gd name="connsiteY1009" fmla="*/ 27127 h 114300"/>
                <a:gd name="connsiteX1010" fmla="*/ 52131 w 180975"/>
                <a:gd name="connsiteY1010" fmla="*/ 27127 h 114300"/>
                <a:gd name="connsiteX1011" fmla="*/ 52149 w 180975"/>
                <a:gd name="connsiteY1011" fmla="*/ 27127 h 114300"/>
                <a:gd name="connsiteX1012" fmla="*/ 52207 w 180975"/>
                <a:gd name="connsiteY1012" fmla="*/ 27127 h 114300"/>
                <a:gd name="connsiteX1013" fmla="*/ 52321 w 180975"/>
                <a:gd name="connsiteY1013" fmla="*/ 27099 h 114300"/>
                <a:gd name="connsiteX1014" fmla="*/ 52445 w 180975"/>
                <a:gd name="connsiteY1014" fmla="*/ 27099 h 114300"/>
                <a:gd name="connsiteX1015" fmla="*/ 52578 w 180975"/>
                <a:gd name="connsiteY1015" fmla="*/ 27070 h 114300"/>
                <a:gd name="connsiteX1016" fmla="*/ 52616 w 180975"/>
                <a:gd name="connsiteY1016" fmla="*/ 27061 h 114300"/>
                <a:gd name="connsiteX1017" fmla="*/ 52626 w 180975"/>
                <a:gd name="connsiteY1017" fmla="*/ 27061 h 114300"/>
                <a:gd name="connsiteX1018" fmla="*/ 52702 w 180975"/>
                <a:gd name="connsiteY1018" fmla="*/ 27042 h 114300"/>
                <a:gd name="connsiteX1019" fmla="*/ 52864 w 180975"/>
                <a:gd name="connsiteY1019" fmla="*/ 27004 h 114300"/>
                <a:gd name="connsiteX1020" fmla="*/ 53035 w 180975"/>
                <a:gd name="connsiteY1020" fmla="*/ 26908 h 114300"/>
                <a:gd name="connsiteX1021" fmla="*/ 57750 w 180975"/>
                <a:gd name="connsiteY1021" fmla="*/ 24175 h 114300"/>
                <a:gd name="connsiteX1022" fmla="*/ 58141 w 180975"/>
                <a:gd name="connsiteY1022" fmla="*/ 23660 h 114300"/>
                <a:gd name="connsiteX1023" fmla="*/ 58179 w 180975"/>
                <a:gd name="connsiteY1023" fmla="*/ 22460 h 114300"/>
                <a:gd name="connsiteX1024" fmla="*/ 63256 w 180975"/>
                <a:gd name="connsiteY1024" fmla="*/ 25527 h 114300"/>
                <a:gd name="connsiteX1025" fmla="*/ 63522 w 180975"/>
                <a:gd name="connsiteY1025" fmla="*/ 25651 h 114300"/>
                <a:gd name="connsiteX1026" fmla="*/ 63627 w 180975"/>
                <a:gd name="connsiteY1026" fmla="*/ 25680 h 114300"/>
                <a:gd name="connsiteX1027" fmla="*/ 63684 w 180975"/>
                <a:gd name="connsiteY1027" fmla="*/ 25699 h 114300"/>
                <a:gd name="connsiteX1028" fmla="*/ 63770 w 180975"/>
                <a:gd name="connsiteY1028" fmla="*/ 25708 h 114300"/>
                <a:gd name="connsiteX1029" fmla="*/ 63922 w 180975"/>
                <a:gd name="connsiteY1029" fmla="*/ 25727 h 114300"/>
                <a:gd name="connsiteX1030" fmla="*/ 64056 w 180975"/>
                <a:gd name="connsiteY1030" fmla="*/ 25737 h 114300"/>
                <a:gd name="connsiteX1031" fmla="*/ 64303 w 180975"/>
                <a:gd name="connsiteY1031" fmla="*/ 25737 h 114300"/>
                <a:gd name="connsiteX1032" fmla="*/ 64418 w 180975"/>
                <a:gd name="connsiteY1032" fmla="*/ 25718 h 114300"/>
                <a:gd name="connsiteX1033" fmla="*/ 64551 w 180975"/>
                <a:gd name="connsiteY1033" fmla="*/ 25699 h 114300"/>
                <a:gd name="connsiteX1034" fmla="*/ 64589 w 180975"/>
                <a:gd name="connsiteY1034" fmla="*/ 25689 h 114300"/>
                <a:gd name="connsiteX1035" fmla="*/ 64589 w 180975"/>
                <a:gd name="connsiteY1035" fmla="*/ 25689 h 114300"/>
                <a:gd name="connsiteX1036" fmla="*/ 64665 w 180975"/>
                <a:gd name="connsiteY1036" fmla="*/ 25670 h 114300"/>
                <a:gd name="connsiteX1037" fmla="*/ 64827 w 180975"/>
                <a:gd name="connsiteY1037" fmla="*/ 25613 h 114300"/>
                <a:gd name="connsiteX1038" fmla="*/ 65027 w 180975"/>
                <a:gd name="connsiteY1038" fmla="*/ 25527 h 114300"/>
                <a:gd name="connsiteX1039" fmla="*/ 65551 w 180975"/>
                <a:gd name="connsiteY1039" fmla="*/ 25203 h 114300"/>
                <a:gd name="connsiteX1040" fmla="*/ 65513 w 180975"/>
                <a:gd name="connsiteY1040" fmla="*/ 26565 h 114300"/>
                <a:gd name="connsiteX1041" fmla="*/ 65513 w 180975"/>
                <a:gd name="connsiteY1041" fmla="*/ 26575 h 114300"/>
                <a:gd name="connsiteX1042" fmla="*/ 65522 w 180975"/>
                <a:gd name="connsiteY1042" fmla="*/ 26661 h 114300"/>
                <a:gd name="connsiteX1043" fmla="*/ 65522 w 180975"/>
                <a:gd name="connsiteY1043" fmla="*/ 26737 h 114300"/>
                <a:gd name="connsiteX1044" fmla="*/ 65580 w 180975"/>
                <a:gd name="connsiteY1044" fmla="*/ 26794 h 114300"/>
                <a:gd name="connsiteX1045" fmla="*/ 65589 w 180975"/>
                <a:gd name="connsiteY1045" fmla="*/ 26851 h 114300"/>
                <a:gd name="connsiteX1046" fmla="*/ 65608 w 180975"/>
                <a:gd name="connsiteY1046" fmla="*/ 26861 h 114300"/>
                <a:gd name="connsiteX1047" fmla="*/ 65618 w 180975"/>
                <a:gd name="connsiteY1047" fmla="*/ 26870 h 114300"/>
                <a:gd name="connsiteX1048" fmla="*/ 65685 w 180975"/>
                <a:gd name="connsiteY1048" fmla="*/ 26984 h 114300"/>
                <a:gd name="connsiteX1049" fmla="*/ 65837 w 180975"/>
                <a:gd name="connsiteY1049" fmla="*/ 27089 h 114300"/>
                <a:gd name="connsiteX1050" fmla="*/ 65865 w 180975"/>
                <a:gd name="connsiteY1050" fmla="*/ 27099 h 114300"/>
                <a:gd name="connsiteX1051" fmla="*/ 66723 w 180975"/>
                <a:gd name="connsiteY1051" fmla="*/ 27623 h 114300"/>
                <a:gd name="connsiteX1052" fmla="*/ 66494 w 180975"/>
                <a:gd name="connsiteY1052" fmla="*/ 2769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180975" h="114300">
                  <a:moveTo>
                    <a:pt x="175431" y="82096"/>
                  </a:moveTo>
                  <a:cubicBezTo>
                    <a:pt x="175298" y="82172"/>
                    <a:pt x="175174" y="82230"/>
                    <a:pt x="175013" y="82268"/>
                  </a:cubicBezTo>
                  <a:lnTo>
                    <a:pt x="175003" y="82268"/>
                  </a:lnTo>
                  <a:cubicBezTo>
                    <a:pt x="174851" y="82296"/>
                    <a:pt x="174708" y="82315"/>
                    <a:pt x="174555" y="82315"/>
                  </a:cubicBezTo>
                  <a:lnTo>
                    <a:pt x="174517" y="82315"/>
                  </a:lnTo>
                  <a:cubicBezTo>
                    <a:pt x="174384" y="82315"/>
                    <a:pt x="174241" y="82296"/>
                    <a:pt x="174108" y="82268"/>
                  </a:cubicBezTo>
                  <a:cubicBezTo>
                    <a:pt x="174079" y="82268"/>
                    <a:pt x="174050" y="82258"/>
                    <a:pt x="174050" y="82258"/>
                  </a:cubicBezTo>
                  <a:cubicBezTo>
                    <a:pt x="173908" y="82230"/>
                    <a:pt x="173784" y="82172"/>
                    <a:pt x="173669" y="82096"/>
                  </a:cubicBezTo>
                  <a:lnTo>
                    <a:pt x="167831" y="78572"/>
                  </a:lnTo>
                  <a:cubicBezTo>
                    <a:pt x="167726" y="78505"/>
                    <a:pt x="167659" y="78419"/>
                    <a:pt x="167621" y="78372"/>
                  </a:cubicBezTo>
                  <a:lnTo>
                    <a:pt x="171717" y="75991"/>
                  </a:lnTo>
                  <a:cubicBezTo>
                    <a:pt x="171945" y="75848"/>
                    <a:pt x="172088" y="75667"/>
                    <a:pt x="172098" y="75476"/>
                  </a:cubicBezTo>
                  <a:lnTo>
                    <a:pt x="172145" y="73790"/>
                  </a:lnTo>
                  <a:cubicBezTo>
                    <a:pt x="172145" y="73981"/>
                    <a:pt x="172021" y="74162"/>
                    <a:pt x="171774" y="74314"/>
                  </a:cubicBezTo>
                  <a:lnTo>
                    <a:pt x="167069" y="77038"/>
                  </a:lnTo>
                  <a:cubicBezTo>
                    <a:pt x="166935" y="77096"/>
                    <a:pt x="166802" y="77162"/>
                    <a:pt x="166669" y="77191"/>
                  </a:cubicBezTo>
                  <a:lnTo>
                    <a:pt x="166631" y="77210"/>
                  </a:lnTo>
                  <a:cubicBezTo>
                    <a:pt x="166478" y="77248"/>
                    <a:pt x="166335" y="77257"/>
                    <a:pt x="166192" y="77257"/>
                  </a:cubicBezTo>
                  <a:lnTo>
                    <a:pt x="166173" y="77257"/>
                  </a:lnTo>
                  <a:cubicBezTo>
                    <a:pt x="166021" y="77257"/>
                    <a:pt x="165878" y="77248"/>
                    <a:pt x="165745" y="77210"/>
                  </a:cubicBezTo>
                  <a:cubicBezTo>
                    <a:pt x="165745" y="77210"/>
                    <a:pt x="165706" y="77191"/>
                    <a:pt x="165678" y="77191"/>
                  </a:cubicBezTo>
                  <a:cubicBezTo>
                    <a:pt x="165545" y="77162"/>
                    <a:pt x="165430" y="77105"/>
                    <a:pt x="165316" y="77038"/>
                  </a:cubicBezTo>
                  <a:lnTo>
                    <a:pt x="159477" y="73505"/>
                  </a:lnTo>
                  <a:cubicBezTo>
                    <a:pt x="159363" y="73438"/>
                    <a:pt x="159306" y="73371"/>
                    <a:pt x="159249" y="73295"/>
                  </a:cubicBezTo>
                  <a:lnTo>
                    <a:pt x="163354" y="70933"/>
                  </a:lnTo>
                  <a:cubicBezTo>
                    <a:pt x="163592" y="70780"/>
                    <a:pt x="163725" y="70609"/>
                    <a:pt x="163735" y="70418"/>
                  </a:cubicBezTo>
                  <a:lnTo>
                    <a:pt x="163782" y="68714"/>
                  </a:lnTo>
                  <a:cubicBezTo>
                    <a:pt x="163782" y="68914"/>
                    <a:pt x="163659" y="69104"/>
                    <a:pt x="163401" y="69247"/>
                  </a:cubicBezTo>
                  <a:lnTo>
                    <a:pt x="158696" y="71980"/>
                  </a:lnTo>
                  <a:cubicBezTo>
                    <a:pt x="158572" y="72047"/>
                    <a:pt x="158448" y="72104"/>
                    <a:pt x="158296" y="72133"/>
                  </a:cubicBezTo>
                  <a:lnTo>
                    <a:pt x="158287" y="72133"/>
                  </a:lnTo>
                  <a:cubicBezTo>
                    <a:pt x="158134" y="72171"/>
                    <a:pt x="157982" y="72190"/>
                    <a:pt x="157829" y="72190"/>
                  </a:cubicBezTo>
                  <a:lnTo>
                    <a:pt x="157820" y="72190"/>
                  </a:lnTo>
                  <a:cubicBezTo>
                    <a:pt x="157658" y="72190"/>
                    <a:pt x="157515" y="72171"/>
                    <a:pt x="157391" y="72142"/>
                  </a:cubicBezTo>
                  <a:cubicBezTo>
                    <a:pt x="157363" y="72142"/>
                    <a:pt x="157344" y="72142"/>
                    <a:pt x="157324" y="72124"/>
                  </a:cubicBezTo>
                  <a:cubicBezTo>
                    <a:pt x="157182" y="72095"/>
                    <a:pt x="157048" y="72047"/>
                    <a:pt x="156953" y="71980"/>
                  </a:cubicBezTo>
                  <a:lnTo>
                    <a:pt x="151105" y="68437"/>
                  </a:lnTo>
                  <a:cubicBezTo>
                    <a:pt x="151009" y="68380"/>
                    <a:pt x="150943" y="68304"/>
                    <a:pt x="150895" y="68237"/>
                  </a:cubicBezTo>
                  <a:lnTo>
                    <a:pt x="154991" y="65865"/>
                  </a:lnTo>
                  <a:cubicBezTo>
                    <a:pt x="155229" y="65723"/>
                    <a:pt x="155362" y="65542"/>
                    <a:pt x="155372" y="65332"/>
                  </a:cubicBezTo>
                  <a:lnTo>
                    <a:pt x="155448" y="63646"/>
                  </a:lnTo>
                  <a:cubicBezTo>
                    <a:pt x="155429" y="63837"/>
                    <a:pt x="155286" y="64027"/>
                    <a:pt x="155058" y="64161"/>
                  </a:cubicBezTo>
                  <a:lnTo>
                    <a:pt x="150343" y="66904"/>
                  </a:lnTo>
                  <a:cubicBezTo>
                    <a:pt x="150219" y="66980"/>
                    <a:pt x="150095" y="67028"/>
                    <a:pt x="149933" y="67056"/>
                  </a:cubicBezTo>
                  <a:lnTo>
                    <a:pt x="149933" y="67056"/>
                  </a:lnTo>
                  <a:cubicBezTo>
                    <a:pt x="149771" y="67104"/>
                    <a:pt x="149628" y="67123"/>
                    <a:pt x="149466" y="67123"/>
                  </a:cubicBezTo>
                  <a:lnTo>
                    <a:pt x="149466" y="67123"/>
                  </a:lnTo>
                  <a:cubicBezTo>
                    <a:pt x="149305" y="67123"/>
                    <a:pt x="149171" y="67104"/>
                    <a:pt x="149019" y="67075"/>
                  </a:cubicBezTo>
                  <a:cubicBezTo>
                    <a:pt x="149000" y="67066"/>
                    <a:pt x="148981" y="67066"/>
                    <a:pt x="148971" y="67056"/>
                  </a:cubicBezTo>
                  <a:cubicBezTo>
                    <a:pt x="148828" y="67028"/>
                    <a:pt x="148704" y="66980"/>
                    <a:pt x="148590" y="66913"/>
                  </a:cubicBezTo>
                  <a:lnTo>
                    <a:pt x="142751" y="63380"/>
                  </a:lnTo>
                  <a:cubicBezTo>
                    <a:pt x="142665" y="63313"/>
                    <a:pt x="142580" y="63227"/>
                    <a:pt x="142523" y="63160"/>
                  </a:cubicBezTo>
                  <a:lnTo>
                    <a:pt x="146628" y="60789"/>
                  </a:lnTo>
                  <a:cubicBezTo>
                    <a:pt x="146885" y="60646"/>
                    <a:pt x="147009" y="60465"/>
                    <a:pt x="147009" y="60284"/>
                  </a:cubicBezTo>
                  <a:lnTo>
                    <a:pt x="147076" y="58569"/>
                  </a:lnTo>
                  <a:cubicBezTo>
                    <a:pt x="147066" y="58684"/>
                    <a:pt x="147038" y="58769"/>
                    <a:pt x="146971" y="58865"/>
                  </a:cubicBezTo>
                  <a:cubicBezTo>
                    <a:pt x="146904" y="58941"/>
                    <a:pt x="146809" y="59027"/>
                    <a:pt x="146695" y="59103"/>
                  </a:cubicBezTo>
                  <a:lnTo>
                    <a:pt x="141980" y="61827"/>
                  </a:lnTo>
                  <a:cubicBezTo>
                    <a:pt x="141846" y="61894"/>
                    <a:pt x="141732" y="61960"/>
                    <a:pt x="141570" y="61989"/>
                  </a:cubicBezTo>
                  <a:cubicBezTo>
                    <a:pt x="141561" y="61989"/>
                    <a:pt x="141561" y="61989"/>
                    <a:pt x="141551" y="61998"/>
                  </a:cubicBezTo>
                  <a:cubicBezTo>
                    <a:pt x="141408" y="62027"/>
                    <a:pt x="141266" y="62036"/>
                    <a:pt x="141104" y="62036"/>
                  </a:cubicBezTo>
                  <a:lnTo>
                    <a:pt x="141094" y="62036"/>
                  </a:lnTo>
                  <a:cubicBezTo>
                    <a:pt x="140932" y="62036"/>
                    <a:pt x="140799" y="62027"/>
                    <a:pt x="140656" y="61998"/>
                  </a:cubicBezTo>
                  <a:lnTo>
                    <a:pt x="140608" y="61989"/>
                  </a:lnTo>
                  <a:cubicBezTo>
                    <a:pt x="140465" y="61951"/>
                    <a:pt x="140341" y="61894"/>
                    <a:pt x="140227" y="61827"/>
                  </a:cubicBezTo>
                  <a:lnTo>
                    <a:pt x="134388" y="58293"/>
                  </a:lnTo>
                  <a:cubicBezTo>
                    <a:pt x="134293" y="58246"/>
                    <a:pt x="134217" y="58160"/>
                    <a:pt x="134169" y="58093"/>
                  </a:cubicBezTo>
                  <a:lnTo>
                    <a:pt x="138274" y="55712"/>
                  </a:lnTo>
                  <a:cubicBezTo>
                    <a:pt x="138522" y="55569"/>
                    <a:pt x="138655" y="55388"/>
                    <a:pt x="138655" y="55198"/>
                  </a:cubicBezTo>
                  <a:lnTo>
                    <a:pt x="138713" y="53512"/>
                  </a:lnTo>
                  <a:cubicBezTo>
                    <a:pt x="138713" y="53607"/>
                    <a:pt x="138675" y="53712"/>
                    <a:pt x="138608" y="53778"/>
                  </a:cubicBezTo>
                  <a:cubicBezTo>
                    <a:pt x="138541" y="53883"/>
                    <a:pt x="138456" y="53950"/>
                    <a:pt x="138341" y="54026"/>
                  </a:cubicBezTo>
                  <a:lnTo>
                    <a:pt x="133636" y="56750"/>
                  </a:lnTo>
                  <a:cubicBezTo>
                    <a:pt x="133503" y="56817"/>
                    <a:pt x="133369" y="56874"/>
                    <a:pt x="133217" y="56903"/>
                  </a:cubicBezTo>
                  <a:cubicBezTo>
                    <a:pt x="133217" y="56903"/>
                    <a:pt x="133207" y="56903"/>
                    <a:pt x="133207" y="56912"/>
                  </a:cubicBezTo>
                  <a:cubicBezTo>
                    <a:pt x="133055" y="56941"/>
                    <a:pt x="132912" y="56960"/>
                    <a:pt x="132750" y="56960"/>
                  </a:cubicBezTo>
                  <a:lnTo>
                    <a:pt x="132731" y="56960"/>
                  </a:lnTo>
                  <a:cubicBezTo>
                    <a:pt x="132588" y="56960"/>
                    <a:pt x="132445" y="56941"/>
                    <a:pt x="132312" y="56912"/>
                  </a:cubicBezTo>
                  <a:cubicBezTo>
                    <a:pt x="132293" y="56903"/>
                    <a:pt x="132255" y="56903"/>
                    <a:pt x="132245" y="56903"/>
                  </a:cubicBezTo>
                  <a:cubicBezTo>
                    <a:pt x="132112" y="56864"/>
                    <a:pt x="131979" y="56817"/>
                    <a:pt x="131874" y="56760"/>
                  </a:cubicBezTo>
                  <a:lnTo>
                    <a:pt x="126025" y="53207"/>
                  </a:lnTo>
                  <a:cubicBezTo>
                    <a:pt x="125940" y="53150"/>
                    <a:pt x="125844" y="53074"/>
                    <a:pt x="125806" y="52988"/>
                  </a:cubicBezTo>
                  <a:lnTo>
                    <a:pt x="129883" y="50635"/>
                  </a:lnTo>
                  <a:cubicBezTo>
                    <a:pt x="130140" y="50483"/>
                    <a:pt x="130264" y="50292"/>
                    <a:pt x="130273" y="50102"/>
                  </a:cubicBezTo>
                  <a:lnTo>
                    <a:pt x="130331" y="48425"/>
                  </a:lnTo>
                  <a:cubicBezTo>
                    <a:pt x="130321" y="48616"/>
                    <a:pt x="130197" y="48797"/>
                    <a:pt x="129950" y="48949"/>
                  </a:cubicBezTo>
                  <a:lnTo>
                    <a:pt x="125244" y="51664"/>
                  </a:lnTo>
                  <a:cubicBezTo>
                    <a:pt x="125121" y="51721"/>
                    <a:pt x="124997" y="51788"/>
                    <a:pt x="124835" y="51835"/>
                  </a:cubicBezTo>
                  <a:lnTo>
                    <a:pt x="124825" y="51835"/>
                  </a:lnTo>
                  <a:cubicBezTo>
                    <a:pt x="124673" y="51873"/>
                    <a:pt x="124530" y="51883"/>
                    <a:pt x="124368" y="51883"/>
                  </a:cubicBezTo>
                  <a:lnTo>
                    <a:pt x="124349" y="51883"/>
                  </a:lnTo>
                  <a:cubicBezTo>
                    <a:pt x="124206" y="51883"/>
                    <a:pt x="124063" y="51873"/>
                    <a:pt x="123930" y="51845"/>
                  </a:cubicBezTo>
                  <a:cubicBezTo>
                    <a:pt x="123911" y="51845"/>
                    <a:pt x="123882" y="51826"/>
                    <a:pt x="123882" y="51826"/>
                  </a:cubicBezTo>
                  <a:cubicBezTo>
                    <a:pt x="123730" y="51788"/>
                    <a:pt x="123606" y="51730"/>
                    <a:pt x="123492" y="51664"/>
                  </a:cubicBezTo>
                  <a:lnTo>
                    <a:pt x="117653" y="48140"/>
                  </a:lnTo>
                  <a:cubicBezTo>
                    <a:pt x="117558" y="48073"/>
                    <a:pt x="117491" y="48006"/>
                    <a:pt x="117443" y="47940"/>
                  </a:cubicBezTo>
                  <a:lnTo>
                    <a:pt x="121549" y="45558"/>
                  </a:lnTo>
                  <a:cubicBezTo>
                    <a:pt x="121777" y="45425"/>
                    <a:pt x="121911" y="45225"/>
                    <a:pt x="121920" y="45034"/>
                  </a:cubicBezTo>
                  <a:lnTo>
                    <a:pt x="121977" y="43358"/>
                  </a:lnTo>
                  <a:cubicBezTo>
                    <a:pt x="121968" y="43549"/>
                    <a:pt x="121844" y="43720"/>
                    <a:pt x="121596" y="43863"/>
                  </a:cubicBezTo>
                  <a:lnTo>
                    <a:pt x="116891" y="46597"/>
                  </a:lnTo>
                  <a:cubicBezTo>
                    <a:pt x="116758" y="46673"/>
                    <a:pt x="116624" y="46720"/>
                    <a:pt x="116481" y="46768"/>
                  </a:cubicBezTo>
                  <a:lnTo>
                    <a:pt x="116472" y="46768"/>
                  </a:lnTo>
                  <a:cubicBezTo>
                    <a:pt x="116319" y="46797"/>
                    <a:pt x="116157" y="46825"/>
                    <a:pt x="116015" y="46825"/>
                  </a:cubicBezTo>
                  <a:lnTo>
                    <a:pt x="115996" y="46825"/>
                  </a:lnTo>
                  <a:cubicBezTo>
                    <a:pt x="115843" y="46825"/>
                    <a:pt x="115700" y="46797"/>
                    <a:pt x="115567" y="46768"/>
                  </a:cubicBezTo>
                  <a:cubicBezTo>
                    <a:pt x="115567" y="46768"/>
                    <a:pt x="115519" y="46758"/>
                    <a:pt x="115510" y="46758"/>
                  </a:cubicBezTo>
                  <a:cubicBezTo>
                    <a:pt x="115367" y="46730"/>
                    <a:pt x="115243" y="46673"/>
                    <a:pt x="115138" y="46597"/>
                  </a:cubicBezTo>
                  <a:lnTo>
                    <a:pt x="109290" y="43063"/>
                  </a:lnTo>
                  <a:cubicBezTo>
                    <a:pt x="109185" y="43006"/>
                    <a:pt x="109119" y="42929"/>
                    <a:pt x="109081" y="42863"/>
                  </a:cubicBezTo>
                  <a:lnTo>
                    <a:pt x="113186" y="40491"/>
                  </a:lnTo>
                  <a:cubicBezTo>
                    <a:pt x="113424" y="40348"/>
                    <a:pt x="113548" y="40167"/>
                    <a:pt x="113548" y="39977"/>
                  </a:cubicBezTo>
                  <a:lnTo>
                    <a:pt x="113614" y="38281"/>
                  </a:lnTo>
                  <a:cubicBezTo>
                    <a:pt x="113605" y="38471"/>
                    <a:pt x="113490" y="38662"/>
                    <a:pt x="113224" y="38805"/>
                  </a:cubicBezTo>
                  <a:lnTo>
                    <a:pt x="108528" y="41529"/>
                  </a:lnTo>
                  <a:cubicBezTo>
                    <a:pt x="108395" y="41596"/>
                    <a:pt x="108271" y="41653"/>
                    <a:pt x="108118" y="41701"/>
                  </a:cubicBezTo>
                  <a:lnTo>
                    <a:pt x="108099" y="41701"/>
                  </a:lnTo>
                  <a:cubicBezTo>
                    <a:pt x="107947" y="41729"/>
                    <a:pt x="107804" y="41748"/>
                    <a:pt x="107652" y="41748"/>
                  </a:cubicBezTo>
                  <a:lnTo>
                    <a:pt x="107623" y="41748"/>
                  </a:lnTo>
                  <a:cubicBezTo>
                    <a:pt x="107480" y="41748"/>
                    <a:pt x="107347" y="41729"/>
                    <a:pt x="107204" y="41710"/>
                  </a:cubicBezTo>
                  <a:cubicBezTo>
                    <a:pt x="107194" y="41701"/>
                    <a:pt x="107166" y="41701"/>
                    <a:pt x="107147" y="41691"/>
                  </a:cubicBezTo>
                  <a:cubicBezTo>
                    <a:pt x="106994" y="41653"/>
                    <a:pt x="106880" y="41596"/>
                    <a:pt x="106775" y="41539"/>
                  </a:cubicBezTo>
                  <a:lnTo>
                    <a:pt x="100937" y="38005"/>
                  </a:lnTo>
                  <a:cubicBezTo>
                    <a:pt x="100832" y="37929"/>
                    <a:pt x="100765" y="37872"/>
                    <a:pt x="100717" y="37805"/>
                  </a:cubicBezTo>
                  <a:lnTo>
                    <a:pt x="104813" y="35433"/>
                  </a:lnTo>
                  <a:cubicBezTo>
                    <a:pt x="105061" y="35290"/>
                    <a:pt x="105185" y="35100"/>
                    <a:pt x="105204" y="34909"/>
                  </a:cubicBezTo>
                  <a:lnTo>
                    <a:pt x="105261" y="33233"/>
                  </a:lnTo>
                  <a:cubicBezTo>
                    <a:pt x="105251" y="33414"/>
                    <a:pt x="105118" y="33595"/>
                    <a:pt x="104880" y="33728"/>
                  </a:cubicBezTo>
                  <a:lnTo>
                    <a:pt x="100174" y="36462"/>
                  </a:lnTo>
                  <a:cubicBezTo>
                    <a:pt x="100041" y="36557"/>
                    <a:pt x="99917" y="36595"/>
                    <a:pt x="99756" y="36633"/>
                  </a:cubicBezTo>
                  <a:lnTo>
                    <a:pt x="99736" y="36633"/>
                  </a:lnTo>
                  <a:cubicBezTo>
                    <a:pt x="99603" y="36662"/>
                    <a:pt x="99451" y="36681"/>
                    <a:pt x="99289" y="36681"/>
                  </a:cubicBezTo>
                  <a:lnTo>
                    <a:pt x="99270" y="36681"/>
                  </a:lnTo>
                  <a:cubicBezTo>
                    <a:pt x="99117" y="36681"/>
                    <a:pt x="98993" y="36662"/>
                    <a:pt x="98841" y="36643"/>
                  </a:cubicBezTo>
                  <a:cubicBezTo>
                    <a:pt x="98831" y="36633"/>
                    <a:pt x="98803" y="36633"/>
                    <a:pt x="98793" y="36624"/>
                  </a:cubicBezTo>
                  <a:cubicBezTo>
                    <a:pt x="98660" y="36595"/>
                    <a:pt x="98536" y="36557"/>
                    <a:pt x="98412" y="36481"/>
                  </a:cubicBezTo>
                  <a:lnTo>
                    <a:pt x="92574" y="32938"/>
                  </a:lnTo>
                  <a:cubicBezTo>
                    <a:pt x="92469" y="32881"/>
                    <a:pt x="92402" y="32814"/>
                    <a:pt x="92364" y="32738"/>
                  </a:cubicBezTo>
                  <a:lnTo>
                    <a:pt x="96450" y="30366"/>
                  </a:lnTo>
                  <a:cubicBezTo>
                    <a:pt x="96698" y="30214"/>
                    <a:pt x="96831" y="30032"/>
                    <a:pt x="96841" y="29842"/>
                  </a:cubicBezTo>
                  <a:lnTo>
                    <a:pt x="96898" y="28165"/>
                  </a:lnTo>
                  <a:cubicBezTo>
                    <a:pt x="96898" y="28356"/>
                    <a:pt x="96755" y="28537"/>
                    <a:pt x="96517" y="28680"/>
                  </a:cubicBezTo>
                  <a:lnTo>
                    <a:pt x="91812" y="31413"/>
                  </a:lnTo>
                  <a:cubicBezTo>
                    <a:pt x="91688" y="31480"/>
                    <a:pt x="91545" y="31528"/>
                    <a:pt x="91392" y="31557"/>
                  </a:cubicBezTo>
                  <a:lnTo>
                    <a:pt x="91383" y="31566"/>
                  </a:lnTo>
                  <a:cubicBezTo>
                    <a:pt x="91240" y="31604"/>
                    <a:pt x="91078" y="31613"/>
                    <a:pt x="90935" y="31613"/>
                  </a:cubicBezTo>
                  <a:lnTo>
                    <a:pt x="90926" y="31613"/>
                  </a:lnTo>
                  <a:cubicBezTo>
                    <a:pt x="90754" y="31613"/>
                    <a:pt x="90631" y="31613"/>
                    <a:pt x="90478" y="31566"/>
                  </a:cubicBezTo>
                  <a:cubicBezTo>
                    <a:pt x="90459" y="31566"/>
                    <a:pt x="90440" y="31557"/>
                    <a:pt x="90421" y="31557"/>
                  </a:cubicBezTo>
                  <a:cubicBezTo>
                    <a:pt x="90297" y="31518"/>
                    <a:pt x="90154" y="31480"/>
                    <a:pt x="90049" y="31413"/>
                  </a:cubicBezTo>
                  <a:lnTo>
                    <a:pt x="84211" y="27870"/>
                  </a:lnTo>
                  <a:cubicBezTo>
                    <a:pt x="84106" y="27823"/>
                    <a:pt x="84049" y="27737"/>
                    <a:pt x="84001" y="27670"/>
                  </a:cubicBezTo>
                  <a:lnTo>
                    <a:pt x="88097" y="25289"/>
                  </a:lnTo>
                  <a:cubicBezTo>
                    <a:pt x="88345" y="25146"/>
                    <a:pt x="88478" y="24984"/>
                    <a:pt x="88487" y="24794"/>
                  </a:cubicBezTo>
                  <a:lnTo>
                    <a:pt x="88535" y="23079"/>
                  </a:lnTo>
                  <a:cubicBezTo>
                    <a:pt x="88525" y="23270"/>
                    <a:pt x="88402" y="23460"/>
                    <a:pt x="88154" y="23613"/>
                  </a:cubicBezTo>
                  <a:lnTo>
                    <a:pt x="83449" y="26337"/>
                  </a:lnTo>
                  <a:cubicBezTo>
                    <a:pt x="83325" y="26403"/>
                    <a:pt x="83191" y="26461"/>
                    <a:pt x="83049" y="26489"/>
                  </a:cubicBezTo>
                  <a:cubicBezTo>
                    <a:pt x="83049" y="26489"/>
                    <a:pt x="83030" y="26489"/>
                    <a:pt x="83020" y="26499"/>
                  </a:cubicBezTo>
                  <a:cubicBezTo>
                    <a:pt x="82887" y="26527"/>
                    <a:pt x="82725" y="26546"/>
                    <a:pt x="82582" y="26546"/>
                  </a:cubicBezTo>
                  <a:lnTo>
                    <a:pt x="82563" y="26546"/>
                  </a:lnTo>
                  <a:cubicBezTo>
                    <a:pt x="82410" y="26546"/>
                    <a:pt x="82268" y="26537"/>
                    <a:pt x="82134" y="26499"/>
                  </a:cubicBezTo>
                  <a:lnTo>
                    <a:pt x="82077" y="26489"/>
                  </a:lnTo>
                  <a:cubicBezTo>
                    <a:pt x="81944" y="26461"/>
                    <a:pt x="81801" y="26403"/>
                    <a:pt x="81705" y="26337"/>
                  </a:cubicBezTo>
                  <a:lnTo>
                    <a:pt x="75867" y="22803"/>
                  </a:lnTo>
                  <a:cubicBezTo>
                    <a:pt x="75743" y="22746"/>
                    <a:pt x="75667" y="22641"/>
                    <a:pt x="75610" y="22574"/>
                  </a:cubicBezTo>
                  <a:cubicBezTo>
                    <a:pt x="75600" y="22565"/>
                    <a:pt x="75600" y="22546"/>
                    <a:pt x="75600" y="22546"/>
                  </a:cubicBezTo>
                  <a:lnTo>
                    <a:pt x="79648" y="20174"/>
                  </a:lnTo>
                  <a:cubicBezTo>
                    <a:pt x="79905" y="20031"/>
                    <a:pt x="80029" y="19850"/>
                    <a:pt x="80039" y="19660"/>
                  </a:cubicBezTo>
                  <a:lnTo>
                    <a:pt x="80086" y="18002"/>
                  </a:lnTo>
                  <a:cubicBezTo>
                    <a:pt x="80077" y="18174"/>
                    <a:pt x="79943" y="18355"/>
                    <a:pt x="79715" y="18488"/>
                  </a:cubicBezTo>
                  <a:lnTo>
                    <a:pt x="75009" y="21222"/>
                  </a:lnTo>
                  <a:cubicBezTo>
                    <a:pt x="74886" y="21298"/>
                    <a:pt x="74752" y="21346"/>
                    <a:pt x="74600" y="21384"/>
                  </a:cubicBezTo>
                  <a:lnTo>
                    <a:pt x="74591" y="21384"/>
                  </a:lnTo>
                  <a:cubicBezTo>
                    <a:pt x="74438" y="21422"/>
                    <a:pt x="74286" y="21422"/>
                    <a:pt x="74133" y="21422"/>
                  </a:cubicBezTo>
                  <a:lnTo>
                    <a:pt x="74114" y="21422"/>
                  </a:lnTo>
                  <a:cubicBezTo>
                    <a:pt x="73962" y="21422"/>
                    <a:pt x="73828" y="21422"/>
                    <a:pt x="73686" y="21393"/>
                  </a:cubicBezTo>
                  <a:cubicBezTo>
                    <a:pt x="73666" y="21384"/>
                    <a:pt x="73638" y="21384"/>
                    <a:pt x="73628" y="21365"/>
                  </a:cubicBezTo>
                  <a:cubicBezTo>
                    <a:pt x="73495" y="21336"/>
                    <a:pt x="73362" y="21298"/>
                    <a:pt x="73257" y="21222"/>
                  </a:cubicBezTo>
                  <a:lnTo>
                    <a:pt x="67418" y="17688"/>
                  </a:lnTo>
                  <a:cubicBezTo>
                    <a:pt x="67304" y="17612"/>
                    <a:pt x="67237" y="17555"/>
                    <a:pt x="67208" y="17488"/>
                  </a:cubicBezTo>
                  <a:lnTo>
                    <a:pt x="71304" y="15116"/>
                  </a:lnTo>
                  <a:cubicBezTo>
                    <a:pt x="71542" y="14974"/>
                    <a:pt x="71676" y="14792"/>
                    <a:pt x="71685" y="14602"/>
                  </a:cubicBezTo>
                  <a:lnTo>
                    <a:pt x="71723" y="12906"/>
                  </a:lnTo>
                  <a:cubicBezTo>
                    <a:pt x="71723" y="13097"/>
                    <a:pt x="71599" y="13288"/>
                    <a:pt x="71361" y="13430"/>
                  </a:cubicBezTo>
                  <a:lnTo>
                    <a:pt x="66647" y="16164"/>
                  </a:lnTo>
                  <a:cubicBezTo>
                    <a:pt x="66523" y="16221"/>
                    <a:pt x="66389" y="16278"/>
                    <a:pt x="66247" y="16326"/>
                  </a:cubicBezTo>
                  <a:lnTo>
                    <a:pt x="66227" y="16326"/>
                  </a:lnTo>
                  <a:cubicBezTo>
                    <a:pt x="66075" y="16364"/>
                    <a:pt x="65923" y="16374"/>
                    <a:pt x="65770" y="16374"/>
                  </a:cubicBezTo>
                  <a:lnTo>
                    <a:pt x="65761" y="16374"/>
                  </a:lnTo>
                  <a:cubicBezTo>
                    <a:pt x="65599" y="16374"/>
                    <a:pt x="65475" y="16364"/>
                    <a:pt x="65332" y="16336"/>
                  </a:cubicBezTo>
                  <a:cubicBezTo>
                    <a:pt x="65313" y="16326"/>
                    <a:pt x="65284" y="16326"/>
                    <a:pt x="65265" y="16316"/>
                  </a:cubicBezTo>
                  <a:cubicBezTo>
                    <a:pt x="65122" y="16278"/>
                    <a:pt x="65008" y="16221"/>
                    <a:pt x="64894" y="16164"/>
                  </a:cubicBezTo>
                  <a:lnTo>
                    <a:pt x="59065" y="12630"/>
                  </a:lnTo>
                  <a:cubicBezTo>
                    <a:pt x="59017" y="12611"/>
                    <a:pt x="58998" y="12573"/>
                    <a:pt x="58969" y="12535"/>
                  </a:cubicBezTo>
                  <a:lnTo>
                    <a:pt x="63103" y="10154"/>
                  </a:lnTo>
                  <a:cubicBezTo>
                    <a:pt x="63341" y="10001"/>
                    <a:pt x="63475" y="9820"/>
                    <a:pt x="63475" y="9630"/>
                  </a:cubicBezTo>
                  <a:lnTo>
                    <a:pt x="63551" y="7934"/>
                  </a:lnTo>
                  <a:cubicBezTo>
                    <a:pt x="63541" y="8134"/>
                    <a:pt x="63398" y="8315"/>
                    <a:pt x="63160" y="8468"/>
                  </a:cubicBezTo>
                  <a:lnTo>
                    <a:pt x="58464" y="11202"/>
                  </a:lnTo>
                  <a:cubicBezTo>
                    <a:pt x="58341" y="11259"/>
                    <a:pt x="58198" y="11306"/>
                    <a:pt x="58046" y="11364"/>
                  </a:cubicBezTo>
                  <a:lnTo>
                    <a:pt x="58036" y="11364"/>
                  </a:lnTo>
                  <a:cubicBezTo>
                    <a:pt x="57874" y="11392"/>
                    <a:pt x="57731" y="11402"/>
                    <a:pt x="57588" y="11402"/>
                  </a:cubicBezTo>
                  <a:lnTo>
                    <a:pt x="57550" y="11402"/>
                  </a:lnTo>
                  <a:cubicBezTo>
                    <a:pt x="57426" y="11402"/>
                    <a:pt x="57274" y="11402"/>
                    <a:pt x="57131" y="11373"/>
                  </a:cubicBezTo>
                  <a:cubicBezTo>
                    <a:pt x="57112" y="11373"/>
                    <a:pt x="57103" y="11364"/>
                    <a:pt x="57074" y="11364"/>
                  </a:cubicBezTo>
                  <a:cubicBezTo>
                    <a:pt x="56940" y="11297"/>
                    <a:pt x="56817" y="11259"/>
                    <a:pt x="56702" y="11202"/>
                  </a:cubicBezTo>
                  <a:lnTo>
                    <a:pt x="50864" y="7658"/>
                  </a:lnTo>
                  <a:cubicBezTo>
                    <a:pt x="50749" y="7582"/>
                    <a:pt x="50663" y="7506"/>
                    <a:pt x="50616" y="7420"/>
                  </a:cubicBezTo>
                  <a:cubicBezTo>
                    <a:pt x="50607" y="7420"/>
                    <a:pt x="50607" y="7420"/>
                    <a:pt x="50607" y="7420"/>
                  </a:cubicBezTo>
                  <a:cubicBezTo>
                    <a:pt x="50549" y="7334"/>
                    <a:pt x="50530" y="7249"/>
                    <a:pt x="50530" y="7144"/>
                  </a:cubicBezTo>
                  <a:lnTo>
                    <a:pt x="50463" y="8839"/>
                  </a:lnTo>
                  <a:lnTo>
                    <a:pt x="50463" y="8849"/>
                  </a:lnTo>
                  <a:lnTo>
                    <a:pt x="50473" y="8897"/>
                  </a:lnTo>
                  <a:cubicBezTo>
                    <a:pt x="50483" y="8963"/>
                    <a:pt x="50473" y="8982"/>
                    <a:pt x="50492" y="9001"/>
                  </a:cubicBezTo>
                  <a:cubicBezTo>
                    <a:pt x="50511" y="9020"/>
                    <a:pt x="50511" y="9039"/>
                    <a:pt x="50530" y="9068"/>
                  </a:cubicBezTo>
                  <a:cubicBezTo>
                    <a:pt x="50530" y="9087"/>
                    <a:pt x="50540" y="9106"/>
                    <a:pt x="50540" y="9106"/>
                  </a:cubicBezTo>
                  <a:lnTo>
                    <a:pt x="50549" y="9125"/>
                  </a:lnTo>
                  <a:cubicBezTo>
                    <a:pt x="50559" y="9144"/>
                    <a:pt x="50559" y="9144"/>
                    <a:pt x="50568" y="9154"/>
                  </a:cubicBezTo>
                  <a:cubicBezTo>
                    <a:pt x="50587" y="9182"/>
                    <a:pt x="50616" y="9201"/>
                    <a:pt x="50654" y="9230"/>
                  </a:cubicBezTo>
                  <a:cubicBezTo>
                    <a:pt x="50683" y="9278"/>
                    <a:pt x="50740" y="9316"/>
                    <a:pt x="50797" y="9363"/>
                  </a:cubicBezTo>
                  <a:lnTo>
                    <a:pt x="50806" y="9363"/>
                  </a:lnTo>
                  <a:lnTo>
                    <a:pt x="56655" y="12897"/>
                  </a:lnTo>
                  <a:cubicBezTo>
                    <a:pt x="56740" y="12945"/>
                    <a:pt x="56826" y="12992"/>
                    <a:pt x="56922" y="13011"/>
                  </a:cubicBezTo>
                  <a:cubicBezTo>
                    <a:pt x="56950" y="13049"/>
                    <a:pt x="56998" y="13049"/>
                    <a:pt x="57026" y="13059"/>
                  </a:cubicBezTo>
                  <a:cubicBezTo>
                    <a:pt x="57026" y="13059"/>
                    <a:pt x="57064" y="13059"/>
                    <a:pt x="57083" y="13059"/>
                  </a:cubicBezTo>
                  <a:cubicBezTo>
                    <a:pt x="57112" y="13078"/>
                    <a:pt x="57131" y="13078"/>
                    <a:pt x="57150" y="13097"/>
                  </a:cubicBezTo>
                  <a:cubicBezTo>
                    <a:pt x="57198" y="13097"/>
                    <a:pt x="57255" y="13097"/>
                    <a:pt x="57293" y="13116"/>
                  </a:cubicBezTo>
                  <a:cubicBezTo>
                    <a:pt x="57350" y="13116"/>
                    <a:pt x="57407" y="13116"/>
                    <a:pt x="57455" y="13116"/>
                  </a:cubicBezTo>
                  <a:lnTo>
                    <a:pt x="57579" y="13116"/>
                  </a:lnTo>
                  <a:cubicBezTo>
                    <a:pt x="57617" y="13116"/>
                    <a:pt x="57655" y="13116"/>
                    <a:pt x="57703" y="13116"/>
                  </a:cubicBezTo>
                  <a:cubicBezTo>
                    <a:pt x="57741" y="13116"/>
                    <a:pt x="57788" y="13097"/>
                    <a:pt x="57817" y="13097"/>
                  </a:cubicBezTo>
                  <a:cubicBezTo>
                    <a:pt x="57864" y="13097"/>
                    <a:pt x="57912" y="13097"/>
                    <a:pt x="57960" y="13078"/>
                  </a:cubicBezTo>
                  <a:lnTo>
                    <a:pt x="57988" y="13059"/>
                  </a:lnTo>
                  <a:cubicBezTo>
                    <a:pt x="58008" y="13059"/>
                    <a:pt x="58008" y="13059"/>
                    <a:pt x="58008" y="13059"/>
                  </a:cubicBezTo>
                  <a:cubicBezTo>
                    <a:pt x="58036" y="13049"/>
                    <a:pt x="58064" y="13049"/>
                    <a:pt x="58093" y="13049"/>
                  </a:cubicBezTo>
                  <a:cubicBezTo>
                    <a:pt x="58141" y="13030"/>
                    <a:pt x="58207" y="13002"/>
                    <a:pt x="58246" y="12983"/>
                  </a:cubicBezTo>
                  <a:cubicBezTo>
                    <a:pt x="58303" y="12964"/>
                    <a:pt x="58379" y="12926"/>
                    <a:pt x="58426" y="12888"/>
                  </a:cubicBezTo>
                  <a:lnTo>
                    <a:pt x="58731" y="12706"/>
                  </a:lnTo>
                  <a:lnTo>
                    <a:pt x="58703" y="13811"/>
                  </a:lnTo>
                  <a:lnTo>
                    <a:pt x="58703" y="13811"/>
                  </a:lnTo>
                  <a:cubicBezTo>
                    <a:pt x="58703" y="13811"/>
                    <a:pt x="58703" y="13878"/>
                    <a:pt x="58712" y="13897"/>
                  </a:cubicBezTo>
                  <a:lnTo>
                    <a:pt x="58712" y="13964"/>
                  </a:lnTo>
                  <a:cubicBezTo>
                    <a:pt x="58731" y="13983"/>
                    <a:pt x="58741" y="14011"/>
                    <a:pt x="58750" y="14040"/>
                  </a:cubicBezTo>
                  <a:cubicBezTo>
                    <a:pt x="58769" y="14059"/>
                    <a:pt x="58769" y="14078"/>
                    <a:pt x="58769" y="14078"/>
                  </a:cubicBezTo>
                  <a:lnTo>
                    <a:pt x="58788" y="14097"/>
                  </a:lnTo>
                  <a:cubicBezTo>
                    <a:pt x="58788" y="14097"/>
                    <a:pt x="58788" y="14107"/>
                    <a:pt x="58807" y="14116"/>
                  </a:cubicBezTo>
                  <a:cubicBezTo>
                    <a:pt x="58827" y="14145"/>
                    <a:pt x="58846" y="14173"/>
                    <a:pt x="58865" y="14202"/>
                  </a:cubicBezTo>
                  <a:cubicBezTo>
                    <a:pt x="58922" y="14240"/>
                    <a:pt x="58960" y="14288"/>
                    <a:pt x="59036" y="14316"/>
                  </a:cubicBezTo>
                  <a:lnTo>
                    <a:pt x="59046" y="14335"/>
                  </a:lnTo>
                  <a:lnTo>
                    <a:pt x="64884" y="17869"/>
                  </a:lnTo>
                  <a:cubicBezTo>
                    <a:pt x="64970" y="17917"/>
                    <a:pt x="65056" y="17945"/>
                    <a:pt x="65151" y="17983"/>
                  </a:cubicBezTo>
                  <a:cubicBezTo>
                    <a:pt x="65189" y="18012"/>
                    <a:pt x="65218" y="18012"/>
                    <a:pt x="65256" y="18031"/>
                  </a:cubicBezTo>
                  <a:cubicBezTo>
                    <a:pt x="65256" y="18031"/>
                    <a:pt x="65294" y="18040"/>
                    <a:pt x="65313" y="18040"/>
                  </a:cubicBezTo>
                  <a:cubicBezTo>
                    <a:pt x="65332" y="18050"/>
                    <a:pt x="65361" y="18050"/>
                    <a:pt x="65380" y="18060"/>
                  </a:cubicBezTo>
                  <a:cubicBezTo>
                    <a:pt x="65437" y="18069"/>
                    <a:pt x="65484" y="18069"/>
                    <a:pt x="65542" y="18079"/>
                  </a:cubicBezTo>
                  <a:cubicBezTo>
                    <a:pt x="65589" y="18079"/>
                    <a:pt x="65627" y="18079"/>
                    <a:pt x="65685" y="18088"/>
                  </a:cubicBezTo>
                  <a:lnTo>
                    <a:pt x="65751" y="18088"/>
                  </a:lnTo>
                  <a:lnTo>
                    <a:pt x="65761" y="18088"/>
                  </a:lnTo>
                  <a:lnTo>
                    <a:pt x="65799" y="18088"/>
                  </a:lnTo>
                  <a:cubicBezTo>
                    <a:pt x="65856" y="18088"/>
                    <a:pt x="65894" y="18079"/>
                    <a:pt x="65942" y="18079"/>
                  </a:cubicBezTo>
                  <a:cubicBezTo>
                    <a:pt x="65970" y="18079"/>
                    <a:pt x="66008" y="18069"/>
                    <a:pt x="66065" y="18069"/>
                  </a:cubicBezTo>
                  <a:cubicBezTo>
                    <a:pt x="66104" y="18060"/>
                    <a:pt x="66151" y="18060"/>
                    <a:pt x="66180" y="18050"/>
                  </a:cubicBezTo>
                  <a:cubicBezTo>
                    <a:pt x="66199" y="18040"/>
                    <a:pt x="66218" y="18040"/>
                    <a:pt x="66218" y="18040"/>
                  </a:cubicBezTo>
                  <a:lnTo>
                    <a:pt x="66256" y="18031"/>
                  </a:lnTo>
                  <a:cubicBezTo>
                    <a:pt x="66265" y="18031"/>
                    <a:pt x="66294" y="18012"/>
                    <a:pt x="66313" y="18012"/>
                  </a:cubicBezTo>
                  <a:cubicBezTo>
                    <a:pt x="66370" y="17983"/>
                    <a:pt x="66427" y="17964"/>
                    <a:pt x="66485" y="17945"/>
                  </a:cubicBezTo>
                  <a:cubicBezTo>
                    <a:pt x="66542" y="17926"/>
                    <a:pt x="66599" y="17898"/>
                    <a:pt x="66675" y="17859"/>
                  </a:cubicBezTo>
                  <a:lnTo>
                    <a:pt x="67151" y="17583"/>
                  </a:lnTo>
                  <a:lnTo>
                    <a:pt x="67104" y="18888"/>
                  </a:lnTo>
                  <a:lnTo>
                    <a:pt x="67104" y="18907"/>
                  </a:lnTo>
                  <a:cubicBezTo>
                    <a:pt x="67104" y="18907"/>
                    <a:pt x="67104" y="18945"/>
                    <a:pt x="67113" y="18965"/>
                  </a:cubicBezTo>
                  <a:cubicBezTo>
                    <a:pt x="67113" y="18965"/>
                    <a:pt x="67123" y="19031"/>
                    <a:pt x="67123" y="19060"/>
                  </a:cubicBezTo>
                  <a:cubicBezTo>
                    <a:pt x="67142" y="19079"/>
                    <a:pt x="67142" y="19098"/>
                    <a:pt x="67151" y="19126"/>
                  </a:cubicBezTo>
                  <a:lnTo>
                    <a:pt x="67180" y="19155"/>
                  </a:lnTo>
                  <a:lnTo>
                    <a:pt x="67190" y="19165"/>
                  </a:lnTo>
                  <a:lnTo>
                    <a:pt x="67199" y="19183"/>
                  </a:lnTo>
                  <a:cubicBezTo>
                    <a:pt x="67228" y="19231"/>
                    <a:pt x="67256" y="19250"/>
                    <a:pt x="67266" y="19288"/>
                  </a:cubicBezTo>
                  <a:cubicBezTo>
                    <a:pt x="67323" y="19326"/>
                    <a:pt x="67361" y="19355"/>
                    <a:pt x="67428" y="19393"/>
                  </a:cubicBezTo>
                  <a:lnTo>
                    <a:pt x="67437" y="19403"/>
                  </a:lnTo>
                  <a:lnTo>
                    <a:pt x="70018" y="20965"/>
                  </a:lnTo>
                  <a:cubicBezTo>
                    <a:pt x="69971" y="21003"/>
                    <a:pt x="69952" y="21041"/>
                    <a:pt x="69895" y="21069"/>
                  </a:cubicBezTo>
                  <a:lnTo>
                    <a:pt x="65189" y="23813"/>
                  </a:lnTo>
                  <a:cubicBezTo>
                    <a:pt x="65056" y="23879"/>
                    <a:pt x="64932" y="23927"/>
                    <a:pt x="64770" y="23965"/>
                  </a:cubicBezTo>
                  <a:lnTo>
                    <a:pt x="64770" y="23965"/>
                  </a:lnTo>
                  <a:cubicBezTo>
                    <a:pt x="64608" y="24013"/>
                    <a:pt x="64465" y="24032"/>
                    <a:pt x="64323" y="24032"/>
                  </a:cubicBezTo>
                  <a:lnTo>
                    <a:pt x="64303" y="24032"/>
                  </a:lnTo>
                  <a:cubicBezTo>
                    <a:pt x="64141" y="24032"/>
                    <a:pt x="64018" y="24013"/>
                    <a:pt x="63865" y="23965"/>
                  </a:cubicBezTo>
                  <a:cubicBezTo>
                    <a:pt x="63865" y="23965"/>
                    <a:pt x="63827" y="23965"/>
                    <a:pt x="63808" y="23965"/>
                  </a:cubicBezTo>
                  <a:cubicBezTo>
                    <a:pt x="63684" y="23927"/>
                    <a:pt x="63551" y="23870"/>
                    <a:pt x="63437" y="23813"/>
                  </a:cubicBezTo>
                  <a:lnTo>
                    <a:pt x="43739" y="11868"/>
                  </a:lnTo>
                  <a:cubicBezTo>
                    <a:pt x="43615" y="11811"/>
                    <a:pt x="43539" y="11706"/>
                    <a:pt x="43472" y="11649"/>
                  </a:cubicBezTo>
                  <a:lnTo>
                    <a:pt x="43472" y="11640"/>
                  </a:lnTo>
                  <a:cubicBezTo>
                    <a:pt x="43415" y="11554"/>
                    <a:pt x="43387" y="11459"/>
                    <a:pt x="43387" y="11364"/>
                  </a:cubicBezTo>
                  <a:lnTo>
                    <a:pt x="43339" y="13068"/>
                  </a:lnTo>
                  <a:lnTo>
                    <a:pt x="43339" y="13078"/>
                  </a:lnTo>
                  <a:cubicBezTo>
                    <a:pt x="43339" y="13078"/>
                    <a:pt x="43339" y="13126"/>
                    <a:pt x="43349" y="13145"/>
                  </a:cubicBezTo>
                  <a:lnTo>
                    <a:pt x="43349" y="13202"/>
                  </a:lnTo>
                  <a:cubicBezTo>
                    <a:pt x="43367" y="13240"/>
                    <a:pt x="43377" y="13268"/>
                    <a:pt x="43387" y="13288"/>
                  </a:cubicBezTo>
                  <a:cubicBezTo>
                    <a:pt x="43396" y="13306"/>
                    <a:pt x="43396" y="13316"/>
                    <a:pt x="43415" y="13335"/>
                  </a:cubicBezTo>
                  <a:lnTo>
                    <a:pt x="43434" y="13345"/>
                  </a:lnTo>
                  <a:lnTo>
                    <a:pt x="43434" y="13364"/>
                  </a:lnTo>
                  <a:cubicBezTo>
                    <a:pt x="43453" y="13402"/>
                    <a:pt x="43491" y="13421"/>
                    <a:pt x="43510" y="13449"/>
                  </a:cubicBezTo>
                  <a:cubicBezTo>
                    <a:pt x="43549" y="13506"/>
                    <a:pt x="43605" y="13535"/>
                    <a:pt x="43663" y="13583"/>
                  </a:cubicBezTo>
                  <a:cubicBezTo>
                    <a:pt x="43682" y="13583"/>
                    <a:pt x="43682" y="13583"/>
                    <a:pt x="43682" y="13583"/>
                  </a:cubicBezTo>
                  <a:lnTo>
                    <a:pt x="49416" y="17050"/>
                  </a:lnTo>
                  <a:cubicBezTo>
                    <a:pt x="49359" y="17107"/>
                    <a:pt x="49311" y="17145"/>
                    <a:pt x="49225" y="17212"/>
                  </a:cubicBezTo>
                  <a:lnTo>
                    <a:pt x="44520" y="19926"/>
                  </a:lnTo>
                  <a:cubicBezTo>
                    <a:pt x="44406" y="20003"/>
                    <a:pt x="44263" y="20050"/>
                    <a:pt x="44120" y="20088"/>
                  </a:cubicBezTo>
                  <a:lnTo>
                    <a:pt x="44091" y="20088"/>
                  </a:lnTo>
                  <a:cubicBezTo>
                    <a:pt x="43958" y="20136"/>
                    <a:pt x="43815" y="20155"/>
                    <a:pt x="43653" y="20155"/>
                  </a:cubicBezTo>
                  <a:cubicBezTo>
                    <a:pt x="43634" y="20155"/>
                    <a:pt x="43634" y="20155"/>
                    <a:pt x="43634" y="20155"/>
                  </a:cubicBezTo>
                  <a:cubicBezTo>
                    <a:pt x="43491" y="20155"/>
                    <a:pt x="43349" y="20136"/>
                    <a:pt x="43206" y="20098"/>
                  </a:cubicBezTo>
                  <a:cubicBezTo>
                    <a:pt x="43196" y="20098"/>
                    <a:pt x="43177" y="20098"/>
                    <a:pt x="43148" y="20088"/>
                  </a:cubicBezTo>
                  <a:cubicBezTo>
                    <a:pt x="43006" y="20041"/>
                    <a:pt x="42891" y="20003"/>
                    <a:pt x="42786" y="19936"/>
                  </a:cubicBezTo>
                  <a:lnTo>
                    <a:pt x="36462" y="16116"/>
                  </a:lnTo>
                  <a:cubicBezTo>
                    <a:pt x="36347" y="16040"/>
                    <a:pt x="36262" y="15973"/>
                    <a:pt x="36214" y="15878"/>
                  </a:cubicBezTo>
                  <a:lnTo>
                    <a:pt x="36205" y="15869"/>
                  </a:lnTo>
                  <a:cubicBezTo>
                    <a:pt x="36157" y="15783"/>
                    <a:pt x="36128" y="15688"/>
                    <a:pt x="36128" y="15621"/>
                  </a:cubicBezTo>
                  <a:lnTo>
                    <a:pt x="36071" y="17307"/>
                  </a:lnTo>
                  <a:lnTo>
                    <a:pt x="36071" y="17383"/>
                  </a:lnTo>
                  <a:cubicBezTo>
                    <a:pt x="36071" y="17383"/>
                    <a:pt x="36090" y="17441"/>
                    <a:pt x="36090" y="17450"/>
                  </a:cubicBezTo>
                  <a:cubicBezTo>
                    <a:pt x="36100" y="17469"/>
                    <a:pt x="36109" y="17497"/>
                    <a:pt x="36119" y="17526"/>
                  </a:cubicBezTo>
                  <a:cubicBezTo>
                    <a:pt x="36138" y="17545"/>
                    <a:pt x="36138" y="17555"/>
                    <a:pt x="36138" y="17555"/>
                  </a:cubicBezTo>
                  <a:cubicBezTo>
                    <a:pt x="36157" y="17574"/>
                    <a:pt x="36157" y="17574"/>
                    <a:pt x="36157" y="17574"/>
                  </a:cubicBezTo>
                  <a:cubicBezTo>
                    <a:pt x="36176" y="17583"/>
                    <a:pt x="36176" y="17593"/>
                    <a:pt x="36176" y="17593"/>
                  </a:cubicBezTo>
                  <a:cubicBezTo>
                    <a:pt x="36205" y="17631"/>
                    <a:pt x="36214" y="17659"/>
                    <a:pt x="36243" y="17688"/>
                  </a:cubicBezTo>
                  <a:cubicBezTo>
                    <a:pt x="36300" y="17736"/>
                    <a:pt x="36338" y="17774"/>
                    <a:pt x="36395" y="17812"/>
                  </a:cubicBezTo>
                  <a:lnTo>
                    <a:pt x="36405" y="17812"/>
                  </a:lnTo>
                  <a:lnTo>
                    <a:pt x="40253" y="20136"/>
                  </a:lnTo>
                  <a:cubicBezTo>
                    <a:pt x="40205" y="20203"/>
                    <a:pt x="40167" y="20241"/>
                    <a:pt x="40091" y="20279"/>
                  </a:cubicBezTo>
                  <a:lnTo>
                    <a:pt x="28213" y="27165"/>
                  </a:lnTo>
                  <a:cubicBezTo>
                    <a:pt x="28080" y="27232"/>
                    <a:pt x="27956" y="27289"/>
                    <a:pt x="27804" y="27318"/>
                  </a:cubicBezTo>
                  <a:lnTo>
                    <a:pt x="27785" y="27346"/>
                  </a:lnTo>
                  <a:cubicBezTo>
                    <a:pt x="27642" y="27365"/>
                    <a:pt x="27499" y="27384"/>
                    <a:pt x="27327" y="27384"/>
                  </a:cubicBezTo>
                  <a:lnTo>
                    <a:pt x="27318" y="27384"/>
                  </a:lnTo>
                  <a:cubicBezTo>
                    <a:pt x="27165" y="27384"/>
                    <a:pt x="27032" y="27365"/>
                    <a:pt x="26889" y="27346"/>
                  </a:cubicBezTo>
                  <a:cubicBezTo>
                    <a:pt x="26880" y="27346"/>
                    <a:pt x="26861" y="27318"/>
                    <a:pt x="26861" y="27318"/>
                  </a:cubicBezTo>
                  <a:cubicBezTo>
                    <a:pt x="26708" y="27280"/>
                    <a:pt x="26575" y="27242"/>
                    <a:pt x="26461" y="27165"/>
                  </a:cubicBezTo>
                  <a:lnTo>
                    <a:pt x="22041" y="24489"/>
                  </a:lnTo>
                  <a:cubicBezTo>
                    <a:pt x="21927" y="24413"/>
                    <a:pt x="21841" y="24337"/>
                    <a:pt x="21784" y="24270"/>
                  </a:cubicBezTo>
                  <a:lnTo>
                    <a:pt x="21784" y="24251"/>
                  </a:lnTo>
                  <a:cubicBezTo>
                    <a:pt x="21727" y="24165"/>
                    <a:pt x="21689" y="24079"/>
                    <a:pt x="21689" y="23984"/>
                  </a:cubicBezTo>
                  <a:lnTo>
                    <a:pt x="21641" y="25670"/>
                  </a:lnTo>
                  <a:lnTo>
                    <a:pt x="21641" y="25718"/>
                  </a:lnTo>
                  <a:cubicBezTo>
                    <a:pt x="21641" y="25718"/>
                    <a:pt x="21641" y="25737"/>
                    <a:pt x="21650" y="25756"/>
                  </a:cubicBezTo>
                  <a:lnTo>
                    <a:pt x="21660" y="25832"/>
                  </a:lnTo>
                  <a:cubicBezTo>
                    <a:pt x="21670" y="25861"/>
                    <a:pt x="21679" y="25880"/>
                    <a:pt x="21689" y="25908"/>
                  </a:cubicBezTo>
                  <a:cubicBezTo>
                    <a:pt x="21689" y="25908"/>
                    <a:pt x="21717" y="25927"/>
                    <a:pt x="21717" y="25946"/>
                  </a:cubicBezTo>
                  <a:lnTo>
                    <a:pt x="21727" y="25965"/>
                  </a:lnTo>
                  <a:lnTo>
                    <a:pt x="21746" y="25984"/>
                  </a:lnTo>
                  <a:cubicBezTo>
                    <a:pt x="21765" y="26013"/>
                    <a:pt x="21784" y="26041"/>
                    <a:pt x="21812" y="26061"/>
                  </a:cubicBezTo>
                  <a:cubicBezTo>
                    <a:pt x="21850" y="26099"/>
                    <a:pt x="21908" y="26156"/>
                    <a:pt x="21974" y="26184"/>
                  </a:cubicBezTo>
                  <a:cubicBezTo>
                    <a:pt x="21974" y="26203"/>
                    <a:pt x="21974" y="26203"/>
                    <a:pt x="21974" y="26203"/>
                  </a:cubicBezTo>
                  <a:lnTo>
                    <a:pt x="25841" y="28518"/>
                  </a:lnTo>
                  <a:cubicBezTo>
                    <a:pt x="25775" y="28566"/>
                    <a:pt x="25737" y="28632"/>
                    <a:pt x="25651" y="28661"/>
                  </a:cubicBezTo>
                  <a:lnTo>
                    <a:pt x="13726" y="35566"/>
                  </a:lnTo>
                  <a:cubicBezTo>
                    <a:pt x="13611" y="35652"/>
                    <a:pt x="13468" y="35700"/>
                    <a:pt x="13306" y="35738"/>
                  </a:cubicBezTo>
                  <a:lnTo>
                    <a:pt x="13306" y="35738"/>
                  </a:lnTo>
                  <a:cubicBezTo>
                    <a:pt x="13145" y="35766"/>
                    <a:pt x="13002" y="35805"/>
                    <a:pt x="12849" y="35805"/>
                  </a:cubicBezTo>
                  <a:lnTo>
                    <a:pt x="12830" y="35805"/>
                  </a:lnTo>
                  <a:cubicBezTo>
                    <a:pt x="12678" y="35805"/>
                    <a:pt x="12545" y="35786"/>
                    <a:pt x="12402" y="35748"/>
                  </a:cubicBezTo>
                  <a:cubicBezTo>
                    <a:pt x="12402" y="35748"/>
                    <a:pt x="12373" y="35738"/>
                    <a:pt x="12345" y="35738"/>
                  </a:cubicBezTo>
                  <a:cubicBezTo>
                    <a:pt x="12211" y="35700"/>
                    <a:pt x="12078" y="35652"/>
                    <a:pt x="11983" y="35576"/>
                  </a:cubicBezTo>
                  <a:lnTo>
                    <a:pt x="7544" y="32899"/>
                  </a:lnTo>
                  <a:cubicBezTo>
                    <a:pt x="7429" y="32842"/>
                    <a:pt x="7344" y="32766"/>
                    <a:pt x="7306" y="32680"/>
                  </a:cubicBezTo>
                  <a:lnTo>
                    <a:pt x="7296" y="32671"/>
                  </a:lnTo>
                  <a:cubicBezTo>
                    <a:pt x="7239" y="32585"/>
                    <a:pt x="7211" y="32490"/>
                    <a:pt x="7220" y="32404"/>
                  </a:cubicBezTo>
                  <a:lnTo>
                    <a:pt x="7144" y="34109"/>
                  </a:lnTo>
                  <a:lnTo>
                    <a:pt x="7163" y="34185"/>
                  </a:lnTo>
                  <a:cubicBezTo>
                    <a:pt x="7173" y="34214"/>
                    <a:pt x="7173" y="34233"/>
                    <a:pt x="7173" y="34252"/>
                  </a:cubicBezTo>
                  <a:cubicBezTo>
                    <a:pt x="7191" y="34271"/>
                    <a:pt x="7201" y="34300"/>
                    <a:pt x="7201" y="34328"/>
                  </a:cubicBezTo>
                  <a:lnTo>
                    <a:pt x="7239" y="34357"/>
                  </a:lnTo>
                  <a:lnTo>
                    <a:pt x="7239" y="34366"/>
                  </a:lnTo>
                  <a:cubicBezTo>
                    <a:pt x="7249" y="34385"/>
                    <a:pt x="7249" y="34404"/>
                    <a:pt x="7249" y="34404"/>
                  </a:cubicBezTo>
                  <a:cubicBezTo>
                    <a:pt x="7277" y="34433"/>
                    <a:pt x="7296" y="34462"/>
                    <a:pt x="7325" y="34490"/>
                  </a:cubicBezTo>
                  <a:cubicBezTo>
                    <a:pt x="7382" y="34528"/>
                    <a:pt x="7429" y="34557"/>
                    <a:pt x="7487" y="34614"/>
                  </a:cubicBezTo>
                  <a:cubicBezTo>
                    <a:pt x="7487" y="34614"/>
                    <a:pt x="7496" y="34614"/>
                    <a:pt x="7506" y="34623"/>
                  </a:cubicBezTo>
                  <a:lnTo>
                    <a:pt x="11925" y="37290"/>
                  </a:lnTo>
                  <a:cubicBezTo>
                    <a:pt x="12011" y="37338"/>
                    <a:pt x="12087" y="37386"/>
                    <a:pt x="12183" y="37414"/>
                  </a:cubicBezTo>
                  <a:cubicBezTo>
                    <a:pt x="12230" y="37433"/>
                    <a:pt x="12259" y="37433"/>
                    <a:pt x="12307" y="37443"/>
                  </a:cubicBezTo>
                  <a:cubicBezTo>
                    <a:pt x="12307" y="37443"/>
                    <a:pt x="12335" y="37443"/>
                    <a:pt x="12354" y="37462"/>
                  </a:cubicBezTo>
                  <a:cubicBezTo>
                    <a:pt x="12383" y="37462"/>
                    <a:pt x="12402" y="37472"/>
                    <a:pt x="12411" y="37462"/>
                  </a:cubicBezTo>
                  <a:cubicBezTo>
                    <a:pt x="12478" y="37472"/>
                    <a:pt x="12525" y="37500"/>
                    <a:pt x="12583" y="37500"/>
                  </a:cubicBezTo>
                  <a:cubicBezTo>
                    <a:pt x="12630" y="37510"/>
                    <a:pt x="12678" y="37510"/>
                    <a:pt x="12716" y="37510"/>
                  </a:cubicBezTo>
                  <a:lnTo>
                    <a:pt x="12964" y="37510"/>
                  </a:lnTo>
                  <a:cubicBezTo>
                    <a:pt x="13002" y="37500"/>
                    <a:pt x="13040" y="37500"/>
                    <a:pt x="13088" y="37472"/>
                  </a:cubicBezTo>
                  <a:cubicBezTo>
                    <a:pt x="13126" y="37472"/>
                    <a:pt x="13164" y="37462"/>
                    <a:pt x="13211" y="37462"/>
                  </a:cubicBezTo>
                  <a:cubicBezTo>
                    <a:pt x="13230" y="37462"/>
                    <a:pt x="13249" y="37462"/>
                    <a:pt x="13249" y="37443"/>
                  </a:cubicBezTo>
                  <a:lnTo>
                    <a:pt x="13268" y="37443"/>
                  </a:lnTo>
                  <a:cubicBezTo>
                    <a:pt x="13297" y="37433"/>
                    <a:pt x="13326" y="37433"/>
                    <a:pt x="13335" y="37424"/>
                  </a:cubicBezTo>
                  <a:cubicBezTo>
                    <a:pt x="13402" y="37414"/>
                    <a:pt x="13449" y="37395"/>
                    <a:pt x="13506" y="37367"/>
                  </a:cubicBezTo>
                  <a:cubicBezTo>
                    <a:pt x="13564" y="37348"/>
                    <a:pt x="13640" y="37319"/>
                    <a:pt x="13697" y="37272"/>
                  </a:cubicBezTo>
                  <a:lnTo>
                    <a:pt x="21241" y="32919"/>
                  </a:lnTo>
                  <a:lnTo>
                    <a:pt x="21193" y="34033"/>
                  </a:lnTo>
                  <a:lnTo>
                    <a:pt x="21193" y="34033"/>
                  </a:lnTo>
                  <a:cubicBezTo>
                    <a:pt x="21193" y="34052"/>
                    <a:pt x="21193" y="34080"/>
                    <a:pt x="21203" y="34119"/>
                  </a:cubicBezTo>
                  <a:cubicBezTo>
                    <a:pt x="21203" y="34119"/>
                    <a:pt x="21212" y="34147"/>
                    <a:pt x="21222" y="34176"/>
                  </a:cubicBezTo>
                  <a:cubicBezTo>
                    <a:pt x="21222" y="34176"/>
                    <a:pt x="21241" y="34223"/>
                    <a:pt x="21250" y="34252"/>
                  </a:cubicBezTo>
                  <a:cubicBezTo>
                    <a:pt x="21250" y="34252"/>
                    <a:pt x="21260" y="34281"/>
                    <a:pt x="21279" y="34290"/>
                  </a:cubicBezTo>
                  <a:lnTo>
                    <a:pt x="21279" y="34300"/>
                  </a:lnTo>
                  <a:lnTo>
                    <a:pt x="21289" y="34319"/>
                  </a:lnTo>
                  <a:cubicBezTo>
                    <a:pt x="21307" y="34347"/>
                    <a:pt x="21355" y="34366"/>
                    <a:pt x="21365" y="34423"/>
                  </a:cubicBezTo>
                  <a:cubicBezTo>
                    <a:pt x="21422" y="34462"/>
                    <a:pt x="21460" y="34490"/>
                    <a:pt x="21527" y="34528"/>
                  </a:cubicBezTo>
                  <a:lnTo>
                    <a:pt x="21536" y="34528"/>
                  </a:lnTo>
                  <a:lnTo>
                    <a:pt x="28204" y="38576"/>
                  </a:lnTo>
                  <a:cubicBezTo>
                    <a:pt x="28289" y="38633"/>
                    <a:pt x="28375" y="38662"/>
                    <a:pt x="28470" y="38691"/>
                  </a:cubicBezTo>
                  <a:cubicBezTo>
                    <a:pt x="28499" y="38710"/>
                    <a:pt x="28547" y="38710"/>
                    <a:pt x="28585" y="38719"/>
                  </a:cubicBezTo>
                  <a:cubicBezTo>
                    <a:pt x="28604" y="38719"/>
                    <a:pt x="28613" y="38748"/>
                    <a:pt x="28642" y="38748"/>
                  </a:cubicBezTo>
                  <a:cubicBezTo>
                    <a:pt x="28661" y="38757"/>
                    <a:pt x="28680" y="38757"/>
                    <a:pt x="28708" y="38767"/>
                  </a:cubicBezTo>
                  <a:cubicBezTo>
                    <a:pt x="28756" y="38776"/>
                    <a:pt x="28813" y="38776"/>
                    <a:pt x="28870" y="38796"/>
                  </a:cubicBezTo>
                  <a:cubicBezTo>
                    <a:pt x="28928" y="38796"/>
                    <a:pt x="28966" y="38805"/>
                    <a:pt x="29004" y="38805"/>
                  </a:cubicBezTo>
                  <a:lnTo>
                    <a:pt x="29070" y="38805"/>
                  </a:lnTo>
                  <a:lnTo>
                    <a:pt x="29080" y="38805"/>
                  </a:lnTo>
                  <a:lnTo>
                    <a:pt x="29137" y="38805"/>
                  </a:lnTo>
                  <a:cubicBezTo>
                    <a:pt x="29185" y="38796"/>
                    <a:pt x="29232" y="38796"/>
                    <a:pt x="29270" y="38796"/>
                  </a:cubicBezTo>
                  <a:cubicBezTo>
                    <a:pt x="29318" y="38796"/>
                    <a:pt x="29347" y="38776"/>
                    <a:pt x="29394" y="38776"/>
                  </a:cubicBezTo>
                  <a:cubicBezTo>
                    <a:pt x="29433" y="38757"/>
                    <a:pt x="29480" y="38757"/>
                    <a:pt x="29518" y="38757"/>
                  </a:cubicBezTo>
                  <a:lnTo>
                    <a:pt x="29556" y="38748"/>
                  </a:lnTo>
                  <a:lnTo>
                    <a:pt x="29575" y="38748"/>
                  </a:lnTo>
                  <a:cubicBezTo>
                    <a:pt x="29604" y="38719"/>
                    <a:pt x="29623" y="38719"/>
                    <a:pt x="29642" y="38710"/>
                  </a:cubicBezTo>
                  <a:cubicBezTo>
                    <a:pt x="29709" y="38700"/>
                    <a:pt x="29756" y="38681"/>
                    <a:pt x="29794" y="38662"/>
                  </a:cubicBezTo>
                  <a:cubicBezTo>
                    <a:pt x="29861" y="38643"/>
                    <a:pt x="29928" y="38605"/>
                    <a:pt x="29985" y="38567"/>
                  </a:cubicBezTo>
                  <a:lnTo>
                    <a:pt x="30518" y="38281"/>
                  </a:lnTo>
                  <a:lnTo>
                    <a:pt x="30471" y="39624"/>
                  </a:lnTo>
                  <a:lnTo>
                    <a:pt x="30471" y="39634"/>
                  </a:lnTo>
                  <a:lnTo>
                    <a:pt x="30480" y="39710"/>
                  </a:lnTo>
                  <a:cubicBezTo>
                    <a:pt x="30480" y="39710"/>
                    <a:pt x="30480" y="39757"/>
                    <a:pt x="30490" y="39786"/>
                  </a:cubicBezTo>
                  <a:cubicBezTo>
                    <a:pt x="30499" y="39805"/>
                    <a:pt x="30509" y="39824"/>
                    <a:pt x="30518" y="39843"/>
                  </a:cubicBezTo>
                  <a:cubicBezTo>
                    <a:pt x="30537" y="39872"/>
                    <a:pt x="30547" y="39881"/>
                    <a:pt x="30547" y="39881"/>
                  </a:cubicBezTo>
                  <a:cubicBezTo>
                    <a:pt x="30556" y="39900"/>
                    <a:pt x="30556" y="39900"/>
                    <a:pt x="30556" y="39900"/>
                  </a:cubicBezTo>
                  <a:cubicBezTo>
                    <a:pt x="30566" y="39910"/>
                    <a:pt x="30566" y="39929"/>
                    <a:pt x="30566" y="39929"/>
                  </a:cubicBezTo>
                  <a:cubicBezTo>
                    <a:pt x="30594" y="39957"/>
                    <a:pt x="30614" y="39996"/>
                    <a:pt x="30652" y="40015"/>
                  </a:cubicBezTo>
                  <a:cubicBezTo>
                    <a:pt x="30690" y="40062"/>
                    <a:pt x="30747" y="40100"/>
                    <a:pt x="30794" y="40139"/>
                  </a:cubicBezTo>
                  <a:lnTo>
                    <a:pt x="30814" y="40148"/>
                  </a:lnTo>
                  <a:lnTo>
                    <a:pt x="34119" y="42148"/>
                  </a:lnTo>
                  <a:cubicBezTo>
                    <a:pt x="34214" y="42196"/>
                    <a:pt x="34300" y="42234"/>
                    <a:pt x="34385" y="42272"/>
                  </a:cubicBezTo>
                  <a:cubicBezTo>
                    <a:pt x="34423" y="42291"/>
                    <a:pt x="34452" y="42291"/>
                    <a:pt x="34500" y="42310"/>
                  </a:cubicBezTo>
                  <a:cubicBezTo>
                    <a:pt x="34509" y="42310"/>
                    <a:pt x="34538" y="42310"/>
                    <a:pt x="34547" y="42329"/>
                  </a:cubicBezTo>
                  <a:cubicBezTo>
                    <a:pt x="34585" y="42329"/>
                    <a:pt x="34605" y="42339"/>
                    <a:pt x="34623" y="42339"/>
                  </a:cubicBezTo>
                  <a:cubicBezTo>
                    <a:pt x="34681" y="42348"/>
                    <a:pt x="34728" y="42358"/>
                    <a:pt x="34785" y="42358"/>
                  </a:cubicBezTo>
                  <a:cubicBezTo>
                    <a:pt x="34833" y="42367"/>
                    <a:pt x="34881" y="42367"/>
                    <a:pt x="34928" y="42367"/>
                  </a:cubicBezTo>
                  <a:lnTo>
                    <a:pt x="35062" y="42367"/>
                  </a:lnTo>
                  <a:cubicBezTo>
                    <a:pt x="35109" y="42367"/>
                    <a:pt x="35147" y="42367"/>
                    <a:pt x="35176" y="42358"/>
                  </a:cubicBezTo>
                  <a:cubicBezTo>
                    <a:pt x="35223" y="42358"/>
                    <a:pt x="35271" y="42358"/>
                    <a:pt x="35319" y="42339"/>
                  </a:cubicBezTo>
                  <a:cubicBezTo>
                    <a:pt x="35347" y="42339"/>
                    <a:pt x="35395" y="42339"/>
                    <a:pt x="35433" y="42329"/>
                  </a:cubicBezTo>
                  <a:cubicBezTo>
                    <a:pt x="35433" y="42329"/>
                    <a:pt x="35462" y="42329"/>
                    <a:pt x="35462" y="42310"/>
                  </a:cubicBezTo>
                  <a:cubicBezTo>
                    <a:pt x="35462" y="42310"/>
                    <a:pt x="35481" y="42310"/>
                    <a:pt x="35490" y="42310"/>
                  </a:cubicBezTo>
                  <a:cubicBezTo>
                    <a:pt x="35509" y="42310"/>
                    <a:pt x="35538" y="42310"/>
                    <a:pt x="35566" y="42291"/>
                  </a:cubicBezTo>
                  <a:cubicBezTo>
                    <a:pt x="35614" y="42272"/>
                    <a:pt x="35671" y="42244"/>
                    <a:pt x="35719" y="42234"/>
                  </a:cubicBezTo>
                  <a:cubicBezTo>
                    <a:pt x="35786" y="42205"/>
                    <a:pt x="35843" y="42186"/>
                    <a:pt x="35900" y="42148"/>
                  </a:cubicBezTo>
                  <a:lnTo>
                    <a:pt x="36681" y="41701"/>
                  </a:lnTo>
                  <a:lnTo>
                    <a:pt x="36624" y="43349"/>
                  </a:lnTo>
                  <a:lnTo>
                    <a:pt x="36624" y="43349"/>
                  </a:lnTo>
                  <a:cubicBezTo>
                    <a:pt x="36624" y="43349"/>
                    <a:pt x="36624" y="43396"/>
                    <a:pt x="36624" y="43415"/>
                  </a:cubicBezTo>
                  <a:cubicBezTo>
                    <a:pt x="36624" y="43415"/>
                    <a:pt x="36633" y="43472"/>
                    <a:pt x="36643" y="43491"/>
                  </a:cubicBezTo>
                  <a:cubicBezTo>
                    <a:pt x="36643" y="43491"/>
                    <a:pt x="36652" y="43549"/>
                    <a:pt x="36681" y="43567"/>
                  </a:cubicBezTo>
                  <a:cubicBezTo>
                    <a:pt x="36681" y="43567"/>
                    <a:pt x="36681" y="43596"/>
                    <a:pt x="36709" y="43605"/>
                  </a:cubicBezTo>
                  <a:lnTo>
                    <a:pt x="36709" y="43615"/>
                  </a:lnTo>
                  <a:lnTo>
                    <a:pt x="36719" y="43625"/>
                  </a:lnTo>
                  <a:cubicBezTo>
                    <a:pt x="36747" y="43672"/>
                    <a:pt x="36776" y="43691"/>
                    <a:pt x="36805" y="43739"/>
                  </a:cubicBezTo>
                  <a:cubicBezTo>
                    <a:pt x="36833" y="43777"/>
                    <a:pt x="36890" y="43806"/>
                    <a:pt x="36957" y="43853"/>
                  </a:cubicBezTo>
                  <a:lnTo>
                    <a:pt x="36957" y="43853"/>
                  </a:lnTo>
                  <a:lnTo>
                    <a:pt x="37986" y="44472"/>
                  </a:lnTo>
                  <a:cubicBezTo>
                    <a:pt x="37948" y="44510"/>
                    <a:pt x="37910" y="44558"/>
                    <a:pt x="37833" y="44587"/>
                  </a:cubicBezTo>
                  <a:lnTo>
                    <a:pt x="33128" y="47320"/>
                  </a:lnTo>
                  <a:cubicBezTo>
                    <a:pt x="33004" y="47378"/>
                    <a:pt x="32871" y="47454"/>
                    <a:pt x="32718" y="47482"/>
                  </a:cubicBezTo>
                  <a:cubicBezTo>
                    <a:pt x="32709" y="47482"/>
                    <a:pt x="32709" y="47482"/>
                    <a:pt x="32709" y="47482"/>
                  </a:cubicBezTo>
                  <a:cubicBezTo>
                    <a:pt x="32566" y="47520"/>
                    <a:pt x="32404" y="47549"/>
                    <a:pt x="32252" y="47549"/>
                  </a:cubicBezTo>
                  <a:lnTo>
                    <a:pt x="32242" y="47549"/>
                  </a:lnTo>
                  <a:cubicBezTo>
                    <a:pt x="32090" y="47549"/>
                    <a:pt x="31947" y="47520"/>
                    <a:pt x="31823" y="47492"/>
                  </a:cubicBezTo>
                  <a:cubicBezTo>
                    <a:pt x="31823" y="47492"/>
                    <a:pt x="31775" y="47482"/>
                    <a:pt x="31756" y="47482"/>
                  </a:cubicBezTo>
                  <a:cubicBezTo>
                    <a:pt x="31613" y="47454"/>
                    <a:pt x="31480" y="47378"/>
                    <a:pt x="31385" y="47320"/>
                  </a:cubicBezTo>
                  <a:lnTo>
                    <a:pt x="25546" y="43787"/>
                  </a:lnTo>
                  <a:cubicBezTo>
                    <a:pt x="25441" y="43739"/>
                    <a:pt x="25375" y="43653"/>
                    <a:pt x="25327" y="43587"/>
                  </a:cubicBezTo>
                  <a:lnTo>
                    <a:pt x="29423" y="41205"/>
                  </a:lnTo>
                  <a:cubicBezTo>
                    <a:pt x="29661" y="41072"/>
                    <a:pt x="29794" y="40882"/>
                    <a:pt x="29804" y="40691"/>
                  </a:cubicBezTo>
                  <a:lnTo>
                    <a:pt x="29871" y="38996"/>
                  </a:lnTo>
                  <a:cubicBezTo>
                    <a:pt x="29861" y="39196"/>
                    <a:pt x="29728" y="39386"/>
                    <a:pt x="29489" y="39519"/>
                  </a:cubicBezTo>
                  <a:lnTo>
                    <a:pt x="24775" y="42244"/>
                  </a:lnTo>
                  <a:cubicBezTo>
                    <a:pt x="24660" y="42329"/>
                    <a:pt x="24527" y="42377"/>
                    <a:pt x="24365" y="42406"/>
                  </a:cubicBezTo>
                  <a:lnTo>
                    <a:pt x="24346" y="42415"/>
                  </a:lnTo>
                  <a:cubicBezTo>
                    <a:pt x="24203" y="42444"/>
                    <a:pt x="24060" y="42453"/>
                    <a:pt x="23908" y="42453"/>
                  </a:cubicBezTo>
                  <a:lnTo>
                    <a:pt x="23889" y="42453"/>
                  </a:lnTo>
                  <a:cubicBezTo>
                    <a:pt x="23736" y="42453"/>
                    <a:pt x="23594" y="42444"/>
                    <a:pt x="23451" y="42415"/>
                  </a:cubicBezTo>
                  <a:cubicBezTo>
                    <a:pt x="23432" y="42415"/>
                    <a:pt x="23422" y="42406"/>
                    <a:pt x="23403" y="42406"/>
                  </a:cubicBezTo>
                  <a:cubicBezTo>
                    <a:pt x="23260" y="42367"/>
                    <a:pt x="23136" y="42329"/>
                    <a:pt x="23022" y="42244"/>
                  </a:cubicBezTo>
                  <a:lnTo>
                    <a:pt x="17183" y="38710"/>
                  </a:lnTo>
                  <a:cubicBezTo>
                    <a:pt x="17069" y="38653"/>
                    <a:pt x="16983" y="38557"/>
                    <a:pt x="16936" y="38491"/>
                  </a:cubicBezTo>
                  <a:cubicBezTo>
                    <a:pt x="16926" y="38481"/>
                    <a:pt x="16926" y="38481"/>
                    <a:pt x="16926" y="38481"/>
                  </a:cubicBezTo>
                  <a:cubicBezTo>
                    <a:pt x="16878" y="38395"/>
                    <a:pt x="16850" y="38300"/>
                    <a:pt x="16850" y="38215"/>
                  </a:cubicBezTo>
                  <a:lnTo>
                    <a:pt x="16783" y="39919"/>
                  </a:lnTo>
                  <a:lnTo>
                    <a:pt x="16793" y="39977"/>
                  </a:lnTo>
                  <a:cubicBezTo>
                    <a:pt x="16802" y="40015"/>
                    <a:pt x="16802" y="40053"/>
                    <a:pt x="16812" y="40062"/>
                  </a:cubicBezTo>
                  <a:cubicBezTo>
                    <a:pt x="16821" y="40091"/>
                    <a:pt x="16821" y="40110"/>
                    <a:pt x="16840" y="40129"/>
                  </a:cubicBezTo>
                  <a:cubicBezTo>
                    <a:pt x="16850" y="40148"/>
                    <a:pt x="16859" y="40157"/>
                    <a:pt x="16859" y="40157"/>
                  </a:cubicBezTo>
                  <a:cubicBezTo>
                    <a:pt x="16878" y="40167"/>
                    <a:pt x="16878" y="40177"/>
                    <a:pt x="16878" y="40177"/>
                  </a:cubicBezTo>
                  <a:cubicBezTo>
                    <a:pt x="16888" y="40186"/>
                    <a:pt x="16888" y="40186"/>
                    <a:pt x="16888" y="40196"/>
                  </a:cubicBezTo>
                  <a:cubicBezTo>
                    <a:pt x="16916" y="40243"/>
                    <a:pt x="16936" y="40272"/>
                    <a:pt x="16964" y="40300"/>
                  </a:cubicBezTo>
                  <a:cubicBezTo>
                    <a:pt x="17002" y="40339"/>
                    <a:pt x="17069" y="40367"/>
                    <a:pt x="17116" y="40415"/>
                  </a:cubicBezTo>
                  <a:lnTo>
                    <a:pt x="17145" y="40415"/>
                  </a:lnTo>
                  <a:lnTo>
                    <a:pt x="22984" y="43958"/>
                  </a:lnTo>
                  <a:cubicBezTo>
                    <a:pt x="23060" y="44015"/>
                    <a:pt x="23146" y="44053"/>
                    <a:pt x="23232" y="44082"/>
                  </a:cubicBezTo>
                  <a:cubicBezTo>
                    <a:pt x="23270" y="44101"/>
                    <a:pt x="23317" y="44101"/>
                    <a:pt x="23346" y="44110"/>
                  </a:cubicBezTo>
                  <a:cubicBezTo>
                    <a:pt x="23356" y="44120"/>
                    <a:pt x="23394" y="44120"/>
                    <a:pt x="23394" y="44120"/>
                  </a:cubicBezTo>
                  <a:cubicBezTo>
                    <a:pt x="23432" y="44130"/>
                    <a:pt x="23451" y="44139"/>
                    <a:pt x="23479" y="44139"/>
                  </a:cubicBezTo>
                  <a:cubicBezTo>
                    <a:pt x="23517" y="44158"/>
                    <a:pt x="23565" y="44158"/>
                    <a:pt x="23632" y="44177"/>
                  </a:cubicBezTo>
                  <a:cubicBezTo>
                    <a:pt x="23670" y="44177"/>
                    <a:pt x="23727" y="44177"/>
                    <a:pt x="23765" y="44177"/>
                  </a:cubicBezTo>
                  <a:lnTo>
                    <a:pt x="23908" y="44177"/>
                  </a:lnTo>
                  <a:cubicBezTo>
                    <a:pt x="23946" y="44177"/>
                    <a:pt x="23984" y="44177"/>
                    <a:pt x="24022" y="44177"/>
                  </a:cubicBezTo>
                  <a:cubicBezTo>
                    <a:pt x="24060" y="44177"/>
                    <a:pt x="24117" y="44158"/>
                    <a:pt x="24146" y="44158"/>
                  </a:cubicBezTo>
                  <a:cubicBezTo>
                    <a:pt x="24184" y="44139"/>
                    <a:pt x="24241" y="44139"/>
                    <a:pt x="24279" y="44130"/>
                  </a:cubicBezTo>
                  <a:lnTo>
                    <a:pt x="24308" y="44120"/>
                  </a:lnTo>
                  <a:cubicBezTo>
                    <a:pt x="24337" y="44120"/>
                    <a:pt x="24337" y="44120"/>
                    <a:pt x="24337" y="44120"/>
                  </a:cubicBezTo>
                  <a:cubicBezTo>
                    <a:pt x="24365" y="44110"/>
                    <a:pt x="24375" y="44110"/>
                    <a:pt x="24403" y="44101"/>
                  </a:cubicBezTo>
                  <a:cubicBezTo>
                    <a:pt x="24460" y="44082"/>
                    <a:pt x="24517" y="44063"/>
                    <a:pt x="24565" y="44044"/>
                  </a:cubicBezTo>
                  <a:cubicBezTo>
                    <a:pt x="24622" y="44015"/>
                    <a:pt x="24698" y="43987"/>
                    <a:pt x="24755" y="43958"/>
                  </a:cubicBezTo>
                  <a:lnTo>
                    <a:pt x="25232" y="43682"/>
                  </a:lnTo>
                  <a:lnTo>
                    <a:pt x="25194" y="44996"/>
                  </a:lnTo>
                  <a:lnTo>
                    <a:pt x="25194" y="45063"/>
                  </a:lnTo>
                  <a:cubicBezTo>
                    <a:pt x="25203" y="45082"/>
                    <a:pt x="25203" y="45111"/>
                    <a:pt x="25213" y="45130"/>
                  </a:cubicBezTo>
                  <a:cubicBezTo>
                    <a:pt x="25222" y="45168"/>
                    <a:pt x="25222" y="45177"/>
                    <a:pt x="25241" y="45215"/>
                  </a:cubicBezTo>
                  <a:cubicBezTo>
                    <a:pt x="25251" y="45234"/>
                    <a:pt x="25260" y="45244"/>
                    <a:pt x="25270" y="45253"/>
                  </a:cubicBezTo>
                  <a:lnTo>
                    <a:pt x="25280" y="45263"/>
                  </a:lnTo>
                  <a:lnTo>
                    <a:pt x="25280" y="45282"/>
                  </a:lnTo>
                  <a:cubicBezTo>
                    <a:pt x="25308" y="45320"/>
                    <a:pt x="25337" y="45358"/>
                    <a:pt x="25375" y="45368"/>
                  </a:cubicBezTo>
                  <a:cubicBezTo>
                    <a:pt x="25413" y="45425"/>
                    <a:pt x="25460" y="45463"/>
                    <a:pt x="25527" y="45491"/>
                  </a:cubicBezTo>
                  <a:lnTo>
                    <a:pt x="25537" y="45511"/>
                  </a:lnTo>
                  <a:lnTo>
                    <a:pt x="31375" y="49044"/>
                  </a:lnTo>
                  <a:cubicBezTo>
                    <a:pt x="31471" y="49082"/>
                    <a:pt x="31547" y="49140"/>
                    <a:pt x="31633" y="49178"/>
                  </a:cubicBezTo>
                  <a:cubicBezTo>
                    <a:pt x="31690" y="49187"/>
                    <a:pt x="31718" y="49187"/>
                    <a:pt x="31747" y="49197"/>
                  </a:cubicBezTo>
                  <a:cubicBezTo>
                    <a:pt x="31747" y="49197"/>
                    <a:pt x="31785" y="49206"/>
                    <a:pt x="31814" y="49216"/>
                  </a:cubicBezTo>
                  <a:cubicBezTo>
                    <a:pt x="31833" y="49216"/>
                    <a:pt x="31852" y="49225"/>
                    <a:pt x="31880" y="49225"/>
                  </a:cubicBezTo>
                  <a:cubicBezTo>
                    <a:pt x="31928" y="49235"/>
                    <a:pt x="31985" y="49244"/>
                    <a:pt x="32033" y="49244"/>
                  </a:cubicBezTo>
                  <a:cubicBezTo>
                    <a:pt x="32071" y="49244"/>
                    <a:pt x="32128" y="49264"/>
                    <a:pt x="32176" y="49264"/>
                  </a:cubicBezTo>
                  <a:lnTo>
                    <a:pt x="32252" y="49254"/>
                  </a:lnTo>
                  <a:lnTo>
                    <a:pt x="32261" y="49264"/>
                  </a:lnTo>
                  <a:lnTo>
                    <a:pt x="32309" y="49254"/>
                  </a:lnTo>
                  <a:cubicBezTo>
                    <a:pt x="32347" y="49254"/>
                    <a:pt x="32376" y="49254"/>
                    <a:pt x="32423" y="49244"/>
                  </a:cubicBezTo>
                  <a:cubicBezTo>
                    <a:pt x="32471" y="49244"/>
                    <a:pt x="32518" y="49244"/>
                    <a:pt x="32547" y="49235"/>
                  </a:cubicBezTo>
                  <a:cubicBezTo>
                    <a:pt x="32595" y="49235"/>
                    <a:pt x="32642" y="49225"/>
                    <a:pt x="32680" y="49216"/>
                  </a:cubicBezTo>
                  <a:lnTo>
                    <a:pt x="32728" y="49206"/>
                  </a:lnTo>
                  <a:lnTo>
                    <a:pt x="32738" y="49206"/>
                  </a:lnTo>
                  <a:cubicBezTo>
                    <a:pt x="32757" y="49187"/>
                    <a:pt x="32795" y="49187"/>
                    <a:pt x="32814" y="49187"/>
                  </a:cubicBezTo>
                  <a:cubicBezTo>
                    <a:pt x="32871" y="49178"/>
                    <a:pt x="32928" y="49140"/>
                    <a:pt x="32976" y="49121"/>
                  </a:cubicBezTo>
                  <a:cubicBezTo>
                    <a:pt x="33042" y="49092"/>
                    <a:pt x="33109" y="49063"/>
                    <a:pt x="33166" y="49035"/>
                  </a:cubicBezTo>
                  <a:lnTo>
                    <a:pt x="33738" y="48711"/>
                  </a:lnTo>
                  <a:lnTo>
                    <a:pt x="33681" y="50121"/>
                  </a:lnTo>
                  <a:lnTo>
                    <a:pt x="33681" y="50168"/>
                  </a:lnTo>
                  <a:cubicBezTo>
                    <a:pt x="33700" y="50216"/>
                    <a:pt x="33700" y="50245"/>
                    <a:pt x="33709" y="50264"/>
                  </a:cubicBezTo>
                  <a:cubicBezTo>
                    <a:pt x="33709" y="50283"/>
                    <a:pt x="33728" y="50311"/>
                    <a:pt x="33738" y="50330"/>
                  </a:cubicBezTo>
                  <a:cubicBezTo>
                    <a:pt x="33747" y="50368"/>
                    <a:pt x="33757" y="50368"/>
                    <a:pt x="33776" y="50387"/>
                  </a:cubicBezTo>
                  <a:lnTo>
                    <a:pt x="33776" y="50387"/>
                  </a:lnTo>
                  <a:cubicBezTo>
                    <a:pt x="33776" y="50407"/>
                    <a:pt x="33776" y="50416"/>
                    <a:pt x="33776" y="50416"/>
                  </a:cubicBezTo>
                  <a:cubicBezTo>
                    <a:pt x="33814" y="50445"/>
                    <a:pt x="33833" y="50463"/>
                    <a:pt x="33862" y="50502"/>
                  </a:cubicBezTo>
                  <a:cubicBezTo>
                    <a:pt x="33900" y="50540"/>
                    <a:pt x="33957" y="50587"/>
                    <a:pt x="34014" y="50625"/>
                  </a:cubicBezTo>
                  <a:cubicBezTo>
                    <a:pt x="34014" y="50625"/>
                    <a:pt x="34024" y="50625"/>
                    <a:pt x="34033" y="50635"/>
                  </a:cubicBezTo>
                  <a:lnTo>
                    <a:pt x="39872" y="54169"/>
                  </a:lnTo>
                  <a:cubicBezTo>
                    <a:pt x="39957" y="54226"/>
                    <a:pt x="40034" y="54264"/>
                    <a:pt x="40139" y="54302"/>
                  </a:cubicBezTo>
                  <a:cubicBezTo>
                    <a:pt x="40167" y="54312"/>
                    <a:pt x="40205" y="54312"/>
                    <a:pt x="40234" y="54321"/>
                  </a:cubicBezTo>
                  <a:cubicBezTo>
                    <a:pt x="40262" y="54331"/>
                    <a:pt x="40291" y="54331"/>
                    <a:pt x="40300" y="54331"/>
                  </a:cubicBezTo>
                  <a:cubicBezTo>
                    <a:pt x="40329" y="54340"/>
                    <a:pt x="40348" y="54350"/>
                    <a:pt x="40367" y="54350"/>
                  </a:cubicBezTo>
                  <a:cubicBezTo>
                    <a:pt x="40424" y="54359"/>
                    <a:pt x="40462" y="54369"/>
                    <a:pt x="40519" y="54369"/>
                  </a:cubicBezTo>
                  <a:cubicBezTo>
                    <a:pt x="40577" y="54369"/>
                    <a:pt x="40624" y="54378"/>
                    <a:pt x="40662" y="54378"/>
                  </a:cubicBezTo>
                  <a:lnTo>
                    <a:pt x="40796" y="54378"/>
                  </a:lnTo>
                  <a:cubicBezTo>
                    <a:pt x="40834" y="54378"/>
                    <a:pt x="40872" y="54378"/>
                    <a:pt x="40920" y="54369"/>
                  </a:cubicBezTo>
                  <a:cubicBezTo>
                    <a:pt x="40958" y="54369"/>
                    <a:pt x="40996" y="54369"/>
                    <a:pt x="41034" y="54359"/>
                  </a:cubicBezTo>
                  <a:cubicBezTo>
                    <a:pt x="41082" y="54359"/>
                    <a:pt x="41129" y="54350"/>
                    <a:pt x="41167" y="54340"/>
                  </a:cubicBezTo>
                  <a:cubicBezTo>
                    <a:pt x="41167" y="54340"/>
                    <a:pt x="41196" y="54331"/>
                    <a:pt x="41224" y="54331"/>
                  </a:cubicBezTo>
                  <a:lnTo>
                    <a:pt x="41234" y="54331"/>
                  </a:lnTo>
                  <a:cubicBezTo>
                    <a:pt x="41262" y="54321"/>
                    <a:pt x="41281" y="54321"/>
                    <a:pt x="41310" y="54302"/>
                  </a:cubicBezTo>
                  <a:cubicBezTo>
                    <a:pt x="41358" y="54302"/>
                    <a:pt x="41405" y="54264"/>
                    <a:pt x="41453" y="54245"/>
                  </a:cubicBezTo>
                  <a:cubicBezTo>
                    <a:pt x="41510" y="54226"/>
                    <a:pt x="41596" y="54188"/>
                    <a:pt x="41643" y="54159"/>
                  </a:cubicBezTo>
                  <a:lnTo>
                    <a:pt x="42129" y="53893"/>
                  </a:lnTo>
                  <a:lnTo>
                    <a:pt x="42091" y="55188"/>
                  </a:lnTo>
                  <a:lnTo>
                    <a:pt x="42091" y="55198"/>
                  </a:lnTo>
                  <a:cubicBezTo>
                    <a:pt x="42091" y="55198"/>
                    <a:pt x="42091" y="55245"/>
                    <a:pt x="42101" y="55255"/>
                  </a:cubicBezTo>
                  <a:lnTo>
                    <a:pt x="42110" y="55331"/>
                  </a:lnTo>
                  <a:cubicBezTo>
                    <a:pt x="42120" y="55369"/>
                    <a:pt x="42120" y="55388"/>
                    <a:pt x="42129" y="55417"/>
                  </a:cubicBezTo>
                  <a:lnTo>
                    <a:pt x="42167" y="55445"/>
                  </a:lnTo>
                  <a:lnTo>
                    <a:pt x="42177" y="55464"/>
                  </a:lnTo>
                  <a:lnTo>
                    <a:pt x="42196" y="55483"/>
                  </a:lnTo>
                  <a:cubicBezTo>
                    <a:pt x="42205" y="55521"/>
                    <a:pt x="42234" y="55559"/>
                    <a:pt x="42263" y="55579"/>
                  </a:cubicBezTo>
                  <a:cubicBezTo>
                    <a:pt x="42301" y="55626"/>
                    <a:pt x="42358" y="55674"/>
                    <a:pt x="42424" y="55702"/>
                  </a:cubicBezTo>
                  <a:lnTo>
                    <a:pt x="42434" y="55712"/>
                  </a:lnTo>
                  <a:lnTo>
                    <a:pt x="48282" y="59255"/>
                  </a:lnTo>
                  <a:cubicBezTo>
                    <a:pt x="48359" y="59293"/>
                    <a:pt x="48444" y="59341"/>
                    <a:pt x="48530" y="59379"/>
                  </a:cubicBezTo>
                  <a:cubicBezTo>
                    <a:pt x="48568" y="59389"/>
                    <a:pt x="48606" y="59389"/>
                    <a:pt x="48644" y="59398"/>
                  </a:cubicBezTo>
                  <a:cubicBezTo>
                    <a:pt x="48673" y="59407"/>
                    <a:pt x="48682" y="59407"/>
                    <a:pt x="48701" y="59417"/>
                  </a:cubicBezTo>
                  <a:cubicBezTo>
                    <a:pt x="48721" y="59417"/>
                    <a:pt x="48749" y="59417"/>
                    <a:pt x="48749" y="59417"/>
                  </a:cubicBezTo>
                  <a:cubicBezTo>
                    <a:pt x="48825" y="59436"/>
                    <a:pt x="48882" y="59446"/>
                    <a:pt x="48930" y="59446"/>
                  </a:cubicBezTo>
                  <a:cubicBezTo>
                    <a:pt x="48987" y="59465"/>
                    <a:pt x="49025" y="59465"/>
                    <a:pt x="49063" y="59465"/>
                  </a:cubicBezTo>
                  <a:lnTo>
                    <a:pt x="49140" y="59465"/>
                  </a:lnTo>
                  <a:lnTo>
                    <a:pt x="49149" y="59465"/>
                  </a:lnTo>
                  <a:lnTo>
                    <a:pt x="49206" y="59465"/>
                  </a:lnTo>
                  <a:cubicBezTo>
                    <a:pt x="49235" y="59465"/>
                    <a:pt x="49282" y="59465"/>
                    <a:pt x="49330" y="59446"/>
                  </a:cubicBezTo>
                  <a:cubicBezTo>
                    <a:pt x="49368" y="59446"/>
                    <a:pt x="49416" y="59446"/>
                    <a:pt x="49454" y="59436"/>
                  </a:cubicBezTo>
                  <a:cubicBezTo>
                    <a:pt x="49492" y="59436"/>
                    <a:pt x="49530" y="59417"/>
                    <a:pt x="49578" y="59417"/>
                  </a:cubicBezTo>
                  <a:cubicBezTo>
                    <a:pt x="49587" y="59417"/>
                    <a:pt x="49597" y="59417"/>
                    <a:pt x="49625" y="59407"/>
                  </a:cubicBezTo>
                  <a:lnTo>
                    <a:pt x="49644" y="59407"/>
                  </a:lnTo>
                  <a:cubicBezTo>
                    <a:pt x="49673" y="59389"/>
                    <a:pt x="49692" y="59389"/>
                    <a:pt x="49711" y="59379"/>
                  </a:cubicBezTo>
                  <a:cubicBezTo>
                    <a:pt x="49768" y="59379"/>
                    <a:pt x="49825" y="59341"/>
                    <a:pt x="49864" y="59322"/>
                  </a:cubicBezTo>
                  <a:cubicBezTo>
                    <a:pt x="49940" y="59303"/>
                    <a:pt x="50006" y="59274"/>
                    <a:pt x="50054" y="59227"/>
                  </a:cubicBezTo>
                  <a:lnTo>
                    <a:pt x="50540" y="58969"/>
                  </a:lnTo>
                  <a:lnTo>
                    <a:pt x="50492" y="60274"/>
                  </a:lnTo>
                  <a:lnTo>
                    <a:pt x="50492" y="60293"/>
                  </a:lnTo>
                  <a:lnTo>
                    <a:pt x="50492" y="60351"/>
                  </a:lnTo>
                  <a:cubicBezTo>
                    <a:pt x="50502" y="60389"/>
                    <a:pt x="50521" y="60408"/>
                    <a:pt x="50521" y="60408"/>
                  </a:cubicBezTo>
                  <a:cubicBezTo>
                    <a:pt x="50530" y="60455"/>
                    <a:pt x="50540" y="60475"/>
                    <a:pt x="50540" y="60503"/>
                  </a:cubicBezTo>
                  <a:cubicBezTo>
                    <a:pt x="50559" y="60513"/>
                    <a:pt x="50568" y="60541"/>
                    <a:pt x="50578" y="60541"/>
                  </a:cubicBezTo>
                  <a:lnTo>
                    <a:pt x="50578" y="60560"/>
                  </a:lnTo>
                  <a:lnTo>
                    <a:pt x="50597" y="60579"/>
                  </a:lnTo>
                  <a:cubicBezTo>
                    <a:pt x="50616" y="60608"/>
                    <a:pt x="50635" y="60636"/>
                    <a:pt x="50673" y="60665"/>
                  </a:cubicBezTo>
                  <a:cubicBezTo>
                    <a:pt x="50711" y="60693"/>
                    <a:pt x="50768" y="60760"/>
                    <a:pt x="50825" y="60789"/>
                  </a:cubicBezTo>
                  <a:lnTo>
                    <a:pt x="50845" y="60798"/>
                  </a:lnTo>
                  <a:lnTo>
                    <a:pt x="90183" y="84611"/>
                  </a:lnTo>
                  <a:cubicBezTo>
                    <a:pt x="90269" y="84658"/>
                    <a:pt x="90354" y="84715"/>
                    <a:pt x="90440" y="84744"/>
                  </a:cubicBezTo>
                  <a:cubicBezTo>
                    <a:pt x="90488" y="84744"/>
                    <a:pt x="90516" y="84744"/>
                    <a:pt x="90554" y="84754"/>
                  </a:cubicBezTo>
                  <a:cubicBezTo>
                    <a:pt x="90564" y="84773"/>
                    <a:pt x="90592" y="84773"/>
                    <a:pt x="90611" y="84782"/>
                  </a:cubicBezTo>
                  <a:cubicBezTo>
                    <a:pt x="90631" y="84782"/>
                    <a:pt x="90659" y="84792"/>
                    <a:pt x="90659" y="84792"/>
                  </a:cubicBezTo>
                  <a:cubicBezTo>
                    <a:pt x="90735" y="84801"/>
                    <a:pt x="90792" y="84811"/>
                    <a:pt x="90840" y="84811"/>
                  </a:cubicBezTo>
                  <a:cubicBezTo>
                    <a:pt x="90878" y="84820"/>
                    <a:pt x="90926" y="84820"/>
                    <a:pt x="90964" y="84820"/>
                  </a:cubicBezTo>
                  <a:lnTo>
                    <a:pt x="91107" y="84811"/>
                  </a:lnTo>
                  <a:cubicBezTo>
                    <a:pt x="91154" y="84820"/>
                    <a:pt x="91183" y="84811"/>
                    <a:pt x="91230" y="84811"/>
                  </a:cubicBezTo>
                  <a:cubicBezTo>
                    <a:pt x="91269" y="84811"/>
                    <a:pt x="91316" y="84811"/>
                    <a:pt x="91364" y="84801"/>
                  </a:cubicBezTo>
                  <a:cubicBezTo>
                    <a:pt x="91402" y="84801"/>
                    <a:pt x="91440" y="84782"/>
                    <a:pt x="91478" y="84782"/>
                  </a:cubicBezTo>
                  <a:lnTo>
                    <a:pt x="91507" y="84773"/>
                  </a:lnTo>
                  <a:cubicBezTo>
                    <a:pt x="91526" y="84773"/>
                    <a:pt x="91526" y="84773"/>
                    <a:pt x="91526" y="84773"/>
                  </a:cubicBezTo>
                  <a:cubicBezTo>
                    <a:pt x="91564" y="84754"/>
                    <a:pt x="91592" y="84754"/>
                    <a:pt x="91612" y="84744"/>
                  </a:cubicBezTo>
                  <a:cubicBezTo>
                    <a:pt x="91669" y="84735"/>
                    <a:pt x="91716" y="84715"/>
                    <a:pt x="91773" y="84687"/>
                  </a:cubicBezTo>
                  <a:cubicBezTo>
                    <a:pt x="91840" y="84668"/>
                    <a:pt x="91897" y="84620"/>
                    <a:pt x="91973" y="84592"/>
                  </a:cubicBezTo>
                  <a:lnTo>
                    <a:pt x="92450" y="84325"/>
                  </a:lnTo>
                  <a:lnTo>
                    <a:pt x="92402" y="85640"/>
                  </a:lnTo>
                  <a:cubicBezTo>
                    <a:pt x="92402" y="85640"/>
                    <a:pt x="92402" y="85687"/>
                    <a:pt x="92412" y="85716"/>
                  </a:cubicBezTo>
                  <a:cubicBezTo>
                    <a:pt x="92412" y="85716"/>
                    <a:pt x="92412" y="85773"/>
                    <a:pt x="92431" y="85792"/>
                  </a:cubicBezTo>
                  <a:cubicBezTo>
                    <a:pt x="92431" y="85792"/>
                    <a:pt x="92431" y="85840"/>
                    <a:pt x="92459" y="85858"/>
                  </a:cubicBezTo>
                  <a:cubicBezTo>
                    <a:pt x="92459" y="85858"/>
                    <a:pt x="92459" y="85897"/>
                    <a:pt x="92478" y="85897"/>
                  </a:cubicBezTo>
                  <a:lnTo>
                    <a:pt x="92478" y="85906"/>
                  </a:lnTo>
                  <a:lnTo>
                    <a:pt x="92497" y="85935"/>
                  </a:lnTo>
                  <a:lnTo>
                    <a:pt x="92574" y="86020"/>
                  </a:lnTo>
                  <a:cubicBezTo>
                    <a:pt x="92612" y="86058"/>
                    <a:pt x="92659" y="86087"/>
                    <a:pt x="92736" y="86154"/>
                  </a:cubicBezTo>
                  <a:lnTo>
                    <a:pt x="92736" y="86163"/>
                  </a:lnTo>
                  <a:lnTo>
                    <a:pt x="98584" y="89688"/>
                  </a:lnTo>
                  <a:cubicBezTo>
                    <a:pt x="98660" y="89735"/>
                    <a:pt x="98755" y="89773"/>
                    <a:pt x="98841" y="89811"/>
                  </a:cubicBezTo>
                  <a:cubicBezTo>
                    <a:pt x="98879" y="89830"/>
                    <a:pt x="98917" y="89830"/>
                    <a:pt x="98965" y="89840"/>
                  </a:cubicBezTo>
                  <a:cubicBezTo>
                    <a:pt x="98984" y="89849"/>
                    <a:pt x="98993" y="89849"/>
                    <a:pt x="99013" y="89869"/>
                  </a:cubicBezTo>
                  <a:cubicBezTo>
                    <a:pt x="99041" y="89869"/>
                    <a:pt x="99051" y="89869"/>
                    <a:pt x="99089" y="89878"/>
                  </a:cubicBezTo>
                  <a:cubicBezTo>
                    <a:pt x="99127" y="89878"/>
                    <a:pt x="99193" y="89897"/>
                    <a:pt x="99241" y="89897"/>
                  </a:cubicBezTo>
                  <a:cubicBezTo>
                    <a:pt x="99298" y="89907"/>
                    <a:pt x="99336" y="89897"/>
                    <a:pt x="99384" y="89897"/>
                  </a:cubicBezTo>
                  <a:lnTo>
                    <a:pt x="99451" y="89897"/>
                  </a:lnTo>
                  <a:lnTo>
                    <a:pt x="99460" y="89897"/>
                  </a:lnTo>
                  <a:lnTo>
                    <a:pt x="99651" y="89897"/>
                  </a:lnTo>
                  <a:cubicBezTo>
                    <a:pt x="99679" y="89897"/>
                    <a:pt x="99727" y="89897"/>
                    <a:pt x="99765" y="89878"/>
                  </a:cubicBezTo>
                  <a:cubicBezTo>
                    <a:pt x="99813" y="89878"/>
                    <a:pt x="99860" y="89869"/>
                    <a:pt x="99889" y="89869"/>
                  </a:cubicBezTo>
                  <a:cubicBezTo>
                    <a:pt x="99908" y="89869"/>
                    <a:pt x="99927" y="89869"/>
                    <a:pt x="99936" y="89849"/>
                  </a:cubicBezTo>
                  <a:cubicBezTo>
                    <a:pt x="99936" y="89849"/>
                    <a:pt x="99946" y="89849"/>
                    <a:pt x="99956" y="89849"/>
                  </a:cubicBezTo>
                  <a:cubicBezTo>
                    <a:pt x="99974" y="89840"/>
                    <a:pt x="100003" y="89840"/>
                    <a:pt x="100022" y="89830"/>
                  </a:cubicBezTo>
                  <a:cubicBezTo>
                    <a:pt x="100079" y="89811"/>
                    <a:pt x="100136" y="89792"/>
                    <a:pt x="100184" y="89773"/>
                  </a:cubicBezTo>
                  <a:cubicBezTo>
                    <a:pt x="100241" y="89745"/>
                    <a:pt x="100308" y="89716"/>
                    <a:pt x="100365" y="89688"/>
                  </a:cubicBezTo>
                  <a:lnTo>
                    <a:pt x="100860" y="89411"/>
                  </a:lnTo>
                  <a:lnTo>
                    <a:pt x="100813" y="90716"/>
                  </a:lnTo>
                  <a:lnTo>
                    <a:pt x="100813" y="90735"/>
                  </a:lnTo>
                  <a:cubicBezTo>
                    <a:pt x="100813" y="90735"/>
                    <a:pt x="100813" y="90774"/>
                    <a:pt x="100813" y="90792"/>
                  </a:cubicBezTo>
                  <a:cubicBezTo>
                    <a:pt x="100813" y="90792"/>
                    <a:pt x="100822" y="90869"/>
                    <a:pt x="100832" y="90878"/>
                  </a:cubicBezTo>
                  <a:cubicBezTo>
                    <a:pt x="100832" y="90878"/>
                    <a:pt x="100841" y="90926"/>
                    <a:pt x="100860" y="90945"/>
                  </a:cubicBezTo>
                  <a:cubicBezTo>
                    <a:pt x="100860" y="90945"/>
                    <a:pt x="100879" y="90974"/>
                    <a:pt x="100889" y="90983"/>
                  </a:cubicBezTo>
                  <a:lnTo>
                    <a:pt x="100898" y="90992"/>
                  </a:lnTo>
                  <a:lnTo>
                    <a:pt x="100908" y="91002"/>
                  </a:lnTo>
                  <a:cubicBezTo>
                    <a:pt x="100927" y="91059"/>
                    <a:pt x="100965" y="91088"/>
                    <a:pt x="100984" y="91116"/>
                  </a:cubicBezTo>
                  <a:cubicBezTo>
                    <a:pt x="101022" y="91145"/>
                    <a:pt x="101070" y="91183"/>
                    <a:pt x="101137" y="91221"/>
                  </a:cubicBezTo>
                  <a:lnTo>
                    <a:pt x="101146" y="91240"/>
                  </a:lnTo>
                  <a:lnTo>
                    <a:pt x="106994" y="94764"/>
                  </a:lnTo>
                  <a:cubicBezTo>
                    <a:pt x="107071" y="94831"/>
                    <a:pt x="107175" y="94860"/>
                    <a:pt x="107261" y="94898"/>
                  </a:cubicBezTo>
                  <a:cubicBezTo>
                    <a:pt x="107299" y="94907"/>
                    <a:pt x="107337" y="94917"/>
                    <a:pt x="107366" y="94926"/>
                  </a:cubicBezTo>
                  <a:cubicBezTo>
                    <a:pt x="107366" y="94926"/>
                    <a:pt x="107404" y="94936"/>
                    <a:pt x="107423" y="94936"/>
                  </a:cubicBezTo>
                  <a:cubicBezTo>
                    <a:pt x="107442" y="94945"/>
                    <a:pt x="107461" y="94945"/>
                    <a:pt x="107490" y="94955"/>
                  </a:cubicBezTo>
                  <a:cubicBezTo>
                    <a:pt x="107547" y="94964"/>
                    <a:pt x="107595" y="94964"/>
                    <a:pt x="107652" y="94974"/>
                  </a:cubicBezTo>
                  <a:cubicBezTo>
                    <a:pt x="107699" y="94974"/>
                    <a:pt x="107737" y="94974"/>
                    <a:pt x="107785" y="94983"/>
                  </a:cubicBezTo>
                  <a:lnTo>
                    <a:pt x="107861" y="94983"/>
                  </a:lnTo>
                  <a:lnTo>
                    <a:pt x="107880" y="94983"/>
                  </a:lnTo>
                  <a:lnTo>
                    <a:pt x="107909" y="94983"/>
                  </a:lnTo>
                  <a:cubicBezTo>
                    <a:pt x="107956" y="94974"/>
                    <a:pt x="107995" y="94974"/>
                    <a:pt x="108052" y="94974"/>
                  </a:cubicBezTo>
                  <a:cubicBezTo>
                    <a:pt x="108090" y="94974"/>
                    <a:pt x="108128" y="94964"/>
                    <a:pt x="108166" y="94964"/>
                  </a:cubicBezTo>
                  <a:cubicBezTo>
                    <a:pt x="108204" y="94955"/>
                    <a:pt x="108261" y="94955"/>
                    <a:pt x="108299" y="94945"/>
                  </a:cubicBezTo>
                  <a:cubicBezTo>
                    <a:pt x="108309" y="94936"/>
                    <a:pt x="108318" y="94936"/>
                    <a:pt x="108347" y="94936"/>
                  </a:cubicBezTo>
                  <a:lnTo>
                    <a:pt x="108356" y="94926"/>
                  </a:lnTo>
                  <a:cubicBezTo>
                    <a:pt x="108376" y="94926"/>
                    <a:pt x="108414" y="94917"/>
                    <a:pt x="108433" y="94917"/>
                  </a:cubicBezTo>
                  <a:cubicBezTo>
                    <a:pt x="108480" y="94898"/>
                    <a:pt x="108528" y="94869"/>
                    <a:pt x="108585" y="94860"/>
                  </a:cubicBezTo>
                  <a:cubicBezTo>
                    <a:pt x="108661" y="94831"/>
                    <a:pt x="108718" y="94802"/>
                    <a:pt x="108776" y="94764"/>
                  </a:cubicBezTo>
                  <a:lnTo>
                    <a:pt x="109261" y="94488"/>
                  </a:lnTo>
                  <a:lnTo>
                    <a:pt x="109204" y="95793"/>
                  </a:lnTo>
                  <a:lnTo>
                    <a:pt x="109214" y="95879"/>
                  </a:lnTo>
                  <a:cubicBezTo>
                    <a:pt x="109233" y="95898"/>
                    <a:pt x="109223" y="95917"/>
                    <a:pt x="109233" y="95955"/>
                  </a:cubicBezTo>
                  <a:cubicBezTo>
                    <a:pt x="109242" y="95974"/>
                    <a:pt x="109252" y="95993"/>
                    <a:pt x="109271" y="96022"/>
                  </a:cubicBezTo>
                  <a:cubicBezTo>
                    <a:pt x="109271" y="96041"/>
                    <a:pt x="109281" y="96060"/>
                    <a:pt x="109299" y="96069"/>
                  </a:cubicBezTo>
                  <a:lnTo>
                    <a:pt x="109299" y="96079"/>
                  </a:lnTo>
                  <a:cubicBezTo>
                    <a:pt x="109299" y="96088"/>
                    <a:pt x="109299" y="96088"/>
                    <a:pt x="109319" y="96108"/>
                  </a:cubicBezTo>
                  <a:cubicBezTo>
                    <a:pt x="109338" y="96136"/>
                    <a:pt x="109357" y="96155"/>
                    <a:pt x="109395" y="96184"/>
                  </a:cubicBezTo>
                  <a:cubicBezTo>
                    <a:pt x="109433" y="96231"/>
                    <a:pt x="109490" y="96269"/>
                    <a:pt x="109547" y="96317"/>
                  </a:cubicBezTo>
                  <a:cubicBezTo>
                    <a:pt x="109547" y="96317"/>
                    <a:pt x="109547" y="96317"/>
                    <a:pt x="109557" y="96326"/>
                  </a:cubicBezTo>
                  <a:lnTo>
                    <a:pt x="115396" y="99851"/>
                  </a:lnTo>
                  <a:cubicBezTo>
                    <a:pt x="115481" y="99898"/>
                    <a:pt x="115576" y="99927"/>
                    <a:pt x="115662" y="99965"/>
                  </a:cubicBezTo>
                  <a:cubicBezTo>
                    <a:pt x="115700" y="99994"/>
                    <a:pt x="115738" y="100003"/>
                    <a:pt x="115767" y="100013"/>
                  </a:cubicBezTo>
                  <a:cubicBezTo>
                    <a:pt x="115786" y="100013"/>
                    <a:pt x="115815" y="100022"/>
                    <a:pt x="115834" y="100022"/>
                  </a:cubicBezTo>
                  <a:cubicBezTo>
                    <a:pt x="115853" y="100032"/>
                    <a:pt x="115881" y="100032"/>
                    <a:pt x="115900" y="100041"/>
                  </a:cubicBezTo>
                  <a:cubicBezTo>
                    <a:pt x="115938" y="100051"/>
                    <a:pt x="115996" y="100051"/>
                    <a:pt x="116053" y="100060"/>
                  </a:cubicBezTo>
                  <a:cubicBezTo>
                    <a:pt x="116110" y="100060"/>
                    <a:pt x="116148" y="100070"/>
                    <a:pt x="116196" y="100070"/>
                  </a:cubicBezTo>
                  <a:lnTo>
                    <a:pt x="116329" y="100070"/>
                  </a:lnTo>
                  <a:cubicBezTo>
                    <a:pt x="116367" y="100070"/>
                    <a:pt x="116405" y="100060"/>
                    <a:pt x="116453" y="100060"/>
                  </a:cubicBezTo>
                  <a:cubicBezTo>
                    <a:pt x="116491" y="100060"/>
                    <a:pt x="116539" y="100051"/>
                    <a:pt x="116577" y="100051"/>
                  </a:cubicBezTo>
                  <a:cubicBezTo>
                    <a:pt x="116624" y="100041"/>
                    <a:pt x="116662" y="100041"/>
                    <a:pt x="116710" y="100032"/>
                  </a:cubicBezTo>
                  <a:lnTo>
                    <a:pt x="116748" y="100022"/>
                  </a:lnTo>
                  <a:lnTo>
                    <a:pt x="116748" y="100022"/>
                  </a:lnTo>
                  <a:cubicBezTo>
                    <a:pt x="116786" y="100013"/>
                    <a:pt x="116805" y="100013"/>
                    <a:pt x="116843" y="100003"/>
                  </a:cubicBezTo>
                  <a:cubicBezTo>
                    <a:pt x="116891" y="99965"/>
                    <a:pt x="116939" y="99946"/>
                    <a:pt x="116996" y="99927"/>
                  </a:cubicBezTo>
                  <a:cubicBezTo>
                    <a:pt x="117062" y="99908"/>
                    <a:pt x="117110" y="99879"/>
                    <a:pt x="117177" y="99841"/>
                  </a:cubicBezTo>
                  <a:lnTo>
                    <a:pt x="117672" y="99565"/>
                  </a:lnTo>
                  <a:lnTo>
                    <a:pt x="117615" y="100889"/>
                  </a:lnTo>
                  <a:cubicBezTo>
                    <a:pt x="117634" y="100917"/>
                    <a:pt x="117634" y="100956"/>
                    <a:pt x="117634" y="100956"/>
                  </a:cubicBezTo>
                  <a:cubicBezTo>
                    <a:pt x="117634" y="100984"/>
                    <a:pt x="117634" y="101013"/>
                    <a:pt x="117643" y="101041"/>
                  </a:cubicBezTo>
                  <a:cubicBezTo>
                    <a:pt x="117653" y="101070"/>
                    <a:pt x="117672" y="101089"/>
                    <a:pt x="117681" y="101108"/>
                  </a:cubicBezTo>
                  <a:cubicBezTo>
                    <a:pt x="117691" y="101118"/>
                    <a:pt x="117691" y="101137"/>
                    <a:pt x="117710" y="101146"/>
                  </a:cubicBezTo>
                  <a:cubicBezTo>
                    <a:pt x="117720" y="101165"/>
                    <a:pt x="117720" y="101175"/>
                    <a:pt x="117729" y="101184"/>
                  </a:cubicBezTo>
                  <a:cubicBezTo>
                    <a:pt x="117748" y="101222"/>
                    <a:pt x="117767" y="101251"/>
                    <a:pt x="117805" y="101270"/>
                  </a:cubicBezTo>
                  <a:cubicBezTo>
                    <a:pt x="117843" y="101308"/>
                    <a:pt x="117891" y="101356"/>
                    <a:pt x="117948" y="101394"/>
                  </a:cubicBezTo>
                  <a:lnTo>
                    <a:pt x="117967" y="101394"/>
                  </a:lnTo>
                  <a:lnTo>
                    <a:pt x="123806" y="104947"/>
                  </a:lnTo>
                  <a:cubicBezTo>
                    <a:pt x="123882" y="104985"/>
                    <a:pt x="123987" y="105023"/>
                    <a:pt x="124073" y="105061"/>
                  </a:cubicBezTo>
                  <a:cubicBezTo>
                    <a:pt x="124092" y="105080"/>
                    <a:pt x="124149" y="105090"/>
                    <a:pt x="124187" y="105090"/>
                  </a:cubicBezTo>
                  <a:cubicBezTo>
                    <a:pt x="124196" y="105099"/>
                    <a:pt x="124225" y="105099"/>
                    <a:pt x="124244" y="105108"/>
                  </a:cubicBezTo>
                  <a:cubicBezTo>
                    <a:pt x="124254" y="105108"/>
                    <a:pt x="124282" y="105118"/>
                    <a:pt x="124282" y="105118"/>
                  </a:cubicBezTo>
                  <a:cubicBezTo>
                    <a:pt x="124368" y="105128"/>
                    <a:pt x="124416" y="105146"/>
                    <a:pt x="124473" y="105146"/>
                  </a:cubicBezTo>
                  <a:cubicBezTo>
                    <a:pt x="124520" y="105156"/>
                    <a:pt x="124559" y="105156"/>
                    <a:pt x="124606" y="105156"/>
                  </a:cubicBezTo>
                  <a:lnTo>
                    <a:pt x="124854" y="105156"/>
                  </a:lnTo>
                  <a:cubicBezTo>
                    <a:pt x="124901" y="105146"/>
                    <a:pt x="124939" y="105146"/>
                    <a:pt x="124968" y="105118"/>
                  </a:cubicBezTo>
                  <a:cubicBezTo>
                    <a:pt x="125025" y="105118"/>
                    <a:pt x="125063" y="105118"/>
                    <a:pt x="125111" y="105108"/>
                  </a:cubicBezTo>
                  <a:lnTo>
                    <a:pt x="125139" y="105108"/>
                  </a:lnTo>
                  <a:cubicBezTo>
                    <a:pt x="125159" y="105090"/>
                    <a:pt x="125159" y="105090"/>
                    <a:pt x="125159" y="105090"/>
                  </a:cubicBezTo>
                  <a:cubicBezTo>
                    <a:pt x="125187" y="105090"/>
                    <a:pt x="125225" y="105090"/>
                    <a:pt x="125244" y="105080"/>
                  </a:cubicBezTo>
                  <a:cubicBezTo>
                    <a:pt x="125292" y="105061"/>
                    <a:pt x="125340" y="105042"/>
                    <a:pt x="125397" y="105023"/>
                  </a:cubicBezTo>
                  <a:cubicBezTo>
                    <a:pt x="125463" y="104994"/>
                    <a:pt x="125511" y="104975"/>
                    <a:pt x="125578" y="104937"/>
                  </a:cubicBezTo>
                  <a:lnTo>
                    <a:pt x="126054" y="104661"/>
                  </a:lnTo>
                  <a:lnTo>
                    <a:pt x="126016" y="105956"/>
                  </a:lnTo>
                  <a:lnTo>
                    <a:pt x="126016" y="106042"/>
                  </a:lnTo>
                  <a:cubicBezTo>
                    <a:pt x="126025" y="106071"/>
                    <a:pt x="126025" y="106089"/>
                    <a:pt x="126035" y="106109"/>
                  </a:cubicBezTo>
                  <a:cubicBezTo>
                    <a:pt x="126044" y="106128"/>
                    <a:pt x="126054" y="106166"/>
                    <a:pt x="126073" y="106194"/>
                  </a:cubicBezTo>
                  <a:cubicBezTo>
                    <a:pt x="126082" y="106204"/>
                    <a:pt x="126092" y="106213"/>
                    <a:pt x="126092" y="106232"/>
                  </a:cubicBezTo>
                  <a:cubicBezTo>
                    <a:pt x="126111" y="106242"/>
                    <a:pt x="126111" y="106261"/>
                    <a:pt x="126111" y="106280"/>
                  </a:cubicBezTo>
                  <a:cubicBezTo>
                    <a:pt x="126130" y="106299"/>
                    <a:pt x="126159" y="106328"/>
                    <a:pt x="126187" y="106347"/>
                  </a:cubicBezTo>
                  <a:cubicBezTo>
                    <a:pt x="126225" y="106394"/>
                    <a:pt x="126283" y="106432"/>
                    <a:pt x="126349" y="106471"/>
                  </a:cubicBezTo>
                  <a:lnTo>
                    <a:pt x="126368" y="106490"/>
                  </a:lnTo>
                  <a:lnTo>
                    <a:pt x="130902" y="109214"/>
                  </a:lnTo>
                  <a:cubicBezTo>
                    <a:pt x="130978" y="109261"/>
                    <a:pt x="131074" y="109319"/>
                    <a:pt x="131159" y="109347"/>
                  </a:cubicBezTo>
                  <a:cubicBezTo>
                    <a:pt x="131188" y="109366"/>
                    <a:pt x="131236" y="109366"/>
                    <a:pt x="131264" y="109376"/>
                  </a:cubicBezTo>
                  <a:cubicBezTo>
                    <a:pt x="131293" y="109376"/>
                    <a:pt x="131302" y="109385"/>
                    <a:pt x="131302" y="109385"/>
                  </a:cubicBezTo>
                  <a:cubicBezTo>
                    <a:pt x="131340" y="109385"/>
                    <a:pt x="131369" y="109395"/>
                    <a:pt x="131369" y="109395"/>
                  </a:cubicBezTo>
                  <a:cubicBezTo>
                    <a:pt x="131445" y="109404"/>
                    <a:pt x="131493" y="109433"/>
                    <a:pt x="131550" y="109433"/>
                  </a:cubicBezTo>
                  <a:cubicBezTo>
                    <a:pt x="131597" y="109433"/>
                    <a:pt x="131655" y="109433"/>
                    <a:pt x="131693" y="109433"/>
                  </a:cubicBezTo>
                  <a:lnTo>
                    <a:pt x="131759" y="109433"/>
                  </a:lnTo>
                  <a:lnTo>
                    <a:pt x="131779" y="109433"/>
                  </a:lnTo>
                  <a:lnTo>
                    <a:pt x="131941" y="109433"/>
                  </a:lnTo>
                  <a:cubicBezTo>
                    <a:pt x="131988" y="109433"/>
                    <a:pt x="132036" y="109433"/>
                    <a:pt x="132074" y="109404"/>
                  </a:cubicBezTo>
                  <a:cubicBezTo>
                    <a:pt x="132121" y="109404"/>
                    <a:pt x="132159" y="109395"/>
                    <a:pt x="132197" y="109385"/>
                  </a:cubicBezTo>
                  <a:lnTo>
                    <a:pt x="132236" y="109385"/>
                  </a:lnTo>
                  <a:cubicBezTo>
                    <a:pt x="132255" y="109376"/>
                    <a:pt x="132255" y="109376"/>
                    <a:pt x="132255" y="109376"/>
                  </a:cubicBezTo>
                  <a:cubicBezTo>
                    <a:pt x="132283" y="109376"/>
                    <a:pt x="132302" y="109366"/>
                    <a:pt x="132331" y="109357"/>
                  </a:cubicBezTo>
                  <a:cubicBezTo>
                    <a:pt x="132388" y="109347"/>
                    <a:pt x="132445" y="109338"/>
                    <a:pt x="132493" y="109319"/>
                  </a:cubicBezTo>
                  <a:cubicBezTo>
                    <a:pt x="132550" y="109261"/>
                    <a:pt x="132617" y="109242"/>
                    <a:pt x="132674" y="109214"/>
                  </a:cubicBezTo>
                  <a:lnTo>
                    <a:pt x="137389" y="106499"/>
                  </a:lnTo>
                  <a:cubicBezTo>
                    <a:pt x="137627" y="106347"/>
                    <a:pt x="137760" y="106166"/>
                    <a:pt x="137770" y="105966"/>
                  </a:cubicBezTo>
                  <a:lnTo>
                    <a:pt x="137836" y="104385"/>
                  </a:lnTo>
                  <a:cubicBezTo>
                    <a:pt x="137836" y="104385"/>
                    <a:pt x="137884" y="104385"/>
                    <a:pt x="137903" y="104365"/>
                  </a:cubicBezTo>
                  <a:cubicBezTo>
                    <a:pt x="137951" y="104365"/>
                    <a:pt x="137998" y="104347"/>
                    <a:pt x="138036" y="104337"/>
                  </a:cubicBezTo>
                  <a:lnTo>
                    <a:pt x="138065" y="104337"/>
                  </a:lnTo>
                  <a:cubicBezTo>
                    <a:pt x="138084" y="104327"/>
                    <a:pt x="138084" y="104327"/>
                    <a:pt x="138084" y="104327"/>
                  </a:cubicBezTo>
                  <a:cubicBezTo>
                    <a:pt x="138122" y="104327"/>
                    <a:pt x="138132" y="104308"/>
                    <a:pt x="138170" y="104299"/>
                  </a:cubicBezTo>
                  <a:cubicBezTo>
                    <a:pt x="138208" y="104289"/>
                    <a:pt x="138256" y="104280"/>
                    <a:pt x="138322" y="104261"/>
                  </a:cubicBezTo>
                  <a:cubicBezTo>
                    <a:pt x="138389" y="104232"/>
                    <a:pt x="138446" y="104194"/>
                    <a:pt x="138503" y="104165"/>
                  </a:cubicBezTo>
                  <a:lnTo>
                    <a:pt x="143208" y="101451"/>
                  </a:lnTo>
                  <a:cubicBezTo>
                    <a:pt x="143456" y="101298"/>
                    <a:pt x="143580" y="101118"/>
                    <a:pt x="143589" y="100917"/>
                  </a:cubicBezTo>
                  <a:lnTo>
                    <a:pt x="143647" y="99698"/>
                  </a:lnTo>
                  <a:lnTo>
                    <a:pt x="145466" y="100813"/>
                  </a:lnTo>
                  <a:cubicBezTo>
                    <a:pt x="145552" y="100860"/>
                    <a:pt x="145637" y="100908"/>
                    <a:pt x="145723" y="100917"/>
                  </a:cubicBezTo>
                  <a:cubicBezTo>
                    <a:pt x="145752" y="100946"/>
                    <a:pt x="145809" y="100946"/>
                    <a:pt x="145828" y="100956"/>
                  </a:cubicBezTo>
                  <a:cubicBezTo>
                    <a:pt x="145857" y="100956"/>
                    <a:pt x="145875" y="100965"/>
                    <a:pt x="145904" y="100965"/>
                  </a:cubicBezTo>
                  <a:cubicBezTo>
                    <a:pt x="145923" y="100975"/>
                    <a:pt x="145942" y="100975"/>
                    <a:pt x="145961" y="100984"/>
                  </a:cubicBezTo>
                  <a:cubicBezTo>
                    <a:pt x="146018" y="100994"/>
                    <a:pt x="146066" y="100994"/>
                    <a:pt x="146133" y="101003"/>
                  </a:cubicBezTo>
                  <a:cubicBezTo>
                    <a:pt x="146161" y="101003"/>
                    <a:pt x="146209" y="101022"/>
                    <a:pt x="146276" y="101022"/>
                  </a:cubicBezTo>
                  <a:lnTo>
                    <a:pt x="146400" y="101022"/>
                  </a:lnTo>
                  <a:cubicBezTo>
                    <a:pt x="146438" y="101022"/>
                    <a:pt x="146476" y="101022"/>
                    <a:pt x="146523" y="101003"/>
                  </a:cubicBezTo>
                  <a:cubicBezTo>
                    <a:pt x="146561" y="101003"/>
                    <a:pt x="146609" y="101003"/>
                    <a:pt x="146638" y="100994"/>
                  </a:cubicBezTo>
                  <a:cubicBezTo>
                    <a:pt x="146685" y="100975"/>
                    <a:pt x="146723" y="100975"/>
                    <a:pt x="146780" y="100975"/>
                  </a:cubicBezTo>
                  <a:lnTo>
                    <a:pt x="146799" y="100965"/>
                  </a:lnTo>
                  <a:lnTo>
                    <a:pt x="146818" y="100965"/>
                  </a:lnTo>
                  <a:cubicBezTo>
                    <a:pt x="146847" y="100946"/>
                    <a:pt x="146885" y="100946"/>
                    <a:pt x="146904" y="100937"/>
                  </a:cubicBezTo>
                  <a:cubicBezTo>
                    <a:pt x="146952" y="100937"/>
                    <a:pt x="147009" y="100908"/>
                    <a:pt x="147057" y="100889"/>
                  </a:cubicBezTo>
                  <a:cubicBezTo>
                    <a:pt x="147114" y="100860"/>
                    <a:pt x="147181" y="100832"/>
                    <a:pt x="147238" y="100813"/>
                  </a:cubicBezTo>
                  <a:lnTo>
                    <a:pt x="151943" y="98088"/>
                  </a:lnTo>
                  <a:cubicBezTo>
                    <a:pt x="152200" y="97936"/>
                    <a:pt x="152324" y="97746"/>
                    <a:pt x="152333" y="97546"/>
                  </a:cubicBezTo>
                  <a:lnTo>
                    <a:pt x="152372" y="96422"/>
                  </a:lnTo>
                  <a:lnTo>
                    <a:pt x="152705" y="96622"/>
                  </a:lnTo>
                  <a:cubicBezTo>
                    <a:pt x="152771" y="96669"/>
                    <a:pt x="152876" y="96727"/>
                    <a:pt x="152962" y="96755"/>
                  </a:cubicBezTo>
                  <a:cubicBezTo>
                    <a:pt x="152991" y="96765"/>
                    <a:pt x="153038" y="96765"/>
                    <a:pt x="153076" y="96774"/>
                  </a:cubicBezTo>
                  <a:cubicBezTo>
                    <a:pt x="153095" y="96784"/>
                    <a:pt x="153114" y="96784"/>
                    <a:pt x="153124" y="96793"/>
                  </a:cubicBezTo>
                  <a:cubicBezTo>
                    <a:pt x="153162" y="96793"/>
                    <a:pt x="153172" y="96803"/>
                    <a:pt x="153172" y="96803"/>
                  </a:cubicBezTo>
                  <a:cubicBezTo>
                    <a:pt x="153248" y="96812"/>
                    <a:pt x="153305" y="96822"/>
                    <a:pt x="153353" y="96822"/>
                  </a:cubicBezTo>
                  <a:cubicBezTo>
                    <a:pt x="153400" y="96841"/>
                    <a:pt x="153448" y="96841"/>
                    <a:pt x="153496" y="96841"/>
                  </a:cubicBezTo>
                  <a:lnTo>
                    <a:pt x="153562" y="96841"/>
                  </a:lnTo>
                  <a:cubicBezTo>
                    <a:pt x="153562" y="96841"/>
                    <a:pt x="153572" y="96841"/>
                    <a:pt x="153591" y="96841"/>
                  </a:cubicBezTo>
                  <a:lnTo>
                    <a:pt x="153629" y="96841"/>
                  </a:lnTo>
                  <a:cubicBezTo>
                    <a:pt x="153667" y="96841"/>
                    <a:pt x="153724" y="96841"/>
                    <a:pt x="153743" y="96822"/>
                  </a:cubicBezTo>
                  <a:cubicBezTo>
                    <a:pt x="153800" y="96822"/>
                    <a:pt x="153838" y="96822"/>
                    <a:pt x="153876" y="96812"/>
                  </a:cubicBezTo>
                  <a:cubicBezTo>
                    <a:pt x="153934" y="96812"/>
                    <a:pt x="153972" y="96803"/>
                    <a:pt x="154010" y="96793"/>
                  </a:cubicBezTo>
                  <a:cubicBezTo>
                    <a:pt x="154019" y="96793"/>
                    <a:pt x="154029" y="96784"/>
                    <a:pt x="154029" y="96784"/>
                  </a:cubicBezTo>
                  <a:cubicBezTo>
                    <a:pt x="154057" y="96784"/>
                    <a:pt x="154057" y="96784"/>
                    <a:pt x="154057" y="96784"/>
                  </a:cubicBezTo>
                  <a:cubicBezTo>
                    <a:pt x="154096" y="96774"/>
                    <a:pt x="154115" y="96774"/>
                    <a:pt x="154134" y="96765"/>
                  </a:cubicBezTo>
                  <a:cubicBezTo>
                    <a:pt x="154181" y="96755"/>
                    <a:pt x="154248" y="96736"/>
                    <a:pt x="154305" y="96707"/>
                  </a:cubicBezTo>
                  <a:cubicBezTo>
                    <a:pt x="154353" y="96688"/>
                    <a:pt x="154419" y="96650"/>
                    <a:pt x="154477" y="96612"/>
                  </a:cubicBezTo>
                  <a:lnTo>
                    <a:pt x="159191" y="93907"/>
                  </a:lnTo>
                  <a:cubicBezTo>
                    <a:pt x="159439" y="93755"/>
                    <a:pt x="159563" y="93564"/>
                    <a:pt x="159563" y="93383"/>
                  </a:cubicBezTo>
                  <a:lnTo>
                    <a:pt x="159620" y="92231"/>
                  </a:lnTo>
                  <a:lnTo>
                    <a:pt x="159953" y="92440"/>
                  </a:lnTo>
                  <a:cubicBezTo>
                    <a:pt x="160030" y="92498"/>
                    <a:pt x="160134" y="92526"/>
                    <a:pt x="160220" y="92574"/>
                  </a:cubicBezTo>
                  <a:cubicBezTo>
                    <a:pt x="160249" y="92574"/>
                    <a:pt x="160277" y="92583"/>
                    <a:pt x="160325" y="92602"/>
                  </a:cubicBezTo>
                  <a:cubicBezTo>
                    <a:pt x="160344" y="92602"/>
                    <a:pt x="160363" y="92602"/>
                    <a:pt x="160382" y="92602"/>
                  </a:cubicBezTo>
                  <a:cubicBezTo>
                    <a:pt x="160401" y="92612"/>
                    <a:pt x="160420" y="92612"/>
                    <a:pt x="160449" y="92631"/>
                  </a:cubicBezTo>
                  <a:cubicBezTo>
                    <a:pt x="160496" y="92631"/>
                    <a:pt x="160544" y="92650"/>
                    <a:pt x="160611" y="92659"/>
                  </a:cubicBezTo>
                  <a:lnTo>
                    <a:pt x="160754" y="92659"/>
                  </a:lnTo>
                  <a:cubicBezTo>
                    <a:pt x="160772" y="92669"/>
                    <a:pt x="160792" y="92669"/>
                    <a:pt x="160792" y="92669"/>
                  </a:cubicBezTo>
                  <a:cubicBezTo>
                    <a:pt x="160820" y="92669"/>
                    <a:pt x="160820" y="92669"/>
                    <a:pt x="160820" y="92669"/>
                  </a:cubicBezTo>
                  <a:lnTo>
                    <a:pt x="160877" y="92669"/>
                  </a:lnTo>
                  <a:cubicBezTo>
                    <a:pt x="160925" y="92650"/>
                    <a:pt x="160963" y="92650"/>
                    <a:pt x="161011" y="92650"/>
                  </a:cubicBezTo>
                  <a:cubicBezTo>
                    <a:pt x="161049" y="92650"/>
                    <a:pt x="161087" y="92650"/>
                    <a:pt x="161135" y="92650"/>
                  </a:cubicBezTo>
                  <a:cubicBezTo>
                    <a:pt x="161182" y="92631"/>
                    <a:pt x="161211" y="92612"/>
                    <a:pt x="161258" y="92612"/>
                  </a:cubicBezTo>
                  <a:cubicBezTo>
                    <a:pt x="161268" y="92602"/>
                    <a:pt x="161277" y="92602"/>
                    <a:pt x="161277" y="92602"/>
                  </a:cubicBezTo>
                  <a:lnTo>
                    <a:pt x="161306" y="92593"/>
                  </a:lnTo>
                  <a:cubicBezTo>
                    <a:pt x="161325" y="92593"/>
                    <a:pt x="161373" y="92583"/>
                    <a:pt x="161392" y="92583"/>
                  </a:cubicBezTo>
                  <a:cubicBezTo>
                    <a:pt x="161439" y="92564"/>
                    <a:pt x="161497" y="92555"/>
                    <a:pt x="161544" y="92526"/>
                  </a:cubicBezTo>
                  <a:cubicBezTo>
                    <a:pt x="161620" y="92507"/>
                    <a:pt x="161668" y="92478"/>
                    <a:pt x="161725" y="92440"/>
                  </a:cubicBezTo>
                  <a:lnTo>
                    <a:pt x="166431" y="89716"/>
                  </a:lnTo>
                  <a:cubicBezTo>
                    <a:pt x="166678" y="89564"/>
                    <a:pt x="166811" y="89383"/>
                    <a:pt x="166821" y="89183"/>
                  </a:cubicBezTo>
                  <a:lnTo>
                    <a:pt x="166878" y="87497"/>
                  </a:lnTo>
                  <a:cubicBezTo>
                    <a:pt x="166869" y="87687"/>
                    <a:pt x="166745" y="87878"/>
                    <a:pt x="166488" y="88030"/>
                  </a:cubicBezTo>
                  <a:lnTo>
                    <a:pt x="161792" y="90754"/>
                  </a:lnTo>
                  <a:cubicBezTo>
                    <a:pt x="161658" y="90812"/>
                    <a:pt x="161525" y="90878"/>
                    <a:pt x="161382" y="90916"/>
                  </a:cubicBezTo>
                  <a:lnTo>
                    <a:pt x="161382" y="90916"/>
                  </a:lnTo>
                  <a:cubicBezTo>
                    <a:pt x="161211" y="90964"/>
                    <a:pt x="161068" y="90974"/>
                    <a:pt x="160906" y="90974"/>
                  </a:cubicBezTo>
                  <a:lnTo>
                    <a:pt x="160896" y="90974"/>
                  </a:lnTo>
                  <a:cubicBezTo>
                    <a:pt x="160744" y="90974"/>
                    <a:pt x="160611" y="90945"/>
                    <a:pt x="160477" y="90935"/>
                  </a:cubicBezTo>
                  <a:cubicBezTo>
                    <a:pt x="160449" y="90916"/>
                    <a:pt x="160430" y="90916"/>
                    <a:pt x="160411" y="90907"/>
                  </a:cubicBezTo>
                  <a:cubicBezTo>
                    <a:pt x="160277" y="90859"/>
                    <a:pt x="160163" y="90821"/>
                    <a:pt x="160039" y="90754"/>
                  </a:cubicBezTo>
                  <a:lnTo>
                    <a:pt x="147257" y="83011"/>
                  </a:lnTo>
                  <a:cubicBezTo>
                    <a:pt x="147142" y="82953"/>
                    <a:pt x="147057" y="82868"/>
                    <a:pt x="147018" y="82791"/>
                  </a:cubicBezTo>
                  <a:lnTo>
                    <a:pt x="146999" y="82782"/>
                  </a:lnTo>
                  <a:cubicBezTo>
                    <a:pt x="146990" y="82763"/>
                    <a:pt x="146990" y="82744"/>
                    <a:pt x="146980" y="82715"/>
                  </a:cubicBezTo>
                  <a:lnTo>
                    <a:pt x="151009" y="80382"/>
                  </a:lnTo>
                  <a:cubicBezTo>
                    <a:pt x="151257" y="80239"/>
                    <a:pt x="151390" y="80039"/>
                    <a:pt x="151400" y="79848"/>
                  </a:cubicBezTo>
                  <a:lnTo>
                    <a:pt x="151438" y="78705"/>
                  </a:lnTo>
                  <a:lnTo>
                    <a:pt x="156124" y="81544"/>
                  </a:lnTo>
                  <a:cubicBezTo>
                    <a:pt x="156201" y="81582"/>
                    <a:pt x="156296" y="81639"/>
                    <a:pt x="156372" y="81667"/>
                  </a:cubicBezTo>
                  <a:cubicBezTo>
                    <a:pt x="156410" y="81687"/>
                    <a:pt x="156458" y="81696"/>
                    <a:pt x="156486" y="81696"/>
                  </a:cubicBezTo>
                  <a:cubicBezTo>
                    <a:pt x="156515" y="81696"/>
                    <a:pt x="156543" y="81715"/>
                    <a:pt x="156553" y="81715"/>
                  </a:cubicBezTo>
                  <a:cubicBezTo>
                    <a:pt x="156572" y="81715"/>
                    <a:pt x="156601" y="81725"/>
                    <a:pt x="156620" y="81725"/>
                  </a:cubicBezTo>
                  <a:cubicBezTo>
                    <a:pt x="156677" y="81725"/>
                    <a:pt x="156724" y="81744"/>
                    <a:pt x="156791" y="81753"/>
                  </a:cubicBezTo>
                  <a:lnTo>
                    <a:pt x="156982" y="81753"/>
                  </a:lnTo>
                  <a:lnTo>
                    <a:pt x="157001" y="81753"/>
                  </a:lnTo>
                  <a:cubicBezTo>
                    <a:pt x="157001" y="81753"/>
                    <a:pt x="157029" y="81763"/>
                    <a:pt x="157048" y="81753"/>
                  </a:cubicBezTo>
                  <a:lnTo>
                    <a:pt x="157172" y="81753"/>
                  </a:lnTo>
                  <a:cubicBezTo>
                    <a:pt x="157210" y="81753"/>
                    <a:pt x="157248" y="81744"/>
                    <a:pt x="157286" y="81744"/>
                  </a:cubicBezTo>
                  <a:cubicBezTo>
                    <a:pt x="157334" y="81725"/>
                    <a:pt x="157372" y="81715"/>
                    <a:pt x="157420" y="81715"/>
                  </a:cubicBezTo>
                  <a:cubicBezTo>
                    <a:pt x="157429" y="81715"/>
                    <a:pt x="157439" y="81715"/>
                    <a:pt x="157448" y="81715"/>
                  </a:cubicBezTo>
                  <a:lnTo>
                    <a:pt x="157477" y="81696"/>
                  </a:lnTo>
                  <a:cubicBezTo>
                    <a:pt x="157496" y="81696"/>
                    <a:pt x="157525" y="81687"/>
                    <a:pt x="157553" y="81687"/>
                  </a:cubicBezTo>
                  <a:cubicBezTo>
                    <a:pt x="157591" y="81667"/>
                    <a:pt x="157658" y="81658"/>
                    <a:pt x="157705" y="81639"/>
                  </a:cubicBezTo>
                  <a:cubicBezTo>
                    <a:pt x="157772" y="81601"/>
                    <a:pt x="157839" y="81572"/>
                    <a:pt x="157877" y="81534"/>
                  </a:cubicBezTo>
                  <a:lnTo>
                    <a:pt x="158382" y="81267"/>
                  </a:lnTo>
                  <a:lnTo>
                    <a:pt x="158334" y="82572"/>
                  </a:lnTo>
                  <a:lnTo>
                    <a:pt x="158334" y="82639"/>
                  </a:lnTo>
                  <a:cubicBezTo>
                    <a:pt x="158334" y="82639"/>
                    <a:pt x="158344" y="82687"/>
                    <a:pt x="158353" y="82725"/>
                  </a:cubicBezTo>
                  <a:cubicBezTo>
                    <a:pt x="158372" y="82744"/>
                    <a:pt x="158382" y="82772"/>
                    <a:pt x="158382" y="82791"/>
                  </a:cubicBezTo>
                  <a:cubicBezTo>
                    <a:pt x="158401" y="82801"/>
                    <a:pt x="158401" y="82810"/>
                    <a:pt x="158401" y="82810"/>
                  </a:cubicBezTo>
                  <a:cubicBezTo>
                    <a:pt x="158420" y="82830"/>
                    <a:pt x="158420" y="82830"/>
                    <a:pt x="158420" y="82830"/>
                  </a:cubicBezTo>
                  <a:cubicBezTo>
                    <a:pt x="158430" y="82839"/>
                    <a:pt x="158430" y="82877"/>
                    <a:pt x="158439" y="82887"/>
                  </a:cubicBezTo>
                  <a:cubicBezTo>
                    <a:pt x="158458" y="82906"/>
                    <a:pt x="158477" y="82934"/>
                    <a:pt x="158506" y="82953"/>
                  </a:cubicBezTo>
                  <a:cubicBezTo>
                    <a:pt x="158553" y="82991"/>
                    <a:pt x="158610" y="83030"/>
                    <a:pt x="158658" y="83068"/>
                  </a:cubicBezTo>
                  <a:lnTo>
                    <a:pt x="158687" y="83096"/>
                  </a:lnTo>
                  <a:lnTo>
                    <a:pt x="164525" y="86621"/>
                  </a:lnTo>
                  <a:cubicBezTo>
                    <a:pt x="164611" y="86668"/>
                    <a:pt x="164697" y="86716"/>
                    <a:pt x="164773" y="86744"/>
                  </a:cubicBezTo>
                  <a:cubicBezTo>
                    <a:pt x="164821" y="86754"/>
                    <a:pt x="164849" y="86763"/>
                    <a:pt x="164887" y="86773"/>
                  </a:cubicBezTo>
                  <a:cubicBezTo>
                    <a:pt x="164907" y="86773"/>
                    <a:pt x="164935" y="86782"/>
                    <a:pt x="164935" y="86782"/>
                  </a:cubicBezTo>
                  <a:cubicBezTo>
                    <a:pt x="164973" y="86782"/>
                    <a:pt x="164992" y="86811"/>
                    <a:pt x="165021" y="86811"/>
                  </a:cubicBezTo>
                  <a:cubicBezTo>
                    <a:pt x="165068" y="86811"/>
                    <a:pt x="165135" y="86821"/>
                    <a:pt x="165183" y="86839"/>
                  </a:cubicBezTo>
                  <a:cubicBezTo>
                    <a:pt x="165240" y="86839"/>
                    <a:pt x="165287" y="86839"/>
                    <a:pt x="165316" y="86849"/>
                  </a:cubicBezTo>
                  <a:lnTo>
                    <a:pt x="165459" y="86849"/>
                  </a:lnTo>
                  <a:cubicBezTo>
                    <a:pt x="165506" y="86849"/>
                    <a:pt x="165535" y="86839"/>
                    <a:pt x="165583" y="86839"/>
                  </a:cubicBezTo>
                  <a:cubicBezTo>
                    <a:pt x="165621" y="86839"/>
                    <a:pt x="165668" y="86821"/>
                    <a:pt x="165697" y="86821"/>
                  </a:cubicBezTo>
                  <a:cubicBezTo>
                    <a:pt x="165745" y="86811"/>
                    <a:pt x="165783" y="86811"/>
                    <a:pt x="165830" y="86801"/>
                  </a:cubicBezTo>
                  <a:lnTo>
                    <a:pt x="165849" y="86782"/>
                  </a:lnTo>
                  <a:cubicBezTo>
                    <a:pt x="165868" y="86782"/>
                    <a:pt x="165868" y="86782"/>
                    <a:pt x="165868" y="86782"/>
                  </a:cubicBezTo>
                  <a:cubicBezTo>
                    <a:pt x="165906" y="86773"/>
                    <a:pt x="165926" y="86773"/>
                    <a:pt x="165954" y="86763"/>
                  </a:cubicBezTo>
                  <a:cubicBezTo>
                    <a:pt x="166011" y="86744"/>
                    <a:pt x="166059" y="86735"/>
                    <a:pt x="166116" y="86716"/>
                  </a:cubicBezTo>
                  <a:cubicBezTo>
                    <a:pt x="166173" y="86687"/>
                    <a:pt x="166231" y="86649"/>
                    <a:pt x="166297" y="86621"/>
                  </a:cubicBezTo>
                  <a:lnTo>
                    <a:pt x="166431" y="86544"/>
                  </a:lnTo>
                  <a:lnTo>
                    <a:pt x="171002" y="83887"/>
                  </a:lnTo>
                  <a:cubicBezTo>
                    <a:pt x="171260" y="83753"/>
                    <a:pt x="171383" y="83573"/>
                    <a:pt x="171383" y="83373"/>
                  </a:cubicBezTo>
                  <a:lnTo>
                    <a:pt x="171431" y="82239"/>
                  </a:lnTo>
                  <a:lnTo>
                    <a:pt x="174498" y="84116"/>
                  </a:lnTo>
                  <a:cubicBezTo>
                    <a:pt x="174574" y="84144"/>
                    <a:pt x="174670" y="84192"/>
                    <a:pt x="174765" y="84220"/>
                  </a:cubicBezTo>
                  <a:cubicBezTo>
                    <a:pt x="174793" y="84230"/>
                    <a:pt x="174841" y="84230"/>
                    <a:pt x="174870" y="84239"/>
                  </a:cubicBezTo>
                  <a:cubicBezTo>
                    <a:pt x="174889" y="84258"/>
                    <a:pt x="174917" y="84258"/>
                    <a:pt x="174927" y="84258"/>
                  </a:cubicBezTo>
                  <a:cubicBezTo>
                    <a:pt x="174927" y="84258"/>
                    <a:pt x="174965" y="84277"/>
                    <a:pt x="174993" y="84277"/>
                  </a:cubicBezTo>
                  <a:cubicBezTo>
                    <a:pt x="175041" y="84287"/>
                    <a:pt x="175098" y="84296"/>
                    <a:pt x="175146" y="84296"/>
                  </a:cubicBezTo>
                  <a:cubicBezTo>
                    <a:pt x="175193" y="84306"/>
                    <a:pt x="175251" y="84306"/>
                    <a:pt x="175289" y="84306"/>
                  </a:cubicBezTo>
                  <a:lnTo>
                    <a:pt x="175355" y="84306"/>
                  </a:lnTo>
                  <a:lnTo>
                    <a:pt x="175374" y="84306"/>
                  </a:lnTo>
                  <a:lnTo>
                    <a:pt x="175536" y="84306"/>
                  </a:lnTo>
                  <a:cubicBezTo>
                    <a:pt x="175584" y="84296"/>
                    <a:pt x="175632" y="84296"/>
                    <a:pt x="175670" y="84287"/>
                  </a:cubicBezTo>
                  <a:cubicBezTo>
                    <a:pt x="175717" y="84287"/>
                    <a:pt x="175756" y="84277"/>
                    <a:pt x="175794" y="84258"/>
                  </a:cubicBezTo>
                  <a:cubicBezTo>
                    <a:pt x="175822" y="84258"/>
                    <a:pt x="175822" y="84258"/>
                    <a:pt x="175841" y="84258"/>
                  </a:cubicBezTo>
                  <a:lnTo>
                    <a:pt x="175851" y="84258"/>
                  </a:lnTo>
                  <a:cubicBezTo>
                    <a:pt x="175879" y="84239"/>
                    <a:pt x="175908" y="84239"/>
                    <a:pt x="175927" y="84230"/>
                  </a:cubicBezTo>
                  <a:cubicBezTo>
                    <a:pt x="175984" y="84211"/>
                    <a:pt x="176041" y="84201"/>
                    <a:pt x="176079" y="84182"/>
                  </a:cubicBezTo>
                  <a:cubicBezTo>
                    <a:pt x="176146" y="84154"/>
                    <a:pt x="176222" y="84134"/>
                    <a:pt x="176270" y="84096"/>
                  </a:cubicBezTo>
                  <a:lnTo>
                    <a:pt x="180985" y="81363"/>
                  </a:lnTo>
                  <a:cubicBezTo>
                    <a:pt x="181232" y="81229"/>
                    <a:pt x="181356" y="81039"/>
                    <a:pt x="181366" y="80848"/>
                  </a:cubicBezTo>
                  <a:lnTo>
                    <a:pt x="181423" y="79191"/>
                  </a:lnTo>
                  <a:cubicBezTo>
                    <a:pt x="181413" y="79362"/>
                    <a:pt x="181270" y="79543"/>
                    <a:pt x="181051" y="79677"/>
                  </a:cubicBezTo>
                  <a:lnTo>
                    <a:pt x="175431" y="82096"/>
                  </a:lnTo>
                  <a:close/>
                  <a:moveTo>
                    <a:pt x="66494" y="27699"/>
                  </a:moveTo>
                  <a:lnTo>
                    <a:pt x="60170" y="31347"/>
                  </a:lnTo>
                  <a:lnTo>
                    <a:pt x="60093" y="33023"/>
                  </a:lnTo>
                  <a:lnTo>
                    <a:pt x="62284" y="31756"/>
                  </a:lnTo>
                  <a:lnTo>
                    <a:pt x="62227" y="33176"/>
                  </a:lnTo>
                  <a:cubicBezTo>
                    <a:pt x="62227" y="33176"/>
                    <a:pt x="62227" y="33214"/>
                    <a:pt x="62237" y="33261"/>
                  </a:cubicBezTo>
                  <a:cubicBezTo>
                    <a:pt x="62237" y="33261"/>
                    <a:pt x="62246" y="33299"/>
                    <a:pt x="62265" y="33319"/>
                  </a:cubicBezTo>
                  <a:cubicBezTo>
                    <a:pt x="62265" y="33338"/>
                    <a:pt x="62275" y="33366"/>
                    <a:pt x="62294" y="33395"/>
                  </a:cubicBezTo>
                  <a:cubicBezTo>
                    <a:pt x="62303" y="33404"/>
                    <a:pt x="62303" y="33423"/>
                    <a:pt x="62313" y="33433"/>
                  </a:cubicBezTo>
                  <a:cubicBezTo>
                    <a:pt x="62322" y="33442"/>
                    <a:pt x="62322" y="33442"/>
                    <a:pt x="62322" y="33442"/>
                  </a:cubicBezTo>
                  <a:lnTo>
                    <a:pt x="62322" y="33471"/>
                  </a:lnTo>
                  <a:cubicBezTo>
                    <a:pt x="62360" y="33500"/>
                    <a:pt x="62379" y="33528"/>
                    <a:pt x="62408" y="33557"/>
                  </a:cubicBezTo>
                  <a:cubicBezTo>
                    <a:pt x="62455" y="33595"/>
                    <a:pt x="62503" y="33642"/>
                    <a:pt x="62570" y="33681"/>
                  </a:cubicBezTo>
                  <a:cubicBezTo>
                    <a:pt x="62570" y="33681"/>
                    <a:pt x="62579" y="33681"/>
                    <a:pt x="62589" y="33690"/>
                  </a:cubicBezTo>
                  <a:lnTo>
                    <a:pt x="65113" y="35224"/>
                  </a:lnTo>
                  <a:cubicBezTo>
                    <a:pt x="65075" y="35252"/>
                    <a:pt x="65046" y="35290"/>
                    <a:pt x="64989" y="35328"/>
                  </a:cubicBezTo>
                  <a:lnTo>
                    <a:pt x="60284" y="38062"/>
                  </a:lnTo>
                  <a:cubicBezTo>
                    <a:pt x="60141" y="38138"/>
                    <a:pt x="60027" y="38186"/>
                    <a:pt x="59874" y="38224"/>
                  </a:cubicBezTo>
                  <a:lnTo>
                    <a:pt x="59865" y="38224"/>
                  </a:lnTo>
                  <a:cubicBezTo>
                    <a:pt x="59712" y="38262"/>
                    <a:pt x="59550" y="38272"/>
                    <a:pt x="59398" y="38272"/>
                  </a:cubicBezTo>
                  <a:lnTo>
                    <a:pt x="59389" y="38272"/>
                  </a:lnTo>
                  <a:cubicBezTo>
                    <a:pt x="59236" y="38272"/>
                    <a:pt x="59093" y="38272"/>
                    <a:pt x="58960" y="38233"/>
                  </a:cubicBezTo>
                  <a:cubicBezTo>
                    <a:pt x="58941" y="38233"/>
                    <a:pt x="58912" y="38224"/>
                    <a:pt x="58912" y="38224"/>
                  </a:cubicBezTo>
                  <a:cubicBezTo>
                    <a:pt x="58769" y="38176"/>
                    <a:pt x="58646" y="38138"/>
                    <a:pt x="58522" y="38072"/>
                  </a:cubicBezTo>
                  <a:lnTo>
                    <a:pt x="46968" y="31071"/>
                  </a:lnTo>
                  <a:cubicBezTo>
                    <a:pt x="46844" y="31004"/>
                    <a:pt x="46768" y="30909"/>
                    <a:pt x="46720" y="30842"/>
                  </a:cubicBezTo>
                  <a:cubicBezTo>
                    <a:pt x="46720" y="30842"/>
                    <a:pt x="46720" y="30842"/>
                    <a:pt x="46701" y="30823"/>
                  </a:cubicBezTo>
                  <a:cubicBezTo>
                    <a:pt x="46654" y="30737"/>
                    <a:pt x="46625" y="30642"/>
                    <a:pt x="46625" y="30556"/>
                  </a:cubicBezTo>
                  <a:lnTo>
                    <a:pt x="46577" y="32252"/>
                  </a:lnTo>
                  <a:lnTo>
                    <a:pt x="46577" y="32271"/>
                  </a:lnTo>
                  <a:lnTo>
                    <a:pt x="46568" y="32338"/>
                  </a:lnTo>
                  <a:cubicBezTo>
                    <a:pt x="46587" y="32356"/>
                    <a:pt x="46587" y="32385"/>
                    <a:pt x="46587" y="32385"/>
                  </a:cubicBezTo>
                  <a:cubicBezTo>
                    <a:pt x="46596" y="32433"/>
                    <a:pt x="46606" y="32461"/>
                    <a:pt x="46615" y="32490"/>
                  </a:cubicBezTo>
                  <a:cubicBezTo>
                    <a:pt x="46615" y="32490"/>
                    <a:pt x="46644" y="32518"/>
                    <a:pt x="46654" y="32528"/>
                  </a:cubicBezTo>
                  <a:cubicBezTo>
                    <a:pt x="46654" y="32528"/>
                    <a:pt x="46654" y="32528"/>
                    <a:pt x="46654" y="32538"/>
                  </a:cubicBezTo>
                  <a:lnTo>
                    <a:pt x="46663" y="32556"/>
                  </a:lnTo>
                  <a:cubicBezTo>
                    <a:pt x="46692" y="32595"/>
                    <a:pt x="46720" y="32614"/>
                    <a:pt x="46739" y="32642"/>
                  </a:cubicBezTo>
                  <a:cubicBezTo>
                    <a:pt x="46777" y="32690"/>
                    <a:pt x="46844" y="32728"/>
                    <a:pt x="46901" y="32776"/>
                  </a:cubicBezTo>
                  <a:lnTo>
                    <a:pt x="46911" y="32776"/>
                  </a:lnTo>
                  <a:lnTo>
                    <a:pt x="52178" y="35957"/>
                  </a:lnTo>
                  <a:cubicBezTo>
                    <a:pt x="52131" y="35995"/>
                    <a:pt x="52111" y="36033"/>
                    <a:pt x="52064" y="36081"/>
                  </a:cubicBezTo>
                  <a:lnTo>
                    <a:pt x="47349" y="38796"/>
                  </a:lnTo>
                  <a:cubicBezTo>
                    <a:pt x="47225" y="38872"/>
                    <a:pt x="47092" y="38929"/>
                    <a:pt x="46939" y="38958"/>
                  </a:cubicBezTo>
                  <a:lnTo>
                    <a:pt x="46939" y="38958"/>
                  </a:lnTo>
                  <a:cubicBezTo>
                    <a:pt x="46777" y="38986"/>
                    <a:pt x="46635" y="39005"/>
                    <a:pt x="46482" y="39005"/>
                  </a:cubicBezTo>
                  <a:lnTo>
                    <a:pt x="46463" y="39005"/>
                  </a:lnTo>
                  <a:cubicBezTo>
                    <a:pt x="46311" y="39005"/>
                    <a:pt x="46187" y="38996"/>
                    <a:pt x="46034" y="38967"/>
                  </a:cubicBezTo>
                  <a:cubicBezTo>
                    <a:pt x="46016" y="38967"/>
                    <a:pt x="45996" y="38958"/>
                    <a:pt x="45977" y="38948"/>
                  </a:cubicBezTo>
                  <a:cubicBezTo>
                    <a:pt x="45844" y="38919"/>
                    <a:pt x="45720" y="38872"/>
                    <a:pt x="45606" y="38805"/>
                  </a:cubicBezTo>
                  <a:lnTo>
                    <a:pt x="37890" y="34147"/>
                  </a:lnTo>
                  <a:cubicBezTo>
                    <a:pt x="37786" y="34071"/>
                    <a:pt x="37690" y="33976"/>
                    <a:pt x="37643" y="33900"/>
                  </a:cubicBezTo>
                  <a:lnTo>
                    <a:pt x="37643" y="33890"/>
                  </a:lnTo>
                  <a:cubicBezTo>
                    <a:pt x="37605" y="33842"/>
                    <a:pt x="37605" y="33795"/>
                    <a:pt x="37595" y="33738"/>
                  </a:cubicBezTo>
                  <a:lnTo>
                    <a:pt x="41510" y="31461"/>
                  </a:lnTo>
                  <a:cubicBezTo>
                    <a:pt x="41758" y="31309"/>
                    <a:pt x="41881" y="31128"/>
                    <a:pt x="41891" y="30937"/>
                  </a:cubicBezTo>
                  <a:lnTo>
                    <a:pt x="41929" y="29851"/>
                  </a:lnTo>
                  <a:lnTo>
                    <a:pt x="42224" y="30042"/>
                  </a:lnTo>
                  <a:cubicBezTo>
                    <a:pt x="42310" y="30090"/>
                    <a:pt x="42406" y="30118"/>
                    <a:pt x="42491" y="30156"/>
                  </a:cubicBezTo>
                  <a:cubicBezTo>
                    <a:pt x="42520" y="30166"/>
                    <a:pt x="42567" y="30185"/>
                    <a:pt x="42596" y="30194"/>
                  </a:cubicBezTo>
                  <a:cubicBezTo>
                    <a:pt x="42624" y="30194"/>
                    <a:pt x="42634" y="30214"/>
                    <a:pt x="42663" y="30214"/>
                  </a:cubicBezTo>
                  <a:cubicBezTo>
                    <a:pt x="42682" y="30223"/>
                    <a:pt x="42710" y="30223"/>
                    <a:pt x="42720" y="30232"/>
                  </a:cubicBezTo>
                  <a:cubicBezTo>
                    <a:pt x="42786" y="30242"/>
                    <a:pt x="42844" y="30242"/>
                    <a:pt x="42891" y="30252"/>
                  </a:cubicBezTo>
                  <a:cubicBezTo>
                    <a:pt x="42929" y="30252"/>
                    <a:pt x="42996" y="30252"/>
                    <a:pt x="43024" y="30261"/>
                  </a:cubicBezTo>
                  <a:lnTo>
                    <a:pt x="43167" y="30261"/>
                  </a:lnTo>
                  <a:cubicBezTo>
                    <a:pt x="43206" y="30261"/>
                    <a:pt x="43253" y="30252"/>
                    <a:pt x="43291" y="30252"/>
                  </a:cubicBezTo>
                  <a:cubicBezTo>
                    <a:pt x="43329" y="30252"/>
                    <a:pt x="43377" y="30242"/>
                    <a:pt x="43415" y="30242"/>
                  </a:cubicBezTo>
                  <a:cubicBezTo>
                    <a:pt x="43453" y="30232"/>
                    <a:pt x="43482" y="30232"/>
                    <a:pt x="43539" y="30223"/>
                  </a:cubicBezTo>
                  <a:lnTo>
                    <a:pt x="43567" y="30194"/>
                  </a:lnTo>
                  <a:lnTo>
                    <a:pt x="43577" y="30194"/>
                  </a:lnTo>
                  <a:cubicBezTo>
                    <a:pt x="43615" y="30194"/>
                    <a:pt x="43653" y="30194"/>
                    <a:pt x="43672" y="30185"/>
                  </a:cubicBezTo>
                  <a:cubicBezTo>
                    <a:pt x="43729" y="30156"/>
                    <a:pt x="43767" y="30137"/>
                    <a:pt x="43825" y="30118"/>
                  </a:cubicBezTo>
                  <a:cubicBezTo>
                    <a:pt x="43891" y="30099"/>
                    <a:pt x="43948" y="30071"/>
                    <a:pt x="44006" y="30042"/>
                  </a:cubicBezTo>
                  <a:lnTo>
                    <a:pt x="48711" y="27327"/>
                  </a:lnTo>
                  <a:cubicBezTo>
                    <a:pt x="48959" y="27156"/>
                    <a:pt x="49092" y="26975"/>
                    <a:pt x="49092" y="26784"/>
                  </a:cubicBezTo>
                  <a:lnTo>
                    <a:pt x="49140" y="25613"/>
                  </a:lnTo>
                  <a:lnTo>
                    <a:pt x="51273" y="26918"/>
                  </a:lnTo>
                  <a:cubicBezTo>
                    <a:pt x="51359" y="26956"/>
                    <a:pt x="51445" y="27004"/>
                    <a:pt x="51530" y="27032"/>
                  </a:cubicBezTo>
                  <a:cubicBezTo>
                    <a:pt x="51568" y="27042"/>
                    <a:pt x="51606" y="27042"/>
                    <a:pt x="51635" y="27051"/>
                  </a:cubicBezTo>
                  <a:cubicBezTo>
                    <a:pt x="51664" y="27061"/>
                    <a:pt x="51683" y="27061"/>
                    <a:pt x="51702" y="27070"/>
                  </a:cubicBezTo>
                  <a:cubicBezTo>
                    <a:pt x="51730" y="27070"/>
                    <a:pt x="51749" y="27089"/>
                    <a:pt x="51749" y="27089"/>
                  </a:cubicBezTo>
                  <a:cubicBezTo>
                    <a:pt x="51835" y="27099"/>
                    <a:pt x="51883" y="27099"/>
                    <a:pt x="51940" y="27099"/>
                  </a:cubicBezTo>
                  <a:cubicBezTo>
                    <a:pt x="51978" y="27127"/>
                    <a:pt x="52026" y="27127"/>
                    <a:pt x="52064" y="27127"/>
                  </a:cubicBezTo>
                  <a:lnTo>
                    <a:pt x="52131" y="27127"/>
                  </a:lnTo>
                  <a:lnTo>
                    <a:pt x="52149" y="27127"/>
                  </a:lnTo>
                  <a:lnTo>
                    <a:pt x="52207" y="27127"/>
                  </a:lnTo>
                  <a:cubicBezTo>
                    <a:pt x="52235" y="27127"/>
                    <a:pt x="52273" y="27127"/>
                    <a:pt x="52321" y="27099"/>
                  </a:cubicBezTo>
                  <a:cubicBezTo>
                    <a:pt x="52369" y="27099"/>
                    <a:pt x="52407" y="27099"/>
                    <a:pt x="52445" y="27099"/>
                  </a:cubicBezTo>
                  <a:cubicBezTo>
                    <a:pt x="52483" y="27099"/>
                    <a:pt x="52531" y="27089"/>
                    <a:pt x="52578" y="27070"/>
                  </a:cubicBezTo>
                  <a:cubicBezTo>
                    <a:pt x="52578" y="27070"/>
                    <a:pt x="52597" y="27070"/>
                    <a:pt x="52616" y="27061"/>
                  </a:cubicBezTo>
                  <a:lnTo>
                    <a:pt x="52626" y="27061"/>
                  </a:lnTo>
                  <a:cubicBezTo>
                    <a:pt x="52654" y="27051"/>
                    <a:pt x="52673" y="27051"/>
                    <a:pt x="52702" y="27042"/>
                  </a:cubicBezTo>
                  <a:cubicBezTo>
                    <a:pt x="52750" y="27032"/>
                    <a:pt x="52807" y="27013"/>
                    <a:pt x="52864" y="27004"/>
                  </a:cubicBezTo>
                  <a:cubicBezTo>
                    <a:pt x="52930" y="26975"/>
                    <a:pt x="52988" y="26937"/>
                    <a:pt x="53035" y="26908"/>
                  </a:cubicBezTo>
                  <a:lnTo>
                    <a:pt x="57750" y="24175"/>
                  </a:lnTo>
                  <a:cubicBezTo>
                    <a:pt x="57998" y="24032"/>
                    <a:pt x="58131" y="23851"/>
                    <a:pt x="58141" y="23660"/>
                  </a:cubicBezTo>
                  <a:lnTo>
                    <a:pt x="58179" y="22460"/>
                  </a:lnTo>
                  <a:lnTo>
                    <a:pt x="63256" y="25527"/>
                  </a:lnTo>
                  <a:cubicBezTo>
                    <a:pt x="63341" y="25565"/>
                    <a:pt x="63427" y="25622"/>
                    <a:pt x="63522" y="25651"/>
                  </a:cubicBezTo>
                  <a:cubicBezTo>
                    <a:pt x="63560" y="25670"/>
                    <a:pt x="63589" y="25670"/>
                    <a:pt x="63627" y="25680"/>
                  </a:cubicBezTo>
                  <a:cubicBezTo>
                    <a:pt x="63646" y="25689"/>
                    <a:pt x="63665" y="25689"/>
                    <a:pt x="63684" y="25699"/>
                  </a:cubicBezTo>
                  <a:cubicBezTo>
                    <a:pt x="63703" y="25699"/>
                    <a:pt x="63741" y="25708"/>
                    <a:pt x="63770" y="25708"/>
                  </a:cubicBezTo>
                  <a:cubicBezTo>
                    <a:pt x="63818" y="25718"/>
                    <a:pt x="63865" y="25727"/>
                    <a:pt x="63922" y="25727"/>
                  </a:cubicBezTo>
                  <a:cubicBezTo>
                    <a:pt x="63951" y="25737"/>
                    <a:pt x="64018" y="25737"/>
                    <a:pt x="64056" y="25737"/>
                  </a:cubicBezTo>
                  <a:lnTo>
                    <a:pt x="64303" y="25737"/>
                  </a:lnTo>
                  <a:cubicBezTo>
                    <a:pt x="64341" y="25727"/>
                    <a:pt x="64370" y="25727"/>
                    <a:pt x="64418" y="25718"/>
                  </a:cubicBezTo>
                  <a:cubicBezTo>
                    <a:pt x="64465" y="25718"/>
                    <a:pt x="64503" y="25708"/>
                    <a:pt x="64551" y="25699"/>
                  </a:cubicBezTo>
                  <a:cubicBezTo>
                    <a:pt x="64551" y="25699"/>
                    <a:pt x="64579" y="25699"/>
                    <a:pt x="64589" y="25689"/>
                  </a:cubicBezTo>
                  <a:lnTo>
                    <a:pt x="64589" y="25689"/>
                  </a:lnTo>
                  <a:cubicBezTo>
                    <a:pt x="64627" y="25680"/>
                    <a:pt x="64656" y="25680"/>
                    <a:pt x="64665" y="25670"/>
                  </a:cubicBezTo>
                  <a:cubicBezTo>
                    <a:pt x="64732" y="25641"/>
                    <a:pt x="64780" y="25632"/>
                    <a:pt x="64827" y="25613"/>
                  </a:cubicBezTo>
                  <a:cubicBezTo>
                    <a:pt x="64894" y="25575"/>
                    <a:pt x="64961" y="25556"/>
                    <a:pt x="65027" y="25527"/>
                  </a:cubicBezTo>
                  <a:lnTo>
                    <a:pt x="65551" y="25203"/>
                  </a:lnTo>
                  <a:lnTo>
                    <a:pt x="65513" y="26565"/>
                  </a:lnTo>
                  <a:lnTo>
                    <a:pt x="65513" y="26575"/>
                  </a:lnTo>
                  <a:cubicBezTo>
                    <a:pt x="65513" y="26575"/>
                    <a:pt x="65513" y="26642"/>
                    <a:pt x="65522" y="26661"/>
                  </a:cubicBezTo>
                  <a:lnTo>
                    <a:pt x="65522" y="26737"/>
                  </a:lnTo>
                  <a:cubicBezTo>
                    <a:pt x="65551" y="26756"/>
                    <a:pt x="65551" y="26784"/>
                    <a:pt x="65580" y="26794"/>
                  </a:cubicBezTo>
                  <a:cubicBezTo>
                    <a:pt x="65580" y="26794"/>
                    <a:pt x="65580" y="26832"/>
                    <a:pt x="65589" y="26851"/>
                  </a:cubicBezTo>
                  <a:lnTo>
                    <a:pt x="65608" y="26861"/>
                  </a:lnTo>
                  <a:lnTo>
                    <a:pt x="65618" y="26870"/>
                  </a:lnTo>
                  <a:cubicBezTo>
                    <a:pt x="65627" y="26918"/>
                    <a:pt x="65675" y="26937"/>
                    <a:pt x="65685" y="26984"/>
                  </a:cubicBezTo>
                  <a:cubicBezTo>
                    <a:pt x="65732" y="27022"/>
                    <a:pt x="65799" y="27051"/>
                    <a:pt x="65837" y="27089"/>
                  </a:cubicBezTo>
                  <a:cubicBezTo>
                    <a:pt x="65837" y="27089"/>
                    <a:pt x="65865" y="27089"/>
                    <a:pt x="65865" y="27099"/>
                  </a:cubicBezTo>
                  <a:lnTo>
                    <a:pt x="66723" y="27623"/>
                  </a:lnTo>
                  <a:cubicBezTo>
                    <a:pt x="66570" y="27594"/>
                    <a:pt x="66532" y="27632"/>
                    <a:pt x="66494" y="27699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CEFC8B5-C64B-4687-9474-B686D7EB4842}"/>
                </a:ext>
              </a:extLst>
            </p:cNvPr>
            <p:cNvSpPr/>
            <p:nvPr/>
          </p:nvSpPr>
          <p:spPr>
            <a:xfrm>
              <a:off x="5046527" y="5320004"/>
              <a:ext cx="19050" cy="19050"/>
            </a:xfrm>
            <a:custGeom>
              <a:avLst/>
              <a:gdLst>
                <a:gd name="connsiteX0" fmla="*/ 14478 w 19050"/>
                <a:gd name="connsiteY0" fmla="*/ 8963 h 19050"/>
                <a:gd name="connsiteX1" fmla="*/ 14326 w 19050"/>
                <a:gd name="connsiteY1" fmla="*/ 8858 h 19050"/>
                <a:gd name="connsiteX2" fmla="*/ 14240 w 19050"/>
                <a:gd name="connsiteY2" fmla="*/ 8754 h 19050"/>
                <a:gd name="connsiteX3" fmla="*/ 14230 w 19050"/>
                <a:gd name="connsiteY3" fmla="*/ 8744 h 19050"/>
                <a:gd name="connsiteX4" fmla="*/ 14230 w 19050"/>
                <a:gd name="connsiteY4" fmla="*/ 8734 h 19050"/>
                <a:gd name="connsiteX5" fmla="*/ 14192 w 19050"/>
                <a:gd name="connsiteY5" fmla="*/ 8687 h 19050"/>
                <a:gd name="connsiteX6" fmla="*/ 14164 w 19050"/>
                <a:gd name="connsiteY6" fmla="*/ 8611 h 19050"/>
                <a:gd name="connsiteX7" fmla="*/ 14144 w 19050"/>
                <a:gd name="connsiteY7" fmla="*/ 8525 h 19050"/>
                <a:gd name="connsiteX8" fmla="*/ 14144 w 19050"/>
                <a:gd name="connsiteY8" fmla="*/ 8468 h 19050"/>
                <a:gd name="connsiteX9" fmla="*/ 14144 w 19050"/>
                <a:gd name="connsiteY9" fmla="*/ 8458 h 19050"/>
                <a:gd name="connsiteX10" fmla="*/ 14192 w 19050"/>
                <a:gd name="connsiteY10" fmla="*/ 7144 h 19050"/>
                <a:gd name="connsiteX11" fmla="*/ 7144 w 19050"/>
                <a:gd name="connsiteY11" fmla="*/ 11220 h 19050"/>
                <a:gd name="connsiteX12" fmla="*/ 7363 w 19050"/>
                <a:gd name="connsiteY12" fmla="*/ 11421 h 19050"/>
                <a:gd name="connsiteX13" fmla="*/ 13678 w 19050"/>
                <a:gd name="connsiteY13" fmla="*/ 15249 h 19050"/>
                <a:gd name="connsiteX14" fmla="*/ 14049 w 19050"/>
                <a:gd name="connsiteY14" fmla="*/ 15402 h 19050"/>
                <a:gd name="connsiteX15" fmla="*/ 14116 w 19050"/>
                <a:gd name="connsiteY15" fmla="*/ 15411 h 19050"/>
                <a:gd name="connsiteX16" fmla="*/ 14544 w 19050"/>
                <a:gd name="connsiteY16" fmla="*/ 15469 h 19050"/>
                <a:gd name="connsiteX17" fmla="*/ 14554 w 19050"/>
                <a:gd name="connsiteY17" fmla="*/ 15469 h 19050"/>
                <a:gd name="connsiteX18" fmla="*/ 15011 w 19050"/>
                <a:gd name="connsiteY18" fmla="*/ 15411 h 19050"/>
                <a:gd name="connsiteX19" fmla="*/ 15021 w 19050"/>
                <a:gd name="connsiteY19" fmla="*/ 15411 h 19050"/>
                <a:gd name="connsiteX20" fmla="*/ 15430 w 19050"/>
                <a:gd name="connsiteY20" fmla="*/ 15249 h 19050"/>
                <a:gd name="connsiteX21" fmla="*/ 20145 w 19050"/>
                <a:gd name="connsiteY21" fmla="*/ 12525 h 19050"/>
                <a:gd name="connsiteX22" fmla="*/ 20241 w 19050"/>
                <a:gd name="connsiteY22" fmla="*/ 12440 h 19050"/>
                <a:gd name="connsiteX23" fmla="*/ 14478 w 19050"/>
                <a:gd name="connsiteY23" fmla="*/ 8963 h 19050"/>
                <a:gd name="connsiteX24" fmla="*/ 14478 w 19050"/>
                <a:gd name="connsiteY24" fmla="*/ 89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" h="19050">
                  <a:moveTo>
                    <a:pt x="14478" y="8963"/>
                  </a:moveTo>
                  <a:cubicBezTo>
                    <a:pt x="14421" y="8934"/>
                    <a:pt x="14373" y="8896"/>
                    <a:pt x="14326" y="8858"/>
                  </a:cubicBezTo>
                  <a:cubicBezTo>
                    <a:pt x="14297" y="8820"/>
                    <a:pt x="14268" y="8792"/>
                    <a:pt x="14240" y="8754"/>
                  </a:cubicBezTo>
                  <a:lnTo>
                    <a:pt x="14230" y="8744"/>
                  </a:lnTo>
                  <a:lnTo>
                    <a:pt x="14230" y="8734"/>
                  </a:lnTo>
                  <a:cubicBezTo>
                    <a:pt x="14221" y="8706"/>
                    <a:pt x="14202" y="8706"/>
                    <a:pt x="14192" y="8687"/>
                  </a:cubicBezTo>
                  <a:cubicBezTo>
                    <a:pt x="14183" y="8668"/>
                    <a:pt x="14173" y="8639"/>
                    <a:pt x="14164" y="8611"/>
                  </a:cubicBezTo>
                  <a:cubicBezTo>
                    <a:pt x="14164" y="8582"/>
                    <a:pt x="14144" y="8563"/>
                    <a:pt x="14144" y="8525"/>
                  </a:cubicBezTo>
                  <a:lnTo>
                    <a:pt x="14144" y="8468"/>
                  </a:lnTo>
                  <a:lnTo>
                    <a:pt x="14144" y="8458"/>
                  </a:lnTo>
                  <a:lnTo>
                    <a:pt x="14192" y="7144"/>
                  </a:lnTo>
                  <a:lnTo>
                    <a:pt x="7144" y="11220"/>
                  </a:lnTo>
                  <a:cubicBezTo>
                    <a:pt x="7210" y="11287"/>
                    <a:pt x="7277" y="11373"/>
                    <a:pt x="7363" y="11421"/>
                  </a:cubicBezTo>
                  <a:lnTo>
                    <a:pt x="13678" y="15249"/>
                  </a:lnTo>
                  <a:cubicBezTo>
                    <a:pt x="13792" y="15316"/>
                    <a:pt x="13916" y="15364"/>
                    <a:pt x="14049" y="15402"/>
                  </a:cubicBezTo>
                  <a:cubicBezTo>
                    <a:pt x="14068" y="15402"/>
                    <a:pt x="14087" y="15411"/>
                    <a:pt x="14116" y="15411"/>
                  </a:cubicBezTo>
                  <a:cubicBezTo>
                    <a:pt x="14259" y="15449"/>
                    <a:pt x="14383" y="15469"/>
                    <a:pt x="14544" y="15469"/>
                  </a:cubicBezTo>
                  <a:lnTo>
                    <a:pt x="14554" y="15469"/>
                  </a:lnTo>
                  <a:cubicBezTo>
                    <a:pt x="14706" y="15469"/>
                    <a:pt x="14859" y="15449"/>
                    <a:pt x="15011" y="15411"/>
                  </a:cubicBezTo>
                  <a:lnTo>
                    <a:pt x="15021" y="15411"/>
                  </a:lnTo>
                  <a:cubicBezTo>
                    <a:pt x="15173" y="15373"/>
                    <a:pt x="15307" y="15316"/>
                    <a:pt x="15430" y="15249"/>
                  </a:cubicBezTo>
                  <a:lnTo>
                    <a:pt x="20145" y="12525"/>
                  </a:lnTo>
                  <a:cubicBezTo>
                    <a:pt x="20183" y="12497"/>
                    <a:pt x="20203" y="12459"/>
                    <a:pt x="20241" y="12440"/>
                  </a:cubicBezTo>
                  <a:lnTo>
                    <a:pt x="14478" y="8963"/>
                  </a:lnTo>
                  <a:cubicBezTo>
                    <a:pt x="14487" y="8972"/>
                    <a:pt x="14478" y="8972"/>
                    <a:pt x="14478" y="8963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76495B1-D74F-416E-BBF3-9BC45B324C05}"/>
                </a:ext>
              </a:extLst>
            </p:cNvPr>
            <p:cNvSpPr/>
            <p:nvPr/>
          </p:nvSpPr>
          <p:spPr>
            <a:xfrm>
              <a:off x="5053661" y="5315870"/>
              <a:ext cx="19050" cy="19050"/>
            </a:xfrm>
            <a:custGeom>
              <a:avLst/>
              <a:gdLst>
                <a:gd name="connsiteX0" fmla="*/ 16345 w 19050"/>
                <a:gd name="connsiteY0" fmla="*/ 9973 h 19050"/>
                <a:gd name="connsiteX1" fmla="*/ 16192 w 19050"/>
                <a:gd name="connsiteY1" fmla="*/ 9849 h 19050"/>
                <a:gd name="connsiteX2" fmla="*/ 16107 w 19050"/>
                <a:gd name="connsiteY2" fmla="*/ 9763 h 19050"/>
                <a:gd name="connsiteX3" fmla="*/ 16097 w 19050"/>
                <a:gd name="connsiteY3" fmla="*/ 9744 h 19050"/>
                <a:gd name="connsiteX4" fmla="*/ 16097 w 19050"/>
                <a:gd name="connsiteY4" fmla="*/ 9725 h 19050"/>
                <a:gd name="connsiteX5" fmla="*/ 16068 w 19050"/>
                <a:gd name="connsiteY5" fmla="*/ 9687 h 19050"/>
                <a:gd name="connsiteX6" fmla="*/ 16030 w 19050"/>
                <a:gd name="connsiteY6" fmla="*/ 9611 h 19050"/>
                <a:gd name="connsiteX7" fmla="*/ 16021 w 19050"/>
                <a:gd name="connsiteY7" fmla="*/ 9535 h 19050"/>
                <a:gd name="connsiteX8" fmla="*/ 16012 w 19050"/>
                <a:gd name="connsiteY8" fmla="*/ 9468 h 19050"/>
                <a:gd name="connsiteX9" fmla="*/ 16012 w 19050"/>
                <a:gd name="connsiteY9" fmla="*/ 9458 h 19050"/>
                <a:gd name="connsiteX10" fmla="*/ 16050 w 19050"/>
                <a:gd name="connsiteY10" fmla="*/ 8315 h 19050"/>
                <a:gd name="connsiteX11" fmla="*/ 15697 w 19050"/>
                <a:gd name="connsiteY11" fmla="*/ 8515 h 19050"/>
                <a:gd name="connsiteX12" fmla="*/ 15507 w 19050"/>
                <a:gd name="connsiteY12" fmla="*/ 8601 h 19050"/>
                <a:gd name="connsiteX13" fmla="*/ 15354 w 19050"/>
                <a:gd name="connsiteY13" fmla="*/ 8668 h 19050"/>
                <a:gd name="connsiteX14" fmla="*/ 15278 w 19050"/>
                <a:gd name="connsiteY14" fmla="*/ 8687 h 19050"/>
                <a:gd name="connsiteX15" fmla="*/ 15259 w 19050"/>
                <a:gd name="connsiteY15" fmla="*/ 8687 h 19050"/>
                <a:gd name="connsiteX16" fmla="*/ 15221 w 19050"/>
                <a:gd name="connsiteY16" fmla="*/ 8697 h 19050"/>
                <a:gd name="connsiteX17" fmla="*/ 15097 w 19050"/>
                <a:gd name="connsiteY17" fmla="*/ 8725 h 19050"/>
                <a:gd name="connsiteX18" fmla="*/ 14973 w 19050"/>
                <a:gd name="connsiteY18" fmla="*/ 8735 h 19050"/>
                <a:gd name="connsiteX19" fmla="*/ 14849 w 19050"/>
                <a:gd name="connsiteY19" fmla="*/ 8735 h 19050"/>
                <a:gd name="connsiteX20" fmla="*/ 14821 w 19050"/>
                <a:gd name="connsiteY20" fmla="*/ 8735 h 19050"/>
                <a:gd name="connsiteX21" fmla="*/ 14792 w 19050"/>
                <a:gd name="connsiteY21" fmla="*/ 8735 h 19050"/>
                <a:gd name="connsiteX22" fmla="*/ 14726 w 19050"/>
                <a:gd name="connsiteY22" fmla="*/ 8735 h 19050"/>
                <a:gd name="connsiteX23" fmla="*/ 14592 w 19050"/>
                <a:gd name="connsiteY23" fmla="*/ 8725 h 19050"/>
                <a:gd name="connsiteX24" fmla="*/ 14421 w 19050"/>
                <a:gd name="connsiteY24" fmla="*/ 8706 h 19050"/>
                <a:gd name="connsiteX25" fmla="*/ 14354 w 19050"/>
                <a:gd name="connsiteY25" fmla="*/ 8697 h 19050"/>
                <a:gd name="connsiteX26" fmla="*/ 14306 w 19050"/>
                <a:gd name="connsiteY26" fmla="*/ 8677 h 19050"/>
                <a:gd name="connsiteX27" fmla="*/ 14192 w 19050"/>
                <a:gd name="connsiteY27" fmla="*/ 8639 h 19050"/>
                <a:gd name="connsiteX28" fmla="*/ 13926 w 19050"/>
                <a:gd name="connsiteY28" fmla="*/ 8515 h 19050"/>
                <a:gd name="connsiteX29" fmla="*/ 11668 w 19050"/>
                <a:gd name="connsiteY29" fmla="*/ 7144 h 19050"/>
                <a:gd name="connsiteX30" fmla="*/ 11621 w 19050"/>
                <a:gd name="connsiteY30" fmla="*/ 8315 h 19050"/>
                <a:gd name="connsiteX31" fmla="*/ 11239 w 19050"/>
                <a:gd name="connsiteY31" fmla="*/ 8849 h 19050"/>
                <a:gd name="connsiteX32" fmla="*/ 7144 w 19050"/>
                <a:gd name="connsiteY32" fmla="*/ 11211 h 19050"/>
                <a:gd name="connsiteX33" fmla="*/ 7372 w 19050"/>
                <a:gd name="connsiteY33" fmla="*/ 11421 h 19050"/>
                <a:gd name="connsiteX34" fmla="*/ 13678 w 19050"/>
                <a:gd name="connsiteY34" fmla="*/ 15250 h 19050"/>
                <a:gd name="connsiteX35" fmla="*/ 14059 w 19050"/>
                <a:gd name="connsiteY35" fmla="*/ 15383 h 19050"/>
                <a:gd name="connsiteX36" fmla="*/ 14116 w 19050"/>
                <a:gd name="connsiteY36" fmla="*/ 15402 h 19050"/>
                <a:gd name="connsiteX37" fmla="*/ 14545 w 19050"/>
                <a:gd name="connsiteY37" fmla="*/ 15459 h 19050"/>
                <a:gd name="connsiteX38" fmla="*/ 14554 w 19050"/>
                <a:gd name="connsiteY38" fmla="*/ 15459 h 19050"/>
                <a:gd name="connsiteX39" fmla="*/ 15011 w 19050"/>
                <a:gd name="connsiteY39" fmla="*/ 15392 h 19050"/>
                <a:gd name="connsiteX40" fmla="*/ 15030 w 19050"/>
                <a:gd name="connsiteY40" fmla="*/ 15392 h 19050"/>
                <a:gd name="connsiteX41" fmla="*/ 15430 w 19050"/>
                <a:gd name="connsiteY41" fmla="*/ 15250 h 19050"/>
                <a:gd name="connsiteX42" fmla="*/ 20145 w 19050"/>
                <a:gd name="connsiteY42" fmla="*/ 12507 h 19050"/>
                <a:gd name="connsiteX43" fmla="*/ 20307 w 19050"/>
                <a:gd name="connsiteY43" fmla="*/ 12373 h 19050"/>
                <a:gd name="connsiteX44" fmla="*/ 16326 w 19050"/>
                <a:gd name="connsiteY44" fmla="*/ 9954 h 19050"/>
                <a:gd name="connsiteX45" fmla="*/ 16345 w 19050"/>
                <a:gd name="connsiteY45" fmla="*/ 99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6345" y="9973"/>
                  </a:moveTo>
                  <a:cubicBezTo>
                    <a:pt x="16288" y="9935"/>
                    <a:pt x="16240" y="9896"/>
                    <a:pt x="16192" y="9849"/>
                  </a:cubicBezTo>
                  <a:cubicBezTo>
                    <a:pt x="16164" y="9811"/>
                    <a:pt x="16135" y="9792"/>
                    <a:pt x="16107" y="9763"/>
                  </a:cubicBezTo>
                  <a:lnTo>
                    <a:pt x="16097" y="9744"/>
                  </a:lnTo>
                  <a:lnTo>
                    <a:pt x="16097" y="9725"/>
                  </a:lnTo>
                  <a:cubicBezTo>
                    <a:pt x="16088" y="9716"/>
                    <a:pt x="16078" y="9706"/>
                    <a:pt x="16068" y="9687"/>
                  </a:cubicBezTo>
                  <a:cubicBezTo>
                    <a:pt x="16050" y="9649"/>
                    <a:pt x="16050" y="9630"/>
                    <a:pt x="16030" y="9611"/>
                  </a:cubicBezTo>
                  <a:cubicBezTo>
                    <a:pt x="16021" y="9582"/>
                    <a:pt x="16021" y="9535"/>
                    <a:pt x="16021" y="9535"/>
                  </a:cubicBezTo>
                  <a:lnTo>
                    <a:pt x="16012" y="9468"/>
                  </a:lnTo>
                  <a:lnTo>
                    <a:pt x="16012" y="9458"/>
                  </a:lnTo>
                  <a:lnTo>
                    <a:pt x="16050" y="8315"/>
                  </a:lnTo>
                  <a:lnTo>
                    <a:pt x="15697" y="8515"/>
                  </a:lnTo>
                  <a:cubicBezTo>
                    <a:pt x="15640" y="8554"/>
                    <a:pt x="15583" y="8573"/>
                    <a:pt x="15507" y="8601"/>
                  </a:cubicBezTo>
                  <a:cubicBezTo>
                    <a:pt x="15459" y="8620"/>
                    <a:pt x="15411" y="8639"/>
                    <a:pt x="15354" y="8668"/>
                  </a:cubicBezTo>
                  <a:cubicBezTo>
                    <a:pt x="15335" y="8677"/>
                    <a:pt x="15307" y="8677"/>
                    <a:pt x="15278" y="8687"/>
                  </a:cubicBezTo>
                  <a:lnTo>
                    <a:pt x="15259" y="8687"/>
                  </a:lnTo>
                  <a:cubicBezTo>
                    <a:pt x="15249" y="8697"/>
                    <a:pt x="15240" y="8697"/>
                    <a:pt x="15221" y="8697"/>
                  </a:cubicBezTo>
                  <a:cubicBezTo>
                    <a:pt x="15183" y="8706"/>
                    <a:pt x="15135" y="8706"/>
                    <a:pt x="15097" y="8725"/>
                  </a:cubicBezTo>
                  <a:cubicBezTo>
                    <a:pt x="15059" y="8725"/>
                    <a:pt x="15011" y="8725"/>
                    <a:pt x="14973" y="8735"/>
                  </a:cubicBezTo>
                  <a:cubicBezTo>
                    <a:pt x="14935" y="8735"/>
                    <a:pt x="14897" y="8735"/>
                    <a:pt x="14849" y="8735"/>
                  </a:cubicBezTo>
                  <a:cubicBezTo>
                    <a:pt x="14840" y="8735"/>
                    <a:pt x="14821" y="8735"/>
                    <a:pt x="14821" y="8735"/>
                  </a:cubicBezTo>
                  <a:lnTo>
                    <a:pt x="14792" y="8735"/>
                  </a:lnTo>
                  <a:cubicBezTo>
                    <a:pt x="14773" y="8735"/>
                    <a:pt x="14726" y="8735"/>
                    <a:pt x="14726" y="8735"/>
                  </a:cubicBezTo>
                  <a:cubicBezTo>
                    <a:pt x="14687" y="8735"/>
                    <a:pt x="14640" y="8735"/>
                    <a:pt x="14592" y="8725"/>
                  </a:cubicBezTo>
                  <a:cubicBezTo>
                    <a:pt x="14535" y="8725"/>
                    <a:pt x="14487" y="8725"/>
                    <a:pt x="14421" y="8706"/>
                  </a:cubicBezTo>
                  <a:cubicBezTo>
                    <a:pt x="14402" y="8706"/>
                    <a:pt x="14354" y="8697"/>
                    <a:pt x="14354" y="8697"/>
                  </a:cubicBezTo>
                  <a:cubicBezTo>
                    <a:pt x="14344" y="8687"/>
                    <a:pt x="14316" y="8687"/>
                    <a:pt x="14306" y="8677"/>
                  </a:cubicBezTo>
                  <a:cubicBezTo>
                    <a:pt x="14268" y="8668"/>
                    <a:pt x="14221" y="8668"/>
                    <a:pt x="14192" y="8639"/>
                  </a:cubicBezTo>
                  <a:cubicBezTo>
                    <a:pt x="14097" y="8601"/>
                    <a:pt x="14002" y="8563"/>
                    <a:pt x="13926" y="8515"/>
                  </a:cubicBezTo>
                  <a:lnTo>
                    <a:pt x="11668" y="7144"/>
                  </a:lnTo>
                  <a:lnTo>
                    <a:pt x="11621" y="8315"/>
                  </a:lnTo>
                  <a:cubicBezTo>
                    <a:pt x="11621" y="8515"/>
                    <a:pt x="11487" y="8697"/>
                    <a:pt x="11239" y="8849"/>
                  </a:cubicBezTo>
                  <a:lnTo>
                    <a:pt x="7144" y="11211"/>
                  </a:lnTo>
                  <a:cubicBezTo>
                    <a:pt x="7201" y="11287"/>
                    <a:pt x="7277" y="11364"/>
                    <a:pt x="7372" y="11421"/>
                  </a:cubicBezTo>
                  <a:lnTo>
                    <a:pt x="13678" y="15250"/>
                  </a:lnTo>
                  <a:cubicBezTo>
                    <a:pt x="13802" y="15307"/>
                    <a:pt x="13916" y="15345"/>
                    <a:pt x="14059" y="15383"/>
                  </a:cubicBezTo>
                  <a:cubicBezTo>
                    <a:pt x="14078" y="15392"/>
                    <a:pt x="14097" y="15392"/>
                    <a:pt x="14116" y="15402"/>
                  </a:cubicBezTo>
                  <a:cubicBezTo>
                    <a:pt x="14249" y="15421"/>
                    <a:pt x="14392" y="15459"/>
                    <a:pt x="14545" y="15459"/>
                  </a:cubicBezTo>
                  <a:lnTo>
                    <a:pt x="14554" y="15459"/>
                  </a:lnTo>
                  <a:cubicBezTo>
                    <a:pt x="14716" y="15459"/>
                    <a:pt x="14859" y="15421"/>
                    <a:pt x="15011" y="15392"/>
                  </a:cubicBezTo>
                  <a:lnTo>
                    <a:pt x="15030" y="15392"/>
                  </a:lnTo>
                  <a:cubicBezTo>
                    <a:pt x="15183" y="15354"/>
                    <a:pt x="15316" y="15307"/>
                    <a:pt x="15430" y="15250"/>
                  </a:cubicBezTo>
                  <a:lnTo>
                    <a:pt x="20145" y="12507"/>
                  </a:lnTo>
                  <a:cubicBezTo>
                    <a:pt x="20212" y="12459"/>
                    <a:pt x="20260" y="12421"/>
                    <a:pt x="20307" y="12373"/>
                  </a:cubicBezTo>
                  <a:lnTo>
                    <a:pt x="16326" y="9954"/>
                  </a:lnTo>
                  <a:lnTo>
                    <a:pt x="16345" y="99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C3C4A40-34C3-4CAB-934E-8844A5D49FD3}"/>
                </a:ext>
              </a:extLst>
            </p:cNvPr>
            <p:cNvSpPr/>
            <p:nvPr/>
          </p:nvSpPr>
          <p:spPr>
            <a:xfrm>
              <a:off x="5062814" y="5312813"/>
              <a:ext cx="19050" cy="19050"/>
            </a:xfrm>
            <a:custGeom>
              <a:avLst/>
              <a:gdLst>
                <a:gd name="connsiteX0" fmla="*/ 11649 w 19050"/>
                <a:gd name="connsiteY0" fmla="*/ 8334 h 19050"/>
                <a:gd name="connsiteX1" fmla="*/ 11259 w 19050"/>
                <a:gd name="connsiteY1" fmla="*/ 8858 h 19050"/>
                <a:gd name="connsiteX2" fmla="*/ 7144 w 19050"/>
                <a:gd name="connsiteY2" fmla="*/ 11239 h 19050"/>
                <a:gd name="connsiteX3" fmla="*/ 7277 w 19050"/>
                <a:gd name="connsiteY3" fmla="*/ 11354 h 19050"/>
                <a:gd name="connsiteX4" fmla="*/ 13583 w 19050"/>
                <a:gd name="connsiteY4" fmla="*/ 15164 h 19050"/>
                <a:gd name="connsiteX5" fmla="*/ 13954 w 19050"/>
                <a:gd name="connsiteY5" fmla="*/ 15326 h 19050"/>
                <a:gd name="connsiteX6" fmla="*/ 14011 w 19050"/>
                <a:gd name="connsiteY6" fmla="*/ 15354 h 19050"/>
                <a:gd name="connsiteX7" fmla="*/ 14449 w 19050"/>
                <a:gd name="connsiteY7" fmla="*/ 15392 h 19050"/>
                <a:gd name="connsiteX8" fmla="*/ 14459 w 19050"/>
                <a:gd name="connsiteY8" fmla="*/ 15392 h 19050"/>
                <a:gd name="connsiteX9" fmla="*/ 14907 w 19050"/>
                <a:gd name="connsiteY9" fmla="*/ 15335 h 19050"/>
                <a:gd name="connsiteX10" fmla="*/ 14916 w 19050"/>
                <a:gd name="connsiteY10" fmla="*/ 15335 h 19050"/>
                <a:gd name="connsiteX11" fmla="*/ 15326 w 19050"/>
                <a:gd name="connsiteY11" fmla="*/ 15164 h 19050"/>
                <a:gd name="connsiteX12" fmla="*/ 20041 w 19050"/>
                <a:gd name="connsiteY12" fmla="*/ 12449 h 19050"/>
                <a:gd name="connsiteX13" fmla="*/ 20221 w 19050"/>
                <a:gd name="connsiteY13" fmla="*/ 12287 h 19050"/>
                <a:gd name="connsiteX14" fmla="*/ 11687 w 19050"/>
                <a:gd name="connsiteY14" fmla="*/ 7144 h 19050"/>
                <a:gd name="connsiteX15" fmla="*/ 11649 w 19050"/>
                <a:gd name="connsiteY15" fmla="*/ 83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" h="19050">
                  <a:moveTo>
                    <a:pt x="11649" y="8334"/>
                  </a:moveTo>
                  <a:cubicBezTo>
                    <a:pt x="11639" y="8525"/>
                    <a:pt x="11506" y="8706"/>
                    <a:pt x="11259" y="8858"/>
                  </a:cubicBezTo>
                  <a:lnTo>
                    <a:pt x="7144" y="11239"/>
                  </a:lnTo>
                  <a:cubicBezTo>
                    <a:pt x="7191" y="11278"/>
                    <a:pt x="7220" y="11335"/>
                    <a:pt x="7277" y="11354"/>
                  </a:cubicBezTo>
                  <a:lnTo>
                    <a:pt x="13583" y="15164"/>
                  </a:lnTo>
                  <a:cubicBezTo>
                    <a:pt x="13697" y="15249"/>
                    <a:pt x="13821" y="15297"/>
                    <a:pt x="13954" y="15326"/>
                  </a:cubicBezTo>
                  <a:cubicBezTo>
                    <a:pt x="13973" y="15326"/>
                    <a:pt x="14011" y="15354"/>
                    <a:pt x="14011" y="15354"/>
                  </a:cubicBezTo>
                  <a:cubicBezTo>
                    <a:pt x="14144" y="15373"/>
                    <a:pt x="14288" y="15392"/>
                    <a:pt x="14449" y="15392"/>
                  </a:cubicBezTo>
                  <a:lnTo>
                    <a:pt x="14459" y="15392"/>
                  </a:lnTo>
                  <a:cubicBezTo>
                    <a:pt x="14611" y="15392"/>
                    <a:pt x="14754" y="15373"/>
                    <a:pt x="14907" y="15335"/>
                  </a:cubicBezTo>
                  <a:lnTo>
                    <a:pt x="14916" y="15335"/>
                  </a:lnTo>
                  <a:cubicBezTo>
                    <a:pt x="15078" y="15297"/>
                    <a:pt x="15202" y="15249"/>
                    <a:pt x="15326" y="15164"/>
                  </a:cubicBezTo>
                  <a:lnTo>
                    <a:pt x="20041" y="12449"/>
                  </a:lnTo>
                  <a:cubicBezTo>
                    <a:pt x="20126" y="12411"/>
                    <a:pt x="20164" y="12354"/>
                    <a:pt x="20221" y="12287"/>
                  </a:cubicBezTo>
                  <a:lnTo>
                    <a:pt x="11687" y="7144"/>
                  </a:lnTo>
                  <a:lnTo>
                    <a:pt x="11649" y="833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92BE2D5-6397-4D45-844C-36FB57845237}"/>
                </a:ext>
              </a:extLst>
            </p:cNvPr>
            <p:cNvSpPr/>
            <p:nvPr/>
          </p:nvSpPr>
          <p:spPr>
            <a:xfrm>
              <a:off x="5065862" y="5331739"/>
              <a:ext cx="19050" cy="19050"/>
            </a:xfrm>
            <a:custGeom>
              <a:avLst/>
              <a:gdLst>
                <a:gd name="connsiteX0" fmla="*/ 19898 w 19050"/>
                <a:gd name="connsiteY0" fmla="*/ 11916 h 19050"/>
                <a:gd name="connsiteX1" fmla="*/ 19898 w 19050"/>
                <a:gd name="connsiteY1" fmla="*/ 11840 h 19050"/>
                <a:gd name="connsiteX2" fmla="*/ 19898 w 19050"/>
                <a:gd name="connsiteY2" fmla="*/ 11820 h 19050"/>
                <a:gd name="connsiteX3" fmla="*/ 19936 w 19050"/>
                <a:gd name="connsiteY3" fmla="*/ 10525 h 19050"/>
                <a:gd name="connsiteX4" fmla="*/ 19450 w 19050"/>
                <a:gd name="connsiteY4" fmla="*/ 10801 h 19050"/>
                <a:gd name="connsiteX5" fmla="*/ 19260 w 19050"/>
                <a:gd name="connsiteY5" fmla="*/ 10887 h 19050"/>
                <a:gd name="connsiteX6" fmla="*/ 19117 w 19050"/>
                <a:gd name="connsiteY6" fmla="*/ 10944 h 19050"/>
                <a:gd name="connsiteX7" fmla="*/ 19031 w 19050"/>
                <a:gd name="connsiteY7" fmla="*/ 10973 h 19050"/>
                <a:gd name="connsiteX8" fmla="*/ 19012 w 19050"/>
                <a:gd name="connsiteY8" fmla="*/ 10973 h 19050"/>
                <a:gd name="connsiteX9" fmla="*/ 18974 w 19050"/>
                <a:gd name="connsiteY9" fmla="*/ 10982 h 19050"/>
                <a:gd name="connsiteX10" fmla="*/ 18840 w 19050"/>
                <a:gd name="connsiteY10" fmla="*/ 11001 h 19050"/>
                <a:gd name="connsiteX11" fmla="*/ 18726 w 19050"/>
                <a:gd name="connsiteY11" fmla="*/ 11020 h 19050"/>
                <a:gd name="connsiteX12" fmla="*/ 18583 w 19050"/>
                <a:gd name="connsiteY12" fmla="*/ 11020 h 19050"/>
                <a:gd name="connsiteX13" fmla="*/ 18555 w 19050"/>
                <a:gd name="connsiteY13" fmla="*/ 11020 h 19050"/>
                <a:gd name="connsiteX14" fmla="*/ 18535 w 19050"/>
                <a:gd name="connsiteY14" fmla="*/ 11020 h 19050"/>
                <a:gd name="connsiteX15" fmla="*/ 18469 w 19050"/>
                <a:gd name="connsiteY15" fmla="*/ 11020 h 19050"/>
                <a:gd name="connsiteX16" fmla="*/ 18326 w 19050"/>
                <a:gd name="connsiteY16" fmla="*/ 11011 h 19050"/>
                <a:gd name="connsiteX17" fmla="*/ 18174 w 19050"/>
                <a:gd name="connsiteY17" fmla="*/ 10992 h 19050"/>
                <a:gd name="connsiteX18" fmla="*/ 18107 w 19050"/>
                <a:gd name="connsiteY18" fmla="*/ 10973 h 19050"/>
                <a:gd name="connsiteX19" fmla="*/ 18040 w 19050"/>
                <a:gd name="connsiteY19" fmla="*/ 10963 h 19050"/>
                <a:gd name="connsiteX20" fmla="*/ 17936 w 19050"/>
                <a:gd name="connsiteY20" fmla="*/ 10944 h 19050"/>
                <a:gd name="connsiteX21" fmla="*/ 17678 w 19050"/>
                <a:gd name="connsiteY21" fmla="*/ 10811 h 19050"/>
                <a:gd name="connsiteX22" fmla="*/ 11611 w 19050"/>
                <a:gd name="connsiteY22" fmla="*/ 7144 h 19050"/>
                <a:gd name="connsiteX23" fmla="*/ 11573 w 19050"/>
                <a:gd name="connsiteY23" fmla="*/ 8258 h 19050"/>
                <a:gd name="connsiteX24" fmla="*/ 11201 w 19050"/>
                <a:gd name="connsiteY24" fmla="*/ 8782 h 19050"/>
                <a:gd name="connsiteX25" fmla="*/ 7144 w 19050"/>
                <a:gd name="connsiteY25" fmla="*/ 11144 h 19050"/>
                <a:gd name="connsiteX26" fmla="*/ 7153 w 19050"/>
                <a:gd name="connsiteY26" fmla="*/ 11173 h 19050"/>
                <a:gd name="connsiteX27" fmla="*/ 7153 w 19050"/>
                <a:gd name="connsiteY27" fmla="*/ 11182 h 19050"/>
                <a:gd name="connsiteX28" fmla="*/ 7401 w 19050"/>
                <a:gd name="connsiteY28" fmla="*/ 11401 h 19050"/>
                <a:gd name="connsiteX29" fmla="*/ 13240 w 19050"/>
                <a:gd name="connsiteY29" fmla="*/ 14935 h 19050"/>
                <a:gd name="connsiteX30" fmla="*/ 13621 w 19050"/>
                <a:gd name="connsiteY30" fmla="*/ 15097 h 19050"/>
                <a:gd name="connsiteX31" fmla="*/ 13678 w 19050"/>
                <a:gd name="connsiteY31" fmla="*/ 15107 h 19050"/>
                <a:gd name="connsiteX32" fmla="*/ 14097 w 19050"/>
                <a:gd name="connsiteY32" fmla="*/ 15164 h 19050"/>
                <a:gd name="connsiteX33" fmla="*/ 14116 w 19050"/>
                <a:gd name="connsiteY33" fmla="*/ 15164 h 19050"/>
                <a:gd name="connsiteX34" fmla="*/ 14573 w 19050"/>
                <a:gd name="connsiteY34" fmla="*/ 15097 h 19050"/>
                <a:gd name="connsiteX35" fmla="*/ 14583 w 19050"/>
                <a:gd name="connsiteY35" fmla="*/ 15097 h 19050"/>
                <a:gd name="connsiteX36" fmla="*/ 14992 w 19050"/>
                <a:gd name="connsiteY36" fmla="*/ 14935 h 19050"/>
                <a:gd name="connsiteX37" fmla="*/ 19698 w 19050"/>
                <a:gd name="connsiteY37" fmla="*/ 12220 h 19050"/>
                <a:gd name="connsiteX38" fmla="*/ 19898 w 19050"/>
                <a:gd name="connsiteY38" fmla="*/ 12040 h 19050"/>
                <a:gd name="connsiteX39" fmla="*/ 19860 w 19050"/>
                <a:gd name="connsiteY39" fmla="*/ 11963 h 19050"/>
                <a:gd name="connsiteX40" fmla="*/ 19898 w 19050"/>
                <a:gd name="connsiteY40" fmla="*/ 119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98" y="11916"/>
                  </a:moveTo>
                  <a:lnTo>
                    <a:pt x="19898" y="11840"/>
                  </a:lnTo>
                  <a:lnTo>
                    <a:pt x="19898" y="11820"/>
                  </a:lnTo>
                  <a:lnTo>
                    <a:pt x="19936" y="10525"/>
                  </a:lnTo>
                  <a:lnTo>
                    <a:pt x="19450" y="10801"/>
                  </a:lnTo>
                  <a:cubicBezTo>
                    <a:pt x="19402" y="10830"/>
                    <a:pt x="19336" y="10858"/>
                    <a:pt x="19260" y="10887"/>
                  </a:cubicBezTo>
                  <a:cubicBezTo>
                    <a:pt x="19212" y="10896"/>
                    <a:pt x="19164" y="10925"/>
                    <a:pt x="19117" y="10944"/>
                  </a:cubicBezTo>
                  <a:cubicBezTo>
                    <a:pt x="19088" y="10963"/>
                    <a:pt x="19050" y="10963"/>
                    <a:pt x="19031" y="10973"/>
                  </a:cubicBezTo>
                  <a:lnTo>
                    <a:pt x="19012" y="10973"/>
                  </a:lnTo>
                  <a:cubicBezTo>
                    <a:pt x="19002" y="10973"/>
                    <a:pt x="18983" y="10982"/>
                    <a:pt x="18974" y="10982"/>
                  </a:cubicBezTo>
                  <a:cubicBezTo>
                    <a:pt x="18935" y="10992"/>
                    <a:pt x="18888" y="11001"/>
                    <a:pt x="18840" y="11001"/>
                  </a:cubicBezTo>
                  <a:cubicBezTo>
                    <a:pt x="18812" y="11011"/>
                    <a:pt x="18764" y="11011"/>
                    <a:pt x="18726" y="11020"/>
                  </a:cubicBezTo>
                  <a:cubicBezTo>
                    <a:pt x="18679" y="11020"/>
                    <a:pt x="18640" y="11020"/>
                    <a:pt x="18583" y="11020"/>
                  </a:cubicBezTo>
                  <a:cubicBezTo>
                    <a:pt x="18583" y="11020"/>
                    <a:pt x="18564" y="11020"/>
                    <a:pt x="18555" y="11020"/>
                  </a:cubicBezTo>
                  <a:lnTo>
                    <a:pt x="18535" y="11020"/>
                  </a:lnTo>
                  <a:cubicBezTo>
                    <a:pt x="18517" y="11020"/>
                    <a:pt x="18469" y="11020"/>
                    <a:pt x="18469" y="11020"/>
                  </a:cubicBezTo>
                  <a:cubicBezTo>
                    <a:pt x="18421" y="11020"/>
                    <a:pt x="18374" y="11020"/>
                    <a:pt x="18326" y="11011"/>
                  </a:cubicBezTo>
                  <a:cubicBezTo>
                    <a:pt x="18278" y="11011"/>
                    <a:pt x="18221" y="11001"/>
                    <a:pt x="18174" y="10992"/>
                  </a:cubicBezTo>
                  <a:cubicBezTo>
                    <a:pt x="18145" y="10992"/>
                    <a:pt x="18126" y="10982"/>
                    <a:pt x="18107" y="10973"/>
                  </a:cubicBezTo>
                  <a:cubicBezTo>
                    <a:pt x="18078" y="10973"/>
                    <a:pt x="18069" y="10973"/>
                    <a:pt x="18040" y="10963"/>
                  </a:cubicBezTo>
                  <a:cubicBezTo>
                    <a:pt x="18002" y="10944"/>
                    <a:pt x="17974" y="10944"/>
                    <a:pt x="17936" y="10944"/>
                  </a:cubicBezTo>
                  <a:cubicBezTo>
                    <a:pt x="17840" y="10887"/>
                    <a:pt x="17754" y="10858"/>
                    <a:pt x="17678" y="10811"/>
                  </a:cubicBezTo>
                  <a:lnTo>
                    <a:pt x="11611" y="7144"/>
                  </a:lnTo>
                  <a:lnTo>
                    <a:pt x="11573" y="8258"/>
                  </a:lnTo>
                  <a:cubicBezTo>
                    <a:pt x="11573" y="8458"/>
                    <a:pt x="11439" y="8630"/>
                    <a:pt x="11201" y="8782"/>
                  </a:cubicBezTo>
                  <a:lnTo>
                    <a:pt x="7144" y="11144"/>
                  </a:lnTo>
                  <a:cubicBezTo>
                    <a:pt x="7144" y="11144"/>
                    <a:pt x="7144" y="11154"/>
                    <a:pt x="7153" y="11173"/>
                  </a:cubicBezTo>
                  <a:lnTo>
                    <a:pt x="7153" y="11182"/>
                  </a:lnTo>
                  <a:cubicBezTo>
                    <a:pt x="7201" y="11259"/>
                    <a:pt x="7296" y="11344"/>
                    <a:pt x="7401" y="11401"/>
                  </a:cubicBezTo>
                  <a:lnTo>
                    <a:pt x="13240" y="14935"/>
                  </a:lnTo>
                  <a:cubicBezTo>
                    <a:pt x="13354" y="15011"/>
                    <a:pt x="13478" y="15059"/>
                    <a:pt x="13621" y="15097"/>
                  </a:cubicBezTo>
                  <a:cubicBezTo>
                    <a:pt x="13640" y="15097"/>
                    <a:pt x="13659" y="15097"/>
                    <a:pt x="13678" y="15107"/>
                  </a:cubicBezTo>
                  <a:cubicBezTo>
                    <a:pt x="13821" y="15145"/>
                    <a:pt x="13954" y="15164"/>
                    <a:pt x="14097" y="15164"/>
                  </a:cubicBezTo>
                  <a:lnTo>
                    <a:pt x="14116" y="15164"/>
                  </a:lnTo>
                  <a:cubicBezTo>
                    <a:pt x="14268" y="15164"/>
                    <a:pt x="14411" y="15145"/>
                    <a:pt x="14573" y="15097"/>
                  </a:cubicBezTo>
                  <a:lnTo>
                    <a:pt x="14583" y="15097"/>
                  </a:lnTo>
                  <a:cubicBezTo>
                    <a:pt x="14735" y="15069"/>
                    <a:pt x="14869" y="15011"/>
                    <a:pt x="14992" y="14935"/>
                  </a:cubicBezTo>
                  <a:lnTo>
                    <a:pt x="19698" y="12220"/>
                  </a:lnTo>
                  <a:cubicBezTo>
                    <a:pt x="19774" y="12164"/>
                    <a:pt x="19840" y="12097"/>
                    <a:pt x="19898" y="12040"/>
                  </a:cubicBezTo>
                  <a:cubicBezTo>
                    <a:pt x="19878" y="12011"/>
                    <a:pt x="19878" y="11992"/>
                    <a:pt x="19860" y="11963"/>
                  </a:cubicBezTo>
                  <a:cubicBezTo>
                    <a:pt x="19898" y="11963"/>
                    <a:pt x="19898" y="11916"/>
                    <a:pt x="19898" y="11916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36D7365-DF69-4EA6-9D09-79C2F5064C39}"/>
                </a:ext>
              </a:extLst>
            </p:cNvPr>
            <p:cNvSpPr/>
            <p:nvPr/>
          </p:nvSpPr>
          <p:spPr>
            <a:xfrm>
              <a:off x="5072615" y="5344378"/>
              <a:ext cx="19050" cy="19050"/>
            </a:xfrm>
            <a:custGeom>
              <a:avLst/>
              <a:gdLst>
                <a:gd name="connsiteX0" fmla="*/ 17354 w 19050"/>
                <a:gd name="connsiteY0" fmla="*/ 10582 h 19050"/>
                <a:gd name="connsiteX1" fmla="*/ 17202 w 19050"/>
                <a:gd name="connsiteY1" fmla="*/ 10458 h 19050"/>
                <a:gd name="connsiteX2" fmla="*/ 17136 w 19050"/>
                <a:gd name="connsiteY2" fmla="*/ 10382 h 19050"/>
                <a:gd name="connsiteX3" fmla="*/ 17116 w 19050"/>
                <a:gd name="connsiteY3" fmla="*/ 10344 h 19050"/>
                <a:gd name="connsiteX4" fmla="*/ 17116 w 19050"/>
                <a:gd name="connsiteY4" fmla="*/ 10335 h 19050"/>
                <a:gd name="connsiteX5" fmla="*/ 17078 w 19050"/>
                <a:gd name="connsiteY5" fmla="*/ 10296 h 19050"/>
                <a:gd name="connsiteX6" fmla="*/ 17059 w 19050"/>
                <a:gd name="connsiteY6" fmla="*/ 10220 h 19050"/>
                <a:gd name="connsiteX7" fmla="*/ 17040 w 19050"/>
                <a:gd name="connsiteY7" fmla="*/ 10154 h 19050"/>
                <a:gd name="connsiteX8" fmla="*/ 17031 w 19050"/>
                <a:gd name="connsiteY8" fmla="*/ 10078 h 19050"/>
                <a:gd name="connsiteX9" fmla="*/ 17031 w 19050"/>
                <a:gd name="connsiteY9" fmla="*/ 10068 h 19050"/>
                <a:gd name="connsiteX10" fmla="*/ 17078 w 19050"/>
                <a:gd name="connsiteY10" fmla="*/ 8754 h 19050"/>
                <a:gd name="connsiteX11" fmla="*/ 16573 w 19050"/>
                <a:gd name="connsiteY11" fmla="*/ 9039 h 19050"/>
                <a:gd name="connsiteX12" fmla="*/ 16393 w 19050"/>
                <a:gd name="connsiteY12" fmla="*/ 9135 h 19050"/>
                <a:gd name="connsiteX13" fmla="*/ 16250 w 19050"/>
                <a:gd name="connsiteY13" fmla="*/ 9173 h 19050"/>
                <a:gd name="connsiteX14" fmla="*/ 16173 w 19050"/>
                <a:gd name="connsiteY14" fmla="*/ 9192 h 19050"/>
                <a:gd name="connsiteX15" fmla="*/ 16145 w 19050"/>
                <a:gd name="connsiteY15" fmla="*/ 9211 h 19050"/>
                <a:gd name="connsiteX16" fmla="*/ 16107 w 19050"/>
                <a:gd name="connsiteY16" fmla="*/ 9211 h 19050"/>
                <a:gd name="connsiteX17" fmla="*/ 15983 w 19050"/>
                <a:gd name="connsiteY17" fmla="*/ 9239 h 19050"/>
                <a:gd name="connsiteX18" fmla="*/ 15859 w 19050"/>
                <a:gd name="connsiteY18" fmla="*/ 9249 h 19050"/>
                <a:gd name="connsiteX19" fmla="*/ 15735 w 19050"/>
                <a:gd name="connsiteY19" fmla="*/ 9258 h 19050"/>
                <a:gd name="connsiteX20" fmla="*/ 15688 w 19050"/>
                <a:gd name="connsiteY20" fmla="*/ 9258 h 19050"/>
                <a:gd name="connsiteX21" fmla="*/ 15669 w 19050"/>
                <a:gd name="connsiteY21" fmla="*/ 9258 h 19050"/>
                <a:gd name="connsiteX22" fmla="*/ 15602 w 19050"/>
                <a:gd name="connsiteY22" fmla="*/ 9258 h 19050"/>
                <a:gd name="connsiteX23" fmla="*/ 15469 w 19050"/>
                <a:gd name="connsiteY23" fmla="*/ 9249 h 19050"/>
                <a:gd name="connsiteX24" fmla="*/ 15297 w 19050"/>
                <a:gd name="connsiteY24" fmla="*/ 9230 h 19050"/>
                <a:gd name="connsiteX25" fmla="*/ 15221 w 19050"/>
                <a:gd name="connsiteY25" fmla="*/ 9211 h 19050"/>
                <a:gd name="connsiteX26" fmla="*/ 15183 w 19050"/>
                <a:gd name="connsiteY26" fmla="*/ 9192 h 19050"/>
                <a:gd name="connsiteX27" fmla="*/ 15069 w 19050"/>
                <a:gd name="connsiteY27" fmla="*/ 9163 h 19050"/>
                <a:gd name="connsiteX28" fmla="*/ 14811 w 19050"/>
                <a:gd name="connsiteY28" fmla="*/ 9049 h 19050"/>
                <a:gd name="connsiteX29" fmla="*/ 11659 w 19050"/>
                <a:gd name="connsiteY29" fmla="*/ 7144 h 19050"/>
                <a:gd name="connsiteX30" fmla="*/ 11630 w 19050"/>
                <a:gd name="connsiteY30" fmla="*/ 8354 h 19050"/>
                <a:gd name="connsiteX31" fmla="*/ 11239 w 19050"/>
                <a:gd name="connsiteY31" fmla="*/ 8887 h 19050"/>
                <a:gd name="connsiteX32" fmla="*/ 7144 w 19050"/>
                <a:gd name="connsiteY32" fmla="*/ 11249 h 19050"/>
                <a:gd name="connsiteX33" fmla="*/ 7363 w 19050"/>
                <a:gd name="connsiteY33" fmla="*/ 11449 h 19050"/>
                <a:gd name="connsiteX34" fmla="*/ 13202 w 19050"/>
                <a:gd name="connsiteY34" fmla="*/ 14992 h 19050"/>
                <a:gd name="connsiteX35" fmla="*/ 13573 w 19050"/>
                <a:gd name="connsiteY35" fmla="*/ 15135 h 19050"/>
                <a:gd name="connsiteX36" fmla="*/ 13630 w 19050"/>
                <a:gd name="connsiteY36" fmla="*/ 15154 h 19050"/>
                <a:gd name="connsiteX37" fmla="*/ 14059 w 19050"/>
                <a:gd name="connsiteY37" fmla="*/ 15202 h 19050"/>
                <a:gd name="connsiteX38" fmla="*/ 14078 w 19050"/>
                <a:gd name="connsiteY38" fmla="*/ 15202 h 19050"/>
                <a:gd name="connsiteX39" fmla="*/ 14526 w 19050"/>
                <a:gd name="connsiteY39" fmla="*/ 15145 h 19050"/>
                <a:gd name="connsiteX40" fmla="*/ 14535 w 19050"/>
                <a:gd name="connsiteY40" fmla="*/ 15145 h 19050"/>
                <a:gd name="connsiteX41" fmla="*/ 14945 w 19050"/>
                <a:gd name="connsiteY41" fmla="*/ 14992 h 19050"/>
                <a:gd name="connsiteX42" fmla="*/ 19660 w 19050"/>
                <a:gd name="connsiteY42" fmla="*/ 12259 h 19050"/>
                <a:gd name="connsiteX43" fmla="*/ 19850 w 19050"/>
                <a:gd name="connsiteY43" fmla="*/ 12106 h 19050"/>
                <a:gd name="connsiteX44" fmla="*/ 17326 w 19050"/>
                <a:gd name="connsiteY44" fmla="*/ 10563 h 19050"/>
                <a:gd name="connsiteX45" fmla="*/ 17354 w 19050"/>
                <a:gd name="connsiteY45" fmla="*/ 105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54" y="10582"/>
                  </a:moveTo>
                  <a:cubicBezTo>
                    <a:pt x="17307" y="10544"/>
                    <a:pt x="17250" y="10506"/>
                    <a:pt x="17202" y="10458"/>
                  </a:cubicBezTo>
                  <a:cubicBezTo>
                    <a:pt x="17183" y="10430"/>
                    <a:pt x="17154" y="10411"/>
                    <a:pt x="17136" y="10382"/>
                  </a:cubicBezTo>
                  <a:cubicBezTo>
                    <a:pt x="17136" y="10373"/>
                    <a:pt x="17126" y="10354"/>
                    <a:pt x="17116" y="10344"/>
                  </a:cubicBezTo>
                  <a:lnTo>
                    <a:pt x="17116" y="10335"/>
                  </a:lnTo>
                  <a:cubicBezTo>
                    <a:pt x="17116" y="10335"/>
                    <a:pt x="17088" y="10316"/>
                    <a:pt x="17078" y="10296"/>
                  </a:cubicBezTo>
                  <a:cubicBezTo>
                    <a:pt x="17069" y="10278"/>
                    <a:pt x="17059" y="10258"/>
                    <a:pt x="17059" y="10220"/>
                  </a:cubicBezTo>
                  <a:cubicBezTo>
                    <a:pt x="17050" y="10201"/>
                    <a:pt x="17040" y="10173"/>
                    <a:pt x="17040" y="10154"/>
                  </a:cubicBezTo>
                  <a:lnTo>
                    <a:pt x="17031" y="10078"/>
                  </a:lnTo>
                  <a:lnTo>
                    <a:pt x="17031" y="10068"/>
                  </a:lnTo>
                  <a:lnTo>
                    <a:pt x="17078" y="8754"/>
                  </a:lnTo>
                  <a:lnTo>
                    <a:pt x="16573" y="9039"/>
                  </a:lnTo>
                  <a:cubicBezTo>
                    <a:pt x="16526" y="9068"/>
                    <a:pt x="16459" y="9096"/>
                    <a:pt x="16393" y="9135"/>
                  </a:cubicBezTo>
                  <a:cubicBezTo>
                    <a:pt x="16355" y="9135"/>
                    <a:pt x="16297" y="9163"/>
                    <a:pt x="16250" y="9173"/>
                  </a:cubicBezTo>
                  <a:cubicBezTo>
                    <a:pt x="16221" y="9182"/>
                    <a:pt x="16193" y="9192"/>
                    <a:pt x="16173" y="9192"/>
                  </a:cubicBezTo>
                  <a:cubicBezTo>
                    <a:pt x="16173" y="9192"/>
                    <a:pt x="16155" y="9211"/>
                    <a:pt x="16145" y="9211"/>
                  </a:cubicBezTo>
                  <a:cubicBezTo>
                    <a:pt x="16135" y="9211"/>
                    <a:pt x="16126" y="9211"/>
                    <a:pt x="16107" y="9211"/>
                  </a:cubicBezTo>
                  <a:cubicBezTo>
                    <a:pt x="16069" y="9230"/>
                    <a:pt x="16031" y="9230"/>
                    <a:pt x="15983" y="9239"/>
                  </a:cubicBezTo>
                  <a:cubicBezTo>
                    <a:pt x="15945" y="9239"/>
                    <a:pt x="15907" y="9249"/>
                    <a:pt x="15859" y="9249"/>
                  </a:cubicBezTo>
                  <a:cubicBezTo>
                    <a:pt x="15821" y="9258"/>
                    <a:pt x="15783" y="9258"/>
                    <a:pt x="15735" y="9258"/>
                  </a:cubicBezTo>
                  <a:cubicBezTo>
                    <a:pt x="15716" y="9258"/>
                    <a:pt x="15688" y="9258"/>
                    <a:pt x="15688" y="9258"/>
                  </a:cubicBezTo>
                  <a:lnTo>
                    <a:pt x="15669" y="9258"/>
                  </a:lnTo>
                  <a:cubicBezTo>
                    <a:pt x="15659" y="9258"/>
                    <a:pt x="15630" y="9258"/>
                    <a:pt x="15602" y="9258"/>
                  </a:cubicBezTo>
                  <a:cubicBezTo>
                    <a:pt x="15564" y="9258"/>
                    <a:pt x="15507" y="9249"/>
                    <a:pt x="15469" y="9249"/>
                  </a:cubicBezTo>
                  <a:cubicBezTo>
                    <a:pt x="15412" y="9239"/>
                    <a:pt x="15354" y="9239"/>
                    <a:pt x="15297" y="9230"/>
                  </a:cubicBezTo>
                  <a:lnTo>
                    <a:pt x="15221" y="9211"/>
                  </a:lnTo>
                  <a:cubicBezTo>
                    <a:pt x="15221" y="9211"/>
                    <a:pt x="15202" y="9192"/>
                    <a:pt x="15183" y="9192"/>
                  </a:cubicBezTo>
                  <a:cubicBezTo>
                    <a:pt x="15145" y="9182"/>
                    <a:pt x="15107" y="9173"/>
                    <a:pt x="15069" y="9163"/>
                  </a:cubicBezTo>
                  <a:cubicBezTo>
                    <a:pt x="14964" y="9135"/>
                    <a:pt x="14878" y="9096"/>
                    <a:pt x="14811" y="9049"/>
                  </a:cubicBezTo>
                  <a:lnTo>
                    <a:pt x="11659" y="7144"/>
                  </a:lnTo>
                  <a:lnTo>
                    <a:pt x="11630" y="8354"/>
                  </a:lnTo>
                  <a:cubicBezTo>
                    <a:pt x="11611" y="8554"/>
                    <a:pt x="11478" y="8734"/>
                    <a:pt x="11239" y="8887"/>
                  </a:cubicBezTo>
                  <a:lnTo>
                    <a:pt x="7144" y="11249"/>
                  </a:lnTo>
                  <a:cubicBezTo>
                    <a:pt x="7201" y="11335"/>
                    <a:pt x="7277" y="11392"/>
                    <a:pt x="7363" y="11449"/>
                  </a:cubicBezTo>
                  <a:lnTo>
                    <a:pt x="13202" y="14992"/>
                  </a:lnTo>
                  <a:cubicBezTo>
                    <a:pt x="13316" y="15049"/>
                    <a:pt x="13440" y="15107"/>
                    <a:pt x="13573" y="15135"/>
                  </a:cubicBezTo>
                  <a:cubicBezTo>
                    <a:pt x="13592" y="15145"/>
                    <a:pt x="13611" y="15145"/>
                    <a:pt x="13630" y="15154"/>
                  </a:cubicBezTo>
                  <a:cubicBezTo>
                    <a:pt x="13773" y="15192"/>
                    <a:pt x="13906" y="15202"/>
                    <a:pt x="14059" y="15202"/>
                  </a:cubicBezTo>
                  <a:lnTo>
                    <a:pt x="14078" y="15202"/>
                  </a:lnTo>
                  <a:cubicBezTo>
                    <a:pt x="14231" y="15212"/>
                    <a:pt x="14383" y="15192"/>
                    <a:pt x="14526" y="15145"/>
                  </a:cubicBezTo>
                  <a:lnTo>
                    <a:pt x="14535" y="15145"/>
                  </a:lnTo>
                  <a:cubicBezTo>
                    <a:pt x="14687" y="15116"/>
                    <a:pt x="14830" y="15049"/>
                    <a:pt x="14945" y="14992"/>
                  </a:cubicBezTo>
                  <a:lnTo>
                    <a:pt x="19660" y="12259"/>
                  </a:lnTo>
                  <a:cubicBezTo>
                    <a:pt x="19736" y="12211"/>
                    <a:pt x="19793" y="12154"/>
                    <a:pt x="19850" y="12106"/>
                  </a:cubicBezTo>
                  <a:lnTo>
                    <a:pt x="17326" y="10563"/>
                  </a:lnTo>
                  <a:lnTo>
                    <a:pt x="17354" y="1056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D02BB60-7CA0-459D-9260-9E34F60329EC}"/>
                </a:ext>
              </a:extLst>
            </p:cNvPr>
            <p:cNvSpPr/>
            <p:nvPr/>
          </p:nvSpPr>
          <p:spPr>
            <a:xfrm>
              <a:off x="5080988" y="5349446"/>
              <a:ext cx="19050" cy="19050"/>
            </a:xfrm>
            <a:custGeom>
              <a:avLst/>
              <a:gdLst>
                <a:gd name="connsiteX0" fmla="*/ 17355 w 19050"/>
                <a:gd name="connsiteY0" fmla="*/ 10592 h 19050"/>
                <a:gd name="connsiteX1" fmla="*/ 17202 w 19050"/>
                <a:gd name="connsiteY1" fmla="*/ 10458 h 19050"/>
                <a:gd name="connsiteX2" fmla="*/ 17136 w 19050"/>
                <a:gd name="connsiteY2" fmla="*/ 10373 h 19050"/>
                <a:gd name="connsiteX3" fmla="*/ 17107 w 19050"/>
                <a:gd name="connsiteY3" fmla="*/ 10344 h 19050"/>
                <a:gd name="connsiteX4" fmla="*/ 17107 w 19050"/>
                <a:gd name="connsiteY4" fmla="*/ 10344 h 19050"/>
                <a:gd name="connsiteX5" fmla="*/ 17078 w 19050"/>
                <a:gd name="connsiteY5" fmla="*/ 10296 h 19050"/>
                <a:gd name="connsiteX6" fmla="*/ 17040 w 19050"/>
                <a:gd name="connsiteY6" fmla="*/ 10230 h 19050"/>
                <a:gd name="connsiteX7" fmla="*/ 17031 w 19050"/>
                <a:gd name="connsiteY7" fmla="*/ 10115 h 19050"/>
                <a:gd name="connsiteX8" fmla="*/ 17021 w 19050"/>
                <a:gd name="connsiteY8" fmla="*/ 10077 h 19050"/>
                <a:gd name="connsiteX9" fmla="*/ 17031 w 19050"/>
                <a:gd name="connsiteY9" fmla="*/ 10068 h 19050"/>
                <a:gd name="connsiteX10" fmla="*/ 17069 w 19050"/>
                <a:gd name="connsiteY10" fmla="*/ 8772 h 19050"/>
                <a:gd name="connsiteX11" fmla="*/ 16593 w 19050"/>
                <a:gd name="connsiteY11" fmla="*/ 9049 h 19050"/>
                <a:gd name="connsiteX12" fmla="*/ 16402 w 19050"/>
                <a:gd name="connsiteY12" fmla="*/ 9134 h 19050"/>
                <a:gd name="connsiteX13" fmla="*/ 16250 w 19050"/>
                <a:gd name="connsiteY13" fmla="*/ 9192 h 19050"/>
                <a:gd name="connsiteX14" fmla="*/ 16173 w 19050"/>
                <a:gd name="connsiteY14" fmla="*/ 9210 h 19050"/>
                <a:gd name="connsiteX15" fmla="*/ 16155 w 19050"/>
                <a:gd name="connsiteY15" fmla="*/ 9210 h 19050"/>
                <a:gd name="connsiteX16" fmla="*/ 16116 w 19050"/>
                <a:gd name="connsiteY16" fmla="*/ 9220 h 19050"/>
                <a:gd name="connsiteX17" fmla="*/ 15993 w 19050"/>
                <a:gd name="connsiteY17" fmla="*/ 9239 h 19050"/>
                <a:gd name="connsiteX18" fmla="*/ 15869 w 19050"/>
                <a:gd name="connsiteY18" fmla="*/ 9249 h 19050"/>
                <a:gd name="connsiteX19" fmla="*/ 15745 w 19050"/>
                <a:gd name="connsiteY19" fmla="*/ 9258 h 19050"/>
                <a:gd name="connsiteX20" fmla="*/ 15678 w 19050"/>
                <a:gd name="connsiteY20" fmla="*/ 9258 h 19050"/>
                <a:gd name="connsiteX21" fmla="*/ 15678 w 19050"/>
                <a:gd name="connsiteY21" fmla="*/ 9258 h 19050"/>
                <a:gd name="connsiteX22" fmla="*/ 15612 w 19050"/>
                <a:gd name="connsiteY22" fmla="*/ 9258 h 19050"/>
                <a:gd name="connsiteX23" fmla="*/ 15469 w 19050"/>
                <a:gd name="connsiteY23" fmla="*/ 9249 h 19050"/>
                <a:gd name="connsiteX24" fmla="*/ 15307 w 19050"/>
                <a:gd name="connsiteY24" fmla="*/ 9230 h 19050"/>
                <a:gd name="connsiteX25" fmla="*/ 15212 w 19050"/>
                <a:gd name="connsiteY25" fmla="*/ 9210 h 19050"/>
                <a:gd name="connsiteX26" fmla="*/ 15173 w 19050"/>
                <a:gd name="connsiteY26" fmla="*/ 9201 h 19050"/>
                <a:gd name="connsiteX27" fmla="*/ 15069 w 19050"/>
                <a:gd name="connsiteY27" fmla="*/ 9182 h 19050"/>
                <a:gd name="connsiteX28" fmla="*/ 14811 w 19050"/>
                <a:gd name="connsiteY28" fmla="*/ 9049 h 19050"/>
                <a:gd name="connsiteX29" fmla="*/ 11668 w 19050"/>
                <a:gd name="connsiteY29" fmla="*/ 7144 h 19050"/>
                <a:gd name="connsiteX30" fmla="*/ 11621 w 19050"/>
                <a:gd name="connsiteY30" fmla="*/ 8363 h 19050"/>
                <a:gd name="connsiteX31" fmla="*/ 11230 w 19050"/>
                <a:gd name="connsiteY31" fmla="*/ 8896 h 19050"/>
                <a:gd name="connsiteX32" fmla="*/ 7144 w 19050"/>
                <a:gd name="connsiteY32" fmla="*/ 11258 h 19050"/>
                <a:gd name="connsiteX33" fmla="*/ 7363 w 19050"/>
                <a:gd name="connsiteY33" fmla="*/ 11468 h 19050"/>
                <a:gd name="connsiteX34" fmla="*/ 13202 w 19050"/>
                <a:gd name="connsiteY34" fmla="*/ 14992 h 19050"/>
                <a:gd name="connsiteX35" fmla="*/ 13573 w 19050"/>
                <a:gd name="connsiteY35" fmla="*/ 15154 h 19050"/>
                <a:gd name="connsiteX36" fmla="*/ 13621 w 19050"/>
                <a:gd name="connsiteY36" fmla="*/ 15164 h 19050"/>
                <a:gd name="connsiteX37" fmla="*/ 14049 w 19050"/>
                <a:gd name="connsiteY37" fmla="*/ 15211 h 19050"/>
                <a:gd name="connsiteX38" fmla="*/ 14078 w 19050"/>
                <a:gd name="connsiteY38" fmla="*/ 15211 h 19050"/>
                <a:gd name="connsiteX39" fmla="*/ 14526 w 19050"/>
                <a:gd name="connsiteY39" fmla="*/ 15154 h 19050"/>
                <a:gd name="connsiteX40" fmla="*/ 14535 w 19050"/>
                <a:gd name="connsiteY40" fmla="*/ 15154 h 19050"/>
                <a:gd name="connsiteX41" fmla="*/ 14945 w 19050"/>
                <a:gd name="connsiteY41" fmla="*/ 14992 h 19050"/>
                <a:gd name="connsiteX42" fmla="*/ 19650 w 19050"/>
                <a:gd name="connsiteY42" fmla="*/ 12278 h 19050"/>
                <a:gd name="connsiteX43" fmla="*/ 19850 w 19050"/>
                <a:gd name="connsiteY43" fmla="*/ 12087 h 19050"/>
                <a:gd name="connsiteX44" fmla="*/ 17355 w 19050"/>
                <a:gd name="connsiteY44" fmla="*/ 10592 h 19050"/>
                <a:gd name="connsiteX45" fmla="*/ 17355 w 19050"/>
                <a:gd name="connsiteY45" fmla="*/ 1059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55" y="10592"/>
                  </a:moveTo>
                  <a:cubicBezTo>
                    <a:pt x="17288" y="10563"/>
                    <a:pt x="17240" y="10496"/>
                    <a:pt x="17202" y="10458"/>
                  </a:cubicBezTo>
                  <a:cubicBezTo>
                    <a:pt x="17174" y="10439"/>
                    <a:pt x="17145" y="10411"/>
                    <a:pt x="17136" y="10373"/>
                  </a:cubicBezTo>
                  <a:cubicBezTo>
                    <a:pt x="17136" y="10373"/>
                    <a:pt x="17116" y="10373"/>
                    <a:pt x="17107" y="10344"/>
                  </a:cubicBezTo>
                  <a:lnTo>
                    <a:pt x="17107" y="10344"/>
                  </a:lnTo>
                  <a:cubicBezTo>
                    <a:pt x="17098" y="10325"/>
                    <a:pt x="17078" y="10306"/>
                    <a:pt x="17078" y="10296"/>
                  </a:cubicBezTo>
                  <a:cubicBezTo>
                    <a:pt x="17059" y="10268"/>
                    <a:pt x="17059" y="10249"/>
                    <a:pt x="17040" y="10230"/>
                  </a:cubicBezTo>
                  <a:cubicBezTo>
                    <a:pt x="17031" y="10201"/>
                    <a:pt x="17031" y="10173"/>
                    <a:pt x="17031" y="10115"/>
                  </a:cubicBezTo>
                  <a:lnTo>
                    <a:pt x="17021" y="10077"/>
                  </a:lnTo>
                  <a:lnTo>
                    <a:pt x="17031" y="10068"/>
                  </a:lnTo>
                  <a:lnTo>
                    <a:pt x="17069" y="8772"/>
                  </a:lnTo>
                  <a:lnTo>
                    <a:pt x="16593" y="9049"/>
                  </a:lnTo>
                  <a:cubicBezTo>
                    <a:pt x="16526" y="9077"/>
                    <a:pt x="16469" y="9115"/>
                    <a:pt x="16402" y="9134"/>
                  </a:cubicBezTo>
                  <a:cubicBezTo>
                    <a:pt x="16345" y="9163"/>
                    <a:pt x="16307" y="9182"/>
                    <a:pt x="16250" y="9192"/>
                  </a:cubicBezTo>
                  <a:cubicBezTo>
                    <a:pt x="16221" y="9201"/>
                    <a:pt x="16193" y="9201"/>
                    <a:pt x="16173" y="9210"/>
                  </a:cubicBezTo>
                  <a:cubicBezTo>
                    <a:pt x="16164" y="9210"/>
                    <a:pt x="16155" y="9210"/>
                    <a:pt x="16155" y="9210"/>
                  </a:cubicBezTo>
                  <a:cubicBezTo>
                    <a:pt x="16135" y="9210"/>
                    <a:pt x="16126" y="9220"/>
                    <a:pt x="16116" y="9220"/>
                  </a:cubicBezTo>
                  <a:cubicBezTo>
                    <a:pt x="16069" y="9230"/>
                    <a:pt x="16031" y="9239"/>
                    <a:pt x="15993" y="9239"/>
                  </a:cubicBezTo>
                  <a:cubicBezTo>
                    <a:pt x="15955" y="9249"/>
                    <a:pt x="15907" y="9249"/>
                    <a:pt x="15869" y="9249"/>
                  </a:cubicBezTo>
                  <a:cubicBezTo>
                    <a:pt x="15821" y="9258"/>
                    <a:pt x="15783" y="9258"/>
                    <a:pt x="15745" y="9258"/>
                  </a:cubicBezTo>
                  <a:cubicBezTo>
                    <a:pt x="15716" y="9258"/>
                    <a:pt x="15707" y="9258"/>
                    <a:pt x="15678" y="9258"/>
                  </a:cubicBezTo>
                  <a:lnTo>
                    <a:pt x="15678" y="9258"/>
                  </a:lnTo>
                  <a:cubicBezTo>
                    <a:pt x="15659" y="9258"/>
                    <a:pt x="15612" y="9258"/>
                    <a:pt x="15612" y="9258"/>
                  </a:cubicBezTo>
                  <a:cubicBezTo>
                    <a:pt x="15564" y="9258"/>
                    <a:pt x="15516" y="9258"/>
                    <a:pt x="15469" y="9249"/>
                  </a:cubicBezTo>
                  <a:cubicBezTo>
                    <a:pt x="15421" y="9249"/>
                    <a:pt x="15354" y="9239"/>
                    <a:pt x="15307" y="9230"/>
                  </a:cubicBezTo>
                  <a:cubicBezTo>
                    <a:pt x="15288" y="9220"/>
                    <a:pt x="15259" y="9220"/>
                    <a:pt x="15212" y="9210"/>
                  </a:cubicBezTo>
                  <a:cubicBezTo>
                    <a:pt x="15212" y="9210"/>
                    <a:pt x="15202" y="9210"/>
                    <a:pt x="15173" y="9201"/>
                  </a:cubicBezTo>
                  <a:cubicBezTo>
                    <a:pt x="15135" y="9192"/>
                    <a:pt x="15107" y="9192"/>
                    <a:pt x="15069" y="9182"/>
                  </a:cubicBezTo>
                  <a:cubicBezTo>
                    <a:pt x="14974" y="9134"/>
                    <a:pt x="14888" y="9096"/>
                    <a:pt x="14811" y="9049"/>
                  </a:cubicBezTo>
                  <a:lnTo>
                    <a:pt x="11668" y="7144"/>
                  </a:lnTo>
                  <a:lnTo>
                    <a:pt x="11621" y="8363"/>
                  </a:lnTo>
                  <a:cubicBezTo>
                    <a:pt x="11611" y="8563"/>
                    <a:pt x="11478" y="8744"/>
                    <a:pt x="11230" y="8896"/>
                  </a:cubicBezTo>
                  <a:lnTo>
                    <a:pt x="7144" y="11258"/>
                  </a:lnTo>
                  <a:cubicBezTo>
                    <a:pt x="7191" y="11325"/>
                    <a:pt x="7268" y="11411"/>
                    <a:pt x="7363" y="11468"/>
                  </a:cubicBezTo>
                  <a:lnTo>
                    <a:pt x="13202" y="14992"/>
                  </a:lnTo>
                  <a:cubicBezTo>
                    <a:pt x="13306" y="15059"/>
                    <a:pt x="13440" y="15116"/>
                    <a:pt x="13573" y="15154"/>
                  </a:cubicBezTo>
                  <a:cubicBezTo>
                    <a:pt x="13592" y="15154"/>
                    <a:pt x="13611" y="15154"/>
                    <a:pt x="13621" y="15164"/>
                  </a:cubicBezTo>
                  <a:cubicBezTo>
                    <a:pt x="13773" y="15192"/>
                    <a:pt x="13897" y="15211"/>
                    <a:pt x="14049" y="15211"/>
                  </a:cubicBezTo>
                  <a:lnTo>
                    <a:pt x="14078" y="15211"/>
                  </a:lnTo>
                  <a:cubicBezTo>
                    <a:pt x="14231" y="15211"/>
                    <a:pt x="14373" y="15192"/>
                    <a:pt x="14526" y="15154"/>
                  </a:cubicBezTo>
                  <a:lnTo>
                    <a:pt x="14535" y="15154"/>
                  </a:lnTo>
                  <a:cubicBezTo>
                    <a:pt x="14688" y="15126"/>
                    <a:pt x="14811" y="15059"/>
                    <a:pt x="14945" y="14992"/>
                  </a:cubicBezTo>
                  <a:lnTo>
                    <a:pt x="19650" y="12278"/>
                  </a:lnTo>
                  <a:cubicBezTo>
                    <a:pt x="19736" y="12220"/>
                    <a:pt x="19783" y="12154"/>
                    <a:pt x="19850" y="12087"/>
                  </a:cubicBezTo>
                  <a:lnTo>
                    <a:pt x="17355" y="10592"/>
                  </a:lnTo>
                  <a:lnTo>
                    <a:pt x="17355" y="10592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61B602D-0E75-4940-A40C-67C2C86D3876}"/>
                </a:ext>
              </a:extLst>
            </p:cNvPr>
            <p:cNvSpPr/>
            <p:nvPr/>
          </p:nvSpPr>
          <p:spPr>
            <a:xfrm>
              <a:off x="5089360" y="5354513"/>
              <a:ext cx="19050" cy="19050"/>
            </a:xfrm>
            <a:custGeom>
              <a:avLst/>
              <a:gdLst>
                <a:gd name="connsiteX0" fmla="*/ 17355 w 19050"/>
                <a:gd name="connsiteY0" fmla="*/ 10573 h 19050"/>
                <a:gd name="connsiteX1" fmla="*/ 17202 w 19050"/>
                <a:gd name="connsiteY1" fmla="*/ 10468 h 19050"/>
                <a:gd name="connsiteX2" fmla="*/ 17116 w 19050"/>
                <a:gd name="connsiteY2" fmla="*/ 10382 h 19050"/>
                <a:gd name="connsiteX3" fmla="*/ 17116 w 19050"/>
                <a:gd name="connsiteY3" fmla="*/ 10344 h 19050"/>
                <a:gd name="connsiteX4" fmla="*/ 17107 w 19050"/>
                <a:gd name="connsiteY4" fmla="*/ 10335 h 19050"/>
                <a:gd name="connsiteX5" fmla="*/ 17078 w 19050"/>
                <a:gd name="connsiteY5" fmla="*/ 10306 h 19050"/>
                <a:gd name="connsiteX6" fmla="*/ 17040 w 19050"/>
                <a:gd name="connsiteY6" fmla="*/ 10230 h 19050"/>
                <a:gd name="connsiteX7" fmla="*/ 17021 w 19050"/>
                <a:gd name="connsiteY7" fmla="*/ 10125 h 19050"/>
                <a:gd name="connsiteX8" fmla="*/ 17021 w 19050"/>
                <a:gd name="connsiteY8" fmla="*/ 10078 h 19050"/>
                <a:gd name="connsiteX9" fmla="*/ 17021 w 19050"/>
                <a:gd name="connsiteY9" fmla="*/ 10068 h 19050"/>
                <a:gd name="connsiteX10" fmla="*/ 17078 w 19050"/>
                <a:gd name="connsiteY10" fmla="*/ 8754 h 19050"/>
                <a:gd name="connsiteX11" fmla="*/ 16574 w 19050"/>
                <a:gd name="connsiteY11" fmla="*/ 9039 h 19050"/>
                <a:gd name="connsiteX12" fmla="*/ 16393 w 19050"/>
                <a:gd name="connsiteY12" fmla="*/ 9125 h 19050"/>
                <a:gd name="connsiteX13" fmla="*/ 16231 w 19050"/>
                <a:gd name="connsiteY13" fmla="*/ 9192 h 19050"/>
                <a:gd name="connsiteX14" fmla="*/ 16155 w 19050"/>
                <a:gd name="connsiteY14" fmla="*/ 9211 h 19050"/>
                <a:gd name="connsiteX15" fmla="*/ 16145 w 19050"/>
                <a:gd name="connsiteY15" fmla="*/ 9211 h 19050"/>
                <a:gd name="connsiteX16" fmla="*/ 16097 w 19050"/>
                <a:gd name="connsiteY16" fmla="*/ 9220 h 19050"/>
                <a:gd name="connsiteX17" fmla="*/ 15973 w 19050"/>
                <a:gd name="connsiteY17" fmla="*/ 9239 h 19050"/>
                <a:gd name="connsiteX18" fmla="*/ 15859 w 19050"/>
                <a:gd name="connsiteY18" fmla="*/ 9258 h 19050"/>
                <a:gd name="connsiteX19" fmla="*/ 15726 w 19050"/>
                <a:gd name="connsiteY19" fmla="*/ 9258 h 19050"/>
                <a:gd name="connsiteX20" fmla="*/ 15678 w 19050"/>
                <a:gd name="connsiteY20" fmla="*/ 9258 h 19050"/>
                <a:gd name="connsiteX21" fmla="*/ 15669 w 19050"/>
                <a:gd name="connsiteY21" fmla="*/ 9258 h 19050"/>
                <a:gd name="connsiteX22" fmla="*/ 15602 w 19050"/>
                <a:gd name="connsiteY22" fmla="*/ 9258 h 19050"/>
                <a:gd name="connsiteX23" fmla="*/ 15459 w 19050"/>
                <a:gd name="connsiteY23" fmla="*/ 9249 h 19050"/>
                <a:gd name="connsiteX24" fmla="*/ 15278 w 19050"/>
                <a:gd name="connsiteY24" fmla="*/ 9230 h 19050"/>
                <a:gd name="connsiteX25" fmla="*/ 15230 w 19050"/>
                <a:gd name="connsiteY25" fmla="*/ 9220 h 19050"/>
                <a:gd name="connsiteX26" fmla="*/ 15173 w 19050"/>
                <a:gd name="connsiteY26" fmla="*/ 9201 h 19050"/>
                <a:gd name="connsiteX27" fmla="*/ 15059 w 19050"/>
                <a:gd name="connsiteY27" fmla="*/ 9163 h 19050"/>
                <a:gd name="connsiteX28" fmla="*/ 14812 w 19050"/>
                <a:gd name="connsiteY28" fmla="*/ 9039 h 19050"/>
                <a:gd name="connsiteX29" fmla="*/ 11649 w 19050"/>
                <a:gd name="connsiteY29" fmla="*/ 7144 h 19050"/>
                <a:gd name="connsiteX30" fmla="*/ 11621 w 19050"/>
                <a:gd name="connsiteY30" fmla="*/ 8363 h 19050"/>
                <a:gd name="connsiteX31" fmla="*/ 11221 w 19050"/>
                <a:gd name="connsiteY31" fmla="*/ 8887 h 19050"/>
                <a:gd name="connsiteX32" fmla="*/ 7144 w 19050"/>
                <a:gd name="connsiteY32" fmla="*/ 11268 h 19050"/>
                <a:gd name="connsiteX33" fmla="*/ 7353 w 19050"/>
                <a:gd name="connsiteY33" fmla="*/ 11468 h 19050"/>
                <a:gd name="connsiteX34" fmla="*/ 13202 w 19050"/>
                <a:gd name="connsiteY34" fmla="*/ 15012 h 19050"/>
                <a:gd name="connsiteX35" fmla="*/ 13573 w 19050"/>
                <a:gd name="connsiteY35" fmla="*/ 15154 h 19050"/>
                <a:gd name="connsiteX36" fmla="*/ 13630 w 19050"/>
                <a:gd name="connsiteY36" fmla="*/ 15164 h 19050"/>
                <a:gd name="connsiteX37" fmla="*/ 14059 w 19050"/>
                <a:gd name="connsiteY37" fmla="*/ 15221 h 19050"/>
                <a:gd name="connsiteX38" fmla="*/ 14069 w 19050"/>
                <a:gd name="connsiteY38" fmla="*/ 15221 h 19050"/>
                <a:gd name="connsiteX39" fmla="*/ 14526 w 19050"/>
                <a:gd name="connsiteY39" fmla="*/ 15164 h 19050"/>
                <a:gd name="connsiteX40" fmla="*/ 14535 w 19050"/>
                <a:gd name="connsiteY40" fmla="*/ 15164 h 19050"/>
                <a:gd name="connsiteX41" fmla="*/ 14945 w 19050"/>
                <a:gd name="connsiteY41" fmla="*/ 15012 h 19050"/>
                <a:gd name="connsiteX42" fmla="*/ 19660 w 19050"/>
                <a:gd name="connsiteY42" fmla="*/ 12268 h 19050"/>
                <a:gd name="connsiteX43" fmla="*/ 19860 w 19050"/>
                <a:gd name="connsiteY43" fmla="*/ 12106 h 19050"/>
                <a:gd name="connsiteX44" fmla="*/ 17317 w 19050"/>
                <a:gd name="connsiteY44" fmla="*/ 10582 h 19050"/>
                <a:gd name="connsiteX45" fmla="*/ 17355 w 19050"/>
                <a:gd name="connsiteY45" fmla="*/ 105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55" y="10573"/>
                  </a:moveTo>
                  <a:cubicBezTo>
                    <a:pt x="17297" y="10535"/>
                    <a:pt x="17240" y="10506"/>
                    <a:pt x="17202" y="10468"/>
                  </a:cubicBezTo>
                  <a:cubicBezTo>
                    <a:pt x="17174" y="10439"/>
                    <a:pt x="17145" y="10401"/>
                    <a:pt x="17116" y="10382"/>
                  </a:cubicBezTo>
                  <a:cubicBezTo>
                    <a:pt x="17116" y="10363"/>
                    <a:pt x="17116" y="10354"/>
                    <a:pt x="17116" y="10344"/>
                  </a:cubicBezTo>
                  <a:lnTo>
                    <a:pt x="17107" y="10335"/>
                  </a:lnTo>
                  <a:cubicBezTo>
                    <a:pt x="17098" y="10325"/>
                    <a:pt x="17088" y="10316"/>
                    <a:pt x="17078" y="10306"/>
                  </a:cubicBezTo>
                  <a:cubicBezTo>
                    <a:pt x="17069" y="10278"/>
                    <a:pt x="17050" y="10258"/>
                    <a:pt x="17040" y="10230"/>
                  </a:cubicBezTo>
                  <a:cubicBezTo>
                    <a:pt x="17040" y="10192"/>
                    <a:pt x="17040" y="10173"/>
                    <a:pt x="17021" y="10125"/>
                  </a:cubicBezTo>
                  <a:lnTo>
                    <a:pt x="17021" y="10078"/>
                  </a:lnTo>
                  <a:lnTo>
                    <a:pt x="17021" y="10068"/>
                  </a:lnTo>
                  <a:lnTo>
                    <a:pt x="17078" y="8754"/>
                  </a:lnTo>
                  <a:lnTo>
                    <a:pt x="16574" y="9039"/>
                  </a:lnTo>
                  <a:cubicBezTo>
                    <a:pt x="16516" y="9068"/>
                    <a:pt x="16459" y="9097"/>
                    <a:pt x="16393" y="9125"/>
                  </a:cubicBezTo>
                  <a:cubicBezTo>
                    <a:pt x="16335" y="9144"/>
                    <a:pt x="16288" y="9163"/>
                    <a:pt x="16231" y="9192"/>
                  </a:cubicBezTo>
                  <a:cubicBezTo>
                    <a:pt x="16212" y="9201"/>
                    <a:pt x="16183" y="9201"/>
                    <a:pt x="16155" y="9211"/>
                  </a:cubicBezTo>
                  <a:lnTo>
                    <a:pt x="16145" y="9211"/>
                  </a:lnTo>
                  <a:cubicBezTo>
                    <a:pt x="16135" y="9211"/>
                    <a:pt x="16107" y="9220"/>
                    <a:pt x="16097" y="9220"/>
                  </a:cubicBezTo>
                  <a:cubicBezTo>
                    <a:pt x="16069" y="9230"/>
                    <a:pt x="16012" y="9230"/>
                    <a:pt x="15973" y="9239"/>
                  </a:cubicBezTo>
                  <a:cubicBezTo>
                    <a:pt x="15945" y="9249"/>
                    <a:pt x="15888" y="9249"/>
                    <a:pt x="15859" y="9258"/>
                  </a:cubicBezTo>
                  <a:cubicBezTo>
                    <a:pt x="15812" y="9258"/>
                    <a:pt x="15773" y="9258"/>
                    <a:pt x="15726" y="9258"/>
                  </a:cubicBezTo>
                  <a:cubicBezTo>
                    <a:pt x="15716" y="9258"/>
                    <a:pt x="15697" y="9258"/>
                    <a:pt x="15678" y="9258"/>
                  </a:cubicBezTo>
                  <a:lnTo>
                    <a:pt x="15669" y="9258"/>
                  </a:lnTo>
                  <a:cubicBezTo>
                    <a:pt x="15640" y="9258"/>
                    <a:pt x="15621" y="9258"/>
                    <a:pt x="15602" y="9258"/>
                  </a:cubicBezTo>
                  <a:cubicBezTo>
                    <a:pt x="15545" y="9258"/>
                    <a:pt x="15507" y="9258"/>
                    <a:pt x="15459" y="9249"/>
                  </a:cubicBezTo>
                  <a:cubicBezTo>
                    <a:pt x="15412" y="9249"/>
                    <a:pt x="15345" y="9239"/>
                    <a:pt x="15278" y="9230"/>
                  </a:cubicBezTo>
                  <a:cubicBezTo>
                    <a:pt x="15278" y="9230"/>
                    <a:pt x="15259" y="9220"/>
                    <a:pt x="15230" y="9220"/>
                  </a:cubicBezTo>
                  <a:cubicBezTo>
                    <a:pt x="15212" y="9211"/>
                    <a:pt x="15202" y="9201"/>
                    <a:pt x="15173" y="9201"/>
                  </a:cubicBezTo>
                  <a:cubicBezTo>
                    <a:pt x="15135" y="9192"/>
                    <a:pt x="15097" y="9192"/>
                    <a:pt x="15059" y="9163"/>
                  </a:cubicBezTo>
                  <a:cubicBezTo>
                    <a:pt x="14964" y="9125"/>
                    <a:pt x="14878" y="9087"/>
                    <a:pt x="14812" y="9039"/>
                  </a:cubicBezTo>
                  <a:lnTo>
                    <a:pt x="11649" y="7144"/>
                  </a:lnTo>
                  <a:lnTo>
                    <a:pt x="11621" y="8363"/>
                  </a:lnTo>
                  <a:cubicBezTo>
                    <a:pt x="11602" y="8544"/>
                    <a:pt x="11478" y="8734"/>
                    <a:pt x="11221" y="8887"/>
                  </a:cubicBezTo>
                  <a:lnTo>
                    <a:pt x="7144" y="11268"/>
                  </a:lnTo>
                  <a:cubicBezTo>
                    <a:pt x="7201" y="11335"/>
                    <a:pt x="7268" y="11392"/>
                    <a:pt x="7353" y="11468"/>
                  </a:cubicBezTo>
                  <a:lnTo>
                    <a:pt x="13202" y="15012"/>
                  </a:lnTo>
                  <a:cubicBezTo>
                    <a:pt x="13306" y="15069"/>
                    <a:pt x="13440" y="15107"/>
                    <a:pt x="13573" y="15154"/>
                  </a:cubicBezTo>
                  <a:cubicBezTo>
                    <a:pt x="13583" y="15154"/>
                    <a:pt x="13611" y="15164"/>
                    <a:pt x="13630" y="15164"/>
                  </a:cubicBezTo>
                  <a:cubicBezTo>
                    <a:pt x="13773" y="15202"/>
                    <a:pt x="13907" y="15221"/>
                    <a:pt x="14059" y="15221"/>
                  </a:cubicBezTo>
                  <a:lnTo>
                    <a:pt x="14069" y="15221"/>
                  </a:lnTo>
                  <a:cubicBezTo>
                    <a:pt x="14221" y="15221"/>
                    <a:pt x="14373" y="15202"/>
                    <a:pt x="14526" y="15164"/>
                  </a:cubicBezTo>
                  <a:lnTo>
                    <a:pt x="14535" y="15164"/>
                  </a:lnTo>
                  <a:cubicBezTo>
                    <a:pt x="14688" y="15126"/>
                    <a:pt x="14812" y="15069"/>
                    <a:pt x="14945" y="15012"/>
                  </a:cubicBezTo>
                  <a:lnTo>
                    <a:pt x="19660" y="12268"/>
                  </a:lnTo>
                  <a:cubicBezTo>
                    <a:pt x="19736" y="12221"/>
                    <a:pt x="19793" y="12173"/>
                    <a:pt x="19860" y="12106"/>
                  </a:cubicBezTo>
                  <a:lnTo>
                    <a:pt x="17317" y="10582"/>
                  </a:lnTo>
                  <a:lnTo>
                    <a:pt x="17355" y="1057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D503738-42F2-4B8A-8232-E09BBE541B58}"/>
                </a:ext>
              </a:extLst>
            </p:cNvPr>
            <p:cNvSpPr/>
            <p:nvPr/>
          </p:nvSpPr>
          <p:spPr>
            <a:xfrm>
              <a:off x="5097724" y="5359580"/>
              <a:ext cx="19050" cy="19050"/>
            </a:xfrm>
            <a:custGeom>
              <a:avLst/>
              <a:gdLst>
                <a:gd name="connsiteX0" fmla="*/ 17345 w 19050"/>
                <a:gd name="connsiteY0" fmla="*/ 10582 h 19050"/>
                <a:gd name="connsiteX1" fmla="*/ 17193 w 19050"/>
                <a:gd name="connsiteY1" fmla="*/ 10449 h 19050"/>
                <a:gd name="connsiteX2" fmla="*/ 17116 w 19050"/>
                <a:gd name="connsiteY2" fmla="*/ 10373 h 19050"/>
                <a:gd name="connsiteX3" fmla="*/ 17097 w 19050"/>
                <a:gd name="connsiteY3" fmla="*/ 10344 h 19050"/>
                <a:gd name="connsiteX4" fmla="*/ 17097 w 19050"/>
                <a:gd name="connsiteY4" fmla="*/ 10335 h 19050"/>
                <a:gd name="connsiteX5" fmla="*/ 17069 w 19050"/>
                <a:gd name="connsiteY5" fmla="*/ 10287 h 19050"/>
                <a:gd name="connsiteX6" fmla="*/ 17040 w 19050"/>
                <a:gd name="connsiteY6" fmla="*/ 10220 h 19050"/>
                <a:gd name="connsiteX7" fmla="*/ 17031 w 19050"/>
                <a:gd name="connsiteY7" fmla="*/ 10153 h 19050"/>
                <a:gd name="connsiteX8" fmla="*/ 17021 w 19050"/>
                <a:gd name="connsiteY8" fmla="*/ 10068 h 19050"/>
                <a:gd name="connsiteX9" fmla="*/ 17021 w 19050"/>
                <a:gd name="connsiteY9" fmla="*/ 10058 h 19050"/>
                <a:gd name="connsiteX10" fmla="*/ 17069 w 19050"/>
                <a:gd name="connsiteY10" fmla="*/ 8763 h 19050"/>
                <a:gd name="connsiteX11" fmla="*/ 16573 w 19050"/>
                <a:gd name="connsiteY11" fmla="*/ 9039 h 19050"/>
                <a:gd name="connsiteX12" fmla="*/ 16392 w 19050"/>
                <a:gd name="connsiteY12" fmla="*/ 9125 h 19050"/>
                <a:gd name="connsiteX13" fmla="*/ 16240 w 19050"/>
                <a:gd name="connsiteY13" fmla="*/ 9182 h 19050"/>
                <a:gd name="connsiteX14" fmla="*/ 16154 w 19050"/>
                <a:gd name="connsiteY14" fmla="*/ 9201 h 19050"/>
                <a:gd name="connsiteX15" fmla="*/ 16154 w 19050"/>
                <a:gd name="connsiteY15" fmla="*/ 9201 h 19050"/>
                <a:gd name="connsiteX16" fmla="*/ 16107 w 19050"/>
                <a:gd name="connsiteY16" fmla="*/ 9210 h 19050"/>
                <a:gd name="connsiteX17" fmla="*/ 15983 w 19050"/>
                <a:gd name="connsiteY17" fmla="*/ 9230 h 19050"/>
                <a:gd name="connsiteX18" fmla="*/ 15859 w 19050"/>
                <a:gd name="connsiteY18" fmla="*/ 9249 h 19050"/>
                <a:gd name="connsiteX19" fmla="*/ 15735 w 19050"/>
                <a:gd name="connsiteY19" fmla="*/ 9249 h 19050"/>
                <a:gd name="connsiteX20" fmla="*/ 15678 w 19050"/>
                <a:gd name="connsiteY20" fmla="*/ 9249 h 19050"/>
                <a:gd name="connsiteX21" fmla="*/ 15669 w 19050"/>
                <a:gd name="connsiteY21" fmla="*/ 9249 h 19050"/>
                <a:gd name="connsiteX22" fmla="*/ 15602 w 19050"/>
                <a:gd name="connsiteY22" fmla="*/ 9249 h 19050"/>
                <a:gd name="connsiteX23" fmla="*/ 15459 w 19050"/>
                <a:gd name="connsiteY23" fmla="*/ 9249 h 19050"/>
                <a:gd name="connsiteX24" fmla="*/ 15278 w 19050"/>
                <a:gd name="connsiteY24" fmla="*/ 9220 h 19050"/>
                <a:gd name="connsiteX25" fmla="*/ 15230 w 19050"/>
                <a:gd name="connsiteY25" fmla="*/ 9210 h 19050"/>
                <a:gd name="connsiteX26" fmla="*/ 15173 w 19050"/>
                <a:gd name="connsiteY26" fmla="*/ 9192 h 19050"/>
                <a:gd name="connsiteX27" fmla="*/ 15069 w 19050"/>
                <a:gd name="connsiteY27" fmla="*/ 9172 h 19050"/>
                <a:gd name="connsiteX28" fmla="*/ 14811 w 19050"/>
                <a:gd name="connsiteY28" fmla="*/ 9039 h 19050"/>
                <a:gd name="connsiteX29" fmla="*/ 11649 w 19050"/>
                <a:gd name="connsiteY29" fmla="*/ 7144 h 19050"/>
                <a:gd name="connsiteX30" fmla="*/ 11611 w 19050"/>
                <a:gd name="connsiteY30" fmla="*/ 8363 h 19050"/>
                <a:gd name="connsiteX31" fmla="*/ 11230 w 19050"/>
                <a:gd name="connsiteY31" fmla="*/ 8896 h 19050"/>
                <a:gd name="connsiteX32" fmla="*/ 7144 w 19050"/>
                <a:gd name="connsiteY32" fmla="*/ 11259 h 19050"/>
                <a:gd name="connsiteX33" fmla="*/ 7344 w 19050"/>
                <a:gd name="connsiteY33" fmla="*/ 11459 h 19050"/>
                <a:gd name="connsiteX34" fmla="*/ 13183 w 19050"/>
                <a:gd name="connsiteY34" fmla="*/ 14992 h 19050"/>
                <a:gd name="connsiteX35" fmla="*/ 13563 w 19050"/>
                <a:gd name="connsiteY35" fmla="*/ 15154 h 19050"/>
                <a:gd name="connsiteX36" fmla="*/ 13621 w 19050"/>
                <a:gd name="connsiteY36" fmla="*/ 15164 h 19050"/>
                <a:gd name="connsiteX37" fmla="*/ 14049 w 19050"/>
                <a:gd name="connsiteY37" fmla="*/ 15211 h 19050"/>
                <a:gd name="connsiteX38" fmla="*/ 14059 w 19050"/>
                <a:gd name="connsiteY38" fmla="*/ 15211 h 19050"/>
                <a:gd name="connsiteX39" fmla="*/ 14516 w 19050"/>
                <a:gd name="connsiteY39" fmla="*/ 15154 h 19050"/>
                <a:gd name="connsiteX40" fmla="*/ 14526 w 19050"/>
                <a:gd name="connsiteY40" fmla="*/ 15154 h 19050"/>
                <a:gd name="connsiteX41" fmla="*/ 14935 w 19050"/>
                <a:gd name="connsiteY41" fmla="*/ 14992 h 19050"/>
                <a:gd name="connsiteX42" fmla="*/ 19640 w 19050"/>
                <a:gd name="connsiteY42" fmla="*/ 12268 h 19050"/>
                <a:gd name="connsiteX43" fmla="*/ 19840 w 19050"/>
                <a:gd name="connsiteY43" fmla="*/ 12097 h 19050"/>
                <a:gd name="connsiteX44" fmla="*/ 17345 w 19050"/>
                <a:gd name="connsiteY44" fmla="*/ 10582 h 19050"/>
                <a:gd name="connsiteX45" fmla="*/ 17345 w 19050"/>
                <a:gd name="connsiteY45" fmla="*/ 1058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45" y="10582"/>
                  </a:moveTo>
                  <a:cubicBezTo>
                    <a:pt x="17288" y="10535"/>
                    <a:pt x="17231" y="10496"/>
                    <a:pt x="17193" y="10449"/>
                  </a:cubicBezTo>
                  <a:cubicBezTo>
                    <a:pt x="17164" y="10430"/>
                    <a:pt x="17135" y="10401"/>
                    <a:pt x="17116" y="10373"/>
                  </a:cubicBezTo>
                  <a:cubicBezTo>
                    <a:pt x="17116" y="10354"/>
                    <a:pt x="17097" y="10344"/>
                    <a:pt x="17097" y="10344"/>
                  </a:cubicBezTo>
                  <a:lnTo>
                    <a:pt x="17097" y="10335"/>
                  </a:lnTo>
                  <a:cubicBezTo>
                    <a:pt x="17088" y="10325"/>
                    <a:pt x="17078" y="10315"/>
                    <a:pt x="17069" y="10287"/>
                  </a:cubicBezTo>
                  <a:cubicBezTo>
                    <a:pt x="17059" y="10268"/>
                    <a:pt x="17050" y="10249"/>
                    <a:pt x="17040" y="10220"/>
                  </a:cubicBezTo>
                  <a:cubicBezTo>
                    <a:pt x="17031" y="10201"/>
                    <a:pt x="17031" y="10153"/>
                    <a:pt x="17031" y="10153"/>
                  </a:cubicBezTo>
                  <a:lnTo>
                    <a:pt x="17021" y="10068"/>
                  </a:lnTo>
                  <a:lnTo>
                    <a:pt x="17021" y="10058"/>
                  </a:lnTo>
                  <a:lnTo>
                    <a:pt x="17069" y="8763"/>
                  </a:lnTo>
                  <a:lnTo>
                    <a:pt x="16573" y="9039"/>
                  </a:lnTo>
                  <a:cubicBezTo>
                    <a:pt x="16516" y="9077"/>
                    <a:pt x="16459" y="9106"/>
                    <a:pt x="16392" y="9125"/>
                  </a:cubicBezTo>
                  <a:cubicBezTo>
                    <a:pt x="16345" y="9154"/>
                    <a:pt x="16288" y="9172"/>
                    <a:pt x="16240" y="9182"/>
                  </a:cubicBezTo>
                  <a:cubicBezTo>
                    <a:pt x="16212" y="9192"/>
                    <a:pt x="16192" y="9192"/>
                    <a:pt x="16154" y="9201"/>
                  </a:cubicBezTo>
                  <a:lnTo>
                    <a:pt x="16154" y="9201"/>
                  </a:lnTo>
                  <a:cubicBezTo>
                    <a:pt x="16135" y="9210"/>
                    <a:pt x="16116" y="9210"/>
                    <a:pt x="16107" y="9210"/>
                  </a:cubicBezTo>
                  <a:cubicBezTo>
                    <a:pt x="16059" y="9220"/>
                    <a:pt x="16030" y="9230"/>
                    <a:pt x="15983" y="9230"/>
                  </a:cubicBezTo>
                  <a:cubicBezTo>
                    <a:pt x="15935" y="9239"/>
                    <a:pt x="15897" y="9249"/>
                    <a:pt x="15859" y="9249"/>
                  </a:cubicBezTo>
                  <a:cubicBezTo>
                    <a:pt x="15821" y="9249"/>
                    <a:pt x="15773" y="9249"/>
                    <a:pt x="15735" y="9249"/>
                  </a:cubicBezTo>
                  <a:cubicBezTo>
                    <a:pt x="15716" y="9249"/>
                    <a:pt x="15707" y="9249"/>
                    <a:pt x="15678" y="9249"/>
                  </a:cubicBezTo>
                  <a:lnTo>
                    <a:pt x="15669" y="9249"/>
                  </a:lnTo>
                  <a:cubicBezTo>
                    <a:pt x="15640" y="9249"/>
                    <a:pt x="15621" y="9249"/>
                    <a:pt x="15602" y="9249"/>
                  </a:cubicBezTo>
                  <a:cubicBezTo>
                    <a:pt x="15545" y="9249"/>
                    <a:pt x="15507" y="9249"/>
                    <a:pt x="15459" y="9249"/>
                  </a:cubicBezTo>
                  <a:cubicBezTo>
                    <a:pt x="15402" y="9239"/>
                    <a:pt x="15354" y="9230"/>
                    <a:pt x="15278" y="9220"/>
                  </a:cubicBezTo>
                  <a:cubicBezTo>
                    <a:pt x="15278" y="9220"/>
                    <a:pt x="15259" y="9210"/>
                    <a:pt x="15230" y="9210"/>
                  </a:cubicBezTo>
                  <a:cubicBezTo>
                    <a:pt x="15211" y="9201"/>
                    <a:pt x="15202" y="9201"/>
                    <a:pt x="15173" y="9192"/>
                  </a:cubicBezTo>
                  <a:cubicBezTo>
                    <a:pt x="15135" y="9192"/>
                    <a:pt x="15097" y="9172"/>
                    <a:pt x="15069" y="9172"/>
                  </a:cubicBezTo>
                  <a:cubicBezTo>
                    <a:pt x="14973" y="9134"/>
                    <a:pt x="14878" y="9096"/>
                    <a:pt x="14811" y="9039"/>
                  </a:cubicBezTo>
                  <a:lnTo>
                    <a:pt x="11649" y="7144"/>
                  </a:lnTo>
                  <a:lnTo>
                    <a:pt x="11611" y="8363"/>
                  </a:lnTo>
                  <a:cubicBezTo>
                    <a:pt x="11611" y="8553"/>
                    <a:pt x="11477" y="8734"/>
                    <a:pt x="11230" y="8896"/>
                  </a:cubicBezTo>
                  <a:lnTo>
                    <a:pt x="7144" y="11259"/>
                  </a:lnTo>
                  <a:cubicBezTo>
                    <a:pt x="7191" y="11325"/>
                    <a:pt x="7258" y="11401"/>
                    <a:pt x="7344" y="11459"/>
                  </a:cubicBezTo>
                  <a:lnTo>
                    <a:pt x="13183" y="14992"/>
                  </a:lnTo>
                  <a:cubicBezTo>
                    <a:pt x="13306" y="15069"/>
                    <a:pt x="13421" y="15116"/>
                    <a:pt x="13563" y="15154"/>
                  </a:cubicBezTo>
                  <a:cubicBezTo>
                    <a:pt x="13583" y="15154"/>
                    <a:pt x="13601" y="15164"/>
                    <a:pt x="13621" y="15164"/>
                  </a:cubicBezTo>
                  <a:cubicBezTo>
                    <a:pt x="13763" y="15192"/>
                    <a:pt x="13897" y="15211"/>
                    <a:pt x="14049" y="15211"/>
                  </a:cubicBezTo>
                  <a:lnTo>
                    <a:pt x="14059" y="15211"/>
                  </a:lnTo>
                  <a:cubicBezTo>
                    <a:pt x="14221" y="15211"/>
                    <a:pt x="14364" y="15192"/>
                    <a:pt x="14516" y="15154"/>
                  </a:cubicBezTo>
                  <a:lnTo>
                    <a:pt x="14526" y="15154"/>
                  </a:lnTo>
                  <a:cubicBezTo>
                    <a:pt x="14678" y="15116"/>
                    <a:pt x="14811" y="15069"/>
                    <a:pt x="14935" y="14992"/>
                  </a:cubicBezTo>
                  <a:lnTo>
                    <a:pt x="19640" y="12268"/>
                  </a:lnTo>
                  <a:cubicBezTo>
                    <a:pt x="19726" y="12220"/>
                    <a:pt x="19783" y="12173"/>
                    <a:pt x="19840" y="12097"/>
                  </a:cubicBezTo>
                  <a:lnTo>
                    <a:pt x="17345" y="10582"/>
                  </a:lnTo>
                  <a:lnTo>
                    <a:pt x="17345" y="10582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51FB2C1-3AE4-4A2D-9805-FE1664847FD7}"/>
                </a:ext>
              </a:extLst>
            </p:cNvPr>
            <p:cNvSpPr/>
            <p:nvPr/>
          </p:nvSpPr>
          <p:spPr>
            <a:xfrm>
              <a:off x="5106096" y="5364638"/>
              <a:ext cx="19050" cy="19050"/>
            </a:xfrm>
            <a:custGeom>
              <a:avLst/>
              <a:gdLst>
                <a:gd name="connsiteX0" fmla="*/ 17364 w 19050"/>
                <a:gd name="connsiteY0" fmla="*/ 10592 h 19050"/>
                <a:gd name="connsiteX1" fmla="*/ 17211 w 19050"/>
                <a:gd name="connsiteY1" fmla="*/ 10477 h 19050"/>
                <a:gd name="connsiteX2" fmla="*/ 17135 w 19050"/>
                <a:gd name="connsiteY2" fmla="*/ 10392 h 19050"/>
                <a:gd name="connsiteX3" fmla="*/ 17116 w 19050"/>
                <a:gd name="connsiteY3" fmla="*/ 10353 h 19050"/>
                <a:gd name="connsiteX4" fmla="*/ 17116 w 19050"/>
                <a:gd name="connsiteY4" fmla="*/ 10353 h 19050"/>
                <a:gd name="connsiteX5" fmla="*/ 17088 w 19050"/>
                <a:gd name="connsiteY5" fmla="*/ 10306 h 19050"/>
                <a:gd name="connsiteX6" fmla="*/ 17059 w 19050"/>
                <a:gd name="connsiteY6" fmla="*/ 10239 h 19050"/>
                <a:gd name="connsiteX7" fmla="*/ 17040 w 19050"/>
                <a:gd name="connsiteY7" fmla="*/ 10163 h 19050"/>
                <a:gd name="connsiteX8" fmla="*/ 17031 w 19050"/>
                <a:gd name="connsiteY8" fmla="*/ 10087 h 19050"/>
                <a:gd name="connsiteX9" fmla="*/ 17031 w 19050"/>
                <a:gd name="connsiteY9" fmla="*/ 10077 h 19050"/>
                <a:gd name="connsiteX10" fmla="*/ 17078 w 19050"/>
                <a:gd name="connsiteY10" fmla="*/ 8734 h 19050"/>
                <a:gd name="connsiteX11" fmla="*/ 16564 w 19050"/>
                <a:gd name="connsiteY11" fmla="*/ 9049 h 19050"/>
                <a:gd name="connsiteX12" fmla="*/ 16383 w 19050"/>
                <a:gd name="connsiteY12" fmla="*/ 9125 h 19050"/>
                <a:gd name="connsiteX13" fmla="*/ 16230 w 19050"/>
                <a:gd name="connsiteY13" fmla="*/ 9192 h 19050"/>
                <a:gd name="connsiteX14" fmla="*/ 16145 w 19050"/>
                <a:gd name="connsiteY14" fmla="*/ 9210 h 19050"/>
                <a:gd name="connsiteX15" fmla="*/ 16135 w 19050"/>
                <a:gd name="connsiteY15" fmla="*/ 9210 h 19050"/>
                <a:gd name="connsiteX16" fmla="*/ 16097 w 19050"/>
                <a:gd name="connsiteY16" fmla="*/ 9220 h 19050"/>
                <a:gd name="connsiteX17" fmla="*/ 15964 w 19050"/>
                <a:gd name="connsiteY17" fmla="*/ 9239 h 19050"/>
                <a:gd name="connsiteX18" fmla="*/ 15850 w 19050"/>
                <a:gd name="connsiteY18" fmla="*/ 9249 h 19050"/>
                <a:gd name="connsiteX19" fmla="*/ 15716 w 19050"/>
                <a:gd name="connsiteY19" fmla="*/ 9258 h 19050"/>
                <a:gd name="connsiteX20" fmla="*/ 15669 w 19050"/>
                <a:gd name="connsiteY20" fmla="*/ 9258 h 19050"/>
                <a:gd name="connsiteX21" fmla="*/ 15659 w 19050"/>
                <a:gd name="connsiteY21" fmla="*/ 9258 h 19050"/>
                <a:gd name="connsiteX22" fmla="*/ 15592 w 19050"/>
                <a:gd name="connsiteY22" fmla="*/ 9258 h 19050"/>
                <a:gd name="connsiteX23" fmla="*/ 15449 w 19050"/>
                <a:gd name="connsiteY23" fmla="*/ 9249 h 19050"/>
                <a:gd name="connsiteX24" fmla="*/ 15297 w 19050"/>
                <a:gd name="connsiteY24" fmla="*/ 9230 h 19050"/>
                <a:gd name="connsiteX25" fmla="*/ 15202 w 19050"/>
                <a:gd name="connsiteY25" fmla="*/ 9210 h 19050"/>
                <a:gd name="connsiteX26" fmla="*/ 15173 w 19050"/>
                <a:gd name="connsiteY26" fmla="*/ 9201 h 19050"/>
                <a:gd name="connsiteX27" fmla="*/ 15059 w 19050"/>
                <a:gd name="connsiteY27" fmla="*/ 9182 h 19050"/>
                <a:gd name="connsiteX28" fmla="*/ 14792 w 19050"/>
                <a:gd name="connsiteY28" fmla="*/ 9049 h 19050"/>
                <a:gd name="connsiteX29" fmla="*/ 11659 w 19050"/>
                <a:gd name="connsiteY29" fmla="*/ 7144 h 19050"/>
                <a:gd name="connsiteX30" fmla="*/ 11611 w 19050"/>
                <a:gd name="connsiteY30" fmla="*/ 8363 h 19050"/>
                <a:gd name="connsiteX31" fmla="*/ 11211 w 19050"/>
                <a:gd name="connsiteY31" fmla="*/ 8887 h 19050"/>
                <a:gd name="connsiteX32" fmla="*/ 7144 w 19050"/>
                <a:gd name="connsiteY32" fmla="*/ 11249 h 19050"/>
                <a:gd name="connsiteX33" fmla="*/ 7372 w 19050"/>
                <a:gd name="connsiteY33" fmla="*/ 11477 h 19050"/>
                <a:gd name="connsiteX34" fmla="*/ 13221 w 19050"/>
                <a:gd name="connsiteY34" fmla="*/ 15011 h 19050"/>
                <a:gd name="connsiteX35" fmla="*/ 13573 w 19050"/>
                <a:gd name="connsiteY35" fmla="*/ 15164 h 19050"/>
                <a:gd name="connsiteX36" fmla="*/ 13640 w 19050"/>
                <a:gd name="connsiteY36" fmla="*/ 15183 h 19050"/>
                <a:gd name="connsiteX37" fmla="*/ 14059 w 19050"/>
                <a:gd name="connsiteY37" fmla="*/ 15221 h 19050"/>
                <a:gd name="connsiteX38" fmla="*/ 14078 w 19050"/>
                <a:gd name="connsiteY38" fmla="*/ 15221 h 19050"/>
                <a:gd name="connsiteX39" fmla="*/ 14535 w 19050"/>
                <a:gd name="connsiteY39" fmla="*/ 15173 h 19050"/>
                <a:gd name="connsiteX40" fmla="*/ 14554 w 19050"/>
                <a:gd name="connsiteY40" fmla="*/ 15173 h 19050"/>
                <a:gd name="connsiteX41" fmla="*/ 14954 w 19050"/>
                <a:gd name="connsiteY41" fmla="*/ 15002 h 19050"/>
                <a:gd name="connsiteX42" fmla="*/ 19660 w 19050"/>
                <a:gd name="connsiteY42" fmla="*/ 12278 h 19050"/>
                <a:gd name="connsiteX43" fmla="*/ 19860 w 19050"/>
                <a:gd name="connsiteY43" fmla="*/ 12106 h 19050"/>
                <a:gd name="connsiteX44" fmla="*/ 17335 w 19050"/>
                <a:gd name="connsiteY44" fmla="*/ 10582 h 19050"/>
                <a:gd name="connsiteX45" fmla="*/ 17364 w 19050"/>
                <a:gd name="connsiteY45" fmla="*/ 1059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64" y="10592"/>
                  </a:moveTo>
                  <a:cubicBezTo>
                    <a:pt x="17307" y="10554"/>
                    <a:pt x="17259" y="10515"/>
                    <a:pt x="17211" y="10477"/>
                  </a:cubicBezTo>
                  <a:cubicBezTo>
                    <a:pt x="17183" y="10458"/>
                    <a:pt x="17164" y="10430"/>
                    <a:pt x="17135" y="10392"/>
                  </a:cubicBezTo>
                  <a:lnTo>
                    <a:pt x="17116" y="10353"/>
                  </a:lnTo>
                  <a:lnTo>
                    <a:pt x="17116" y="10353"/>
                  </a:lnTo>
                  <a:cubicBezTo>
                    <a:pt x="17107" y="10335"/>
                    <a:pt x="17097" y="10325"/>
                    <a:pt x="17088" y="10306"/>
                  </a:cubicBezTo>
                  <a:cubicBezTo>
                    <a:pt x="17078" y="10287"/>
                    <a:pt x="17069" y="10268"/>
                    <a:pt x="17059" y="10239"/>
                  </a:cubicBezTo>
                  <a:cubicBezTo>
                    <a:pt x="17059" y="10220"/>
                    <a:pt x="17040" y="10163"/>
                    <a:pt x="17040" y="10163"/>
                  </a:cubicBezTo>
                  <a:cubicBezTo>
                    <a:pt x="17031" y="10135"/>
                    <a:pt x="17031" y="10087"/>
                    <a:pt x="17031" y="10087"/>
                  </a:cubicBezTo>
                  <a:lnTo>
                    <a:pt x="17031" y="10077"/>
                  </a:lnTo>
                  <a:lnTo>
                    <a:pt x="17078" y="8734"/>
                  </a:lnTo>
                  <a:lnTo>
                    <a:pt x="16564" y="9049"/>
                  </a:lnTo>
                  <a:cubicBezTo>
                    <a:pt x="16507" y="9077"/>
                    <a:pt x="16450" y="9106"/>
                    <a:pt x="16383" y="9125"/>
                  </a:cubicBezTo>
                  <a:cubicBezTo>
                    <a:pt x="16335" y="9154"/>
                    <a:pt x="16278" y="9182"/>
                    <a:pt x="16230" y="9192"/>
                  </a:cubicBezTo>
                  <a:cubicBezTo>
                    <a:pt x="16202" y="9192"/>
                    <a:pt x="16173" y="9201"/>
                    <a:pt x="16145" y="9210"/>
                  </a:cubicBezTo>
                  <a:lnTo>
                    <a:pt x="16135" y="9210"/>
                  </a:lnTo>
                  <a:cubicBezTo>
                    <a:pt x="16116" y="9210"/>
                    <a:pt x="16107" y="9220"/>
                    <a:pt x="16097" y="9220"/>
                  </a:cubicBezTo>
                  <a:cubicBezTo>
                    <a:pt x="16040" y="9230"/>
                    <a:pt x="16012" y="9239"/>
                    <a:pt x="15964" y="9239"/>
                  </a:cubicBezTo>
                  <a:cubicBezTo>
                    <a:pt x="15926" y="9249"/>
                    <a:pt x="15878" y="9249"/>
                    <a:pt x="15850" y="9249"/>
                  </a:cubicBezTo>
                  <a:cubicBezTo>
                    <a:pt x="15802" y="9258"/>
                    <a:pt x="15754" y="9258"/>
                    <a:pt x="15716" y="9258"/>
                  </a:cubicBezTo>
                  <a:lnTo>
                    <a:pt x="15669" y="9258"/>
                  </a:lnTo>
                  <a:lnTo>
                    <a:pt x="15659" y="9258"/>
                  </a:lnTo>
                  <a:cubicBezTo>
                    <a:pt x="15630" y="9258"/>
                    <a:pt x="15592" y="9258"/>
                    <a:pt x="15592" y="9258"/>
                  </a:cubicBezTo>
                  <a:cubicBezTo>
                    <a:pt x="15545" y="9258"/>
                    <a:pt x="15497" y="9249"/>
                    <a:pt x="15449" y="9249"/>
                  </a:cubicBezTo>
                  <a:cubicBezTo>
                    <a:pt x="15392" y="9249"/>
                    <a:pt x="15345" y="9239"/>
                    <a:pt x="15297" y="9230"/>
                  </a:cubicBezTo>
                  <a:cubicBezTo>
                    <a:pt x="15269" y="9230"/>
                    <a:pt x="15240" y="9220"/>
                    <a:pt x="15202" y="9210"/>
                  </a:cubicBezTo>
                  <a:cubicBezTo>
                    <a:pt x="15202" y="9210"/>
                    <a:pt x="15183" y="9210"/>
                    <a:pt x="15173" y="9201"/>
                  </a:cubicBezTo>
                  <a:cubicBezTo>
                    <a:pt x="15126" y="9192"/>
                    <a:pt x="15097" y="9182"/>
                    <a:pt x="15059" y="9182"/>
                  </a:cubicBezTo>
                  <a:cubicBezTo>
                    <a:pt x="14954" y="9134"/>
                    <a:pt x="14878" y="9087"/>
                    <a:pt x="14792" y="9049"/>
                  </a:cubicBezTo>
                  <a:lnTo>
                    <a:pt x="11659" y="7144"/>
                  </a:lnTo>
                  <a:lnTo>
                    <a:pt x="11611" y="8363"/>
                  </a:lnTo>
                  <a:cubicBezTo>
                    <a:pt x="11601" y="8563"/>
                    <a:pt x="11468" y="8734"/>
                    <a:pt x="11211" y="8887"/>
                  </a:cubicBezTo>
                  <a:lnTo>
                    <a:pt x="7144" y="11249"/>
                  </a:lnTo>
                  <a:cubicBezTo>
                    <a:pt x="7191" y="11334"/>
                    <a:pt x="7268" y="11401"/>
                    <a:pt x="7372" y="11477"/>
                  </a:cubicBezTo>
                  <a:lnTo>
                    <a:pt x="13221" y="15011"/>
                  </a:lnTo>
                  <a:cubicBezTo>
                    <a:pt x="13325" y="15069"/>
                    <a:pt x="13440" y="15126"/>
                    <a:pt x="13573" y="15164"/>
                  </a:cubicBezTo>
                  <a:cubicBezTo>
                    <a:pt x="13611" y="15164"/>
                    <a:pt x="13640" y="15183"/>
                    <a:pt x="13640" y="15183"/>
                  </a:cubicBezTo>
                  <a:cubicBezTo>
                    <a:pt x="13783" y="15211"/>
                    <a:pt x="13926" y="15221"/>
                    <a:pt x="14059" y="15221"/>
                  </a:cubicBezTo>
                  <a:lnTo>
                    <a:pt x="14078" y="15221"/>
                  </a:lnTo>
                  <a:cubicBezTo>
                    <a:pt x="14249" y="15221"/>
                    <a:pt x="14383" y="15211"/>
                    <a:pt x="14535" y="15173"/>
                  </a:cubicBezTo>
                  <a:lnTo>
                    <a:pt x="14554" y="15173"/>
                  </a:lnTo>
                  <a:cubicBezTo>
                    <a:pt x="14697" y="15126"/>
                    <a:pt x="14840" y="15078"/>
                    <a:pt x="14954" y="15002"/>
                  </a:cubicBezTo>
                  <a:lnTo>
                    <a:pt x="19660" y="12278"/>
                  </a:lnTo>
                  <a:cubicBezTo>
                    <a:pt x="19745" y="12230"/>
                    <a:pt x="19802" y="12173"/>
                    <a:pt x="19860" y="12106"/>
                  </a:cubicBezTo>
                  <a:lnTo>
                    <a:pt x="17335" y="10582"/>
                  </a:lnTo>
                  <a:lnTo>
                    <a:pt x="17364" y="10592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6F63D70-5153-4235-91AC-C66603E9986E}"/>
                </a:ext>
              </a:extLst>
            </p:cNvPr>
            <p:cNvSpPr/>
            <p:nvPr/>
          </p:nvSpPr>
          <p:spPr>
            <a:xfrm>
              <a:off x="5114468" y="5369705"/>
              <a:ext cx="19050" cy="19050"/>
            </a:xfrm>
            <a:custGeom>
              <a:avLst/>
              <a:gdLst>
                <a:gd name="connsiteX0" fmla="*/ 17364 w 19050"/>
                <a:gd name="connsiteY0" fmla="*/ 10592 h 19050"/>
                <a:gd name="connsiteX1" fmla="*/ 17202 w 19050"/>
                <a:gd name="connsiteY1" fmla="*/ 10468 h 19050"/>
                <a:gd name="connsiteX2" fmla="*/ 17126 w 19050"/>
                <a:gd name="connsiteY2" fmla="*/ 10382 h 19050"/>
                <a:gd name="connsiteX3" fmla="*/ 17116 w 19050"/>
                <a:gd name="connsiteY3" fmla="*/ 10354 h 19050"/>
                <a:gd name="connsiteX4" fmla="*/ 17116 w 19050"/>
                <a:gd name="connsiteY4" fmla="*/ 10344 h 19050"/>
                <a:gd name="connsiteX5" fmla="*/ 17088 w 19050"/>
                <a:gd name="connsiteY5" fmla="*/ 10316 h 19050"/>
                <a:gd name="connsiteX6" fmla="*/ 17059 w 19050"/>
                <a:gd name="connsiteY6" fmla="*/ 10230 h 19050"/>
                <a:gd name="connsiteX7" fmla="*/ 17040 w 19050"/>
                <a:gd name="connsiteY7" fmla="*/ 10163 h 19050"/>
                <a:gd name="connsiteX8" fmla="*/ 17031 w 19050"/>
                <a:gd name="connsiteY8" fmla="*/ 10096 h 19050"/>
                <a:gd name="connsiteX9" fmla="*/ 17031 w 19050"/>
                <a:gd name="connsiteY9" fmla="*/ 10087 h 19050"/>
                <a:gd name="connsiteX10" fmla="*/ 17078 w 19050"/>
                <a:gd name="connsiteY10" fmla="*/ 8772 h 19050"/>
                <a:gd name="connsiteX11" fmla="*/ 16593 w 19050"/>
                <a:gd name="connsiteY11" fmla="*/ 9058 h 19050"/>
                <a:gd name="connsiteX12" fmla="*/ 16402 w 19050"/>
                <a:gd name="connsiteY12" fmla="*/ 9144 h 19050"/>
                <a:gd name="connsiteX13" fmla="*/ 16240 w 19050"/>
                <a:gd name="connsiteY13" fmla="*/ 9192 h 19050"/>
                <a:gd name="connsiteX14" fmla="*/ 16173 w 19050"/>
                <a:gd name="connsiteY14" fmla="*/ 9211 h 19050"/>
                <a:gd name="connsiteX15" fmla="*/ 16154 w 19050"/>
                <a:gd name="connsiteY15" fmla="*/ 9220 h 19050"/>
                <a:gd name="connsiteX16" fmla="*/ 16116 w 19050"/>
                <a:gd name="connsiteY16" fmla="*/ 9220 h 19050"/>
                <a:gd name="connsiteX17" fmla="*/ 15983 w 19050"/>
                <a:gd name="connsiteY17" fmla="*/ 9258 h 19050"/>
                <a:gd name="connsiteX18" fmla="*/ 15869 w 19050"/>
                <a:gd name="connsiteY18" fmla="*/ 9268 h 19050"/>
                <a:gd name="connsiteX19" fmla="*/ 15745 w 19050"/>
                <a:gd name="connsiteY19" fmla="*/ 9277 h 19050"/>
                <a:gd name="connsiteX20" fmla="*/ 15697 w 19050"/>
                <a:gd name="connsiteY20" fmla="*/ 9277 h 19050"/>
                <a:gd name="connsiteX21" fmla="*/ 15659 w 19050"/>
                <a:gd name="connsiteY21" fmla="*/ 9277 h 19050"/>
                <a:gd name="connsiteX22" fmla="*/ 15612 w 19050"/>
                <a:gd name="connsiteY22" fmla="*/ 9277 h 19050"/>
                <a:gd name="connsiteX23" fmla="*/ 15478 w 19050"/>
                <a:gd name="connsiteY23" fmla="*/ 9258 h 19050"/>
                <a:gd name="connsiteX24" fmla="*/ 15297 w 19050"/>
                <a:gd name="connsiteY24" fmla="*/ 9230 h 19050"/>
                <a:gd name="connsiteX25" fmla="*/ 15240 w 19050"/>
                <a:gd name="connsiteY25" fmla="*/ 9220 h 19050"/>
                <a:gd name="connsiteX26" fmla="*/ 15192 w 19050"/>
                <a:gd name="connsiteY26" fmla="*/ 9211 h 19050"/>
                <a:gd name="connsiteX27" fmla="*/ 15069 w 19050"/>
                <a:gd name="connsiteY27" fmla="*/ 9182 h 19050"/>
                <a:gd name="connsiteX28" fmla="*/ 14811 w 19050"/>
                <a:gd name="connsiteY28" fmla="*/ 9058 h 19050"/>
                <a:gd name="connsiteX29" fmla="*/ 11668 w 19050"/>
                <a:gd name="connsiteY29" fmla="*/ 7144 h 19050"/>
                <a:gd name="connsiteX30" fmla="*/ 11621 w 19050"/>
                <a:gd name="connsiteY30" fmla="*/ 8372 h 19050"/>
                <a:gd name="connsiteX31" fmla="*/ 11239 w 19050"/>
                <a:gd name="connsiteY31" fmla="*/ 8906 h 19050"/>
                <a:gd name="connsiteX32" fmla="*/ 7144 w 19050"/>
                <a:gd name="connsiteY32" fmla="*/ 11268 h 19050"/>
                <a:gd name="connsiteX33" fmla="*/ 7363 w 19050"/>
                <a:gd name="connsiteY33" fmla="*/ 11468 h 19050"/>
                <a:gd name="connsiteX34" fmla="*/ 13202 w 19050"/>
                <a:gd name="connsiteY34" fmla="*/ 14992 h 19050"/>
                <a:gd name="connsiteX35" fmla="*/ 13573 w 19050"/>
                <a:gd name="connsiteY35" fmla="*/ 15154 h 19050"/>
                <a:gd name="connsiteX36" fmla="*/ 13630 w 19050"/>
                <a:gd name="connsiteY36" fmla="*/ 15164 h 19050"/>
                <a:gd name="connsiteX37" fmla="*/ 14059 w 19050"/>
                <a:gd name="connsiteY37" fmla="*/ 15212 h 19050"/>
                <a:gd name="connsiteX38" fmla="*/ 14068 w 19050"/>
                <a:gd name="connsiteY38" fmla="*/ 15212 h 19050"/>
                <a:gd name="connsiteX39" fmla="*/ 14526 w 19050"/>
                <a:gd name="connsiteY39" fmla="*/ 15164 h 19050"/>
                <a:gd name="connsiteX40" fmla="*/ 14545 w 19050"/>
                <a:gd name="connsiteY40" fmla="*/ 15154 h 19050"/>
                <a:gd name="connsiteX41" fmla="*/ 14945 w 19050"/>
                <a:gd name="connsiteY41" fmla="*/ 14992 h 19050"/>
                <a:gd name="connsiteX42" fmla="*/ 19660 w 19050"/>
                <a:gd name="connsiteY42" fmla="*/ 12268 h 19050"/>
                <a:gd name="connsiteX43" fmla="*/ 19850 w 19050"/>
                <a:gd name="connsiteY43" fmla="*/ 12097 h 19050"/>
                <a:gd name="connsiteX44" fmla="*/ 17364 w 19050"/>
                <a:gd name="connsiteY44" fmla="*/ 10592 h 19050"/>
                <a:gd name="connsiteX45" fmla="*/ 17364 w 19050"/>
                <a:gd name="connsiteY45" fmla="*/ 1059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64" y="10592"/>
                  </a:moveTo>
                  <a:cubicBezTo>
                    <a:pt x="17307" y="10554"/>
                    <a:pt x="17250" y="10516"/>
                    <a:pt x="17202" y="10468"/>
                  </a:cubicBezTo>
                  <a:cubicBezTo>
                    <a:pt x="17173" y="10439"/>
                    <a:pt x="17154" y="10401"/>
                    <a:pt x="17126" y="10382"/>
                  </a:cubicBezTo>
                  <a:lnTo>
                    <a:pt x="17116" y="10354"/>
                  </a:lnTo>
                  <a:lnTo>
                    <a:pt x="17116" y="10344"/>
                  </a:lnTo>
                  <a:cubicBezTo>
                    <a:pt x="17097" y="10335"/>
                    <a:pt x="17088" y="10325"/>
                    <a:pt x="17088" y="10316"/>
                  </a:cubicBezTo>
                  <a:cubicBezTo>
                    <a:pt x="17078" y="10278"/>
                    <a:pt x="17059" y="10258"/>
                    <a:pt x="17059" y="10230"/>
                  </a:cubicBezTo>
                  <a:cubicBezTo>
                    <a:pt x="17050" y="10211"/>
                    <a:pt x="17040" y="10163"/>
                    <a:pt x="17040" y="10163"/>
                  </a:cubicBezTo>
                  <a:cubicBezTo>
                    <a:pt x="17031" y="10144"/>
                    <a:pt x="17031" y="10096"/>
                    <a:pt x="17031" y="10096"/>
                  </a:cubicBezTo>
                  <a:lnTo>
                    <a:pt x="17031" y="10087"/>
                  </a:lnTo>
                  <a:lnTo>
                    <a:pt x="17078" y="8772"/>
                  </a:lnTo>
                  <a:lnTo>
                    <a:pt x="16593" y="9058"/>
                  </a:lnTo>
                  <a:cubicBezTo>
                    <a:pt x="16526" y="9087"/>
                    <a:pt x="16469" y="9115"/>
                    <a:pt x="16402" y="9144"/>
                  </a:cubicBezTo>
                  <a:cubicBezTo>
                    <a:pt x="16354" y="9163"/>
                    <a:pt x="16307" y="9182"/>
                    <a:pt x="16240" y="9192"/>
                  </a:cubicBezTo>
                  <a:cubicBezTo>
                    <a:pt x="16221" y="9201"/>
                    <a:pt x="16202" y="9211"/>
                    <a:pt x="16173" y="9211"/>
                  </a:cubicBezTo>
                  <a:lnTo>
                    <a:pt x="16154" y="9220"/>
                  </a:lnTo>
                  <a:cubicBezTo>
                    <a:pt x="16135" y="9220"/>
                    <a:pt x="16126" y="9220"/>
                    <a:pt x="16116" y="9220"/>
                  </a:cubicBezTo>
                  <a:cubicBezTo>
                    <a:pt x="16068" y="9239"/>
                    <a:pt x="16030" y="9239"/>
                    <a:pt x="15983" y="9258"/>
                  </a:cubicBezTo>
                  <a:cubicBezTo>
                    <a:pt x="15954" y="9258"/>
                    <a:pt x="15907" y="9258"/>
                    <a:pt x="15869" y="9268"/>
                  </a:cubicBezTo>
                  <a:cubicBezTo>
                    <a:pt x="15830" y="9277"/>
                    <a:pt x="15783" y="9277"/>
                    <a:pt x="15745" y="9277"/>
                  </a:cubicBezTo>
                  <a:lnTo>
                    <a:pt x="15697" y="9277"/>
                  </a:lnTo>
                  <a:lnTo>
                    <a:pt x="15659" y="9277"/>
                  </a:lnTo>
                  <a:lnTo>
                    <a:pt x="15612" y="9277"/>
                  </a:lnTo>
                  <a:cubicBezTo>
                    <a:pt x="15564" y="9277"/>
                    <a:pt x="15516" y="9268"/>
                    <a:pt x="15478" y="9258"/>
                  </a:cubicBezTo>
                  <a:cubicBezTo>
                    <a:pt x="15421" y="9258"/>
                    <a:pt x="15373" y="9239"/>
                    <a:pt x="15297" y="9230"/>
                  </a:cubicBezTo>
                  <a:cubicBezTo>
                    <a:pt x="15297" y="9230"/>
                    <a:pt x="15269" y="9220"/>
                    <a:pt x="15240" y="9220"/>
                  </a:cubicBezTo>
                  <a:cubicBezTo>
                    <a:pt x="15221" y="9220"/>
                    <a:pt x="15202" y="9211"/>
                    <a:pt x="15192" y="9211"/>
                  </a:cubicBezTo>
                  <a:cubicBezTo>
                    <a:pt x="15145" y="9192"/>
                    <a:pt x="15107" y="9192"/>
                    <a:pt x="15069" y="9182"/>
                  </a:cubicBezTo>
                  <a:cubicBezTo>
                    <a:pt x="14983" y="9144"/>
                    <a:pt x="14887" y="9106"/>
                    <a:pt x="14811" y="9058"/>
                  </a:cubicBezTo>
                  <a:lnTo>
                    <a:pt x="11668" y="7144"/>
                  </a:lnTo>
                  <a:lnTo>
                    <a:pt x="11621" y="8372"/>
                  </a:lnTo>
                  <a:cubicBezTo>
                    <a:pt x="11611" y="8563"/>
                    <a:pt x="11487" y="8754"/>
                    <a:pt x="11239" y="8906"/>
                  </a:cubicBezTo>
                  <a:lnTo>
                    <a:pt x="7144" y="11268"/>
                  </a:lnTo>
                  <a:cubicBezTo>
                    <a:pt x="7210" y="11344"/>
                    <a:pt x="7277" y="11411"/>
                    <a:pt x="7363" y="11468"/>
                  </a:cubicBezTo>
                  <a:lnTo>
                    <a:pt x="13202" y="14992"/>
                  </a:lnTo>
                  <a:cubicBezTo>
                    <a:pt x="13316" y="15069"/>
                    <a:pt x="13430" y="15116"/>
                    <a:pt x="13573" y="15154"/>
                  </a:cubicBezTo>
                  <a:cubicBezTo>
                    <a:pt x="13592" y="15154"/>
                    <a:pt x="13621" y="15164"/>
                    <a:pt x="13630" y="15164"/>
                  </a:cubicBezTo>
                  <a:cubicBezTo>
                    <a:pt x="13764" y="15192"/>
                    <a:pt x="13906" y="15212"/>
                    <a:pt x="14059" y="15212"/>
                  </a:cubicBezTo>
                  <a:lnTo>
                    <a:pt x="14068" y="15212"/>
                  </a:lnTo>
                  <a:cubicBezTo>
                    <a:pt x="14230" y="15212"/>
                    <a:pt x="14373" y="15192"/>
                    <a:pt x="14526" y="15164"/>
                  </a:cubicBezTo>
                  <a:lnTo>
                    <a:pt x="14545" y="15154"/>
                  </a:lnTo>
                  <a:cubicBezTo>
                    <a:pt x="14697" y="15116"/>
                    <a:pt x="14821" y="15069"/>
                    <a:pt x="14945" y="14992"/>
                  </a:cubicBezTo>
                  <a:lnTo>
                    <a:pt x="19660" y="12268"/>
                  </a:lnTo>
                  <a:cubicBezTo>
                    <a:pt x="19745" y="12220"/>
                    <a:pt x="19783" y="12164"/>
                    <a:pt x="19850" y="12097"/>
                  </a:cubicBezTo>
                  <a:lnTo>
                    <a:pt x="17364" y="10592"/>
                  </a:lnTo>
                  <a:cubicBezTo>
                    <a:pt x="17374" y="10592"/>
                    <a:pt x="17374" y="10592"/>
                    <a:pt x="17364" y="10592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FF2DCA4-D59F-4C20-8DA4-29F08FAF2F9F}"/>
                </a:ext>
              </a:extLst>
            </p:cNvPr>
            <p:cNvSpPr/>
            <p:nvPr/>
          </p:nvSpPr>
          <p:spPr>
            <a:xfrm>
              <a:off x="5122841" y="5374782"/>
              <a:ext cx="19050" cy="19050"/>
            </a:xfrm>
            <a:custGeom>
              <a:avLst/>
              <a:gdLst>
                <a:gd name="connsiteX0" fmla="*/ 17364 w 19050"/>
                <a:gd name="connsiteY0" fmla="*/ 10601 h 19050"/>
                <a:gd name="connsiteX1" fmla="*/ 17202 w 19050"/>
                <a:gd name="connsiteY1" fmla="*/ 10468 h 19050"/>
                <a:gd name="connsiteX2" fmla="*/ 17135 w 19050"/>
                <a:gd name="connsiteY2" fmla="*/ 10392 h 19050"/>
                <a:gd name="connsiteX3" fmla="*/ 17116 w 19050"/>
                <a:gd name="connsiteY3" fmla="*/ 10354 h 19050"/>
                <a:gd name="connsiteX4" fmla="*/ 17107 w 19050"/>
                <a:gd name="connsiteY4" fmla="*/ 10344 h 19050"/>
                <a:gd name="connsiteX5" fmla="*/ 17078 w 19050"/>
                <a:gd name="connsiteY5" fmla="*/ 10306 h 19050"/>
                <a:gd name="connsiteX6" fmla="*/ 17050 w 19050"/>
                <a:gd name="connsiteY6" fmla="*/ 10239 h 19050"/>
                <a:gd name="connsiteX7" fmla="*/ 17040 w 19050"/>
                <a:gd name="connsiteY7" fmla="*/ 10154 h 19050"/>
                <a:gd name="connsiteX8" fmla="*/ 17040 w 19050"/>
                <a:gd name="connsiteY8" fmla="*/ 10087 h 19050"/>
                <a:gd name="connsiteX9" fmla="*/ 17040 w 19050"/>
                <a:gd name="connsiteY9" fmla="*/ 10078 h 19050"/>
                <a:gd name="connsiteX10" fmla="*/ 17078 w 19050"/>
                <a:gd name="connsiteY10" fmla="*/ 8763 h 19050"/>
                <a:gd name="connsiteX11" fmla="*/ 16583 w 19050"/>
                <a:gd name="connsiteY11" fmla="*/ 9049 h 19050"/>
                <a:gd name="connsiteX12" fmla="*/ 16402 w 19050"/>
                <a:gd name="connsiteY12" fmla="*/ 9135 h 19050"/>
                <a:gd name="connsiteX13" fmla="*/ 16250 w 19050"/>
                <a:gd name="connsiteY13" fmla="*/ 9192 h 19050"/>
                <a:gd name="connsiteX14" fmla="*/ 16164 w 19050"/>
                <a:gd name="connsiteY14" fmla="*/ 9211 h 19050"/>
                <a:gd name="connsiteX15" fmla="*/ 16145 w 19050"/>
                <a:gd name="connsiteY15" fmla="*/ 9220 h 19050"/>
                <a:gd name="connsiteX16" fmla="*/ 16116 w 19050"/>
                <a:gd name="connsiteY16" fmla="*/ 9220 h 19050"/>
                <a:gd name="connsiteX17" fmla="*/ 15992 w 19050"/>
                <a:gd name="connsiteY17" fmla="*/ 9249 h 19050"/>
                <a:gd name="connsiteX18" fmla="*/ 15869 w 19050"/>
                <a:gd name="connsiteY18" fmla="*/ 9258 h 19050"/>
                <a:gd name="connsiteX19" fmla="*/ 15735 w 19050"/>
                <a:gd name="connsiteY19" fmla="*/ 9258 h 19050"/>
                <a:gd name="connsiteX20" fmla="*/ 15697 w 19050"/>
                <a:gd name="connsiteY20" fmla="*/ 9258 h 19050"/>
                <a:gd name="connsiteX21" fmla="*/ 15678 w 19050"/>
                <a:gd name="connsiteY21" fmla="*/ 9258 h 19050"/>
                <a:gd name="connsiteX22" fmla="*/ 15602 w 19050"/>
                <a:gd name="connsiteY22" fmla="*/ 9258 h 19050"/>
                <a:gd name="connsiteX23" fmla="*/ 15469 w 19050"/>
                <a:gd name="connsiteY23" fmla="*/ 9258 h 19050"/>
                <a:gd name="connsiteX24" fmla="*/ 15307 w 19050"/>
                <a:gd name="connsiteY24" fmla="*/ 9230 h 19050"/>
                <a:gd name="connsiteX25" fmla="*/ 15240 w 19050"/>
                <a:gd name="connsiteY25" fmla="*/ 9220 h 19050"/>
                <a:gd name="connsiteX26" fmla="*/ 15183 w 19050"/>
                <a:gd name="connsiteY26" fmla="*/ 9201 h 19050"/>
                <a:gd name="connsiteX27" fmla="*/ 15069 w 19050"/>
                <a:gd name="connsiteY27" fmla="*/ 9173 h 19050"/>
                <a:gd name="connsiteX28" fmla="*/ 14802 w 19050"/>
                <a:gd name="connsiteY28" fmla="*/ 9049 h 19050"/>
                <a:gd name="connsiteX29" fmla="*/ 11659 w 19050"/>
                <a:gd name="connsiteY29" fmla="*/ 7144 h 19050"/>
                <a:gd name="connsiteX30" fmla="*/ 11621 w 19050"/>
                <a:gd name="connsiteY30" fmla="*/ 8363 h 19050"/>
                <a:gd name="connsiteX31" fmla="*/ 11230 w 19050"/>
                <a:gd name="connsiteY31" fmla="*/ 8887 h 19050"/>
                <a:gd name="connsiteX32" fmla="*/ 7144 w 19050"/>
                <a:gd name="connsiteY32" fmla="*/ 11259 h 19050"/>
                <a:gd name="connsiteX33" fmla="*/ 7363 w 19050"/>
                <a:gd name="connsiteY33" fmla="*/ 11468 h 19050"/>
                <a:gd name="connsiteX34" fmla="*/ 13202 w 19050"/>
                <a:gd name="connsiteY34" fmla="*/ 15002 h 19050"/>
                <a:gd name="connsiteX35" fmla="*/ 13583 w 19050"/>
                <a:gd name="connsiteY35" fmla="*/ 15164 h 19050"/>
                <a:gd name="connsiteX36" fmla="*/ 13630 w 19050"/>
                <a:gd name="connsiteY36" fmla="*/ 15173 h 19050"/>
                <a:gd name="connsiteX37" fmla="*/ 14059 w 19050"/>
                <a:gd name="connsiteY37" fmla="*/ 15221 h 19050"/>
                <a:gd name="connsiteX38" fmla="*/ 14068 w 19050"/>
                <a:gd name="connsiteY38" fmla="*/ 15221 h 19050"/>
                <a:gd name="connsiteX39" fmla="*/ 14535 w 19050"/>
                <a:gd name="connsiteY39" fmla="*/ 15164 h 19050"/>
                <a:gd name="connsiteX40" fmla="*/ 14545 w 19050"/>
                <a:gd name="connsiteY40" fmla="*/ 15164 h 19050"/>
                <a:gd name="connsiteX41" fmla="*/ 14954 w 19050"/>
                <a:gd name="connsiteY41" fmla="*/ 15002 h 19050"/>
                <a:gd name="connsiteX42" fmla="*/ 19660 w 19050"/>
                <a:gd name="connsiteY42" fmla="*/ 12278 h 19050"/>
                <a:gd name="connsiteX43" fmla="*/ 19850 w 19050"/>
                <a:gd name="connsiteY43" fmla="*/ 12097 h 19050"/>
                <a:gd name="connsiteX44" fmla="*/ 17364 w 19050"/>
                <a:gd name="connsiteY44" fmla="*/ 10601 h 19050"/>
                <a:gd name="connsiteX45" fmla="*/ 17364 w 19050"/>
                <a:gd name="connsiteY45" fmla="*/ 106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64" y="10601"/>
                  </a:moveTo>
                  <a:cubicBezTo>
                    <a:pt x="17297" y="10544"/>
                    <a:pt x="17250" y="10506"/>
                    <a:pt x="17202" y="10468"/>
                  </a:cubicBezTo>
                  <a:cubicBezTo>
                    <a:pt x="17174" y="10449"/>
                    <a:pt x="17154" y="10411"/>
                    <a:pt x="17135" y="10392"/>
                  </a:cubicBezTo>
                  <a:cubicBezTo>
                    <a:pt x="17126" y="10363"/>
                    <a:pt x="17126" y="10363"/>
                    <a:pt x="17116" y="10354"/>
                  </a:cubicBezTo>
                  <a:lnTo>
                    <a:pt x="17107" y="10344"/>
                  </a:lnTo>
                  <a:cubicBezTo>
                    <a:pt x="17097" y="10335"/>
                    <a:pt x="17088" y="10316"/>
                    <a:pt x="17078" y="10306"/>
                  </a:cubicBezTo>
                  <a:cubicBezTo>
                    <a:pt x="17069" y="10287"/>
                    <a:pt x="17050" y="10259"/>
                    <a:pt x="17050" y="10239"/>
                  </a:cubicBezTo>
                  <a:cubicBezTo>
                    <a:pt x="17050" y="10211"/>
                    <a:pt x="17040" y="10154"/>
                    <a:pt x="17040" y="10154"/>
                  </a:cubicBezTo>
                  <a:lnTo>
                    <a:pt x="17040" y="10087"/>
                  </a:lnTo>
                  <a:lnTo>
                    <a:pt x="17040" y="10078"/>
                  </a:lnTo>
                  <a:lnTo>
                    <a:pt x="17078" y="8763"/>
                  </a:lnTo>
                  <a:lnTo>
                    <a:pt x="16583" y="9049"/>
                  </a:lnTo>
                  <a:cubicBezTo>
                    <a:pt x="16526" y="9077"/>
                    <a:pt x="16459" y="9106"/>
                    <a:pt x="16402" y="9135"/>
                  </a:cubicBezTo>
                  <a:cubicBezTo>
                    <a:pt x="16345" y="9154"/>
                    <a:pt x="16307" y="9173"/>
                    <a:pt x="16250" y="9192"/>
                  </a:cubicBezTo>
                  <a:cubicBezTo>
                    <a:pt x="16221" y="9201"/>
                    <a:pt x="16192" y="9201"/>
                    <a:pt x="16164" y="9211"/>
                  </a:cubicBezTo>
                  <a:lnTo>
                    <a:pt x="16145" y="9220"/>
                  </a:lnTo>
                  <a:cubicBezTo>
                    <a:pt x="16145" y="9220"/>
                    <a:pt x="16126" y="9220"/>
                    <a:pt x="16116" y="9220"/>
                  </a:cubicBezTo>
                  <a:cubicBezTo>
                    <a:pt x="16078" y="9230"/>
                    <a:pt x="16040" y="9239"/>
                    <a:pt x="15992" y="9249"/>
                  </a:cubicBezTo>
                  <a:cubicBezTo>
                    <a:pt x="15945" y="9249"/>
                    <a:pt x="15907" y="9249"/>
                    <a:pt x="15869" y="9258"/>
                  </a:cubicBezTo>
                  <a:cubicBezTo>
                    <a:pt x="15821" y="9258"/>
                    <a:pt x="15783" y="9258"/>
                    <a:pt x="15735" y="9258"/>
                  </a:cubicBezTo>
                  <a:cubicBezTo>
                    <a:pt x="15716" y="9258"/>
                    <a:pt x="15697" y="9258"/>
                    <a:pt x="15697" y="9258"/>
                  </a:cubicBezTo>
                  <a:lnTo>
                    <a:pt x="15678" y="9258"/>
                  </a:lnTo>
                  <a:cubicBezTo>
                    <a:pt x="15659" y="9258"/>
                    <a:pt x="15602" y="9258"/>
                    <a:pt x="15602" y="9258"/>
                  </a:cubicBezTo>
                  <a:cubicBezTo>
                    <a:pt x="15564" y="9258"/>
                    <a:pt x="15516" y="9258"/>
                    <a:pt x="15469" y="9258"/>
                  </a:cubicBezTo>
                  <a:cubicBezTo>
                    <a:pt x="15411" y="9249"/>
                    <a:pt x="15373" y="9249"/>
                    <a:pt x="15307" y="9230"/>
                  </a:cubicBezTo>
                  <a:cubicBezTo>
                    <a:pt x="15278" y="9230"/>
                    <a:pt x="15259" y="9220"/>
                    <a:pt x="15240" y="9220"/>
                  </a:cubicBezTo>
                  <a:cubicBezTo>
                    <a:pt x="15211" y="9220"/>
                    <a:pt x="15192" y="9211"/>
                    <a:pt x="15183" y="9201"/>
                  </a:cubicBezTo>
                  <a:cubicBezTo>
                    <a:pt x="15145" y="9192"/>
                    <a:pt x="15097" y="9192"/>
                    <a:pt x="15069" y="9173"/>
                  </a:cubicBezTo>
                  <a:cubicBezTo>
                    <a:pt x="14973" y="9135"/>
                    <a:pt x="14878" y="9097"/>
                    <a:pt x="14802" y="9049"/>
                  </a:cubicBezTo>
                  <a:lnTo>
                    <a:pt x="11659" y="7144"/>
                  </a:lnTo>
                  <a:lnTo>
                    <a:pt x="11621" y="8363"/>
                  </a:lnTo>
                  <a:cubicBezTo>
                    <a:pt x="11621" y="8563"/>
                    <a:pt x="11477" y="8744"/>
                    <a:pt x="11230" y="8887"/>
                  </a:cubicBezTo>
                  <a:lnTo>
                    <a:pt x="7144" y="11259"/>
                  </a:lnTo>
                  <a:cubicBezTo>
                    <a:pt x="7201" y="11335"/>
                    <a:pt x="7268" y="11411"/>
                    <a:pt x="7363" y="11468"/>
                  </a:cubicBezTo>
                  <a:lnTo>
                    <a:pt x="13202" y="15002"/>
                  </a:lnTo>
                  <a:cubicBezTo>
                    <a:pt x="13316" y="15059"/>
                    <a:pt x="13430" y="15126"/>
                    <a:pt x="13583" y="15164"/>
                  </a:cubicBezTo>
                  <a:cubicBezTo>
                    <a:pt x="13592" y="15164"/>
                    <a:pt x="13621" y="15164"/>
                    <a:pt x="13630" y="15173"/>
                  </a:cubicBezTo>
                  <a:cubicBezTo>
                    <a:pt x="13783" y="15202"/>
                    <a:pt x="13906" y="15221"/>
                    <a:pt x="14059" y="15221"/>
                  </a:cubicBezTo>
                  <a:lnTo>
                    <a:pt x="14068" y="15221"/>
                  </a:lnTo>
                  <a:cubicBezTo>
                    <a:pt x="14230" y="15212"/>
                    <a:pt x="14373" y="15192"/>
                    <a:pt x="14535" y="15164"/>
                  </a:cubicBezTo>
                  <a:lnTo>
                    <a:pt x="14545" y="15164"/>
                  </a:lnTo>
                  <a:cubicBezTo>
                    <a:pt x="14697" y="15126"/>
                    <a:pt x="14821" y="15059"/>
                    <a:pt x="14954" y="15002"/>
                  </a:cubicBezTo>
                  <a:lnTo>
                    <a:pt x="19660" y="12278"/>
                  </a:lnTo>
                  <a:cubicBezTo>
                    <a:pt x="19736" y="12230"/>
                    <a:pt x="19793" y="12164"/>
                    <a:pt x="19850" y="12097"/>
                  </a:cubicBezTo>
                  <a:lnTo>
                    <a:pt x="17364" y="10601"/>
                  </a:lnTo>
                  <a:lnTo>
                    <a:pt x="17364" y="10601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96C9A21-8DB3-4D82-B86A-43FDD776DF88}"/>
                </a:ext>
              </a:extLst>
            </p:cNvPr>
            <p:cNvSpPr/>
            <p:nvPr/>
          </p:nvSpPr>
          <p:spPr>
            <a:xfrm>
              <a:off x="5131204" y="5379849"/>
              <a:ext cx="19050" cy="19050"/>
            </a:xfrm>
            <a:custGeom>
              <a:avLst/>
              <a:gdLst>
                <a:gd name="connsiteX0" fmla="*/ 17364 w 19050"/>
                <a:gd name="connsiteY0" fmla="*/ 10573 h 19050"/>
                <a:gd name="connsiteX1" fmla="*/ 17202 w 19050"/>
                <a:gd name="connsiteY1" fmla="*/ 10458 h 19050"/>
                <a:gd name="connsiteX2" fmla="*/ 17136 w 19050"/>
                <a:gd name="connsiteY2" fmla="*/ 10373 h 19050"/>
                <a:gd name="connsiteX3" fmla="*/ 17116 w 19050"/>
                <a:gd name="connsiteY3" fmla="*/ 10344 h 19050"/>
                <a:gd name="connsiteX4" fmla="*/ 17088 w 19050"/>
                <a:gd name="connsiteY4" fmla="*/ 10296 h 19050"/>
                <a:gd name="connsiteX5" fmla="*/ 17059 w 19050"/>
                <a:gd name="connsiteY5" fmla="*/ 10230 h 19050"/>
                <a:gd name="connsiteX6" fmla="*/ 17040 w 19050"/>
                <a:gd name="connsiteY6" fmla="*/ 10154 h 19050"/>
                <a:gd name="connsiteX7" fmla="*/ 17031 w 19050"/>
                <a:gd name="connsiteY7" fmla="*/ 10078 h 19050"/>
                <a:gd name="connsiteX8" fmla="*/ 17031 w 19050"/>
                <a:gd name="connsiteY8" fmla="*/ 10058 h 19050"/>
                <a:gd name="connsiteX9" fmla="*/ 17069 w 19050"/>
                <a:gd name="connsiteY9" fmla="*/ 8763 h 19050"/>
                <a:gd name="connsiteX10" fmla="*/ 16583 w 19050"/>
                <a:gd name="connsiteY10" fmla="*/ 9049 h 19050"/>
                <a:gd name="connsiteX11" fmla="*/ 16402 w 19050"/>
                <a:gd name="connsiteY11" fmla="*/ 9125 h 19050"/>
                <a:gd name="connsiteX12" fmla="*/ 16250 w 19050"/>
                <a:gd name="connsiteY12" fmla="*/ 9182 h 19050"/>
                <a:gd name="connsiteX13" fmla="*/ 16173 w 19050"/>
                <a:gd name="connsiteY13" fmla="*/ 9201 h 19050"/>
                <a:gd name="connsiteX14" fmla="*/ 16155 w 19050"/>
                <a:gd name="connsiteY14" fmla="*/ 9201 h 19050"/>
                <a:gd name="connsiteX15" fmla="*/ 16126 w 19050"/>
                <a:gd name="connsiteY15" fmla="*/ 9230 h 19050"/>
                <a:gd name="connsiteX16" fmla="*/ 15993 w 19050"/>
                <a:gd name="connsiteY16" fmla="*/ 9249 h 19050"/>
                <a:gd name="connsiteX17" fmla="*/ 15869 w 19050"/>
                <a:gd name="connsiteY17" fmla="*/ 9258 h 19050"/>
                <a:gd name="connsiteX18" fmla="*/ 15745 w 19050"/>
                <a:gd name="connsiteY18" fmla="*/ 9268 h 19050"/>
                <a:gd name="connsiteX19" fmla="*/ 15688 w 19050"/>
                <a:gd name="connsiteY19" fmla="*/ 9268 h 19050"/>
                <a:gd name="connsiteX20" fmla="*/ 15678 w 19050"/>
                <a:gd name="connsiteY20" fmla="*/ 9268 h 19050"/>
                <a:gd name="connsiteX21" fmla="*/ 15612 w 19050"/>
                <a:gd name="connsiteY21" fmla="*/ 9268 h 19050"/>
                <a:gd name="connsiteX22" fmla="*/ 15478 w 19050"/>
                <a:gd name="connsiteY22" fmla="*/ 9258 h 19050"/>
                <a:gd name="connsiteX23" fmla="*/ 15288 w 19050"/>
                <a:gd name="connsiteY23" fmla="*/ 9230 h 19050"/>
                <a:gd name="connsiteX24" fmla="*/ 15250 w 19050"/>
                <a:gd name="connsiteY24" fmla="*/ 9211 h 19050"/>
                <a:gd name="connsiteX25" fmla="*/ 15192 w 19050"/>
                <a:gd name="connsiteY25" fmla="*/ 9201 h 19050"/>
                <a:gd name="connsiteX26" fmla="*/ 15078 w 19050"/>
                <a:gd name="connsiteY26" fmla="*/ 9163 h 19050"/>
                <a:gd name="connsiteX27" fmla="*/ 14821 w 19050"/>
                <a:gd name="connsiteY27" fmla="*/ 9049 h 19050"/>
                <a:gd name="connsiteX28" fmla="*/ 11668 w 19050"/>
                <a:gd name="connsiteY28" fmla="*/ 7144 h 19050"/>
                <a:gd name="connsiteX29" fmla="*/ 11630 w 19050"/>
                <a:gd name="connsiteY29" fmla="*/ 8363 h 19050"/>
                <a:gd name="connsiteX30" fmla="*/ 11249 w 19050"/>
                <a:gd name="connsiteY30" fmla="*/ 8896 h 19050"/>
                <a:gd name="connsiteX31" fmla="*/ 7144 w 19050"/>
                <a:gd name="connsiteY31" fmla="*/ 11268 h 19050"/>
                <a:gd name="connsiteX32" fmla="*/ 7363 w 19050"/>
                <a:gd name="connsiteY32" fmla="*/ 11468 h 19050"/>
                <a:gd name="connsiteX33" fmla="*/ 13202 w 19050"/>
                <a:gd name="connsiteY33" fmla="*/ 14992 h 19050"/>
                <a:gd name="connsiteX34" fmla="*/ 13583 w 19050"/>
                <a:gd name="connsiteY34" fmla="*/ 15154 h 19050"/>
                <a:gd name="connsiteX35" fmla="*/ 13630 w 19050"/>
                <a:gd name="connsiteY35" fmla="*/ 15173 h 19050"/>
                <a:gd name="connsiteX36" fmla="*/ 14059 w 19050"/>
                <a:gd name="connsiteY36" fmla="*/ 15221 h 19050"/>
                <a:gd name="connsiteX37" fmla="*/ 14078 w 19050"/>
                <a:gd name="connsiteY37" fmla="*/ 15221 h 19050"/>
                <a:gd name="connsiteX38" fmla="*/ 14535 w 19050"/>
                <a:gd name="connsiteY38" fmla="*/ 15164 h 19050"/>
                <a:gd name="connsiteX39" fmla="*/ 14545 w 19050"/>
                <a:gd name="connsiteY39" fmla="*/ 15164 h 19050"/>
                <a:gd name="connsiteX40" fmla="*/ 14954 w 19050"/>
                <a:gd name="connsiteY40" fmla="*/ 15011 h 19050"/>
                <a:gd name="connsiteX41" fmla="*/ 19660 w 19050"/>
                <a:gd name="connsiteY41" fmla="*/ 12268 h 19050"/>
                <a:gd name="connsiteX42" fmla="*/ 19860 w 19050"/>
                <a:gd name="connsiteY42" fmla="*/ 12097 h 19050"/>
                <a:gd name="connsiteX43" fmla="*/ 17336 w 19050"/>
                <a:gd name="connsiteY43" fmla="*/ 10582 h 19050"/>
                <a:gd name="connsiteX44" fmla="*/ 17364 w 19050"/>
                <a:gd name="connsiteY44" fmla="*/ 105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7364" y="10573"/>
                  </a:moveTo>
                  <a:cubicBezTo>
                    <a:pt x="17307" y="10544"/>
                    <a:pt x="17259" y="10506"/>
                    <a:pt x="17202" y="10458"/>
                  </a:cubicBezTo>
                  <a:cubicBezTo>
                    <a:pt x="17183" y="10439"/>
                    <a:pt x="17164" y="10401"/>
                    <a:pt x="17136" y="10373"/>
                  </a:cubicBezTo>
                  <a:cubicBezTo>
                    <a:pt x="17126" y="10363"/>
                    <a:pt x="17126" y="10354"/>
                    <a:pt x="17116" y="10344"/>
                  </a:cubicBezTo>
                  <a:cubicBezTo>
                    <a:pt x="17098" y="10325"/>
                    <a:pt x="17098" y="10316"/>
                    <a:pt x="17088" y="10296"/>
                  </a:cubicBezTo>
                  <a:cubicBezTo>
                    <a:pt x="17069" y="10287"/>
                    <a:pt x="17059" y="10249"/>
                    <a:pt x="17059" y="10230"/>
                  </a:cubicBezTo>
                  <a:cubicBezTo>
                    <a:pt x="17050" y="10192"/>
                    <a:pt x="17040" y="10154"/>
                    <a:pt x="17040" y="10154"/>
                  </a:cubicBezTo>
                  <a:lnTo>
                    <a:pt x="17031" y="10078"/>
                  </a:lnTo>
                  <a:lnTo>
                    <a:pt x="17031" y="10058"/>
                  </a:lnTo>
                  <a:lnTo>
                    <a:pt x="17069" y="8763"/>
                  </a:lnTo>
                  <a:lnTo>
                    <a:pt x="16583" y="9049"/>
                  </a:lnTo>
                  <a:cubicBezTo>
                    <a:pt x="16535" y="9077"/>
                    <a:pt x="16469" y="9106"/>
                    <a:pt x="16402" y="9125"/>
                  </a:cubicBezTo>
                  <a:cubicBezTo>
                    <a:pt x="16355" y="9163"/>
                    <a:pt x="16297" y="9163"/>
                    <a:pt x="16250" y="9182"/>
                  </a:cubicBezTo>
                  <a:cubicBezTo>
                    <a:pt x="16221" y="9182"/>
                    <a:pt x="16202" y="9201"/>
                    <a:pt x="16173" y="9201"/>
                  </a:cubicBezTo>
                  <a:lnTo>
                    <a:pt x="16155" y="9201"/>
                  </a:lnTo>
                  <a:cubicBezTo>
                    <a:pt x="16135" y="9211"/>
                    <a:pt x="16126" y="9230"/>
                    <a:pt x="16126" y="9230"/>
                  </a:cubicBezTo>
                  <a:cubicBezTo>
                    <a:pt x="16069" y="9239"/>
                    <a:pt x="16031" y="9239"/>
                    <a:pt x="15993" y="9249"/>
                  </a:cubicBezTo>
                  <a:cubicBezTo>
                    <a:pt x="15935" y="9249"/>
                    <a:pt x="15907" y="9258"/>
                    <a:pt x="15869" y="9258"/>
                  </a:cubicBezTo>
                  <a:cubicBezTo>
                    <a:pt x="15821" y="9258"/>
                    <a:pt x="15783" y="9268"/>
                    <a:pt x="15745" y="9268"/>
                  </a:cubicBezTo>
                  <a:cubicBezTo>
                    <a:pt x="15726" y="9268"/>
                    <a:pt x="15688" y="9268"/>
                    <a:pt x="15688" y="9268"/>
                  </a:cubicBezTo>
                  <a:lnTo>
                    <a:pt x="15678" y="9268"/>
                  </a:lnTo>
                  <a:cubicBezTo>
                    <a:pt x="15659" y="9268"/>
                    <a:pt x="15630" y="9268"/>
                    <a:pt x="15612" y="9268"/>
                  </a:cubicBezTo>
                  <a:cubicBezTo>
                    <a:pt x="15564" y="9268"/>
                    <a:pt x="15526" y="9258"/>
                    <a:pt x="15478" y="9258"/>
                  </a:cubicBezTo>
                  <a:cubicBezTo>
                    <a:pt x="15421" y="9249"/>
                    <a:pt x="15364" y="9249"/>
                    <a:pt x="15288" y="9230"/>
                  </a:cubicBezTo>
                  <a:lnTo>
                    <a:pt x="15250" y="9211"/>
                  </a:lnTo>
                  <a:cubicBezTo>
                    <a:pt x="15230" y="9201"/>
                    <a:pt x="15202" y="9201"/>
                    <a:pt x="15192" y="9201"/>
                  </a:cubicBezTo>
                  <a:cubicBezTo>
                    <a:pt x="15154" y="9182"/>
                    <a:pt x="15116" y="9182"/>
                    <a:pt x="15078" y="9163"/>
                  </a:cubicBezTo>
                  <a:cubicBezTo>
                    <a:pt x="14983" y="9135"/>
                    <a:pt x="14878" y="9096"/>
                    <a:pt x="14821" y="9049"/>
                  </a:cubicBezTo>
                  <a:lnTo>
                    <a:pt x="11668" y="7144"/>
                  </a:lnTo>
                  <a:lnTo>
                    <a:pt x="11630" y="8363"/>
                  </a:lnTo>
                  <a:cubicBezTo>
                    <a:pt x="11630" y="8554"/>
                    <a:pt x="11487" y="8744"/>
                    <a:pt x="11249" y="8896"/>
                  </a:cubicBezTo>
                  <a:lnTo>
                    <a:pt x="7144" y="11268"/>
                  </a:lnTo>
                  <a:cubicBezTo>
                    <a:pt x="7211" y="11335"/>
                    <a:pt x="7287" y="11401"/>
                    <a:pt x="7363" y="11468"/>
                  </a:cubicBezTo>
                  <a:lnTo>
                    <a:pt x="13202" y="14992"/>
                  </a:lnTo>
                  <a:cubicBezTo>
                    <a:pt x="13316" y="15069"/>
                    <a:pt x="13440" y="15126"/>
                    <a:pt x="13583" y="15154"/>
                  </a:cubicBezTo>
                  <a:cubicBezTo>
                    <a:pt x="13602" y="15154"/>
                    <a:pt x="13621" y="15164"/>
                    <a:pt x="13630" y="15173"/>
                  </a:cubicBezTo>
                  <a:cubicBezTo>
                    <a:pt x="13773" y="15202"/>
                    <a:pt x="13906" y="15221"/>
                    <a:pt x="14059" y="15221"/>
                  </a:cubicBezTo>
                  <a:lnTo>
                    <a:pt x="14078" y="15221"/>
                  </a:lnTo>
                  <a:cubicBezTo>
                    <a:pt x="14240" y="15221"/>
                    <a:pt x="14392" y="15202"/>
                    <a:pt x="14535" y="15164"/>
                  </a:cubicBezTo>
                  <a:lnTo>
                    <a:pt x="14545" y="15164"/>
                  </a:lnTo>
                  <a:cubicBezTo>
                    <a:pt x="14707" y="15126"/>
                    <a:pt x="14830" y="15069"/>
                    <a:pt x="14954" y="15011"/>
                  </a:cubicBezTo>
                  <a:lnTo>
                    <a:pt x="19660" y="12268"/>
                  </a:lnTo>
                  <a:cubicBezTo>
                    <a:pt x="19755" y="12230"/>
                    <a:pt x="19793" y="12173"/>
                    <a:pt x="19860" y="12097"/>
                  </a:cubicBezTo>
                  <a:lnTo>
                    <a:pt x="17336" y="10582"/>
                  </a:lnTo>
                  <a:lnTo>
                    <a:pt x="17364" y="1057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71A484A-0DB0-450E-91F3-8D0FBE38DE77}"/>
                </a:ext>
              </a:extLst>
            </p:cNvPr>
            <p:cNvSpPr/>
            <p:nvPr/>
          </p:nvSpPr>
          <p:spPr>
            <a:xfrm>
              <a:off x="5139586" y="5384936"/>
              <a:ext cx="19050" cy="19050"/>
            </a:xfrm>
            <a:custGeom>
              <a:avLst/>
              <a:gdLst>
                <a:gd name="connsiteX0" fmla="*/ 17478 w 19050"/>
                <a:gd name="connsiteY0" fmla="*/ 10630 h 19050"/>
                <a:gd name="connsiteX1" fmla="*/ 17326 w 19050"/>
                <a:gd name="connsiteY1" fmla="*/ 10516 h 19050"/>
                <a:gd name="connsiteX2" fmla="*/ 17250 w 19050"/>
                <a:gd name="connsiteY2" fmla="*/ 10430 h 19050"/>
                <a:gd name="connsiteX3" fmla="*/ 17231 w 19050"/>
                <a:gd name="connsiteY3" fmla="*/ 10411 h 19050"/>
                <a:gd name="connsiteX4" fmla="*/ 17231 w 19050"/>
                <a:gd name="connsiteY4" fmla="*/ 10401 h 19050"/>
                <a:gd name="connsiteX5" fmla="*/ 17202 w 19050"/>
                <a:gd name="connsiteY5" fmla="*/ 10354 h 19050"/>
                <a:gd name="connsiteX6" fmla="*/ 17164 w 19050"/>
                <a:gd name="connsiteY6" fmla="*/ 10278 h 19050"/>
                <a:gd name="connsiteX7" fmla="*/ 17154 w 19050"/>
                <a:gd name="connsiteY7" fmla="*/ 10201 h 19050"/>
                <a:gd name="connsiteX8" fmla="*/ 17145 w 19050"/>
                <a:gd name="connsiteY8" fmla="*/ 10135 h 19050"/>
                <a:gd name="connsiteX9" fmla="*/ 17145 w 19050"/>
                <a:gd name="connsiteY9" fmla="*/ 10125 h 19050"/>
                <a:gd name="connsiteX10" fmla="*/ 17202 w 19050"/>
                <a:gd name="connsiteY10" fmla="*/ 8668 h 19050"/>
                <a:gd name="connsiteX11" fmla="*/ 16583 w 19050"/>
                <a:gd name="connsiteY11" fmla="*/ 9039 h 19050"/>
                <a:gd name="connsiteX12" fmla="*/ 16402 w 19050"/>
                <a:gd name="connsiteY12" fmla="*/ 9125 h 19050"/>
                <a:gd name="connsiteX13" fmla="*/ 16240 w 19050"/>
                <a:gd name="connsiteY13" fmla="*/ 9173 h 19050"/>
                <a:gd name="connsiteX14" fmla="*/ 16173 w 19050"/>
                <a:gd name="connsiteY14" fmla="*/ 9201 h 19050"/>
                <a:gd name="connsiteX15" fmla="*/ 16155 w 19050"/>
                <a:gd name="connsiteY15" fmla="*/ 9211 h 19050"/>
                <a:gd name="connsiteX16" fmla="*/ 16116 w 19050"/>
                <a:gd name="connsiteY16" fmla="*/ 9211 h 19050"/>
                <a:gd name="connsiteX17" fmla="*/ 15992 w 19050"/>
                <a:gd name="connsiteY17" fmla="*/ 9239 h 19050"/>
                <a:gd name="connsiteX18" fmla="*/ 15859 w 19050"/>
                <a:gd name="connsiteY18" fmla="*/ 9249 h 19050"/>
                <a:gd name="connsiteX19" fmla="*/ 15735 w 19050"/>
                <a:gd name="connsiteY19" fmla="*/ 9258 h 19050"/>
                <a:gd name="connsiteX20" fmla="*/ 15688 w 19050"/>
                <a:gd name="connsiteY20" fmla="*/ 9258 h 19050"/>
                <a:gd name="connsiteX21" fmla="*/ 15678 w 19050"/>
                <a:gd name="connsiteY21" fmla="*/ 9258 h 19050"/>
                <a:gd name="connsiteX22" fmla="*/ 15602 w 19050"/>
                <a:gd name="connsiteY22" fmla="*/ 9258 h 19050"/>
                <a:gd name="connsiteX23" fmla="*/ 15469 w 19050"/>
                <a:gd name="connsiteY23" fmla="*/ 9249 h 19050"/>
                <a:gd name="connsiteX24" fmla="*/ 15316 w 19050"/>
                <a:gd name="connsiteY24" fmla="*/ 9230 h 19050"/>
                <a:gd name="connsiteX25" fmla="*/ 15240 w 19050"/>
                <a:gd name="connsiteY25" fmla="*/ 9211 h 19050"/>
                <a:gd name="connsiteX26" fmla="*/ 15183 w 19050"/>
                <a:gd name="connsiteY26" fmla="*/ 9201 h 19050"/>
                <a:gd name="connsiteX27" fmla="*/ 15059 w 19050"/>
                <a:gd name="connsiteY27" fmla="*/ 9173 h 19050"/>
                <a:gd name="connsiteX28" fmla="*/ 14811 w 19050"/>
                <a:gd name="connsiteY28" fmla="*/ 9039 h 19050"/>
                <a:gd name="connsiteX29" fmla="*/ 11668 w 19050"/>
                <a:gd name="connsiteY29" fmla="*/ 7144 h 19050"/>
                <a:gd name="connsiteX30" fmla="*/ 11630 w 19050"/>
                <a:gd name="connsiteY30" fmla="*/ 8363 h 19050"/>
                <a:gd name="connsiteX31" fmla="*/ 11239 w 19050"/>
                <a:gd name="connsiteY31" fmla="*/ 8887 h 19050"/>
                <a:gd name="connsiteX32" fmla="*/ 7144 w 19050"/>
                <a:gd name="connsiteY32" fmla="*/ 11259 h 19050"/>
                <a:gd name="connsiteX33" fmla="*/ 7363 w 19050"/>
                <a:gd name="connsiteY33" fmla="*/ 11459 h 19050"/>
                <a:gd name="connsiteX34" fmla="*/ 13202 w 19050"/>
                <a:gd name="connsiteY34" fmla="*/ 14992 h 19050"/>
                <a:gd name="connsiteX35" fmla="*/ 13583 w 19050"/>
                <a:gd name="connsiteY35" fmla="*/ 15145 h 19050"/>
                <a:gd name="connsiteX36" fmla="*/ 13640 w 19050"/>
                <a:gd name="connsiteY36" fmla="*/ 15164 h 19050"/>
                <a:gd name="connsiteX37" fmla="*/ 14068 w 19050"/>
                <a:gd name="connsiteY37" fmla="*/ 15202 h 19050"/>
                <a:gd name="connsiteX38" fmla="*/ 14078 w 19050"/>
                <a:gd name="connsiteY38" fmla="*/ 15202 h 19050"/>
                <a:gd name="connsiteX39" fmla="*/ 14526 w 19050"/>
                <a:gd name="connsiteY39" fmla="*/ 15154 h 19050"/>
                <a:gd name="connsiteX40" fmla="*/ 14535 w 19050"/>
                <a:gd name="connsiteY40" fmla="*/ 15154 h 19050"/>
                <a:gd name="connsiteX41" fmla="*/ 14945 w 19050"/>
                <a:gd name="connsiteY41" fmla="*/ 14992 h 19050"/>
                <a:gd name="connsiteX42" fmla="*/ 19650 w 19050"/>
                <a:gd name="connsiteY42" fmla="*/ 12259 h 19050"/>
                <a:gd name="connsiteX43" fmla="*/ 19850 w 19050"/>
                <a:gd name="connsiteY43" fmla="*/ 12097 h 19050"/>
                <a:gd name="connsiteX44" fmla="*/ 17440 w 19050"/>
                <a:gd name="connsiteY44" fmla="*/ 10649 h 19050"/>
                <a:gd name="connsiteX45" fmla="*/ 17478 w 19050"/>
                <a:gd name="connsiteY45" fmla="*/ 106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478" y="10630"/>
                  </a:moveTo>
                  <a:cubicBezTo>
                    <a:pt x="17421" y="10601"/>
                    <a:pt x="17364" y="10563"/>
                    <a:pt x="17326" y="10516"/>
                  </a:cubicBezTo>
                  <a:cubicBezTo>
                    <a:pt x="17297" y="10487"/>
                    <a:pt x="17259" y="10458"/>
                    <a:pt x="17250" y="10430"/>
                  </a:cubicBezTo>
                  <a:lnTo>
                    <a:pt x="17231" y="10411"/>
                  </a:lnTo>
                  <a:lnTo>
                    <a:pt x="17231" y="10401"/>
                  </a:lnTo>
                  <a:cubicBezTo>
                    <a:pt x="17212" y="10373"/>
                    <a:pt x="17202" y="10363"/>
                    <a:pt x="17202" y="10354"/>
                  </a:cubicBezTo>
                  <a:cubicBezTo>
                    <a:pt x="17174" y="10335"/>
                    <a:pt x="17174" y="10296"/>
                    <a:pt x="17164" y="10278"/>
                  </a:cubicBezTo>
                  <a:cubicBezTo>
                    <a:pt x="17164" y="10249"/>
                    <a:pt x="17154" y="10201"/>
                    <a:pt x="17154" y="10201"/>
                  </a:cubicBezTo>
                  <a:lnTo>
                    <a:pt x="17145" y="10135"/>
                  </a:lnTo>
                  <a:lnTo>
                    <a:pt x="17145" y="10125"/>
                  </a:lnTo>
                  <a:lnTo>
                    <a:pt x="17202" y="8668"/>
                  </a:lnTo>
                  <a:lnTo>
                    <a:pt x="16583" y="9039"/>
                  </a:lnTo>
                  <a:cubicBezTo>
                    <a:pt x="16526" y="9068"/>
                    <a:pt x="16469" y="9106"/>
                    <a:pt x="16402" y="9125"/>
                  </a:cubicBezTo>
                  <a:cubicBezTo>
                    <a:pt x="16355" y="9154"/>
                    <a:pt x="16297" y="9173"/>
                    <a:pt x="16240" y="9173"/>
                  </a:cubicBezTo>
                  <a:cubicBezTo>
                    <a:pt x="16221" y="9192"/>
                    <a:pt x="16202" y="9201"/>
                    <a:pt x="16173" y="9201"/>
                  </a:cubicBezTo>
                  <a:lnTo>
                    <a:pt x="16155" y="9211"/>
                  </a:lnTo>
                  <a:cubicBezTo>
                    <a:pt x="16135" y="9211"/>
                    <a:pt x="16135" y="9211"/>
                    <a:pt x="16116" y="9211"/>
                  </a:cubicBezTo>
                  <a:cubicBezTo>
                    <a:pt x="16078" y="9230"/>
                    <a:pt x="16031" y="9230"/>
                    <a:pt x="15992" y="9239"/>
                  </a:cubicBezTo>
                  <a:cubicBezTo>
                    <a:pt x="15954" y="9239"/>
                    <a:pt x="15897" y="9249"/>
                    <a:pt x="15859" y="9249"/>
                  </a:cubicBezTo>
                  <a:cubicBezTo>
                    <a:pt x="15821" y="9249"/>
                    <a:pt x="15783" y="9258"/>
                    <a:pt x="15735" y="9258"/>
                  </a:cubicBezTo>
                  <a:cubicBezTo>
                    <a:pt x="15726" y="9258"/>
                    <a:pt x="15688" y="9258"/>
                    <a:pt x="15688" y="9258"/>
                  </a:cubicBezTo>
                  <a:lnTo>
                    <a:pt x="15678" y="9258"/>
                  </a:lnTo>
                  <a:cubicBezTo>
                    <a:pt x="15650" y="9258"/>
                    <a:pt x="15602" y="9258"/>
                    <a:pt x="15602" y="9258"/>
                  </a:cubicBezTo>
                  <a:cubicBezTo>
                    <a:pt x="15564" y="9258"/>
                    <a:pt x="15507" y="9249"/>
                    <a:pt x="15469" y="9249"/>
                  </a:cubicBezTo>
                  <a:cubicBezTo>
                    <a:pt x="15421" y="9239"/>
                    <a:pt x="15364" y="9239"/>
                    <a:pt x="15316" y="9230"/>
                  </a:cubicBezTo>
                  <a:cubicBezTo>
                    <a:pt x="15278" y="9230"/>
                    <a:pt x="15240" y="9211"/>
                    <a:pt x="15240" y="9211"/>
                  </a:cubicBezTo>
                  <a:cubicBezTo>
                    <a:pt x="15221" y="9211"/>
                    <a:pt x="15202" y="9201"/>
                    <a:pt x="15183" y="9201"/>
                  </a:cubicBezTo>
                  <a:cubicBezTo>
                    <a:pt x="15135" y="9192"/>
                    <a:pt x="15107" y="9173"/>
                    <a:pt x="15059" y="9173"/>
                  </a:cubicBezTo>
                  <a:cubicBezTo>
                    <a:pt x="14964" y="9135"/>
                    <a:pt x="14878" y="9087"/>
                    <a:pt x="14811" y="9039"/>
                  </a:cubicBezTo>
                  <a:lnTo>
                    <a:pt x="11668" y="7144"/>
                  </a:lnTo>
                  <a:lnTo>
                    <a:pt x="11630" y="8363"/>
                  </a:lnTo>
                  <a:cubicBezTo>
                    <a:pt x="11621" y="8554"/>
                    <a:pt x="11487" y="8744"/>
                    <a:pt x="11239" y="8887"/>
                  </a:cubicBezTo>
                  <a:lnTo>
                    <a:pt x="7144" y="11259"/>
                  </a:lnTo>
                  <a:cubicBezTo>
                    <a:pt x="7201" y="11335"/>
                    <a:pt x="7268" y="11401"/>
                    <a:pt x="7363" y="11459"/>
                  </a:cubicBezTo>
                  <a:lnTo>
                    <a:pt x="13202" y="14992"/>
                  </a:lnTo>
                  <a:cubicBezTo>
                    <a:pt x="13316" y="15050"/>
                    <a:pt x="13440" y="15107"/>
                    <a:pt x="13583" y="15145"/>
                  </a:cubicBezTo>
                  <a:cubicBezTo>
                    <a:pt x="13602" y="15154"/>
                    <a:pt x="13640" y="15164"/>
                    <a:pt x="13640" y="15164"/>
                  </a:cubicBezTo>
                  <a:cubicBezTo>
                    <a:pt x="13773" y="15192"/>
                    <a:pt x="13916" y="15202"/>
                    <a:pt x="14068" y="15202"/>
                  </a:cubicBezTo>
                  <a:lnTo>
                    <a:pt x="14078" y="15202"/>
                  </a:lnTo>
                  <a:cubicBezTo>
                    <a:pt x="14240" y="15202"/>
                    <a:pt x="14383" y="15183"/>
                    <a:pt x="14526" y="15154"/>
                  </a:cubicBezTo>
                  <a:lnTo>
                    <a:pt x="14535" y="15154"/>
                  </a:lnTo>
                  <a:cubicBezTo>
                    <a:pt x="14697" y="15107"/>
                    <a:pt x="14821" y="15050"/>
                    <a:pt x="14945" y="14992"/>
                  </a:cubicBezTo>
                  <a:lnTo>
                    <a:pt x="19650" y="12259"/>
                  </a:lnTo>
                  <a:cubicBezTo>
                    <a:pt x="19745" y="12221"/>
                    <a:pt x="19793" y="12144"/>
                    <a:pt x="19850" y="12097"/>
                  </a:cubicBezTo>
                  <a:lnTo>
                    <a:pt x="17440" y="10649"/>
                  </a:lnTo>
                  <a:lnTo>
                    <a:pt x="17478" y="10630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5B8695C-F093-4A41-A531-F4E465C91EAE}"/>
                </a:ext>
              </a:extLst>
            </p:cNvPr>
            <p:cNvSpPr/>
            <p:nvPr/>
          </p:nvSpPr>
          <p:spPr>
            <a:xfrm>
              <a:off x="5147291" y="5363933"/>
              <a:ext cx="19050" cy="19050"/>
            </a:xfrm>
            <a:custGeom>
              <a:avLst/>
              <a:gdLst>
                <a:gd name="connsiteX0" fmla="*/ 18888 w 19050"/>
                <a:gd name="connsiteY0" fmla="*/ 11506 h 19050"/>
                <a:gd name="connsiteX1" fmla="*/ 18736 w 19050"/>
                <a:gd name="connsiteY1" fmla="*/ 11392 h 19050"/>
                <a:gd name="connsiteX2" fmla="*/ 18650 w 19050"/>
                <a:gd name="connsiteY2" fmla="*/ 11297 h 19050"/>
                <a:gd name="connsiteX3" fmla="*/ 18640 w 19050"/>
                <a:gd name="connsiteY3" fmla="*/ 11268 h 19050"/>
                <a:gd name="connsiteX4" fmla="*/ 18640 w 19050"/>
                <a:gd name="connsiteY4" fmla="*/ 11259 h 19050"/>
                <a:gd name="connsiteX5" fmla="*/ 18622 w 19050"/>
                <a:gd name="connsiteY5" fmla="*/ 11230 h 19050"/>
                <a:gd name="connsiteX6" fmla="*/ 18583 w 19050"/>
                <a:gd name="connsiteY6" fmla="*/ 11163 h 19050"/>
                <a:gd name="connsiteX7" fmla="*/ 18555 w 19050"/>
                <a:gd name="connsiteY7" fmla="*/ 11058 h 19050"/>
                <a:gd name="connsiteX8" fmla="*/ 18555 w 19050"/>
                <a:gd name="connsiteY8" fmla="*/ 11011 h 19050"/>
                <a:gd name="connsiteX9" fmla="*/ 18555 w 19050"/>
                <a:gd name="connsiteY9" fmla="*/ 11001 h 19050"/>
                <a:gd name="connsiteX10" fmla="*/ 18602 w 19050"/>
                <a:gd name="connsiteY10" fmla="*/ 9697 h 19050"/>
                <a:gd name="connsiteX11" fmla="*/ 18117 w 19050"/>
                <a:gd name="connsiteY11" fmla="*/ 9973 h 19050"/>
                <a:gd name="connsiteX12" fmla="*/ 17936 w 19050"/>
                <a:gd name="connsiteY12" fmla="*/ 10068 h 19050"/>
                <a:gd name="connsiteX13" fmla="*/ 17783 w 19050"/>
                <a:gd name="connsiteY13" fmla="*/ 10125 h 19050"/>
                <a:gd name="connsiteX14" fmla="*/ 17697 w 19050"/>
                <a:gd name="connsiteY14" fmla="*/ 10144 h 19050"/>
                <a:gd name="connsiteX15" fmla="*/ 17679 w 19050"/>
                <a:gd name="connsiteY15" fmla="*/ 10144 h 19050"/>
                <a:gd name="connsiteX16" fmla="*/ 17650 w 19050"/>
                <a:gd name="connsiteY16" fmla="*/ 10153 h 19050"/>
                <a:gd name="connsiteX17" fmla="*/ 17526 w 19050"/>
                <a:gd name="connsiteY17" fmla="*/ 10173 h 19050"/>
                <a:gd name="connsiteX18" fmla="*/ 17393 w 19050"/>
                <a:gd name="connsiteY18" fmla="*/ 10201 h 19050"/>
                <a:gd name="connsiteX19" fmla="*/ 17269 w 19050"/>
                <a:gd name="connsiteY19" fmla="*/ 10201 h 19050"/>
                <a:gd name="connsiteX20" fmla="*/ 17221 w 19050"/>
                <a:gd name="connsiteY20" fmla="*/ 10201 h 19050"/>
                <a:gd name="connsiteX21" fmla="*/ 17183 w 19050"/>
                <a:gd name="connsiteY21" fmla="*/ 10201 h 19050"/>
                <a:gd name="connsiteX22" fmla="*/ 17145 w 19050"/>
                <a:gd name="connsiteY22" fmla="*/ 10201 h 19050"/>
                <a:gd name="connsiteX23" fmla="*/ 17012 w 19050"/>
                <a:gd name="connsiteY23" fmla="*/ 10182 h 19050"/>
                <a:gd name="connsiteX24" fmla="*/ 16821 w 19050"/>
                <a:gd name="connsiteY24" fmla="*/ 10163 h 19050"/>
                <a:gd name="connsiteX25" fmla="*/ 16774 w 19050"/>
                <a:gd name="connsiteY25" fmla="*/ 10144 h 19050"/>
                <a:gd name="connsiteX26" fmla="*/ 16707 w 19050"/>
                <a:gd name="connsiteY26" fmla="*/ 10135 h 19050"/>
                <a:gd name="connsiteX27" fmla="*/ 16612 w 19050"/>
                <a:gd name="connsiteY27" fmla="*/ 10106 h 19050"/>
                <a:gd name="connsiteX28" fmla="*/ 16335 w 19050"/>
                <a:gd name="connsiteY28" fmla="*/ 9982 h 19050"/>
                <a:gd name="connsiteX29" fmla="*/ 11668 w 19050"/>
                <a:gd name="connsiteY29" fmla="*/ 7144 h 19050"/>
                <a:gd name="connsiteX30" fmla="*/ 11621 w 19050"/>
                <a:gd name="connsiteY30" fmla="*/ 8296 h 19050"/>
                <a:gd name="connsiteX31" fmla="*/ 11240 w 19050"/>
                <a:gd name="connsiteY31" fmla="*/ 8820 h 19050"/>
                <a:gd name="connsiteX32" fmla="*/ 7144 w 19050"/>
                <a:gd name="connsiteY32" fmla="*/ 11182 h 19050"/>
                <a:gd name="connsiteX33" fmla="*/ 7363 w 19050"/>
                <a:gd name="connsiteY33" fmla="*/ 11392 h 19050"/>
                <a:gd name="connsiteX34" fmla="*/ 13211 w 19050"/>
                <a:gd name="connsiteY34" fmla="*/ 14916 h 19050"/>
                <a:gd name="connsiteX35" fmla="*/ 13583 w 19050"/>
                <a:gd name="connsiteY35" fmla="*/ 15078 h 19050"/>
                <a:gd name="connsiteX36" fmla="*/ 13630 w 19050"/>
                <a:gd name="connsiteY36" fmla="*/ 15087 h 19050"/>
                <a:gd name="connsiteX37" fmla="*/ 14069 w 19050"/>
                <a:gd name="connsiteY37" fmla="*/ 15145 h 19050"/>
                <a:gd name="connsiteX38" fmla="*/ 14069 w 19050"/>
                <a:gd name="connsiteY38" fmla="*/ 15145 h 19050"/>
                <a:gd name="connsiteX39" fmla="*/ 14526 w 19050"/>
                <a:gd name="connsiteY39" fmla="*/ 15087 h 19050"/>
                <a:gd name="connsiteX40" fmla="*/ 14545 w 19050"/>
                <a:gd name="connsiteY40" fmla="*/ 15078 h 19050"/>
                <a:gd name="connsiteX41" fmla="*/ 14954 w 19050"/>
                <a:gd name="connsiteY41" fmla="*/ 14916 h 19050"/>
                <a:gd name="connsiteX42" fmla="*/ 19660 w 19050"/>
                <a:gd name="connsiteY42" fmla="*/ 12202 h 19050"/>
                <a:gd name="connsiteX43" fmla="*/ 19812 w 19050"/>
                <a:gd name="connsiteY43" fmla="*/ 12068 h 19050"/>
                <a:gd name="connsiteX44" fmla="*/ 18860 w 19050"/>
                <a:gd name="connsiteY44" fmla="*/ 11487 h 19050"/>
                <a:gd name="connsiteX45" fmla="*/ 18888 w 19050"/>
                <a:gd name="connsiteY45" fmla="*/ 115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88" y="11506"/>
                  </a:moveTo>
                  <a:cubicBezTo>
                    <a:pt x="18831" y="11477"/>
                    <a:pt x="18774" y="11430"/>
                    <a:pt x="18736" y="11392"/>
                  </a:cubicBezTo>
                  <a:cubicBezTo>
                    <a:pt x="18717" y="11363"/>
                    <a:pt x="18679" y="11335"/>
                    <a:pt x="18650" y="11297"/>
                  </a:cubicBezTo>
                  <a:cubicBezTo>
                    <a:pt x="18650" y="11297"/>
                    <a:pt x="18650" y="11287"/>
                    <a:pt x="18640" y="11268"/>
                  </a:cubicBezTo>
                  <a:lnTo>
                    <a:pt x="18640" y="11259"/>
                  </a:lnTo>
                  <a:cubicBezTo>
                    <a:pt x="18631" y="11249"/>
                    <a:pt x="18622" y="11239"/>
                    <a:pt x="18622" y="11230"/>
                  </a:cubicBezTo>
                  <a:cubicBezTo>
                    <a:pt x="18602" y="11201"/>
                    <a:pt x="18593" y="11182"/>
                    <a:pt x="18583" y="11163"/>
                  </a:cubicBezTo>
                  <a:cubicBezTo>
                    <a:pt x="18564" y="11135"/>
                    <a:pt x="18564" y="11096"/>
                    <a:pt x="18555" y="11058"/>
                  </a:cubicBezTo>
                  <a:lnTo>
                    <a:pt x="18555" y="11011"/>
                  </a:lnTo>
                  <a:lnTo>
                    <a:pt x="18555" y="11001"/>
                  </a:lnTo>
                  <a:lnTo>
                    <a:pt x="18602" y="9697"/>
                  </a:lnTo>
                  <a:lnTo>
                    <a:pt x="18117" y="9973"/>
                  </a:lnTo>
                  <a:cubicBezTo>
                    <a:pt x="18059" y="10001"/>
                    <a:pt x="18002" y="10030"/>
                    <a:pt x="17936" y="10068"/>
                  </a:cubicBezTo>
                  <a:cubicBezTo>
                    <a:pt x="17879" y="10087"/>
                    <a:pt x="17831" y="10106"/>
                    <a:pt x="17783" y="10125"/>
                  </a:cubicBezTo>
                  <a:cubicBezTo>
                    <a:pt x="17755" y="10135"/>
                    <a:pt x="17736" y="10135"/>
                    <a:pt x="17697" y="10144"/>
                  </a:cubicBezTo>
                  <a:lnTo>
                    <a:pt x="17679" y="10144"/>
                  </a:lnTo>
                  <a:cubicBezTo>
                    <a:pt x="17669" y="10144"/>
                    <a:pt x="17659" y="10144"/>
                    <a:pt x="17650" y="10153"/>
                  </a:cubicBezTo>
                  <a:cubicBezTo>
                    <a:pt x="17593" y="10163"/>
                    <a:pt x="17564" y="10163"/>
                    <a:pt x="17526" y="10173"/>
                  </a:cubicBezTo>
                  <a:cubicBezTo>
                    <a:pt x="17488" y="10173"/>
                    <a:pt x="17431" y="10182"/>
                    <a:pt x="17393" y="10201"/>
                  </a:cubicBezTo>
                  <a:cubicBezTo>
                    <a:pt x="17355" y="10201"/>
                    <a:pt x="17317" y="10201"/>
                    <a:pt x="17269" y="10201"/>
                  </a:cubicBezTo>
                  <a:cubicBezTo>
                    <a:pt x="17259" y="10201"/>
                    <a:pt x="17240" y="10201"/>
                    <a:pt x="17221" y="10201"/>
                  </a:cubicBezTo>
                  <a:lnTo>
                    <a:pt x="17183" y="10201"/>
                  </a:lnTo>
                  <a:lnTo>
                    <a:pt x="17145" y="10201"/>
                  </a:lnTo>
                  <a:cubicBezTo>
                    <a:pt x="17098" y="10201"/>
                    <a:pt x="17050" y="10201"/>
                    <a:pt x="17012" y="10182"/>
                  </a:cubicBezTo>
                  <a:cubicBezTo>
                    <a:pt x="16945" y="10173"/>
                    <a:pt x="16898" y="10173"/>
                    <a:pt x="16821" y="10163"/>
                  </a:cubicBezTo>
                  <a:cubicBezTo>
                    <a:pt x="16821" y="10163"/>
                    <a:pt x="16802" y="10144"/>
                    <a:pt x="16774" y="10144"/>
                  </a:cubicBezTo>
                  <a:cubicBezTo>
                    <a:pt x="16755" y="10144"/>
                    <a:pt x="16736" y="10135"/>
                    <a:pt x="16707" y="10135"/>
                  </a:cubicBezTo>
                  <a:cubicBezTo>
                    <a:pt x="16678" y="10125"/>
                    <a:pt x="16631" y="10115"/>
                    <a:pt x="16612" y="10106"/>
                  </a:cubicBezTo>
                  <a:cubicBezTo>
                    <a:pt x="16516" y="10068"/>
                    <a:pt x="16421" y="10030"/>
                    <a:pt x="16335" y="9982"/>
                  </a:cubicBezTo>
                  <a:lnTo>
                    <a:pt x="11668" y="7144"/>
                  </a:lnTo>
                  <a:lnTo>
                    <a:pt x="11621" y="8296"/>
                  </a:lnTo>
                  <a:cubicBezTo>
                    <a:pt x="11621" y="8496"/>
                    <a:pt x="11478" y="8677"/>
                    <a:pt x="11240" y="8820"/>
                  </a:cubicBezTo>
                  <a:lnTo>
                    <a:pt x="7144" y="11182"/>
                  </a:lnTo>
                  <a:cubicBezTo>
                    <a:pt x="7211" y="11249"/>
                    <a:pt x="7277" y="11344"/>
                    <a:pt x="7363" y="11392"/>
                  </a:cubicBezTo>
                  <a:lnTo>
                    <a:pt x="13211" y="14916"/>
                  </a:lnTo>
                  <a:cubicBezTo>
                    <a:pt x="13316" y="14992"/>
                    <a:pt x="13440" y="15049"/>
                    <a:pt x="13583" y="15078"/>
                  </a:cubicBezTo>
                  <a:cubicBezTo>
                    <a:pt x="13602" y="15078"/>
                    <a:pt x="13621" y="15087"/>
                    <a:pt x="13630" y="15087"/>
                  </a:cubicBezTo>
                  <a:cubicBezTo>
                    <a:pt x="13783" y="15126"/>
                    <a:pt x="13907" y="15145"/>
                    <a:pt x="14069" y="15145"/>
                  </a:cubicBezTo>
                  <a:lnTo>
                    <a:pt x="14069" y="15145"/>
                  </a:lnTo>
                  <a:cubicBezTo>
                    <a:pt x="14231" y="15145"/>
                    <a:pt x="14383" y="15126"/>
                    <a:pt x="14526" y="15087"/>
                  </a:cubicBezTo>
                  <a:lnTo>
                    <a:pt x="14545" y="15078"/>
                  </a:lnTo>
                  <a:cubicBezTo>
                    <a:pt x="14697" y="15049"/>
                    <a:pt x="14830" y="14992"/>
                    <a:pt x="14954" y="14916"/>
                  </a:cubicBezTo>
                  <a:lnTo>
                    <a:pt x="19660" y="12202"/>
                  </a:lnTo>
                  <a:cubicBezTo>
                    <a:pt x="19726" y="12163"/>
                    <a:pt x="19755" y="12106"/>
                    <a:pt x="19812" y="12068"/>
                  </a:cubicBezTo>
                  <a:lnTo>
                    <a:pt x="18860" y="11487"/>
                  </a:lnTo>
                  <a:lnTo>
                    <a:pt x="18888" y="115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F2F1824-D499-438C-AFCE-E914A4E6288E}"/>
                </a:ext>
              </a:extLst>
            </p:cNvPr>
            <p:cNvSpPr/>
            <p:nvPr/>
          </p:nvSpPr>
          <p:spPr>
            <a:xfrm>
              <a:off x="5138919" y="5358875"/>
              <a:ext cx="19050" cy="19050"/>
            </a:xfrm>
            <a:custGeom>
              <a:avLst/>
              <a:gdLst>
                <a:gd name="connsiteX0" fmla="*/ 18907 w 19050"/>
                <a:gd name="connsiteY0" fmla="*/ 11506 h 19050"/>
                <a:gd name="connsiteX1" fmla="*/ 18745 w 19050"/>
                <a:gd name="connsiteY1" fmla="*/ 11373 h 19050"/>
                <a:gd name="connsiteX2" fmla="*/ 18660 w 19050"/>
                <a:gd name="connsiteY2" fmla="*/ 11287 h 19050"/>
                <a:gd name="connsiteX3" fmla="*/ 18660 w 19050"/>
                <a:gd name="connsiteY3" fmla="*/ 11287 h 19050"/>
                <a:gd name="connsiteX4" fmla="*/ 18650 w 19050"/>
                <a:gd name="connsiteY4" fmla="*/ 11268 h 19050"/>
                <a:gd name="connsiteX5" fmla="*/ 18622 w 19050"/>
                <a:gd name="connsiteY5" fmla="*/ 11211 h 19050"/>
                <a:gd name="connsiteX6" fmla="*/ 18583 w 19050"/>
                <a:gd name="connsiteY6" fmla="*/ 11154 h 19050"/>
                <a:gd name="connsiteX7" fmla="*/ 18564 w 19050"/>
                <a:gd name="connsiteY7" fmla="*/ 11049 h 19050"/>
                <a:gd name="connsiteX8" fmla="*/ 18564 w 19050"/>
                <a:gd name="connsiteY8" fmla="*/ 10992 h 19050"/>
                <a:gd name="connsiteX9" fmla="*/ 18612 w 19050"/>
                <a:gd name="connsiteY9" fmla="*/ 9677 h 19050"/>
                <a:gd name="connsiteX10" fmla="*/ 18117 w 19050"/>
                <a:gd name="connsiteY10" fmla="*/ 9963 h 19050"/>
                <a:gd name="connsiteX11" fmla="*/ 17926 w 19050"/>
                <a:gd name="connsiteY11" fmla="*/ 10058 h 19050"/>
                <a:gd name="connsiteX12" fmla="*/ 17774 w 19050"/>
                <a:gd name="connsiteY12" fmla="*/ 10116 h 19050"/>
                <a:gd name="connsiteX13" fmla="*/ 17707 w 19050"/>
                <a:gd name="connsiteY13" fmla="*/ 10125 h 19050"/>
                <a:gd name="connsiteX14" fmla="*/ 17679 w 19050"/>
                <a:gd name="connsiteY14" fmla="*/ 10125 h 19050"/>
                <a:gd name="connsiteX15" fmla="*/ 17640 w 19050"/>
                <a:gd name="connsiteY15" fmla="*/ 10144 h 19050"/>
                <a:gd name="connsiteX16" fmla="*/ 17507 w 19050"/>
                <a:gd name="connsiteY16" fmla="*/ 10163 h 19050"/>
                <a:gd name="connsiteX17" fmla="*/ 17383 w 19050"/>
                <a:gd name="connsiteY17" fmla="*/ 10173 h 19050"/>
                <a:gd name="connsiteX18" fmla="*/ 17259 w 19050"/>
                <a:gd name="connsiteY18" fmla="*/ 10201 h 19050"/>
                <a:gd name="connsiteX19" fmla="*/ 17221 w 19050"/>
                <a:gd name="connsiteY19" fmla="*/ 10201 h 19050"/>
                <a:gd name="connsiteX20" fmla="*/ 17202 w 19050"/>
                <a:gd name="connsiteY20" fmla="*/ 10201 h 19050"/>
                <a:gd name="connsiteX21" fmla="*/ 17136 w 19050"/>
                <a:gd name="connsiteY21" fmla="*/ 10201 h 19050"/>
                <a:gd name="connsiteX22" fmla="*/ 17012 w 19050"/>
                <a:gd name="connsiteY22" fmla="*/ 10173 h 19050"/>
                <a:gd name="connsiteX23" fmla="*/ 16821 w 19050"/>
                <a:gd name="connsiteY23" fmla="*/ 10144 h 19050"/>
                <a:gd name="connsiteX24" fmla="*/ 16774 w 19050"/>
                <a:gd name="connsiteY24" fmla="*/ 10135 h 19050"/>
                <a:gd name="connsiteX25" fmla="*/ 16726 w 19050"/>
                <a:gd name="connsiteY25" fmla="*/ 10125 h 19050"/>
                <a:gd name="connsiteX26" fmla="*/ 16612 w 19050"/>
                <a:gd name="connsiteY26" fmla="*/ 10096 h 19050"/>
                <a:gd name="connsiteX27" fmla="*/ 16345 w 19050"/>
                <a:gd name="connsiteY27" fmla="*/ 9963 h 19050"/>
                <a:gd name="connsiteX28" fmla="*/ 11668 w 19050"/>
                <a:gd name="connsiteY28" fmla="*/ 7144 h 19050"/>
                <a:gd name="connsiteX29" fmla="*/ 11630 w 19050"/>
                <a:gd name="connsiteY29" fmla="*/ 8277 h 19050"/>
                <a:gd name="connsiteX30" fmla="*/ 11249 w 19050"/>
                <a:gd name="connsiteY30" fmla="*/ 8820 h 19050"/>
                <a:gd name="connsiteX31" fmla="*/ 7144 w 19050"/>
                <a:gd name="connsiteY31" fmla="*/ 11173 h 19050"/>
                <a:gd name="connsiteX32" fmla="*/ 7363 w 19050"/>
                <a:gd name="connsiteY32" fmla="*/ 11373 h 19050"/>
                <a:gd name="connsiteX33" fmla="*/ 13211 w 19050"/>
                <a:gd name="connsiteY33" fmla="*/ 14916 h 19050"/>
                <a:gd name="connsiteX34" fmla="*/ 13583 w 19050"/>
                <a:gd name="connsiteY34" fmla="*/ 15059 h 19050"/>
                <a:gd name="connsiteX35" fmla="*/ 13649 w 19050"/>
                <a:gd name="connsiteY35" fmla="*/ 15069 h 19050"/>
                <a:gd name="connsiteX36" fmla="*/ 14069 w 19050"/>
                <a:gd name="connsiteY36" fmla="*/ 15126 h 19050"/>
                <a:gd name="connsiteX37" fmla="*/ 14078 w 19050"/>
                <a:gd name="connsiteY37" fmla="*/ 15126 h 19050"/>
                <a:gd name="connsiteX38" fmla="*/ 14545 w 19050"/>
                <a:gd name="connsiteY38" fmla="*/ 15069 h 19050"/>
                <a:gd name="connsiteX39" fmla="*/ 14545 w 19050"/>
                <a:gd name="connsiteY39" fmla="*/ 15069 h 19050"/>
                <a:gd name="connsiteX40" fmla="*/ 14954 w 19050"/>
                <a:gd name="connsiteY40" fmla="*/ 14916 h 19050"/>
                <a:gd name="connsiteX41" fmla="*/ 19660 w 19050"/>
                <a:gd name="connsiteY41" fmla="*/ 12192 h 19050"/>
                <a:gd name="connsiteX42" fmla="*/ 19812 w 19050"/>
                <a:gd name="connsiteY42" fmla="*/ 12068 h 19050"/>
                <a:gd name="connsiteX43" fmla="*/ 18907 w 19050"/>
                <a:gd name="connsiteY43" fmla="*/ 11506 h 19050"/>
                <a:gd name="connsiteX44" fmla="*/ 18907 w 19050"/>
                <a:gd name="connsiteY44" fmla="*/ 115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8907" y="11506"/>
                  </a:moveTo>
                  <a:cubicBezTo>
                    <a:pt x="18840" y="11468"/>
                    <a:pt x="18793" y="11411"/>
                    <a:pt x="18745" y="11373"/>
                  </a:cubicBezTo>
                  <a:cubicBezTo>
                    <a:pt x="18717" y="11354"/>
                    <a:pt x="18688" y="11325"/>
                    <a:pt x="18660" y="11287"/>
                  </a:cubicBezTo>
                  <a:lnTo>
                    <a:pt x="18660" y="11287"/>
                  </a:lnTo>
                  <a:lnTo>
                    <a:pt x="18650" y="11268"/>
                  </a:lnTo>
                  <a:cubicBezTo>
                    <a:pt x="18631" y="11249"/>
                    <a:pt x="18622" y="11239"/>
                    <a:pt x="18622" y="11211"/>
                  </a:cubicBezTo>
                  <a:cubicBezTo>
                    <a:pt x="18602" y="11201"/>
                    <a:pt x="18602" y="11173"/>
                    <a:pt x="18583" y="11154"/>
                  </a:cubicBezTo>
                  <a:cubicBezTo>
                    <a:pt x="18583" y="11125"/>
                    <a:pt x="18564" y="11049"/>
                    <a:pt x="18564" y="11049"/>
                  </a:cubicBezTo>
                  <a:lnTo>
                    <a:pt x="18564" y="10992"/>
                  </a:lnTo>
                  <a:lnTo>
                    <a:pt x="18612" y="9677"/>
                  </a:lnTo>
                  <a:lnTo>
                    <a:pt x="18117" y="9963"/>
                  </a:lnTo>
                  <a:cubicBezTo>
                    <a:pt x="18059" y="10001"/>
                    <a:pt x="17993" y="10030"/>
                    <a:pt x="17926" y="10058"/>
                  </a:cubicBezTo>
                  <a:cubicBezTo>
                    <a:pt x="17888" y="10087"/>
                    <a:pt x="17831" y="10096"/>
                    <a:pt x="17774" y="10116"/>
                  </a:cubicBezTo>
                  <a:cubicBezTo>
                    <a:pt x="17755" y="10116"/>
                    <a:pt x="17726" y="10125"/>
                    <a:pt x="17707" y="10125"/>
                  </a:cubicBezTo>
                  <a:lnTo>
                    <a:pt x="17679" y="10125"/>
                  </a:lnTo>
                  <a:cubicBezTo>
                    <a:pt x="17669" y="10135"/>
                    <a:pt x="17659" y="10144"/>
                    <a:pt x="17640" y="10144"/>
                  </a:cubicBezTo>
                  <a:cubicBezTo>
                    <a:pt x="17602" y="10154"/>
                    <a:pt x="17555" y="10154"/>
                    <a:pt x="17507" y="10163"/>
                  </a:cubicBezTo>
                  <a:cubicBezTo>
                    <a:pt x="17469" y="10163"/>
                    <a:pt x="17440" y="10173"/>
                    <a:pt x="17383" y="10173"/>
                  </a:cubicBezTo>
                  <a:cubicBezTo>
                    <a:pt x="17355" y="10173"/>
                    <a:pt x="17316" y="10201"/>
                    <a:pt x="17259" y="10201"/>
                  </a:cubicBezTo>
                  <a:cubicBezTo>
                    <a:pt x="17259" y="10201"/>
                    <a:pt x="17240" y="10201"/>
                    <a:pt x="17221" y="10201"/>
                  </a:cubicBezTo>
                  <a:lnTo>
                    <a:pt x="17202" y="10201"/>
                  </a:lnTo>
                  <a:cubicBezTo>
                    <a:pt x="17183" y="10201"/>
                    <a:pt x="17164" y="10201"/>
                    <a:pt x="17136" y="10201"/>
                  </a:cubicBezTo>
                  <a:cubicBezTo>
                    <a:pt x="17098" y="10173"/>
                    <a:pt x="17050" y="10173"/>
                    <a:pt x="17012" y="10173"/>
                  </a:cubicBezTo>
                  <a:cubicBezTo>
                    <a:pt x="16954" y="10173"/>
                    <a:pt x="16898" y="10163"/>
                    <a:pt x="16821" y="10144"/>
                  </a:cubicBezTo>
                  <a:cubicBezTo>
                    <a:pt x="16821" y="10144"/>
                    <a:pt x="16812" y="10144"/>
                    <a:pt x="16774" y="10135"/>
                  </a:cubicBezTo>
                  <a:cubicBezTo>
                    <a:pt x="16755" y="10125"/>
                    <a:pt x="16736" y="10125"/>
                    <a:pt x="16726" y="10125"/>
                  </a:cubicBezTo>
                  <a:cubicBezTo>
                    <a:pt x="16688" y="10116"/>
                    <a:pt x="16650" y="10106"/>
                    <a:pt x="16612" y="10096"/>
                  </a:cubicBezTo>
                  <a:cubicBezTo>
                    <a:pt x="16516" y="10068"/>
                    <a:pt x="16421" y="10030"/>
                    <a:pt x="16345" y="9963"/>
                  </a:cubicBezTo>
                  <a:lnTo>
                    <a:pt x="11668" y="7144"/>
                  </a:lnTo>
                  <a:lnTo>
                    <a:pt x="11630" y="8277"/>
                  </a:lnTo>
                  <a:cubicBezTo>
                    <a:pt x="11621" y="8477"/>
                    <a:pt x="11497" y="8668"/>
                    <a:pt x="11249" y="8820"/>
                  </a:cubicBezTo>
                  <a:lnTo>
                    <a:pt x="7144" y="11173"/>
                  </a:lnTo>
                  <a:cubicBezTo>
                    <a:pt x="7211" y="11259"/>
                    <a:pt x="7277" y="11325"/>
                    <a:pt x="7363" y="11373"/>
                  </a:cubicBezTo>
                  <a:lnTo>
                    <a:pt x="13211" y="14916"/>
                  </a:lnTo>
                  <a:cubicBezTo>
                    <a:pt x="13316" y="14983"/>
                    <a:pt x="13430" y="15030"/>
                    <a:pt x="13583" y="15059"/>
                  </a:cubicBezTo>
                  <a:cubicBezTo>
                    <a:pt x="13592" y="15069"/>
                    <a:pt x="13649" y="15069"/>
                    <a:pt x="13649" y="15069"/>
                  </a:cubicBezTo>
                  <a:cubicBezTo>
                    <a:pt x="13783" y="15107"/>
                    <a:pt x="13926" y="15126"/>
                    <a:pt x="14069" y="15126"/>
                  </a:cubicBezTo>
                  <a:lnTo>
                    <a:pt x="14078" y="15126"/>
                  </a:lnTo>
                  <a:cubicBezTo>
                    <a:pt x="14240" y="15126"/>
                    <a:pt x="14383" y="15107"/>
                    <a:pt x="14545" y="15069"/>
                  </a:cubicBezTo>
                  <a:lnTo>
                    <a:pt x="14545" y="15069"/>
                  </a:lnTo>
                  <a:cubicBezTo>
                    <a:pt x="14697" y="15040"/>
                    <a:pt x="14830" y="14992"/>
                    <a:pt x="14954" y="14916"/>
                  </a:cubicBezTo>
                  <a:lnTo>
                    <a:pt x="19660" y="12192"/>
                  </a:lnTo>
                  <a:cubicBezTo>
                    <a:pt x="19726" y="12154"/>
                    <a:pt x="19755" y="12097"/>
                    <a:pt x="19812" y="12068"/>
                  </a:cubicBezTo>
                  <a:lnTo>
                    <a:pt x="18907" y="11506"/>
                  </a:lnTo>
                  <a:lnTo>
                    <a:pt x="18907" y="115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6B724EC-7465-48B1-9901-629E2E473720}"/>
                </a:ext>
              </a:extLst>
            </p:cNvPr>
            <p:cNvSpPr/>
            <p:nvPr/>
          </p:nvSpPr>
          <p:spPr>
            <a:xfrm>
              <a:off x="5130547" y="5353779"/>
              <a:ext cx="19050" cy="19050"/>
            </a:xfrm>
            <a:custGeom>
              <a:avLst/>
              <a:gdLst>
                <a:gd name="connsiteX0" fmla="*/ 18898 w 19050"/>
                <a:gd name="connsiteY0" fmla="*/ 11535 h 19050"/>
                <a:gd name="connsiteX1" fmla="*/ 18745 w 19050"/>
                <a:gd name="connsiteY1" fmla="*/ 11411 h 19050"/>
                <a:gd name="connsiteX2" fmla="*/ 18669 w 19050"/>
                <a:gd name="connsiteY2" fmla="*/ 11316 h 19050"/>
                <a:gd name="connsiteX3" fmla="*/ 18660 w 19050"/>
                <a:gd name="connsiteY3" fmla="*/ 11297 h 19050"/>
                <a:gd name="connsiteX4" fmla="*/ 18650 w 19050"/>
                <a:gd name="connsiteY4" fmla="*/ 11297 h 19050"/>
                <a:gd name="connsiteX5" fmla="*/ 18622 w 19050"/>
                <a:gd name="connsiteY5" fmla="*/ 11249 h 19050"/>
                <a:gd name="connsiteX6" fmla="*/ 18593 w 19050"/>
                <a:gd name="connsiteY6" fmla="*/ 11173 h 19050"/>
                <a:gd name="connsiteX7" fmla="*/ 18564 w 19050"/>
                <a:gd name="connsiteY7" fmla="*/ 11106 h 19050"/>
                <a:gd name="connsiteX8" fmla="*/ 18564 w 19050"/>
                <a:gd name="connsiteY8" fmla="*/ 11030 h 19050"/>
                <a:gd name="connsiteX9" fmla="*/ 18564 w 19050"/>
                <a:gd name="connsiteY9" fmla="*/ 11011 h 19050"/>
                <a:gd name="connsiteX10" fmla="*/ 18622 w 19050"/>
                <a:gd name="connsiteY10" fmla="*/ 9725 h 19050"/>
                <a:gd name="connsiteX11" fmla="*/ 18136 w 19050"/>
                <a:gd name="connsiteY11" fmla="*/ 9992 h 19050"/>
                <a:gd name="connsiteX12" fmla="*/ 17936 w 19050"/>
                <a:gd name="connsiteY12" fmla="*/ 10078 h 19050"/>
                <a:gd name="connsiteX13" fmla="*/ 17783 w 19050"/>
                <a:gd name="connsiteY13" fmla="*/ 10144 h 19050"/>
                <a:gd name="connsiteX14" fmla="*/ 17707 w 19050"/>
                <a:gd name="connsiteY14" fmla="*/ 10163 h 19050"/>
                <a:gd name="connsiteX15" fmla="*/ 17697 w 19050"/>
                <a:gd name="connsiteY15" fmla="*/ 10163 h 19050"/>
                <a:gd name="connsiteX16" fmla="*/ 17669 w 19050"/>
                <a:gd name="connsiteY16" fmla="*/ 10173 h 19050"/>
                <a:gd name="connsiteX17" fmla="*/ 17536 w 19050"/>
                <a:gd name="connsiteY17" fmla="*/ 10192 h 19050"/>
                <a:gd name="connsiteX18" fmla="*/ 17412 w 19050"/>
                <a:gd name="connsiteY18" fmla="*/ 10201 h 19050"/>
                <a:gd name="connsiteX19" fmla="*/ 17288 w 19050"/>
                <a:gd name="connsiteY19" fmla="*/ 10211 h 19050"/>
                <a:gd name="connsiteX20" fmla="*/ 17240 w 19050"/>
                <a:gd name="connsiteY20" fmla="*/ 10211 h 19050"/>
                <a:gd name="connsiteX21" fmla="*/ 17212 w 19050"/>
                <a:gd name="connsiteY21" fmla="*/ 10211 h 19050"/>
                <a:gd name="connsiteX22" fmla="*/ 17154 w 19050"/>
                <a:gd name="connsiteY22" fmla="*/ 10211 h 19050"/>
                <a:gd name="connsiteX23" fmla="*/ 17012 w 19050"/>
                <a:gd name="connsiteY23" fmla="*/ 10201 h 19050"/>
                <a:gd name="connsiteX24" fmla="*/ 16850 w 19050"/>
                <a:gd name="connsiteY24" fmla="*/ 10182 h 19050"/>
                <a:gd name="connsiteX25" fmla="*/ 16783 w 19050"/>
                <a:gd name="connsiteY25" fmla="*/ 10163 h 19050"/>
                <a:gd name="connsiteX26" fmla="*/ 16726 w 19050"/>
                <a:gd name="connsiteY26" fmla="*/ 10144 h 19050"/>
                <a:gd name="connsiteX27" fmla="*/ 16612 w 19050"/>
                <a:gd name="connsiteY27" fmla="*/ 10125 h 19050"/>
                <a:gd name="connsiteX28" fmla="*/ 16355 w 19050"/>
                <a:gd name="connsiteY28" fmla="*/ 9992 h 19050"/>
                <a:gd name="connsiteX29" fmla="*/ 11649 w 19050"/>
                <a:gd name="connsiteY29" fmla="*/ 7144 h 19050"/>
                <a:gd name="connsiteX30" fmla="*/ 11611 w 19050"/>
                <a:gd name="connsiteY30" fmla="*/ 8306 h 19050"/>
                <a:gd name="connsiteX31" fmla="*/ 11221 w 19050"/>
                <a:gd name="connsiteY31" fmla="*/ 8830 h 19050"/>
                <a:gd name="connsiteX32" fmla="*/ 7144 w 19050"/>
                <a:gd name="connsiteY32" fmla="*/ 11192 h 19050"/>
                <a:gd name="connsiteX33" fmla="*/ 7382 w 19050"/>
                <a:gd name="connsiteY33" fmla="*/ 11401 h 19050"/>
                <a:gd name="connsiteX34" fmla="*/ 13221 w 19050"/>
                <a:gd name="connsiteY34" fmla="*/ 14945 h 19050"/>
                <a:gd name="connsiteX35" fmla="*/ 13583 w 19050"/>
                <a:gd name="connsiteY35" fmla="*/ 15088 h 19050"/>
                <a:gd name="connsiteX36" fmla="*/ 13649 w 19050"/>
                <a:gd name="connsiteY36" fmla="*/ 15116 h 19050"/>
                <a:gd name="connsiteX37" fmla="*/ 14068 w 19050"/>
                <a:gd name="connsiteY37" fmla="*/ 15154 h 19050"/>
                <a:gd name="connsiteX38" fmla="*/ 14088 w 19050"/>
                <a:gd name="connsiteY38" fmla="*/ 15154 h 19050"/>
                <a:gd name="connsiteX39" fmla="*/ 14545 w 19050"/>
                <a:gd name="connsiteY39" fmla="*/ 15116 h 19050"/>
                <a:gd name="connsiteX40" fmla="*/ 14554 w 19050"/>
                <a:gd name="connsiteY40" fmla="*/ 15097 h 19050"/>
                <a:gd name="connsiteX41" fmla="*/ 14964 w 19050"/>
                <a:gd name="connsiteY41" fmla="*/ 14945 h 19050"/>
                <a:gd name="connsiteX42" fmla="*/ 19669 w 19050"/>
                <a:gd name="connsiteY42" fmla="*/ 12211 h 19050"/>
                <a:gd name="connsiteX43" fmla="*/ 19821 w 19050"/>
                <a:gd name="connsiteY43" fmla="*/ 12087 h 19050"/>
                <a:gd name="connsiteX44" fmla="*/ 18869 w 19050"/>
                <a:gd name="connsiteY44" fmla="*/ 11506 h 19050"/>
                <a:gd name="connsiteX45" fmla="*/ 18898 w 19050"/>
                <a:gd name="connsiteY45" fmla="*/ 115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98" y="11535"/>
                  </a:moveTo>
                  <a:cubicBezTo>
                    <a:pt x="18840" y="11497"/>
                    <a:pt x="18783" y="11449"/>
                    <a:pt x="18745" y="11411"/>
                  </a:cubicBezTo>
                  <a:cubicBezTo>
                    <a:pt x="18717" y="11382"/>
                    <a:pt x="18688" y="11354"/>
                    <a:pt x="18669" y="11316"/>
                  </a:cubicBezTo>
                  <a:lnTo>
                    <a:pt x="18660" y="11297"/>
                  </a:lnTo>
                  <a:lnTo>
                    <a:pt x="18650" y="11297"/>
                  </a:lnTo>
                  <a:cubicBezTo>
                    <a:pt x="18640" y="11278"/>
                    <a:pt x="18631" y="11259"/>
                    <a:pt x="18622" y="11249"/>
                  </a:cubicBezTo>
                  <a:cubicBezTo>
                    <a:pt x="18602" y="11221"/>
                    <a:pt x="18593" y="11201"/>
                    <a:pt x="18593" y="11173"/>
                  </a:cubicBezTo>
                  <a:cubicBezTo>
                    <a:pt x="18583" y="11163"/>
                    <a:pt x="18564" y="11106"/>
                    <a:pt x="18564" y="11106"/>
                  </a:cubicBezTo>
                  <a:cubicBezTo>
                    <a:pt x="18564" y="11068"/>
                    <a:pt x="18564" y="11030"/>
                    <a:pt x="18564" y="11030"/>
                  </a:cubicBezTo>
                  <a:lnTo>
                    <a:pt x="18564" y="11011"/>
                  </a:lnTo>
                  <a:lnTo>
                    <a:pt x="18622" y="9725"/>
                  </a:lnTo>
                  <a:lnTo>
                    <a:pt x="18136" y="9992"/>
                  </a:lnTo>
                  <a:cubicBezTo>
                    <a:pt x="18069" y="10030"/>
                    <a:pt x="18002" y="10058"/>
                    <a:pt x="17936" y="10078"/>
                  </a:cubicBezTo>
                  <a:cubicBezTo>
                    <a:pt x="17897" y="10106"/>
                    <a:pt x="17831" y="10125"/>
                    <a:pt x="17783" y="10144"/>
                  </a:cubicBezTo>
                  <a:cubicBezTo>
                    <a:pt x="17764" y="10144"/>
                    <a:pt x="17736" y="10154"/>
                    <a:pt x="17707" y="10163"/>
                  </a:cubicBezTo>
                  <a:lnTo>
                    <a:pt x="17697" y="10163"/>
                  </a:lnTo>
                  <a:cubicBezTo>
                    <a:pt x="17679" y="10163"/>
                    <a:pt x="17669" y="10173"/>
                    <a:pt x="17669" y="10173"/>
                  </a:cubicBezTo>
                  <a:cubicBezTo>
                    <a:pt x="17621" y="10173"/>
                    <a:pt x="17574" y="10182"/>
                    <a:pt x="17536" y="10192"/>
                  </a:cubicBezTo>
                  <a:cubicBezTo>
                    <a:pt x="17497" y="10192"/>
                    <a:pt x="17459" y="10201"/>
                    <a:pt x="17412" y="10201"/>
                  </a:cubicBezTo>
                  <a:cubicBezTo>
                    <a:pt x="17374" y="10201"/>
                    <a:pt x="17326" y="10201"/>
                    <a:pt x="17288" y="10211"/>
                  </a:cubicBezTo>
                  <a:cubicBezTo>
                    <a:pt x="17269" y="10211"/>
                    <a:pt x="17250" y="10211"/>
                    <a:pt x="17240" y="10211"/>
                  </a:cubicBezTo>
                  <a:lnTo>
                    <a:pt x="17212" y="10211"/>
                  </a:lnTo>
                  <a:lnTo>
                    <a:pt x="17154" y="10211"/>
                  </a:lnTo>
                  <a:cubicBezTo>
                    <a:pt x="17107" y="10201"/>
                    <a:pt x="17059" y="10201"/>
                    <a:pt x="17012" y="10201"/>
                  </a:cubicBezTo>
                  <a:cubicBezTo>
                    <a:pt x="16964" y="10192"/>
                    <a:pt x="16898" y="10192"/>
                    <a:pt x="16850" y="10182"/>
                  </a:cubicBezTo>
                  <a:cubicBezTo>
                    <a:pt x="16831" y="10173"/>
                    <a:pt x="16812" y="10173"/>
                    <a:pt x="16783" y="10163"/>
                  </a:cubicBezTo>
                  <a:cubicBezTo>
                    <a:pt x="16764" y="10163"/>
                    <a:pt x="16736" y="10154"/>
                    <a:pt x="16726" y="10144"/>
                  </a:cubicBezTo>
                  <a:cubicBezTo>
                    <a:pt x="16678" y="10144"/>
                    <a:pt x="16650" y="10135"/>
                    <a:pt x="16612" y="10125"/>
                  </a:cubicBezTo>
                  <a:cubicBezTo>
                    <a:pt x="16526" y="10087"/>
                    <a:pt x="16421" y="10040"/>
                    <a:pt x="16355" y="9992"/>
                  </a:cubicBezTo>
                  <a:lnTo>
                    <a:pt x="11649" y="7144"/>
                  </a:lnTo>
                  <a:lnTo>
                    <a:pt x="11611" y="8306"/>
                  </a:lnTo>
                  <a:cubicBezTo>
                    <a:pt x="11602" y="8496"/>
                    <a:pt x="11478" y="8687"/>
                    <a:pt x="11221" y="8830"/>
                  </a:cubicBezTo>
                  <a:lnTo>
                    <a:pt x="7144" y="11192"/>
                  </a:lnTo>
                  <a:cubicBezTo>
                    <a:pt x="7201" y="11268"/>
                    <a:pt x="7277" y="11344"/>
                    <a:pt x="7382" y="11401"/>
                  </a:cubicBezTo>
                  <a:lnTo>
                    <a:pt x="13221" y="14945"/>
                  </a:lnTo>
                  <a:cubicBezTo>
                    <a:pt x="13326" y="15011"/>
                    <a:pt x="13440" y="15049"/>
                    <a:pt x="13583" y="15088"/>
                  </a:cubicBezTo>
                  <a:cubicBezTo>
                    <a:pt x="13611" y="15097"/>
                    <a:pt x="13649" y="15116"/>
                    <a:pt x="13649" y="15116"/>
                  </a:cubicBezTo>
                  <a:cubicBezTo>
                    <a:pt x="13783" y="15145"/>
                    <a:pt x="13935" y="15154"/>
                    <a:pt x="14068" y="15154"/>
                  </a:cubicBezTo>
                  <a:lnTo>
                    <a:pt x="14088" y="15154"/>
                  </a:lnTo>
                  <a:cubicBezTo>
                    <a:pt x="14249" y="15154"/>
                    <a:pt x="14383" y="15145"/>
                    <a:pt x="14545" y="15116"/>
                  </a:cubicBezTo>
                  <a:lnTo>
                    <a:pt x="14554" y="15097"/>
                  </a:lnTo>
                  <a:cubicBezTo>
                    <a:pt x="14707" y="15069"/>
                    <a:pt x="14840" y="15011"/>
                    <a:pt x="14964" y="14945"/>
                  </a:cubicBezTo>
                  <a:lnTo>
                    <a:pt x="19669" y="12211"/>
                  </a:lnTo>
                  <a:cubicBezTo>
                    <a:pt x="19736" y="12182"/>
                    <a:pt x="19764" y="12135"/>
                    <a:pt x="19821" y="12087"/>
                  </a:cubicBezTo>
                  <a:lnTo>
                    <a:pt x="18869" y="11506"/>
                  </a:lnTo>
                  <a:lnTo>
                    <a:pt x="18898" y="115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99496EA-4B76-4862-91CF-78469763B170}"/>
                </a:ext>
              </a:extLst>
            </p:cNvPr>
            <p:cNvSpPr/>
            <p:nvPr/>
          </p:nvSpPr>
          <p:spPr>
            <a:xfrm>
              <a:off x="5122184" y="5348722"/>
              <a:ext cx="19050" cy="19050"/>
            </a:xfrm>
            <a:custGeom>
              <a:avLst/>
              <a:gdLst>
                <a:gd name="connsiteX0" fmla="*/ 18898 w 19050"/>
                <a:gd name="connsiteY0" fmla="*/ 11525 h 19050"/>
                <a:gd name="connsiteX1" fmla="*/ 18745 w 19050"/>
                <a:gd name="connsiteY1" fmla="*/ 11402 h 19050"/>
                <a:gd name="connsiteX2" fmla="*/ 18659 w 19050"/>
                <a:gd name="connsiteY2" fmla="*/ 11325 h 19050"/>
                <a:gd name="connsiteX3" fmla="*/ 18650 w 19050"/>
                <a:gd name="connsiteY3" fmla="*/ 11297 h 19050"/>
                <a:gd name="connsiteX4" fmla="*/ 18640 w 19050"/>
                <a:gd name="connsiteY4" fmla="*/ 11287 h 19050"/>
                <a:gd name="connsiteX5" fmla="*/ 18612 w 19050"/>
                <a:gd name="connsiteY5" fmla="*/ 11230 h 19050"/>
                <a:gd name="connsiteX6" fmla="*/ 18583 w 19050"/>
                <a:gd name="connsiteY6" fmla="*/ 11173 h 19050"/>
                <a:gd name="connsiteX7" fmla="*/ 18574 w 19050"/>
                <a:gd name="connsiteY7" fmla="*/ 11106 h 19050"/>
                <a:gd name="connsiteX8" fmla="*/ 18564 w 19050"/>
                <a:gd name="connsiteY8" fmla="*/ 11021 h 19050"/>
                <a:gd name="connsiteX9" fmla="*/ 18564 w 19050"/>
                <a:gd name="connsiteY9" fmla="*/ 11011 h 19050"/>
                <a:gd name="connsiteX10" fmla="*/ 18612 w 19050"/>
                <a:gd name="connsiteY10" fmla="*/ 9687 h 19050"/>
                <a:gd name="connsiteX11" fmla="*/ 18097 w 19050"/>
                <a:gd name="connsiteY11" fmla="*/ 9973 h 19050"/>
                <a:gd name="connsiteX12" fmla="*/ 17907 w 19050"/>
                <a:gd name="connsiteY12" fmla="*/ 10058 h 19050"/>
                <a:gd name="connsiteX13" fmla="*/ 17754 w 19050"/>
                <a:gd name="connsiteY13" fmla="*/ 10116 h 19050"/>
                <a:gd name="connsiteX14" fmla="*/ 17669 w 19050"/>
                <a:gd name="connsiteY14" fmla="*/ 10135 h 19050"/>
                <a:gd name="connsiteX15" fmla="*/ 17659 w 19050"/>
                <a:gd name="connsiteY15" fmla="*/ 10144 h 19050"/>
                <a:gd name="connsiteX16" fmla="*/ 17621 w 19050"/>
                <a:gd name="connsiteY16" fmla="*/ 10144 h 19050"/>
                <a:gd name="connsiteX17" fmla="*/ 17497 w 19050"/>
                <a:gd name="connsiteY17" fmla="*/ 10173 h 19050"/>
                <a:gd name="connsiteX18" fmla="*/ 17374 w 19050"/>
                <a:gd name="connsiteY18" fmla="*/ 10182 h 19050"/>
                <a:gd name="connsiteX19" fmla="*/ 17250 w 19050"/>
                <a:gd name="connsiteY19" fmla="*/ 10182 h 19050"/>
                <a:gd name="connsiteX20" fmla="*/ 17202 w 19050"/>
                <a:gd name="connsiteY20" fmla="*/ 10182 h 19050"/>
                <a:gd name="connsiteX21" fmla="*/ 17193 w 19050"/>
                <a:gd name="connsiteY21" fmla="*/ 10182 h 19050"/>
                <a:gd name="connsiteX22" fmla="*/ 17126 w 19050"/>
                <a:gd name="connsiteY22" fmla="*/ 10182 h 19050"/>
                <a:gd name="connsiteX23" fmla="*/ 16983 w 19050"/>
                <a:gd name="connsiteY23" fmla="*/ 10173 h 19050"/>
                <a:gd name="connsiteX24" fmla="*/ 16831 w 19050"/>
                <a:gd name="connsiteY24" fmla="*/ 10154 h 19050"/>
                <a:gd name="connsiteX25" fmla="*/ 16755 w 19050"/>
                <a:gd name="connsiteY25" fmla="*/ 10144 h 19050"/>
                <a:gd name="connsiteX26" fmla="*/ 16688 w 19050"/>
                <a:gd name="connsiteY26" fmla="*/ 10125 h 19050"/>
                <a:gd name="connsiteX27" fmla="*/ 16583 w 19050"/>
                <a:gd name="connsiteY27" fmla="*/ 10106 h 19050"/>
                <a:gd name="connsiteX28" fmla="*/ 16326 w 19050"/>
                <a:gd name="connsiteY28" fmla="*/ 9973 h 19050"/>
                <a:gd name="connsiteX29" fmla="*/ 11639 w 19050"/>
                <a:gd name="connsiteY29" fmla="*/ 7144 h 19050"/>
                <a:gd name="connsiteX30" fmla="*/ 11601 w 19050"/>
                <a:gd name="connsiteY30" fmla="*/ 8296 h 19050"/>
                <a:gd name="connsiteX31" fmla="*/ 11230 w 19050"/>
                <a:gd name="connsiteY31" fmla="*/ 8830 h 19050"/>
                <a:gd name="connsiteX32" fmla="*/ 7144 w 19050"/>
                <a:gd name="connsiteY32" fmla="*/ 11192 h 19050"/>
                <a:gd name="connsiteX33" fmla="*/ 7344 w 19050"/>
                <a:gd name="connsiteY33" fmla="*/ 11392 h 19050"/>
                <a:gd name="connsiteX34" fmla="*/ 13183 w 19050"/>
                <a:gd name="connsiteY34" fmla="*/ 14935 h 19050"/>
                <a:gd name="connsiteX35" fmla="*/ 13554 w 19050"/>
                <a:gd name="connsiteY35" fmla="*/ 15078 h 19050"/>
                <a:gd name="connsiteX36" fmla="*/ 13611 w 19050"/>
                <a:gd name="connsiteY36" fmla="*/ 15097 h 19050"/>
                <a:gd name="connsiteX37" fmla="*/ 14049 w 19050"/>
                <a:gd name="connsiteY37" fmla="*/ 15145 h 19050"/>
                <a:gd name="connsiteX38" fmla="*/ 14059 w 19050"/>
                <a:gd name="connsiteY38" fmla="*/ 15145 h 19050"/>
                <a:gd name="connsiteX39" fmla="*/ 14516 w 19050"/>
                <a:gd name="connsiteY39" fmla="*/ 15088 h 19050"/>
                <a:gd name="connsiteX40" fmla="*/ 14526 w 19050"/>
                <a:gd name="connsiteY40" fmla="*/ 15078 h 19050"/>
                <a:gd name="connsiteX41" fmla="*/ 14926 w 19050"/>
                <a:gd name="connsiteY41" fmla="*/ 14916 h 19050"/>
                <a:gd name="connsiteX42" fmla="*/ 19640 w 19050"/>
                <a:gd name="connsiteY42" fmla="*/ 12202 h 19050"/>
                <a:gd name="connsiteX43" fmla="*/ 19774 w 19050"/>
                <a:gd name="connsiteY43" fmla="*/ 12068 h 19050"/>
                <a:gd name="connsiteX44" fmla="*/ 18869 w 19050"/>
                <a:gd name="connsiteY44" fmla="*/ 11516 h 19050"/>
                <a:gd name="connsiteX45" fmla="*/ 18898 w 19050"/>
                <a:gd name="connsiteY45" fmla="*/ 11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98" y="11525"/>
                  </a:moveTo>
                  <a:cubicBezTo>
                    <a:pt x="18840" y="11497"/>
                    <a:pt x="18783" y="11449"/>
                    <a:pt x="18745" y="11402"/>
                  </a:cubicBezTo>
                  <a:cubicBezTo>
                    <a:pt x="18707" y="11373"/>
                    <a:pt x="18688" y="11354"/>
                    <a:pt x="18659" y="11325"/>
                  </a:cubicBezTo>
                  <a:cubicBezTo>
                    <a:pt x="18659" y="11316"/>
                    <a:pt x="18659" y="11306"/>
                    <a:pt x="18650" y="11297"/>
                  </a:cubicBezTo>
                  <a:lnTo>
                    <a:pt x="18640" y="11287"/>
                  </a:lnTo>
                  <a:cubicBezTo>
                    <a:pt x="18631" y="11278"/>
                    <a:pt x="18631" y="11249"/>
                    <a:pt x="18612" y="11230"/>
                  </a:cubicBezTo>
                  <a:cubicBezTo>
                    <a:pt x="18602" y="11211"/>
                    <a:pt x="18593" y="11192"/>
                    <a:pt x="18583" y="11173"/>
                  </a:cubicBezTo>
                  <a:cubicBezTo>
                    <a:pt x="18574" y="11144"/>
                    <a:pt x="18574" y="11106"/>
                    <a:pt x="18574" y="11106"/>
                  </a:cubicBezTo>
                  <a:lnTo>
                    <a:pt x="18564" y="11021"/>
                  </a:lnTo>
                  <a:lnTo>
                    <a:pt x="18564" y="11011"/>
                  </a:lnTo>
                  <a:lnTo>
                    <a:pt x="18612" y="9687"/>
                  </a:lnTo>
                  <a:lnTo>
                    <a:pt x="18097" y="9973"/>
                  </a:lnTo>
                  <a:cubicBezTo>
                    <a:pt x="18031" y="10001"/>
                    <a:pt x="17983" y="10040"/>
                    <a:pt x="17907" y="10058"/>
                  </a:cubicBezTo>
                  <a:cubicBezTo>
                    <a:pt x="17859" y="10087"/>
                    <a:pt x="17802" y="10106"/>
                    <a:pt x="17754" y="10116"/>
                  </a:cubicBezTo>
                  <a:cubicBezTo>
                    <a:pt x="17726" y="10125"/>
                    <a:pt x="17697" y="10125"/>
                    <a:pt x="17669" y="10135"/>
                  </a:cubicBezTo>
                  <a:lnTo>
                    <a:pt x="17659" y="10144"/>
                  </a:lnTo>
                  <a:cubicBezTo>
                    <a:pt x="17650" y="10144"/>
                    <a:pt x="17631" y="10144"/>
                    <a:pt x="17621" y="10144"/>
                  </a:cubicBezTo>
                  <a:cubicBezTo>
                    <a:pt x="17593" y="10154"/>
                    <a:pt x="17536" y="10163"/>
                    <a:pt x="17497" y="10173"/>
                  </a:cubicBezTo>
                  <a:cubicBezTo>
                    <a:pt x="17459" y="10173"/>
                    <a:pt x="17412" y="10173"/>
                    <a:pt x="17374" y="10182"/>
                  </a:cubicBezTo>
                  <a:cubicBezTo>
                    <a:pt x="17345" y="10182"/>
                    <a:pt x="17288" y="10182"/>
                    <a:pt x="17250" y="10182"/>
                  </a:cubicBezTo>
                  <a:cubicBezTo>
                    <a:pt x="17240" y="10182"/>
                    <a:pt x="17212" y="10182"/>
                    <a:pt x="17202" y="10182"/>
                  </a:cubicBezTo>
                  <a:lnTo>
                    <a:pt x="17193" y="10182"/>
                  </a:lnTo>
                  <a:cubicBezTo>
                    <a:pt x="17164" y="10182"/>
                    <a:pt x="17145" y="10182"/>
                    <a:pt x="17126" y="10182"/>
                  </a:cubicBezTo>
                  <a:cubicBezTo>
                    <a:pt x="17078" y="10182"/>
                    <a:pt x="17031" y="10182"/>
                    <a:pt x="16983" y="10173"/>
                  </a:cubicBezTo>
                  <a:cubicBezTo>
                    <a:pt x="16935" y="10173"/>
                    <a:pt x="16878" y="10163"/>
                    <a:pt x="16831" y="10154"/>
                  </a:cubicBezTo>
                  <a:cubicBezTo>
                    <a:pt x="16802" y="10154"/>
                    <a:pt x="16755" y="10144"/>
                    <a:pt x="16755" y="10144"/>
                  </a:cubicBezTo>
                  <a:cubicBezTo>
                    <a:pt x="16735" y="10135"/>
                    <a:pt x="16716" y="10125"/>
                    <a:pt x="16688" y="10125"/>
                  </a:cubicBezTo>
                  <a:cubicBezTo>
                    <a:pt x="16659" y="10116"/>
                    <a:pt x="16621" y="10116"/>
                    <a:pt x="16583" y="10106"/>
                  </a:cubicBezTo>
                  <a:cubicBezTo>
                    <a:pt x="16488" y="10058"/>
                    <a:pt x="16402" y="10040"/>
                    <a:pt x="16326" y="9973"/>
                  </a:cubicBezTo>
                  <a:lnTo>
                    <a:pt x="11639" y="7144"/>
                  </a:lnTo>
                  <a:lnTo>
                    <a:pt x="11601" y="8296"/>
                  </a:lnTo>
                  <a:cubicBezTo>
                    <a:pt x="11601" y="8487"/>
                    <a:pt x="11477" y="8677"/>
                    <a:pt x="11230" y="8830"/>
                  </a:cubicBezTo>
                  <a:lnTo>
                    <a:pt x="7144" y="11192"/>
                  </a:lnTo>
                  <a:cubicBezTo>
                    <a:pt x="7182" y="11268"/>
                    <a:pt x="7248" y="11335"/>
                    <a:pt x="7344" y="11392"/>
                  </a:cubicBezTo>
                  <a:lnTo>
                    <a:pt x="13183" y="14935"/>
                  </a:lnTo>
                  <a:cubicBezTo>
                    <a:pt x="13297" y="15002"/>
                    <a:pt x="13421" y="15050"/>
                    <a:pt x="13554" y="15078"/>
                  </a:cubicBezTo>
                  <a:cubicBezTo>
                    <a:pt x="13573" y="15078"/>
                    <a:pt x="13602" y="15088"/>
                    <a:pt x="13611" y="15097"/>
                  </a:cubicBezTo>
                  <a:cubicBezTo>
                    <a:pt x="13754" y="15135"/>
                    <a:pt x="13888" y="15145"/>
                    <a:pt x="14049" y="15145"/>
                  </a:cubicBezTo>
                  <a:lnTo>
                    <a:pt x="14059" y="15145"/>
                  </a:lnTo>
                  <a:cubicBezTo>
                    <a:pt x="14211" y="15145"/>
                    <a:pt x="14354" y="15126"/>
                    <a:pt x="14516" y="15088"/>
                  </a:cubicBezTo>
                  <a:cubicBezTo>
                    <a:pt x="14516" y="15088"/>
                    <a:pt x="14516" y="15078"/>
                    <a:pt x="14526" y="15078"/>
                  </a:cubicBezTo>
                  <a:cubicBezTo>
                    <a:pt x="14669" y="15050"/>
                    <a:pt x="14802" y="15002"/>
                    <a:pt x="14926" y="14916"/>
                  </a:cubicBezTo>
                  <a:lnTo>
                    <a:pt x="19640" y="12202"/>
                  </a:lnTo>
                  <a:cubicBezTo>
                    <a:pt x="19707" y="12164"/>
                    <a:pt x="19736" y="12116"/>
                    <a:pt x="19774" y="12068"/>
                  </a:cubicBezTo>
                  <a:lnTo>
                    <a:pt x="18869" y="11516"/>
                  </a:lnTo>
                  <a:lnTo>
                    <a:pt x="18898" y="11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9CBDD4F-719F-4EB4-B770-CCE2D825A331}"/>
                </a:ext>
              </a:extLst>
            </p:cNvPr>
            <p:cNvSpPr/>
            <p:nvPr/>
          </p:nvSpPr>
          <p:spPr>
            <a:xfrm>
              <a:off x="5113802" y="5343655"/>
              <a:ext cx="19050" cy="19050"/>
            </a:xfrm>
            <a:custGeom>
              <a:avLst/>
              <a:gdLst>
                <a:gd name="connsiteX0" fmla="*/ 18888 w 19050"/>
                <a:gd name="connsiteY0" fmla="*/ 11516 h 19050"/>
                <a:gd name="connsiteX1" fmla="*/ 18736 w 19050"/>
                <a:gd name="connsiteY1" fmla="*/ 11401 h 19050"/>
                <a:gd name="connsiteX2" fmla="*/ 18660 w 19050"/>
                <a:gd name="connsiteY2" fmla="*/ 11306 h 19050"/>
                <a:gd name="connsiteX3" fmla="*/ 18631 w 19050"/>
                <a:gd name="connsiteY3" fmla="*/ 11287 h 19050"/>
                <a:gd name="connsiteX4" fmla="*/ 18631 w 19050"/>
                <a:gd name="connsiteY4" fmla="*/ 11268 h 19050"/>
                <a:gd name="connsiteX5" fmla="*/ 18602 w 19050"/>
                <a:gd name="connsiteY5" fmla="*/ 11230 h 19050"/>
                <a:gd name="connsiteX6" fmla="*/ 18574 w 19050"/>
                <a:gd name="connsiteY6" fmla="*/ 11154 h 19050"/>
                <a:gd name="connsiteX7" fmla="*/ 18555 w 19050"/>
                <a:gd name="connsiteY7" fmla="*/ 11049 h 19050"/>
                <a:gd name="connsiteX8" fmla="*/ 18555 w 19050"/>
                <a:gd name="connsiteY8" fmla="*/ 11011 h 19050"/>
                <a:gd name="connsiteX9" fmla="*/ 18555 w 19050"/>
                <a:gd name="connsiteY9" fmla="*/ 11001 h 19050"/>
                <a:gd name="connsiteX10" fmla="*/ 18593 w 19050"/>
                <a:gd name="connsiteY10" fmla="*/ 9696 h 19050"/>
                <a:gd name="connsiteX11" fmla="*/ 18107 w 19050"/>
                <a:gd name="connsiteY11" fmla="*/ 9982 h 19050"/>
                <a:gd name="connsiteX12" fmla="*/ 17926 w 19050"/>
                <a:gd name="connsiteY12" fmla="*/ 10077 h 19050"/>
                <a:gd name="connsiteX13" fmla="*/ 17774 w 19050"/>
                <a:gd name="connsiteY13" fmla="*/ 10115 h 19050"/>
                <a:gd name="connsiteX14" fmla="*/ 17688 w 19050"/>
                <a:gd name="connsiteY14" fmla="*/ 10144 h 19050"/>
                <a:gd name="connsiteX15" fmla="*/ 17678 w 19050"/>
                <a:gd name="connsiteY15" fmla="*/ 10144 h 19050"/>
                <a:gd name="connsiteX16" fmla="*/ 17640 w 19050"/>
                <a:gd name="connsiteY16" fmla="*/ 10153 h 19050"/>
                <a:gd name="connsiteX17" fmla="*/ 17507 w 19050"/>
                <a:gd name="connsiteY17" fmla="*/ 10173 h 19050"/>
                <a:gd name="connsiteX18" fmla="*/ 17393 w 19050"/>
                <a:gd name="connsiteY18" fmla="*/ 10192 h 19050"/>
                <a:gd name="connsiteX19" fmla="*/ 17259 w 19050"/>
                <a:gd name="connsiteY19" fmla="*/ 10201 h 19050"/>
                <a:gd name="connsiteX20" fmla="*/ 17212 w 19050"/>
                <a:gd name="connsiteY20" fmla="*/ 10201 h 19050"/>
                <a:gd name="connsiteX21" fmla="*/ 17212 w 19050"/>
                <a:gd name="connsiteY21" fmla="*/ 10201 h 19050"/>
                <a:gd name="connsiteX22" fmla="*/ 17136 w 19050"/>
                <a:gd name="connsiteY22" fmla="*/ 10201 h 19050"/>
                <a:gd name="connsiteX23" fmla="*/ 16993 w 19050"/>
                <a:gd name="connsiteY23" fmla="*/ 10182 h 19050"/>
                <a:gd name="connsiteX24" fmla="*/ 16840 w 19050"/>
                <a:gd name="connsiteY24" fmla="*/ 10173 h 19050"/>
                <a:gd name="connsiteX25" fmla="*/ 16764 w 19050"/>
                <a:gd name="connsiteY25" fmla="*/ 10153 h 19050"/>
                <a:gd name="connsiteX26" fmla="*/ 16707 w 19050"/>
                <a:gd name="connsiteY26" fmla="*/ 10144 h 19050"/>
                <a:gd name="connsiteX27" fmla="*/ 16602 w 19050"/>
                <a:gd name="connsiteY27" fmla="*/ 10106 h 19050"/>
                <a:gd name="connsiteX28" fmla="*/ 16335 w 19050"/>
                <a:gd name="connsiteY28" fmla="*/ 9982 h 19050"/>
                <a:gd name="connsiteX29" fmla="*/ 11659 w 19050"/>
                <a:gd name="connsiteY29" fmla="*/ 7144 h 19050"/>
                <a:gd name="connsiteX30" fmla="*/ 11621 w 19050"/>
                <a:gd name="connsiteY30" fmla="*/ 8296 h 19050"/>
                <a:gd name="connsiteX31" fmla="*/ 11230 w 19050"/>
                <a:gd name="connsiteY31" fmla="*/ 8820 h 19050"/>
                <a:gd name="connsiteX32" fmla="*/ 7144 w 19050"/>
                <a:gd name="connsiteY32" fmla="*/ 11192 h 19050"/>
                <a:gd name="connsiteX33" fmla="*/ 7353 w 19050"/>
                <a:gd name="connsiteY33" fmla="*/ 11392 h 19050"/>
                <a:gd name="connsiteX34" fmla="*/ 13202 w 19050"/>
                <a:gd name="connsiteY34" fmla="*/ 14935 h 19050"/>
                <a:gd name="connsiteX35" fmla="*/ 13583 w 19050"/>
                <a:gd name="connsiteY35" fmla="*/ 15087 h 19050"/>
                <a:gd name="connsiteX36" fmla="*/ 13630 w 19050"/>
                <a:gd name="connsiteY36" fmla="*/ 15107 h 19050"/>
                <a:gd name="connsiteX37" fmla="*/ 14059 w 19050"/>
                <a:gd name="connsiteY37" fmla="*/ 15154 h 19050"/>
                <a:gd name="connsiteX38" fmla="*/ 14078 w 19050"/>
                <a:gd name="connsiteY38" fmla="*/ 15154 h 19050"/>
                <a:gd name="connsiteX39" fmla="*/ 14526 w 19050"/>
                <a:gd name="connsiteY39" fmla="*/ 15087 h 19050"/>
                <a:gd name="connsiteX40" fmla="*/ 14535 w 19050"/>
                <a:gd name="connsiteY40" fmla="*/ 15087 h 19050"/>
                <a:gd name="connsiteX41" fmla="*/ 14945 w 19050"/>
                <a:gd name="connsiteY41" fmla="*/ 14935 h 19050"/>
                <a:gd name="connsiteX42" fmla="*/ 19660 w 19050"/>
                <a:gd name="connsiteY42" fmla="*/ 12211 h 19050"/>
                <a:gd name="connsiteX43" fmla="*/ 19803 w 19050"/>
                <a:gd name="connsiteY43" fmla="*/ 12077 h 19050"/>
                <a:gd name="connsiteX44" fmla="*/ 18860 w 19050"/>
                <a:gd name="connsiteY44" fmla="*/ 11497 h 19050"/>
                <a:gd name="connsiteX45" fmla="*/ 18888 w 19050"/>
                <a:gd name="connsiteY45" fmla="*/ 11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88" y="11516"/>
                  </a:moveTo>
                  <a:cubicBezTo>
                    <a:pt x="18822" y="11487"/>
                    <a:pt x="18774" y="11439"/>
                    <a:pt x="18736" y="11401"/>
                  </a:cubicBezTo>
                  <a:cubicBezTo>
                    <a:pt x="18707" y="11363"/>
                    <a:pt x="18679" y="11335"/>
                    <a:pt x="18660" y="11306"/>
                  </a:cubicBezTo>
                  <a:cubicBezTo>
                    <a:pt x="18660" y="11306"/>
                    <a:pt x="18650" y="11287"/>
                    <a:pt x="18631" y="11287"/>
                  </a:cubicBezTo>
                  <a:lnTo>
                    <a:pt x="18631" y="11268"/>
                  </a:lnTo>
                  <a:cubicBezTo>
                    <a:pt x="18631" y="11268"/>
                    <a:pt x="18621" y="11239"/>
                    <a:pt x="18602" y="11230"/>
                  </a:cubicBezTo>
                  <a:cubicBezTo>
                    <a:pt x="18593" y="11211"/>
                    <a:pt x="18583" y="11182"/>
                    <a:pt x="18574" y="11154"/>
                  </a:cubicBezTo>
                  <a:cubicBezTo>
                    <a:pt x="18564" y="11134"/>
                    <a:pt x="18555" y="11049"/>
                    <a:pt x="18555" y="11049"/>
                  </a:cubicBezTo>
                  <a:lnTo>
                    <a:pt x="18555" y="11011"/>
                  </a:lnTo>
                  <a:lnTo>
                    <a:pt x="18555" y="11001"/>
                  </a:lnTo>
                  <a:lnTo>
                    <a:pt x="18593" y="9696"/>
                  </a:lnTo>
                  <a:lnTo>
                    <a:pt x="18107" y="9982"/>
                  </a:lnTo>
                  <a:cubicBezTo>
                    <a:pt x="18040" y="10011"/>
                    <a:pt x="17983" y="10049"/>
                    <a:pt x="17926" y="10077"/>
                  </a:cubicBezTo>
                  <a:cubicBezTo>
                    <a:pt x="17869" y="10087"/>
                    <a:pt x="17821" y="10106"/>
                    <a:pt x="17774" y="10115"/>
                  </a:cubicBezTo>
                  <a:cubicBezTo>
                    <a:pt x="17745" y="10125"/>
                    <a:pt x="17716" y="10144"/>
                    <a:pt x="17688" y="10144"/>
                  </a:cubicBezTo>
                  <a:lnTo>
                    <a:pt x="17678" y="10144"/>
                  </a:lnTo>
                  <a:cubicBezTo>
                    <a:pt x="17659" y="10153"/>
                    <a:pt x="17650" y="10153"/>
                    <a:pt x="17640" y="10153"/>
                  </a:cubicBezTo>
                  <a:cubicBezTo>
                    <a:pt x="17593" y="10163"/>
                    <a:pt x="17554" y="10173"/>
                    <a:pt x="17507" y="10173"/>
                  </a:cubicBezTo>
                  <a:cubicBezTo>
                    <a:pt x="17469" y="10182"/>
                    <a:pt x="17421" y="10182"/>
                    <a:pt x="17393" y="10192"/>
                  </a:cubicBezTo>
                  <a:cubicBezTo>
                    <a:pt x="17336" y="10192"/>
                    <a:pt x="17307" y="10201"/>
                    <a:pt x="17259" y="10201"/>
                  </a:cubicBezTo>
                  <a:cubicBezTo>
                    <a:pt x="17250" y="10201"/>
                    <a:pt x="17231" y="10201"/>
                    <a:pt x="17212" y="10201"/>
                  </a:cubicBezTo>
                  <a:lnTo>
                    <a:pt x="17212" y="10201"/>
                  </a:lnTo>
                  <a:cubicBezTo>
                    <a:pt x="17183" y="10201"/>
                    <a:pt x="17164" y="10201"/>
                    <a:pt x="17136" y="10201"/>
                  </a:cubicBezTo>
                  <a:cubicBezTo>
                    <a:pt x="17088" y="10201"/>
                    <a:pt x="17050" y="10192"/>
                    <a:pt x="16993" y="10182"/>
                  </a:cubicBezTo>
                  <a:cubicBezTo>
                    <a:pt x="16954" y="10182"/>
                    <a:pt x="16888" y="10173"/>
                    <a:pt x="16840" y="10173"/>
                  </a:cubicBezTo>
                  <a:cubicBezTo>
                    <a:pt x="16821" y="10163"/>
                    <a:pt x="16793" y="10153"/>
                    <a:pt x="16764" y="10153"/>
                  </a:cubicBezTo>
                  <a:cubicBezTo>
                    <a:pt x="16755" y="10144"/>
                    <a:pt x="16735" y="10144"/>
                    <a:pt x="16707" y="10144"/>
                  </a:cubicBezTo>
                  <a:cubicBezTo>
                    <a:pt x="16678" y="10115"/>
                    <a:pt x="16640" y="10115"/>
                    <a:pt x="16602" y="10106"/>
                  </a:cubicBezTo>
                  <a:cubicBezTo>
                    <a:pt x="16497" y="10077"/>
                    <a:pt x="16421" y="10030"/>
                    <a:pt x="16335" y="9982"/>
                  </a:cubicBezTo>
                  <a:lnTo>
                    <a:pt x="11659" y="7144"/>
                  </a:lnTo>
                  <a:lnTo>
                    <a:pt x="11621" y="8296"/>
                  </a:lnTo>
                  <a:cubicBezTo>
                    <a:pt x="11611" y="8496"/>
                    <a:pt x="11477" y="8668"/>
                    <a:pt x="11230" y="8820"/>
                  </a:cubicBezTo>
                  <a:lnTo>
                    <a:pt x="7144" y="11192"/>
                  </a:lnTo>
                  <a:cubicBezTo>
                    <a:pt x="7201" y="11258"/>
                    <a:pt x="7268" y="11335"/>
                    <a:pt x="7353" y="11392"/>
                  </a:cubicBezTo>
                  <a:lnTo>
                    <a:pt x="13202" y="14935"/>
                  </a:lnTo>
                  <a:cubicBezTo>
                    <a:pt x="13316" y="14992"/>
                    <a:pt x="13440" y="15040"/>
                    <a:pt x="13583" y="15087"/>
                  </a:cubicBezTo>
                  <a:cubicBezTo>
                    <a:pt x="13592" y="15087"/>
                    <a:pt x="13611" y="15087"/>
                    <a:pt x="13630" y="15107"/>
                  </a:cubicBezTo>
                  <a:cubicBezTo>
                    <a:pt x="13773" y="15126"/>
                    <a:pt x="13906" y="15154"/>
                    <a:pt x="14059" y="15154"/>
                  </a:cubicBezTo>
                  <a:lnTo>
                    <a:pt x="14078" y="15154"/>
                  </a:lnTo>
                  <a:cubicBezTo>
                    <a:pt x="14230" y="15145"/>
                    <a:pt x="14383" y="15126"/>
                    <a:pt x="14526" y="15087"/>
                  </a:cubicBezTo>
                  <a:lnTo>
                    <a:pt x="14535" y="15087"/>
                  </a:lnTo>
                  <a:cubicBezTo>
                    <a:pt x="14697" y="15049"/>
                    <a:pt x="14830" y="14992"/>
                    <a:pt x="14945" y="14935"/>
                  </a:cubicBezTo>
                  <a:lnTo>
                    <a:pt x="19660" y="12211"/>
                  </a:lnTo>
                  <a:cubicBezTo>
                    <a:pt x="19726" y="12163"/>
                    <a:pt x="19755" y="12116"/>
                    <a:pt x="19803" y="12077"/>
                  </a:cubicBezTo>
                  <a:lnTo>
                    <a:pt x="18860" y="11497"/>
                  </a:lnTo>
                  <a:cubicBezTo>
                    <a:pt x="18907" y="11525"/>
                    <a:pt x="18888" y="11525"/>
                    <a:pt x="18888" y="11516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A9A165D-3D5C-4E64-BC5F-9CFF78A29189}"/>
                </a:ext>
              </a:extLst>
            </p:cNvPr>
            <p:cNvSpPr/>
            <p:nvPr/>
          </p:nvSpPr>
          <p:spPr>
            <a:xfrm>
              <a:off x="5105439" y="5338606"/>
              <a:ext cx="19050" cy="19050"/>
            </a:xfrm>
            <a:custGeom>
              <a:avLst/>
              <a:gdLst>
                <a:gd name="connsiteX0" fmla="*/ 18888 w 19050"/>
                <a:gd name="connsiteY0" fmla="*/ 11506 h 19050"/>
                <a:gd name="connsiteX1" fmla="*/ 18726 w 19050"/>
                <a:gd name="connsiteY1" fmla="*/ 11373 h 19050"/>
                <a:gd name="connsiteX2" fmla="*/ 18659 w 19050"/>
                <a:gd name="connsiteY2" fmla="*/ 11306 h 19050"/>
                <a:gd name="connsiteX3" fmla="*/ 18631 w 19050"/>
                <a:gd name="connsiteY3" fmla="*/ 11258 h 19050"/>
                <a:gd name="connsiteX4" fmla="*/ 18631 w 19050"/>
                <a:gd name="connsiteY4" fmla="*/ 11258 h 19050"/>
                <a:gd name="connsiteX5" fmla="*/ 18602 w 19050"/>
                <a:gd name="connsiteY5" fmla="*/ 11211 h 19050"/>
                <a:gd name="connsiteX6" fmla="*/ 18574 w 19050"/>
                <a:gd name="connsiteY6" fmla="*/ 11144 h 19050"/>
                <a:gd name="connsiteX7" fmla="*/ 18555 w 19050"/>
                <a:gd name="connsiteY7" fmla="*/ 11087 h 19050"/>
                <a:gd name="connsiteX8" fmla="*/ 18555 w 19050"/>
                <a:gd name="connsiteY8" fmla="*/ 10992 h 19050"/>
                <a:gd name="connsiteX9" fmla="*/ 18602 w 19050"/>
                <a:gd name="connsiteY9" fmla="*/ 9687 h 19050"/>
                <a:gd name="connsiteX10" fmla="*/ 18097 w 19050"/>
                <a:gd name="connsiteY10" fmla="*/ 9963 h 19050"/>
                <a:gd name="connsiteX11" fmla="*/ 17926 w 19050"/>
                <a:gd name="connsiteY11" fmla="*/ 10058 h 19050"/>
                <a:gd name="connsiteX12" fmla="*/ 17764 w 19050"/>
                <a:gd name="connsiteY12" fmla="*/ 10106 h 19050"/>
                <a:gd name="connsiteX13" fmla="*/ 17688 w 19050"/>
                <a:gd name="connsiteY13" fmla="*/ 10125 h 19050"/>
                <a:gd name="connsiteX14" fmla="*/ 17669 w 19050"/>
                <a:gd name="connsiteY14" fmla="*/ 10125 h 19050"/>
                <a:gd name="connsiteX15" fmla="*/ 17640 w 19050"/>
                <a:gd name="connsiteY15" fmla="*/ 10135 h 19050"/>
                <a:gd name="connsiteX16" fmla="*/ 17516 w 19050"/>
                <a:gd name="connsiteY16" fmla="*/ 10153 h 19050"/>
                <a:gd name="connsiteX17" fmla="*/ 17393 w 19050"/>
                <a:gd name="connsiteY17" fmla="*/ 10173 h 19050"/>
                <a:gd name="connsiteX18" fmla="*/ 17259 w 19050"/>
                <a:gd name="connsiteY18" fmla="*/ 10173 h 19050"/>
                <a:gd name="connsiteX19" fmla="*/ 17211 w 19050"/>
                <a:gd name="connsiteY19" fmla="*/ 10173 h 19050"/>
                <a:gd name="connsiteX20" fmla="*/ 17193 w 19050"/>
                <a:gd name="connsiteY20" fmla="*/ 10173 h 19050"/>
                <a:gd name="connsiteX21" fmla="*/ 17135 w 19050"/>
                <a:gd name="connsiteY21" fmla="*/ 10173 h 19050"/>
                <a:gd name="connsiteX22" fmla="*/ 17002 w 19050"/>
                <a:gd name="connsiteY22" fmla="*/ 10173 h 19050"/>
                <a:gd name="connsiteX23" fmla="*/ 16811 w 19050"/>
                <a:gd name="connsiteY23" fmla="*/ 10144 h 19050"/>
                <a:gd name="connsiteX24" fmla="*/ 16745 w 19050"/>
                <a:gd name="connsiteY24" fmla="*/ 10125 h 19050"/>
                <a:gd name="connsiteX25" fmla="*/ 16707 w 19050"/>
                <a:gd name="connsiteY25" fmla="*/ 10115 h 19050"/>
                <a:gd name="connsiteX26" fmla="*/ 16593 w 19050"/>
                <a:gd name="connsiteY26" fmla="*/ 10087 h 19050"/>
                <a:gd name="connsiteX27" fmla="*/ 16335 w 19050"/>
                <a:gd name="connsiteY27" fmla="*/ 9953 h 19050"/>
                <a:gd name="connsiteX28" fmla="*/ 11659 w 19050"/>
                <a:gd name="connsiteY28" fmla="*/ 7144 h 19050"/>
                <a:gd name="connsiteX29" fmla="*/ 11611 w 19050"/>
                <a:gd name="connsiteY29" fmla="*/ 8287 h 19050"/>
                <a:gd name="connsiteX30" fmla="*/ 11230 w 19050"/>
                <a:gd name="connsiteY30" fmla="*/ 8820 h 19050"/>
                <a:gd name="connsiteX31" fmla="*/ 7144 w 19050"/>
                <a:gd name="connsiteY31" fmla="*/ 11173 h 19050"/>
                <a:gd name="connsiteX32" fmla="*/ 7353 w 19050"/>
                <a:gd name="connsiteY32" fmla="*/ 11373 h 19050"/>
                <a:gd name="connsiteX33" fmla="*/ 13192 w 19050"/>
                <a:gd name="connsiteY33" fmla="*/ 14907 h 19050"/>
                <a:gd name="connsiteX34" fmla="*/ 13573 w 19050"/>
                <a:gd name="connsiteY34" fmla="*/ 15059 h 19050"/>
                <a:gd name="connsiteX35" fmla="*/ 13611 w 19050"/>
                <a:gd name="connsiteY35" fmla="*/ 15069 h 19050"/>
                <a:gd name="connsiteX36" fmla="*/ 14049 w 19050"/>
                <a:gd name="connsiteY36" fmla="*/ 15126 h 19050"/>
                <a:gd name="connsiteX37" fmla="*/ 14068 w 19050"/>
                <a:gd name="connsiteY37" fmla="*/ 15126 h 19050"/>
                <a:gd name="connsiteX38" fmla="*/ 14526 w 19050"/>
                <a:gd name="connsiteY38" fmla="*/ 15069 h 19050"/>
                <a:gd name="connsiteX39" fmla="*/ 14535 w 19050"/>
                <a:gd name="connsiteY39" fmla="*/ 15069 h 19050"/>
                <a:gd name="connsiteX40" fmla="*/ 14945 w 19050"/>
                <a:gd name="connsiteY40" fmla="*/ 14907 h 19050"/>
                <a:gd name="connsiteX41" fmla="*/ 19640 w 19050"/>
                <a:gd name="connsiteY41" fmla="*/ 12182 h 19050"/>
                <a:gd name="connsiteX42" fmla="*/ 19793 w 19050"/>
                <a:gd name="connsiteY42" fmla="*/ 12049 h 19050"/>
                <a:gd name="connsiteX43" fmla="*/ 18888 w 19050"/>
                <a:gd name="connsiteY43" fmla="*/ 11506 h 19050"/>
                <a:gd name="connsiteX44" fmla="*/ 18888 w 19050"/>
                <a:gd name="connsiteY44" fmla="*/ 115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8888" y="11506"/>
                  </a:moveTo>
                  <a:cubicBezTo>
                    <a:pt x="18821" y="11459"/>
                    <a:pt x="18774" y="11430"/>
                    <a:pt x="18726" y="11373"/>
                  </a:cubicBezTo>
                  <a:cubicBezTo>
                    <a:pt x="18697" y="11354"/>
                    <a:pt x="18669" y="11325"/>
                    <a:pt x="18659" y="11306"/>
                  </a:cubicBezTo>
                  <a:cubicBezTo>
                    <a:pt x="18650" y="11287"/>
                    <a:pt x="18631" y="11258"/>
                    <a:pt x="18631" y="11258"/>
                  </a:cubicBezTo>
                  <a:lnTo>
                    <a:pt x="18631" y="11258"/>
                  </a:lnTo>
                  <a:cubicBezTo>
                    <a:pt x="18621" y="11239"/>
                    <a:pt x="18612" y="11230"/>
                    <a:pt x="18602" y="11211"/>
                  </a:cubicBezTo>
                  <a:cubicBezTo>
                    <a:pt x="18593" y="11192"/>
                    <a:pt x="18574" y="11173"/>
                    <a:pt x="18574" y="11144"/>
                  </a:cubicBezTo>
                  <a:cubicBezTo>
                    <a:pt x="18564" y="11125"/>
                    <a:pt x="18555" y="11087"/>
                    <a:pt x="18555" y="11087"/>
                  </a:cubicBezTo>
                  <a:lnTo>
                    <a:pt x="18555" y="10992"/>
                  </a:lnTo>
                  <a:lnTo>
                    <a:pt x="18602" y="9687"/>
                  </a:lnTo>
                  <a:lnTo>
                    <a:pt x="18097" y="9963"/>
                  </a:lnTo>
                  <a:cubicBezTo>
                    <a:pt x="18050" y="9992"/>
                    <a:pt x="17983" y="10039"/>
                    <a:pt x="17926" y="10058"/>
                  </a:cubicBezTo>
                  <a:cubicBezTo>
                    <a:pt x="17878" y="10077"/>
                    <a:pt x="17821" y="10096"/>
                    <a:pt x="17764" y="10106"/>
                  </a:cubicBezTo>
                  <a:cubicBezTo>
                    <a:pt x="17736" y="10115"/>
                    <a:pt x="17716" y="10115"/>
                    <a:pt x="17688" y="10125"/>
                  </a:cubicBezTo>
                  <a:lnTo>
                    <a:pt x="17669" y="10125"/>
                  </a:lnTo>
                  <a:cubicBezTo>
                    <a:pt x="17650" y="10125"/>
                    <a:pt x="17650" y="10135"/>
                    <a:pt x="17640" y="10135"/>
                  </a:cubicBezTo>
                  <a:cubicBezTo>
                    <a:pt x="17593" y="10144"/>
                    <a:pt x="17545" y="10153"/>
                    <a:pt x="17516" y="10153"/>
                  </a:cubicBezTo>
                  <a:cubicBezTo>
                    <a:pt x="17459" y="10163"/>
                    <a:pt x="17431" y="10173"/>
                    <a:pt x="17393" y="10173"/>
                  </a:cubicBezTo>
                  <a:cubicBezTo>
                    <a:pt x="17345" y="10173"/>
                    <a:pt x="17307" y="10173"/>
                    <a:pt x="17259" y="10173"/>
                  </a:cubicBezTo>
                  <a:cubicBezTo>
                    <a:pt x="17240" y="10173"/>
                    <a:pt x="17231" y="10173"/>
                    <a:pt x="17211" y="10173"/>
                  </a:cubicBezTo>
                  <a:lnTo>
                    <a:pt x="17193" y="10173"/>
                  </a:lnTo>
                  <a:cubicBezTo>
                    <a:pt x="17173" y="10173"/>
                    <a:pt x="17135" y="10173"/>
                    <a:pt x="17135" y="10173"/>
                  </a:cubicBezTo>
                  <a:cubicBezTo>
                    <a:pt x="17088" y="10173"/>
                    <a:pt x="17040" y="10173"/>
                    <a:pt x="17002" y="10173"/>
                  </a:cubicBezTo>
                  <a:cubicBezTo>
                    <a:pt x="16935" y="10163"/>
                    <a:pt x="16888" y="10153"/>
                    <a:pt x="16811" y="10144"/>
                  </a:cubicBezTo>
                  <a:cubicBezTo>
                    <a:pt x="16811" y="10144"/>
                    <a:pt x="16783" y="10135"/>
                    <a:pt x="16745" y="10125"/>
                  </a:cubicBezTo>
                  <a:cubicBezTo>
                    <a:pt x="16745" y="10125"/>
                    <a:pt x="16716" y="10125"/>
                    <a:pt x="16707" y="10115"/>
                  </a:cubicBezTo>
                  <a:cubicBezTo>
                    <a:pt x="16659" y="10106"/>
                    <a:pt x="16631" y="10096"/>
                    <a:pt x="16593" y="10087"/>
                  </a:cubicBezTo>
                  <a:cubicBezTo>
                    <a:pt x="16488" y="10058"/>
                    <a:pt x="16392" y="10001"/>
                    <a:pt x="16335" y="9953"/>
                  </a:cubicBezTo>
                  <a:lnTo>
                    <a:pt x="11659" y="7144"/>
                  </a:lnTo>
                  <a:lnTo>
                    <a:pt x="11611" y="8287"/>
                  </a:lnTo>
                  <a:cubicBezTo>
                    <a:pt x="11611" y="8477"/>
                    <a:pt x="11477" y="8667"/>
                    <a:pt x="11230" y="8820"/>
                  </a:cubicBezTo>
                  <a:lnTo>
                    <a:pt x="7144" y="11173"/>
                  </a:lnTo>
                  <a:cubicBezTo>
                    <a:pt x="7201" y="11249"/>
                    <a:pt x="7268" y="11325"/>
                    <a:pt x="7353" y="11373"/>
                  </a:cubicBezTo>
                  <a:lnTo>
                    <a:pt x="13192" y="14907"/>
                  </a:lnTo>
                  <a:cubicBezTo>
                    <a:pt x="13297" y="14983"/>
                    <a:pt x="13430" y="15030"/>
                    <a:pt x="13573" y="15059"/>
                  </a:cubicBezTo>
                  <a:cubicBezTo>
                    <a:pt x="13583" y="15069"/>
                    <a:pt x="13601" y="15069"/>
                    <a:pt x="13611" y="15069"/>
                  </a:cubicBezTo>
                  <a:cubicBezTo>
                    <a:pt x="13763" y="15107"/>
                    <a:pt x="13906" y="15126"/>
                    <a:pt x="14049" y="15126"/>
                  </a:cubicBezTo>
                  <a:lnTo>
                    <a:pt x="14068" y="15126"/>
                  </a:lnTo>
                  <a:cubicBezTo>
                    <a:pt x="14221" y="15126"/>
                    <a:pt x="14373" y="15107"/>
                    <a:pt x="14526" y="15069"/>
                  </a:cubicBezTo>
                  <a:lnTo>
                    <a:pt x="14535" y="15069"/>
                  </a:lnTo>
                  <a:cubicBezTo>
                    <a:pt x="14678" y="15030"/>
                    <a:pt x="14811" y="14983"/>
                    <a:pt x="14945" y="14907"/>
                  </a:cubicBezTo>
                  <a:lnTo>
                    <a:pt x="19640" y="12182"/>
                  </a:lnTo>
                  <a:cubicBezTo>
                    <a:pt x="19707" y="12154"/>
                    <a:pt x="19745" y="12097"/>
                    <a:pt x="19793" y="12049"/>
                  </a:cubicBezTo>
                  <a:lnTo>
                    <a:pt x="18888" y="11506"/>
                  </a:lnTo>
                  <a:lnTo>
                    <a:pt x="18888" y="115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49A3577-5D5A-4007-BFE6-BAC22866FB13}"/>
                </a:ext>
              </a:extLst>
            </p:cNvPr>
            <p:cNvSpPr/>
            <p:nvPr/>
          </p:nvSpPr>
          <p:spPr>
            <a:xfrm>
              <a:off x="5097057" y="5333520"/>
              <a:ext cx="19050" cy="19050"/>
            </a:xfrm>
            <a:custGeom>
              <a:avLst/>
              <a:gdLst>
                <a:gd name="connsiteX0" fmla="*/ 18888 w 19050"/>
                <a:gd name="connsiteY0" fmla="*/ 11516 h 19050"/>
                <a:gd name="connsiteX1" fmla="*/ 18736 w 19050"/>
                <a:gd name="connsiteY1" fmla="*/ 11382 h 19050"/>
                <a:gd name="connsiteX2" fmla="*/ 18659 w 19050"/>
                <a:gd name="connsiteY2" fmla="*/ 11306 h 19050"/>
                <a:gd name="connsiteX3" fmla="*/ 18650 w 19050"/>
                <a:gd name="connsiteY3" fmla="*/ 11287 h 19050"/>
                <a:gd name="connsiteX4" fmla="*/ 18640 w 19050"/>
                <a:gd name="connsiteY4" fmla="*/ 11278 h 19050"/>
                <a:gd name="connsiteX5" fmla="*/ 18621 w 19050"/>
                <a:gd name="connsiteY5" fmla="*/ 11230 h 19050"/>
                <a:gd name="connsiteX6" fmla="*/ 18583 w 19050"/>
                <a:gd name="connsiteY6" fmla="*/ 11154 h 19050"/>
                <a:gd name="connsiteX7" fmla="*/ 18574 w 19050"/>
                <a:gd name="connsiteY7" fmla="*/ 11087 h 19050"/>
                <a:gd name="connsiteX8" fmla="*/ 18564 w 19050"/>
                <a:gd name="connsiteY8" fmla="*/ 11011 h 19050"/>
                <a:gd name="connsiteX9" fmla="*/ 18564 w 19050"/>
                <a:gd name="connsiteY9" fmla="*/ 11001 h 19050"/>
                <a:gd name="connsiteX10" fmla="*/ 18602 w 19050"/>
                <a:gd name="connsiteY10" fmla="*/ 9696 h 19050"/>
                <a:gd name="connsiteX11" fmla="*/ 18117 w 19050"/>
                <a:gd name="connsiteY11" fmla="*/ 9973 h 19050"/>
                <a:gd name="connsiteX12" fmla="*/ 17926 w 19050"/>
                <a:gd name="connsiteY12" fmla="*/ 10068 h 19050"/>
                <a:gd name="connsiteX13" fmla="*/ 17774 w 19050"/>
                <a:gd name="connsiteY13" fmla="*/ 10115 h 19050"/>
                <a:gd name="connsiteX14" fmla="*/ 17697 w 19050"/>
                <a:gd name="connsiteY14" fmla="*/ 10135 h 19050"/>
                <a:gd name="connsiteX15" fmla="*/ 17688 w 19050"/>
                <a:gd name="connsiteY15" fmla="*/ 10135 h 19050"/>
                <a:gd name="connsiteX16" fmla="*/ 17650 w 19050"/>
                <a:gd name="connsiteY16" fmla="*/ 10144 h 19050"/>
                <a:gd name="connsiteX17" fmla="*/ 17526 w 19050"/>
                <a:gd name="connsiteY17" fmla="*/ 10182 h 19050"/>
                <a:gd name="connsiteX18" fmla="*/ 17402 w 19050"/>
                <a:gd name="connsiteY18" fmla="*/ 10201 h 19050"/>
                <a:gd name="connsiteX19" fmla="*/ 17269 w 19050"/>
                <a:gd name="connsiteY19" fmla="*/ 10201 h 19050"/>
                <a:gd name="connsiteX20" fmla="*/ 17221 w 19050"/>
                <a:gd name="connsiteY20" fmla="*/ 10201 h 19050"/>
                <a:gd name="connsiteX21" fmla="*/ 17212 w 19050"/>
                <a:gd name="connsiteY21" fmla="*/ 10201 h 19050"/>
                <a:gd name="connsiteX22" fmla="*/ 17145 w 19050"/>
                <a:gd name="connsiteY22" fmla="*/ 10201 h 19050"/>
                <a:gd name="connsiteX23" fmla="*/ 17002 w 19050"/>
                <a:gd name="connsiteY23" fmla="*/ 10201 h 19050"/>
                <a:gd name="connsiteX24" fmla="*/ 16850 w 19050"/>
                <a:gd name="connsiteY24" fmla="*/ 10163 h 19050"/>
                <a:gd name="connsiteX25" fmla="*/ 16755 w 19050"/>
                <a:gd name="connsiteY25" fmla="*/ 10135 h 19050"/>
                <a:gd name="connsiteX26" fmla="*/ 16716 w 19050"/>
                <a:gd name="connsiteY26" fmla="*/ 10125 h 19050"/>
                <a:gd name="connsiteX27" fmla="*/ 16611 w 19050"/>
                <a:gd name="connsiteY27" fmla="*/ 10096 h 19050"/>
                <a:gd name="connsiteX28" fmla="*/ 16345 w 19050"/>
                <a:gd name="connsiteY28" fmla="*/ 9982 h 19050"/>
                <a:gd name="connsiteX29" fmla="*/ 11668 w 19050"/>
                <a:gd name="connsiteY29" fmla="*/ 7144 h 19050"/>
                <a:gd name="connsiteX30" fmla="*/ 11630 w 19050"/>
                <a:gd name="connsiteY30" fmla="*/ 8287 h 19050"/>
                <a:gd name="connsiteX31" fmla="*/ 11239 w 19050"/>
                <a:gd name="connsiteY31" fmla="*/ 8820 h 19050"/>
                <a:gd name="connsiteX32" fmla="*/ 7144 w 19050"/>
                <a:gd name="connsiteY32" fmla="*/ 11192 h 19050"/>
                <a:gd name="connsiteX33" fmla="*/ 7363 w 19050"/>
                <a:gd name="connsiteY33" fmla="*/ 11392 h 19050"/>
                <a:gd name="connsiteX34" fmla="*/ 13211 w 19050"/>
                <a:gd name="connsiteY34" fmla="*/ 14926 h 19050"/>
                <a:gd name="connsiteX35" fmla="*/ 13573 w 19050"/>
                <a:gd name="connsiteY35" fmla="*/ 15068 h 19050"/>
                <a:gd name="connsiteX36" fmla="*/ 13640 w 19050"/>
                <a:gd name="connsiteY36" fmla="*/ 15097 h 19050"/>
                <a:gd name="connsiteX37" fmla="*/ 14068 w 19050"/>
                <a:gd name="connsiteY37" fmla="*/ 15145 h 19050"/>
                <a:gd name="connsiteX38" fmla="*/ 14088 w 19050"/>
                <a:gd name="connsiteY38" fmla="*/ 15145 h 19050"/>
                <a:gd name="connsiteX39" fmla="*/ 14535 w 19050"/>
                <a:gd name="connsiteY39" fmla="*/ 15078 h 19050"/>
                <a:gd name="connsiteX40" fmla="*/ 14554 w 19050"/>
                <a:gd name="connsiteY40" fmla="*/ 15078 h 19050"/>
                <a:gd name="connsiteX41" fmla="*/ 14964 w 19050"/>
                <a:gd name="connsiteY41" fmla="*/ 14926 h 19050"/>
                <a:gd name="connsiteX42" fmla="*/ 19669 w 19050"/>
                <a:gd name="connsiteY42" fmla="*/ 12192 h 19050"/>
                <a:gd name="connsiteX43" fmla="*/ 19812 w 19050"/>
                <a:gd name="connsiteY43" fmla="*/ 12068 h 19050"/>
                <a:gd name="connsiteX44" fmla="*/ 18860 w 19050"/>
                <a:gd name="connsiteY44" fmla="*/ 11496 h 19050"/>
                <a:gd name="connsiteX45" fmla="*/ 18888 w 19050"/>
                <a:gd name="connsiteY45" fmla="*/ 11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88" y="11516"/>
                  </a:moveTo>
                  <a:cubicBezTo>
                    <a:pt x="18831" y="11477"/>
                    <a:pt x="18783" y="11430"/>
                    <a:pt x="18736" y="11382"/>
                  </a:cubicBezTo>
                  <a:cubicBezTo>
                    <a:pt x="18707" y="11363"/>
                    <a:pt x="18679" y="11334"/>
                    <a:pt x="18659" y="11306"/>
                  </a:cubicBezTo>
                  <a:lnTo>
                    <a:pt x="18650" y="11287"/>
                  </a:lnTo>
                  <a:lnTo>
                    <a:pt x="18640" y="11278"/>
                  </a:lnTo>
                  <a:cubicBezTo>
                    <a:pt x="18621" y="11258"/>
                    <a:pt x="18621" y="11239"/>
                    <a:pt x="18621" y="11230"/>
                  </a:cubicBezTo>
                  <a:cubicBezTo>
                    <a:pt x="18602" y="11211"/>
                    <a:pt x="18593" y="11173"/>
                    <a:pt x="18583" y="11154"/>
                  </a:cubicBezTo>
                  <a:cubicBezTo>
                    <a:pt x="18574" y="11134"/>
                    <a:pt x="18574" y="11087"/>
                    <a:pt x="18574" y="11087"/>
                  </a:cubicBezTo>
                  <a:lnTo>
                    <a:pt x="18564" y="11011"/>
                  </a:lnTo>
                  <a:lnTo>
                    <a:pt x="18564" y="11001"/>
                  </a:lnTo>
                  <a:lnTo>
                    <a:pt x="18602" y="9696"/>
                  </a:lnTo>
                  <a:lnTo>
                    <a:pt x="18117" y="9973"/>
                  </a:lnTo>
                  <a:cubicBezTo>
                    <a:pt x="18059" y="10020"/>
                    <a:pt x="18002" y="10039"/>
                    <a:pt x="17926" y="10068"/>
                  </a:cubicBezTo>
                  <a:cubicBezTo>
                    <a:pt x="17878" y="10087"/>
                    <a:pt x="17821" y="10096"/>
                    <a:pt x="17774" y="10115"/>
                  </a:cubicBezTo>
                  <a:cubicBezTo>
                    <a:pt x="17754" y="10125"/>
                    <a:pt x="17726" y="10125"/>
                    <a:pt x="17697" y="10135"/>
                  </a:cubicBezTo>
                  <a:lnTo>
                    <a:pt x="17688" y="10135"/>
                  </a:lnTo>
                  <a:cubicBezTo>
                    <a:pt x="17659" y="10144"/>
                    <a:pt x="17659" y="10144"/>
                    <a:pt x="17650" y="10144"/>
                  </a:cubicBezTo>
                  <a:cubicBezTo>
                    <a:pt x="17602" y="10163"/>
                    <a:pt x="17564" y="10173"/>
                    <a:pt x="17526" y="10182"/>
                  </a:cubicBezTo>
                  <a:cubicBezTo>
                    <a:pt x="17469" y="10182"/>
                    <a:pt x="17440" y="10201"/>
                    <a:pt x="17402" y="10201"/>
                  </a:cubicBezTo>
                  <a:cubicBezTo>
                    <a:pt x="17354" y="10201"/>
                    <a:pt x="17316" y="10201"/>
                    <a:pt x="17269" y="10201"/>
                  </a:cubicBezTo>
                  <a:cubicBezTo>
                    <a:pt x="17250" y="10201"/>
                    <a:pt x="17250" y="10201"/>
                    <a:pt x="17221" y="10201"/>
                  </a:cubicBezTo>
                  <a:lnTo>
                    <a:pt x="17212" y="10201"/>
                  </a:lnTo>
                  <a:cubicBezTo>
                    <a:pt x="17183" y="10201"/>
                    <a:pt x="17145" y="10201"/>
                    <a:pt x="17145" y="10201"/>
                  </a:cubicBezTo>
                  <a:cubicBezTo>
                    <a:pt x="17097" y="10201"/>
                    <a:pt x="17050" y="10201"/>
                    <a:pt x="17002" y="10201"/>
                  </a:cubicBezTo>
                  <a:cubicBezTo>
                    <a:pt x="16954" y="10182"/>
                    <a:pt x="16897" y="10182"/>
                    <a:pt x="16850" y="10163"/>
                  </a:cubicBezTo>
                  <a:cubicBezTo>
                    <a:pt x="16831" y="10163"/>
                    <a:pt x="16802" y="10144"/>
                    <a:pt x="16755" y="10135"/>
                  </a:cubicBezTo>
                  <a:cubicBezTo>
                    <a:pt x="16755" y="10135"/>
                    <a:pt x="16735" y="10135"/>
                    <a:pt x="16716" y="10125"/>
                  </a:cubicBezTo>
                  <a:cubicBezTo>
                    <a:pt x="16688" y="10115"/>
                    <a:pt x="16640" y="10115"/>
                    <a:pt x="16611" y="10096"/>
                  </a:cubicBezTo>
                  <a:cubicBezTo>
                    <a:pt x="16516" y="10068"/>
                    <a:pt x="16421" y="10039"/>
                    <a:pt x="16345" y="9982"/>
                  </a:cubicBezTo>
                  <a:lnTo>
                    <a:pt x="11668" y="7144"/>
                  </a:lnTo>
                  <a:lnTo>
                    <a:pt x="11630" y="8287"/>
                  </a:lnTo>
                  <a:cubicBezTo>
                    <a:pt x="11630" y="8487"/>
                    <a:pt x="11477" y="8667"/>
                    <a:pt x="11239" y="8820"/>
                  </a:cubicBezTo>
                  <a:lnTo>
                    <a:pt x="7144" y="11192"/>
                  </a:lnTo>
                  <a:cubicBezTo>
                    <a:pt x="7201" y="11268"/>
                    <a:pt x="7277" y="11334"/>
                    <a:pt x="7363" y="11392"/>
                  </a:cubicBezTo>
                  <a:lnTo>
                    <a:pt x="13211" y="14926"/>
                  </a:lnTo>
                  <a:cubicBezTo>
                    <a:pt x="13316" y="14992"/>
                    <a:pt x="13440" y="15030"/>
                    <a:pt x="13573" y="15068"/>
                  </a:cubicBezTo>
                  <a:cubicBezTo>
                    <a:pt x="13602" y="15068"/>
                    <a:pt x="13621" y="15078"/>
                    <a:pt x="13640" y="15097"/>
                  </a:cubicBezTo>
                  <a:cubicBezTo>
                    <a:pt x="13783" y="15135"/>
                    <a:pt x="13916" y="15145"/>
                    <a:pt x="14068" y="15145"/>
                  </a:cubicBezTo>
                  <a:lnTo>
                    <a:pt x="14088" y="15145"/>
                  </a:lnTo>
                  <a:cubicBezTo>
                    <a:pt x="14240" y="15145"/>
                    <a:pt x="14392" y="15135"/>
                    <a:pt x="14535" y="15078"/>
                  </a:cubicBezTo>
                  <a:lnTo>
                    <a:pt x="14554" y="15078"/>
                  </a:lnTo>
                  <a:cubicBezTo>
                    <a:pt x="14697" y="15040"/>
                    <a:pt x="14840" y="15002"/>
                    <a:pt x="14964" y="14926"/>
                  </a:cubicBezTo>
                  <a:lnTo>
                    <a:pt x="19669" y="12192"/>
                  </a:lnTo>
                  <a:cubicBezTo>
                    <a:pt x="19726" y="12163"/>
                    <a:pt x="19764" y="12116"/>
                    <a:pt x="19812" y="12068"/>
                  </a:cubicBezTo>
                  <a:lnTo>
                    <a:pt x="18860" y="11496"/>
                  </a:lnTo>
                  <a:cubicBezTo>
                    <a:pt x="18907" y="11516"/>
                    <a:pt x="18888" y="11516"/>
                    <a:pt x="18888" y="11516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5133945-20D5-4CBD-A0B2-F61C03979055}"/>
                </a:ext>
              </a:extLst>
            </p:cNvPr>
            <p:cNvSpPr/>
            <p:nvPr/>
          </p:nvSpPr>
          <p:spPr>
            <a:xfrm>
              <a:off x="5088694" y="5328453"/>
              <a:ext cx="19050" cy="19050"/>
            </a:xfrm>
            <a:custGeom>
              <a:avLst/>
              <a:gdLst>
                <a:gd name="connsiteX0" fmla="*/ 18897 w 19050"/>
                <a:gd name="connsiteY0" fmla="*/ 11516 h 19050"/>
                <a:gd name="connsiteX1" fmla="*/ 18735 w 19050"/>
                <a:gd name="connsiteY1" fmla="*/ 11392 h 19050"/>
                <a:gd name="connsiteX2" fmla="*/ 18650 w 19050"/>
                <a:gd name="connsiteY2" fmla="*/ 11306 h 19050"/>
                <a:gd name="connsiteX3" fmla="*/ 18640 w 19050"/>
                <a:gd name="connsiteY3" fmla="*/ 11287 h 19050"/>
                <a:gd name="connsiteX4" fmla="*/ 18640 w 19050"/>
                <a:gd name="connsiteY4" fmla="*/ 11268 h 19050"/>
                <a:gd name="connsiteX5" fmla="*/ 18612 w 19050"/>
                <a:gd name="connsiteY5" fmla="*/ 11230 h 19050"/>
                <a:gd name="connsiteX6" fmla="*/ 18574 w 19050"/>
                <a:gd name="connsiteY6" fmla="*/ 11163 h 19050"/>
                <a:gd name="connsiteX7" fmla="*/ 18564 w 19050"/>
                <a:gd name="connsiteY7" fmla="*/ 11078 h 19050"/>
                <a:gd name="connsiteX8" fmla="*/ 18564 w 19050"/>
                <a:gd name="connsiteY8" fmla="*/ 11011 h 19050"/>
                <a:gd name="connsiteX9" fmla="*/ 18602 w 19050"/>
                <a:gd name="connsiteY9" fmla="*/ 9706 h 19050"/>
                <a:gd name="connsiteX10" fmla="*/ 18107 w 19050"/>
                <a:gd name="connsiteY10" fmla="*/ 9982 h 19050"/>
                <a:gd name="connsiteX11" fmla="*/ 17926 w 19050"/>
                <a:gd name="connsiteY11" fmla="*/ 10077 h 19050"/>
                <a:gd name="connsiteX12" fmla="*/ 17764 w 19050"/>
                <a:gd name="connsiteY12" fmla="*/ 10125 h 19050"/>
                <a:gd name="connsiteX13" fmla="*/ 17688 w 19050"/>
                <a:gd name="connsiteY13" fmla="*/ 10144 h 19050"/>
                <a:gd name="connsiteX14" fmla="*/ 17688 w 19050"/>
                <a:gd name="connsiteY14" fmla="*/ 10144 h 19050"/>
                <a:gd name="connsiteX15" fmla="*/ 17640 w 19050"/>
                <a:gd name="connsiteY15" fmla="*/ 10154 h 19050"/>
                <a:gd name="connsiteX16" fmla="*/ 17516 w 19050"/>
                <a:gd name="connsiteY16" fmla="*/ 10173 h 19050"/>
                <a:gd name="connsiteX17" fmla="*/ 17402 w 19050"/>
                <a:gd name="connsiteY17" fmla="*/ 10182 h 19050"/>
                <a:gd name="connsiteX18" fmla="*/ 17269 w 19050"/>
                <a:gd name="connsiteY18" fmla="*/ 10201 h 19050"/>
                <a:gd name="connsiteX19" fmla="*/ 17211 w 19050"/>
                <a:gd name="connsiteY19" fmla="*/ 10201 h 19050"/>
                <a:gd name="connsiteX20" fmla="*/ 17202 w 19050"/>
                <a:gd name="connsiteY20" fmla="*/ 10201 h 19050"/>
                <a:gd name="connsiteX21" fmla="*/ 17145 w 19050"/>
                <a:gd name="connsiteY21" fmla="*/ 10201 h 19050"/>
                <a:gd name="connsiteX22" fmla="*/ 17002 w 19050"/>
                <a:gd name="connsiteY22" fmla="*/ 10182 h 19050"/>
                <a:gd name="connsiteX23" fmla="*/ 16840 w 19050"/>
                <a:gd name="connsiteY23" fmla="*/ 10163 h 19050"/>
                <a:gd name="connsiteX24" fmla="*/ 16773 w 19050"/>
                <a:gd name="connsiteY24" fmla="*/ 10144 h 19050"/>
                <a:gd name="connsiteX25" fmla="*/ 16707 w 19050"/>
                <a:gd name="connsiteY25" fmla="*/ 10135 h 19050"/>
                <a:gd name="connsiteX26" fmla="*/ 16602 w 19050"/>
                <a:gd name="connsiteY26" fmla="*/ 10116 h 19050"/>
                <a:gd name="connsiteX27" fmla="*/ 16335 w 19050"/>
                <a:gd name="connsiteY27" fmla="*/ 9982 h 19050"/>
                <a:gd name="connsiteX28" fmla="*/ 11668 w 19050"/>
                <a:gd name="connsiteY28" fmla="*/ 7144 h 19050"/>
                <a:gd name="connsiteX29" fmla="*/ 11621 w 19050"/>
                <a:gd name="connsiteY29" fmla="*/ 8296 h 19050"/>
                <a:gd name="connsiteX30" fmla="*/ 11239 w 19050"/>
                <a:gd name="connsiteY30" fmla="*/ 8820 h 19050"/>
                <a:gd name="connsiteX31" fmla="*/ 7144 w 19050"/>
                <a:gd name="connsiteY31" fmla="*/ 11192 h 19050"/>
                <a:gd name="connsiteX32" fmla="*/ 7353 w 19050"/>
                <a:gd name="connsiteY32" fmla="*/ 11392 h 19050"/>
                <a:gd name="connsiteX33" fmla="*/ 13202 w 19050"/>
                <a:gd name="connsiteY33" fmla="*/ 14945 h 19050"/>
                <a:gd name="connsiteX34" fmla="*/ 13583 w 19050"/>
                <a:gd name="connsiteY34" fmla="*/ 15097 h 19050"/>
                <a:gd name="connsiteX35" fmla="*/ 13630 w 19050"/>
                <a:gd name="connsiteY35" fmla="*/ 15097 h 19050"/>
                <a:gd name="connsiteX36" fmla="*/ 14049 w 19050"/>
                <a:gd name="connsiteY36" fmla="*/ 15154 h 19050"/>
                <a:gd name="connsiteX37" fmla="*/ 14078 w 19050"/>
                <a:gd name="connsiteY37" fmla="*/ 15154 h 19050"/>
                <a:gd name="connsiteX38" fmla="*/ 14526 w 19050"/>
                <a:gd name="connsiteY38" fmla="*/ 15097 h 19050"/>
                <a:gd name="connsiteX39" fmla="*/ 14535 w 19050"/>
                <a:gd name="connsiteY39" fmla="*/ 15097 h 19050"/>
                <a:gd name="connsiteX40" fmla="*/ 14945 w 19050"/>
                <a:gd name="connsiteY40" fmla="*/ 14926 h 19050"/>
                <a:gd name="connsiteX41" fmla="*/ 19650 w 19050"/>
                <a:gd name="connsiteY41" fmla="*/ 12211 h 19050"/>
                <a:gd name="connsiteX42" fmla="*/ 19802 w 19050"/>
                <a:gd name="connsiteY42" fmla="*/ 12078 h 19050"/>
                <a:gd name="connsiteX43" fmla="*/ 18869 w 19050"/>
                <a:gd name="connsiteY43" fmla="*/ 11516 h 19050"/>
                <a:gd name="connsiteX44" fmla="*/ 18897 w 19050"/>
                <a:gd name="connsiteY44" fmla="*/ 11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8897" y="11516"/>
                  </a:moveTo>
                  <a:cubicBezTo>
                    <a:pt x="18831" y="11487"/>
                    <a:pt x="18774" y="11439"/>
                    <a:pt x="18735" y="11392"/>
                  </a:cubicBezTo>
                  <a:cubicBezTo>
                    <a:pt x="18707" y="11373"/>
                    <a:pt x="18679" y="11344"/>
                    <a:pt x="18650" y="11306"/>
                  </a:cubicBezTo>
                  <a:lnTo>
                    <a:pt x="18640" y="11287"/>
                  </a:lnTo>
                  <a:lnTo>
                    <a:pt x="18640" y="11268"/>
                  </a:lnTo>
                  <a:cubicBezTo>
                    <a:pt x="18640" y="11268"/>
                    <a:pt x="18612" y="11249"/>
                    <a:pt x="18612" y="11230"/>
                  </a:cubicBezTo>
                  <a:cubicBezTo>
                    <a:pt x="18602" y="11211"/>
                    <a:pt x="18593" y="11182"/>
                    <a:pt x="18574" y="11163"/>
                  </a:cubicBezTo>
                  <a:cubicBezTo>
                    <a:pt x="18574" y="11144"/>
                    <a:pt x="18564" y="11078"/>
                    <a:pt x="18564" y="11078"/>
                  </a:cubicBezTo>
                  <a:lnTo>
                    <a:pt x="18564" y="11011"/>
                  </a:lnTo>
                  <a:lnTo>
                    <a:pt x="18602" y="9706"/>
                  </a:lnTo>
                  <a:lnTo>
                    <a:pt x="18107" y="9982"/>
                  </a:lnTo>
                  <a:cubicBezTo>
                    <a:pt x="18050" y="10011"/>
                    <a:pt x="17993" y="10049"/>
                    <a:pt x="17926" y="10077"/>
                  </a:cubicBezTo>
                  <a:cubicBezTo>
                    <a:pt x="17878" y="10096"/>
                    <a:pt x="17831" y="10116"/>
                    <a:pt x="17764" y="10125"/>
                  </a:cubicBezTo>
                  <a:cubicBezTo>
                    <a:pt x="17754" y="10135"/>
                    <a:pt x="17726" y="10135"/>
                    <a:pt x="17688" y="10144"/>
                  </a:cubicBezTo>
                  <a:lnTo>
                    <a:pt x="17688" y="10144"/>
                  </a:lnTo>
                  <a:cubicBezTo>
                    <a:pt x="17669" y="10144"/>
                    <a:pt x="17659" y="10154"/>
                    <a:pt x="17640" y="10154"/>
                  </a:cubicBezTo>
                  <a:cubicBezTo>
                    <a:pt x="17602" y="10163"/>
                    <a:pt x="17564" y="10173"/>
                    <a:pt x="17516" y="10173"/>
                  </a:cubicBezTo>
                  <a:cubicBezTo>
                    <a:pt x="17478" y="10182"/>
                    <a:pt x="17440" y="10182"/>
                    <a:pt x="17402" y="10182"/>
                  </a:cubicBezTo>
                  <a:cubicBezTo>
                    <a:pt x="17354" y="10201"/>
                    <a:pt x="17316" y="10201"/>
                    <a:pt x="17269" y="10201"/>
                  </a:cubicBezTo>
                  <a:cubicBezTo>
                    <a:pt x="17250" y="10201"/>
                    <a:pt x="17240" y="10201"/>
                    <a:pt x="17211" y="10201"/>
                  </a:cubicBezTo>
                  <a:lnTo>
                    <a:pt x="17202" y="10201"/>
                  </a:lnTo>
                  <a:cubicBezTo>
                    <a:pt x="17173" y="10201"/>
                    <a:pt x="17145" y="10201"/>
                    <a:pt x="17145" y="10201"/>
                  </a:cubicBezTo>
                  <a:cubicBezTo>
                    <a:pt x="17097" y="10201"/>
                    <a:pt x="17050" y="10201"/>
                    <a:pt x="17002" y="10182"/>
                  </a:cubicBezTo>
                  <a:cubicBezTo>
                    <a:pt x="16945" y="10182"/>
                    <a:pt x="16897" y="10173"/>
                    <a:pt x="16840" y="10163"/>
                  </a:cubicBezTo>
                  <a:cubicBezTo>
                    <a:pt x="16811" y="10154"/>
                    <a:pt x="16793" y="10154"/>
                    <a:pt x="16773" y="10144"/>
                  </a:cubicBezTo>
                  <a:cubicBezTo>
                    <a:pt x="16735" y="10144"/>
                    <a:pt x="16726" y="10144"/>
                    <a:pt x="16707" y="10135"/>
                  </a:cubicBezTo>
                  <a:cubicBezTo>
                    <a:pt x="16678" y="10125"/>
                    <a:pt x="16630" y="10116"/>
                    <a:pt x="16602" y="10116"/>
                  </a:cubicBezTo>
                  <a:cubicBezTo>
                    <a:pt x="16507" y="10077"/>
                    <a:pt x="16411" y="10030"/>
                    <a:pt x="16335" y="9982"/>
                  </a:cubicBezTo>
                  <a:lnTo>
                    <a:pt x="11668" y="7144"/>
                  </a:lnTo>
                  <a:lnTo>
                    <a:pt x="11621" y="8296"/>
                  </a:lnTo>
                  <a:cubicBezTo>
                    <a:pt x="11621" y="8496"/>
                    <a:pt x="11477" y="8677"/>
                    <a:pt x="11239" y="8820"/>
                  </a:cubicBezTo>
                  <a:lnTo>
                    <a:pt x="7144" y="11192"/>
                  </a:lnTo>
                  <a:cubicBezTo>
                    <a:pt x="7210" y="11259"/>
                    <a:pt x="7268" y="11335"/>
                    <a:pt x="7353" y="11392"/>
                  </a:cubicBezTo>
                  <a:lnTo>
                    <a:pt x="13202" y="14945"/>
                  </a:lnTo>
                  <a:cubicBezTo>
                    <a:pt x="13306" y="15002"/>
                    <a:pt x="13430" y="15049"/>
                    <a:pt x="13583" y="15097"/>
                  </a:cubicBezTo>
                  <a:lnTo>
                    <a:pt x="13630" y="15097"/>
                  </a:lnTo>
                  <a:cubicBezTo>
                    <a:pt x="13763" y="15135"/>
                    <a:pt x="13906" y="15154"/>
                    <a:pt x="14049" y="15154"/>
                  </a:cubicBezTo>
                  <a:lnTo>
                    <a:pt x="14078" y="15154"/>
                  </a:lnTo>
                  <a:cubicBezTo>
                    <a:pt x="14230" y="15154"/>
                    <a:pt x="14383" y="15135"/>
                    <a:pt x="14526" y="15097"/>
                  </a:cubicBezTo>
                  <a:lnTo>
                    <a:pt x="14535" y="15097"/>
                  </a:lnTo>
                  <a:cubicBezTo>
                    <a:pt x="14687" y="15059"/>
                    <a:pt x="14830" y="15002"/>
                    <a:pt x="14945" y="14926"/>
                  </a:cubicBezTo>
                  <a:lnTo>
                    <a:pt x="19650" y="12211"/>
                  </a:lnTo>
                  <a:cubicBezTo>
                    <a:pt x="19717" y="12173"/>
                    <a:pt x="19745" y="12116"/>
                    <a:pt x="19802" y="12078"/>
                  </a:cubicBezTo>
                  <a:lnTo>
                    <a:pt x="18869" y="11516"/>
                  </a:lnTo>
                  <a:lnTo>
                    <a:pt x="18897" y="1151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90AACBE-AF5C-4BC0-836B-DF5082ABF448}"/>
                </a:ext>
              </a:extLst>
            </p:cNvPr>
            <p:cNvSpPr/>
            <p:nvPr/>
          </p:nvSpPr>
          <p:spPr>
            <a:xfrm>
              <a:off x="5080283" y="5323347"/>
              <a:ext cx="19050" cy="19050"/>
            </a:xfrm>
            <a:custGeom>
              <a:avLst/>
              <a:gdLst>
                <a:gd name="connsiteX0" fmla="*/ 18926 w 19050"/>
                <a:gd name="connsiteY0" fmla="*/ 11554 h 19050"/>
                <a:gd name="connsiteX1" fmla="*/ 18774 w 19050"/>
                <a:gd name="connsiteY1" fmla="*/ 11430 h 19050"/>
                <a:gd name="connsiteX2" fmla="*/ 18688 w 19050"/>
                <a:gd name="connsiteY2" fmla="*/ 11354 h 19050"/>
                <a:gd name="connsiteX3" fmla="*/ 18688 w 19050"/>
                <a:gd name="connsiteY3" fmla="*/ 11335 h 19050"/>
                <a:gd name="connsiteX4" fmla="*/ 18679 w 19050"/>
                <a:gd name="connsiteY4" fmla="*/ 11316 h 19050"/>
                <a:gd name="connsiteX5" fmla="*/ 18650 w 19050"/>
                <a:gd name="connsiteY5" fmla="*/ 11278 h 19050"/>
                <a:gd name="connsiteX6" fmla="*/ 18622 w 19050"/>
                <a:gd name="connsiteY6" fmla="*/ 11201 h 19050"/>
                <a:gd name="connsiteX7" fmla="*/ 18602 w 19050"/>
                <a:gd name="connsiteY7" fmla="*/ 11125 h 19050"/>
                <a:gd name="connsiteX8" fmla="*/ 18593 w 19050"/>
                <a:gd name="connsiteY8" fmla="*/ 11059 h 19050"/>
                <a:gd name="connsiteX9" fmla="*/ 18593 w 19050"/>
                <a:gd name="connsiteY9" fmla="*/ 11039 h 19050"/>
                <a:gd name="connsiteX10" fmla="*/ 18640 w 19050"/>
                <a:gd name="connsiteY10" fmla="*/ 9744 h 19050"/>
                <a:gd name="connsiteX11" fmla="*/ 18155 w 19050"/>
                <a:gd name="connsiteY11" fmla="*/ 10040 h 19050"/>
                <a:gd name="connsiteX12" fmla="*/ 17964 w 19050"/>
                <a:gd name="connsiteY12" fmla="*/ 10116 h 19050"/>
                <a:gd name="connsiteX13" fmla="*/ 17821 w 19050"/>
                <a:gd name="connsiteY13" fmla="*/ 10163 h 19050"/>
                <a:gd name="connsiteX14" fmla="*/ 17745 w 19050"/>
                <a:gd name="connsiteY14" fmla="*/ 10182 h 19050"/>
                <a:gd name="connsiteX15" fmla="*/ 17717 w 19050"/>
                <a:gd name="connsiteY15" fmla="*/ 10182 h 19050"/>
                <a:gd name="connsiteX16" fmla="*/ 17688 w 19050"/>
                <a:gd name="connsiteY16" fmla="*/ 10192 h 19050"/>
                <a:gd name="connsiteX17" fmla="*/ 17555 w 19050"/>
                <a:gd name="connsiteY17" fmla="*/ 10211 h 19050"/>
                <a:gd name="connsiteX18" fmla="*/ 17431 w 19050"/>
                <a:gd name="connsiteY18" fmla="*/ 10249 h 19050"/>
                <a:gd name="connsiteX19" fmla="*/ 17317 w 19050"/>
                <a:gd name="connsiteY19" fmla="*/ 10249 h 19050"/>
                <a:gd name="connsiteX20" fmla="*/ 17250 w 19050"/>
                <a:gd name="connsiteY20" fmla="*/ 10249 h 19050"/>
                <a:gd name="connsiteX21" fmla="*/ 17240 w 19050"/>
                <a:gd name="connsiteY21" fmla="*/ 10249 h 19050"/>
                <a:gd name="connsiteX22" fmla="*/ 17183 w 19050"/>
                <a:gd name="connsiteY22" fmla="*/ 10249 h 19050"/>
                <a:gd name="connsiteX23" fmla="*/ 17040 w 19050"/>
                <a:gd name="connsiteY23" fmla="*/ 10230 h 19050"/>
                <a:gd name="connsiteX24" fmla="*/ 16888 w 19050"/>
                <a:gd name="connsiteY24" fmla="*/ 10201 h 19050"/>
                <a:gd name="connsiteX25" fmla="*/ 16812 w 19050"/>
                <a:gd name="connsiteY25" fmla="*/ 10182 h 19050"/>
                <a:gd name="connsiteX26" fmla="*/ 16755 w 19050"/>
                <a:gd name="connsiteY26" fmla="*/ 10173 h 19050"/>
                <a:gd name="connsiteX27" fmla="*/ 16640 w 19050"/>
                <a:gd name="connsiteY27" fmla="*/ 10144 h 19050"/>
                <a:gd name="connsiteX28" fmla="*/ 16383 w 19050"/>
                <a:gd name="connsiteY28" fmla="*/ 10040 h 19050"/>
                <a:gd name="connsiteX29" fmla="*/ 11621 w 19050"/>
                <a:gd name="connsiteY29" fmla="*/ 7144 h 19050"/>
                <a:gd name="connsiteX30" fmla="*/ 11582 w 19050"/>
                <a:gd name="connsiteY30" fmla="*/ 8287 h 19050"/>
                <a:gd name="connsiteX31" fmla="*/ 11192 w 19050"/>
                <a:gd name="connsiteY31" fmla="*/ 8811 h 19050"/>
                <a:gd name="connsiteX32" fmla="*/ 7144 w 19050"/>
                <a:gd name="connsiteY32" fmla="*/ 11173 h 19050"/>
                <a:gd name="connsiteX33" fmla="*/ 7144 w 19050"/>
                <a:gd name="connsiteY33" fmla="*/ 11192 h 19050"/>
                <a:gd name="connsiteX34" fmla="*/ 7153 w 19050"/>
                <a:gd name="connsiteY34" fmla="*/ 11201 h 19050"/>
                <a:gd name="connsiteX35" fmla="*/ 7411 w 19050"/>
                <a:gd name="connsiteY35" fmla="*/ 11430 h 19050"/>
                <a:gd name="connsiteX36" fmla="*/ 13240 w 19050"/>
                <a:gd name="connsiteY36" fmla="*/ 14983 h 19050"/>
                <a:gd name="connsiteX37" fmla="*/ 13611 w 19050"/>
                <a:gd name="connsiteY37" fmla="*/ 15116 h 19050"/>
                <a:gd name="connsiteX38" fmla="*/ 13678 w 19050"/>
                <a:gd name="connsiteY38" fmla="*/ 15135 h 19050"/>
                <a:gd name="connsiteX39" fmla="*/ 14097 w 19050"/>
                <a:gd name="connsiteY39" fmla="*/ 15192 h 19050"/>
                <a:gd name="connsiteX40" fmla="*/ 14116 w 19050"/>
                <a:gd name="connsiteY40" fmla="*/ 15192 h 19050"/>
                <a:gd name="connsiteX41" fmla="*/ 14573 w 19050"/>
                <a:gd name="connsiteY41" fmla="*/ 15135 h 19050"/>
                <a:gd name="connsiteX42" fmla="*/ 14592 w 19050"/>
                <a:gd name="connsiteY42" fmla="*/ 15116 h 19050"/>
                <a:gd name="connsiteX43" fmla="*/ 14992 w 19050"/>
                <a:gd name="connsiteY43" fmla="*/ 14974 h 19050"/>
                <a:gd name="connsiteX44" fmla="*/ 19688 w 19050"/>
                <a:gd name="connsiteY44" fmla="*/ 12240 h 19050"/>
                <a:gd name="connsiteX45" fmla="*/ 19841 w 19050"/>
                <a:gd name="connsiteY45" fmla="*/ 12116 h 19050"/>
                <a:gd name="connsiteX46" fmla="*/ 18898 w 19050"/>
                <a:gd name="connsiteY46" fmla="*/ 11535 h 19050"/>
                <a:gd name="connsiteX47" fmla="*/ 18926 w 19050"/>
                <a:gd name="connsiteY47" fmla="*/ 115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050" h="19050">
                  <a:moveTo>
                    <a:pt x="18926" y="11554"/>
                  </a:moveTo>
                  <a:cubicBezTo>
                    <a:pt x="18869" y="11525"/>
                    <a:pt x="18812" y="11487"/>
                    <a:pt x="18774" y="11430"/>
                  </a:cubicBezTo>
                  <a:cubicBezTo>
                    <a:pt x="18745" y="11402"/>
                    <a:pt x="18726" y="11373"/>
                    <a:pt x="18688" y="11354"/>
                  </a:cubicBezTo>
                  <a:cubicBezTo>
                    <a:pt x="18688" y="11344"/>
                    <a:pt x="18688" y="11335"/>
                    <a:pt x="18688" y="11335"/>
                  </a:cubicBezTo>
                  <a:lnTo>
                    <a:pt x="18679" y="11316"/>
                  </a:lnTo>
                  <a:cubicBezTo>
                    <a:pt x="18669" y="11306"/>
                    <a:pt x="18650" y="11297"/>
                    <a:pt x="18650" y="11278"/>
                  </a:cubicBezTo>
                  <a:cubicBezTo>
                    <a:pt x="18640" y="11240"/>
                    <a:pt x="18631" y="11221"/>
                    <a:pt x="18622" y="11201"/>
                  </a:cubicBezTo>
                  <a:cubicBezTo>
                    <a:pt x="18602" y="11173"/>
                    <a:pt x="18602" y="11125"/>
                    <a:pt x="18602" y="11125"/>
                  </a:cubicBezTo>
                  <a:lnTo>
                    <a:pt x="18593" y="11059"/>
                  </a:lnTo>
                  <a:lnTo>
                    <a:pt x="18593" y="11039"/>
                  </a:lnTo>
                  <a:lnTo>
                    <a:pt x="18640" y="9744"/>
                  </a:lnTo>
                  <a:lnTo>
                    <a:pt x="18155" y="10040"/>
                  </a:lnTo>
                  <a:cubicBezTo>
                    <a:pt x="18107" y="10058"/>
                    <a:pt x="18031" y="10096"/>
                    <a:pt x="17964" y="10116"/>
                  </a:cubicBezTo>
                  <a:cubicBezTo>
                    <a:pt x="17926" y="10135"/>
                    <a:pt x="17869" y="10154"/>
                    <a:pt x="17821" y="10163"/>
                  </a:cubicBezTo>
                  <a:cubicBezTo>
                    <a:pt x="17793" y="10173"/>
                    <a:pt x="17764" y="10173"/>
                    <a:pt x="17745" y="10182"/>
                  </a:cubicBezTo>
                  <a:lnTo>
                    <a:pt x="17717" y="10182"/>
                  </a:lnTo>
                  <a:cubicBezTo>
                    <a:pt x="17717" y="10182"/>
                    <a:pt x="17697" y="10192"/>
                    <a:pt x="17688" y="10192"/>
                  </a:cubicBezTo>
                  <a:cubicBezTo>
                    <a:pt x="17640" y="10201"/>
                    <a:pt x="17602" y="10211"/>
                    <a:pt x="17555" y="10211"/>
                  </a:cubicBezTo>
                  <a:cubicBezTo>
                    <a:pt x="17517" y="10230"/>
                    <a:pt x="17479" y="10230"/>
                    <a:pt x="17431" y="10249"/>
                  </a:cubicBezTo>
                  <a:cubicBezTo>
                    <a:pt x="17393" y="10249"/>
                    <a:pt x="17345" y="10249"/>
                    <a:pt x="17317" y="10249"/>
                  </a:cubicBezTo>
                  <a:cubicBezTo>
                    <a:pt x="17288" y="10249"/>
                    <a:pt x="17279" y="10249"/>
                    <a:pt x="17250" y="10249"/>
                  </a:cubicBezTo>
                  <a:lnTo>
                    <a:pt x="17240" y="10249"/>
                  </a:lnTo>
                  <a:cubicBezTo>
                    <a:pt x="17221" y="10249"/>
                    <a:pt x="17183" y="10249"/>
                    <a:pt x="17183" y="10249"/>
                  </a:cubicBezTo>
                  <a:cubicBezTo>
                    <a:pt x="17136" y="10249"/>
                    <a:pt x="17088" y="10249"/>
                    <a:pt x="17040" y="10230"/>
                  </a:cubicBezTo>
                  <a:cubicBezTo>
                    <a:pt x="16993" y="10230"/>
                    <a:pt x="16936" y="10211"/>
                    <a:pt x="16888" y="10201"/>
                  </a:cubicBezTo>
                  <a:cubicBezTo>
                    <a:pt x="16869" y="10201"/>
                    <a:pt x="16840" y="10192"/>
                    <a:pt x="16812" y="10182"/>
                  </a:cubicBezTo>
                  <a:cubicBezTo>
                    <a:pt x="16793" y="10182"/>
                    <a:pt x="16774" y="10173"/>
                    <a:pt x="16755" y="10173"/>
                  </a:cubicBezTo>
                  <a:cubicBezTo>
                    <a:pt x="16707" y="10163"/>
                    <a:pt x="16678" y="10154"/>
                    <a:pt x="16640" y="10144"/>
                  </a:cubicBezTo>
                  <a:cubicBezTo>
                    <a:pt x="16545" y="10116"/>
                    <a:pt x="16459" y="10078"/>
                    <a:pt x="16383" y="10040"/>
                  </a:cubicBezTo>
                  <a:lnTo>
                    <a:pt x="11621" y="7144"/>
                  </a:lnTo>
                  <a:lnTo>
                    <a:pt x="11582" y="8287"/>
                  </a:lnTo>
                  <a:cubicBezTo>
                    <a:pt x="11573" y="8477"/>
                    <a:pt x="11440" y="8658"/>
                    <a:pt x="11192" y="8811"/>
                  </a:cubicBezTo>
                  <a:lnTo>
                    <a:pt x="7144" y="11173"/>
                  </a:lnTo>
                  <a:lnTo>
                    <a:pt x="7144" y="11192"/>
                  </a:lnTo>
                  <a:lnTo>
                    <a:pt x="7153" y="11201"/>
                  </a:lnTo>
                  <a:cubicBezTo>
                    <a:pt x="7211" y="11297"/>
                    <a:pt x="7287" y="11373"/>
                    <a:pt x="7411" y="11430"/>
                  </a:cubicBezTo>
                  <a:lnTo>
                    <a:pt x="13240" y="14983"/>
                  </a:lnTo>
                  <a:cubicBezTo>
                    <a:pt x="13364" y="15040"/>
                    <a:pt x="13478" y="15088"/>
                    <a:pt x="13611" y="15116"/>
                  </a:cubicBezTo>
                  <a:lnTo>
                    <a:pt x="13678" y="15135"/>
                  </a:lnTo>
                  <a:cubicBezTo>
                    <a:pt x="13811" y="15164"/>
                    <a:pt x="13954" y="15192"/>
                    <a:pt x="14097" y="15192"/>
                  </a:cubicBezTo>
                  <a:lnTo>
                    <a:pt x="14116" y="15192"/>
                  </a:lnTo>
                  <a:cubicBezTo>
                    <a:pt x="14269" y="15192"/>
                    <a:pt x="14421" y="15164"/>
                    <a:pt x="14573" y="15135"/>
                  </a:cubicBezTo>
                  <a:lnTo>
                    <a:pt x="14592" y="15116"/>
                  </a:lnTo>
                  <a:cubicBezTo>
                    <a:pt x="14726" y="15088"/>
                    <a:pt x="14869" y="15040"/>
                    <a:pt x="14992" y="14974"/>
                  </a:cubicBezTo>
                  <a:lnTo>
                    <a:pt x="19688" y="12240"/>
                  </a:lnTo>
                  <a:cubicBezTo>
                    <a:pt x="19755" y="12211"/>
                    <a:pt x="19793" y="12164"/>
                    <a:pt x="19841" y="12116"/>
                  </a:cubicBezTo>
                  <a:lnTo>
                    <a:pt x="18898" y="11535"/>
                  </a:lnTo>
                  <a:lnTo>
                    <a:pt x="18926" y="115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6F754B9-5D59-4976-86B2-60765399365B}"/>
                </a:ext>
              </a:extLst>
            </p:cNvPr>
            <p:cNvSpPr/>
            <p:nvPr/>
          </p:nvSpPr>
          <p:spPr>
            <a:xfrm>
              <a:off x="5078740" y="5331005"/>
              <a:ext cx="19050" cy="19050"/>
            </a:xfrm>
            <a:custGeom>
              <a:avLst/>
              <a:gdLst>
                <a:gd name="connsiteX0" fmla="*/ 17288 w 19050"/>
                <a:gd name="connsiteY0" fmla="*/ 10535 h 19050"/>
                <a:gd name="connsiteX1" fmla="*/ 17136 w 19050"/>
                <a:gd name="connsiteY1" fmla="*/ 10420 h 19050"/>
                <a:gd name="connsiteX2" fmla="*/ 17050 w 19050"/>
                <a:gd name="connsiteY2" fmla="*/ 10325 h 19050"/>
                <a:gd name="connsiteX3" fmla="*/ 17040 w 19050"/>
                <a:gd name="connsiteY3" fmla="*/ 10306 h 19050"/>
                <a:gd name="connsiteX4" fmla="*/ 17031 w 19050"/>
                <a:gd name="connsiteY4" fmla="*/ 10296 h 19050"/>
                <a:gd name="connsiteX5" fmla="*/ 17012 w 19050"/>
                <a:gd name="connsiteY5" fmla="*/ 10249 h 19050"/>
                <a:gd name="connsiteX6" fmla="*/ 16974 w 19050"/>
                <a:gd name="connsiteY6" fmla="*/ 10173 h 19050"/>
                <a:gd name="connsiteX7" fmla="*/ 16964 w 19050"/>
                <a:gd name="connsiteY7" fmla="*/ 10106 h 19050"/>
                <a:gd name="connsiteX8" fmla="*/ 16954 w 19050"/>
                <a:gd name="connsiteY8" fmla="*/ 10030 h 19050"/>
                <a:gd name="connsiteX9" fmla="*/ 16954 w 19050"/>
                <a:gd name="connsiteY9" fmla="*/ 10020 h 19050"/>
                <a:gd name="connsiteX10" fmla="*/ 17002 w 19050"/>
                <a:gd name="connsiteY10" fmla="*/ 8706 h 19050"/>
                <a:gd name="connsiteX11" fmla="*/ 16507 w 19050"/>
                <a:gd name="connsiteY11" fmla="*/ 9001 h 19050"/>
                <a:gd name="connsiteX12" fmla="*/ 16326 w 19050"/>
                <a:gd name="connsiteY12" fmla="*/ 9087 h 19050"/>
                <a:gd name="connsiteX13" fmla="*/ 16173 w 19050"/>
                <a:gd name="connsiteY13" fmla="*/ 9134 h 19050"/>
                <a:gd name="connsiteX14" fmla="*/ 16088 w 19050"/>
                <a:gd name="connsiteY14" fmla="*/ 9154 h 19050"/>
                <a:gd name="connsiteX15" fmla="*/ 16078 w 19050"/>
                <a:gd name="connsiteY15" fmla="*/ 9172 h 19050"/>
                <a:gd name="connsiteX16" fmla="*/ 16040 w 19050"/>
                <a:gd name="connsiteY16" fmla="*/ 9172 h 19050"/>
                <a:gd name="connsiteX17" fmla="*/ 15916 w 19050"/>
                <a:gd name="connsiteY17" fmla="*/ 9192 h 19050"/>
                <a:gd name="connsiteX18" fmla="*/ 15792 w 19050"/>
                <a:gd name="connsiteY18" fmla="*/ 9210 h 19050"/>
                <a:gd name="connsiteX19" fmla="*/ 15659 w 19050"/>
                <a:gd name="connsiteY19" fmla="*/ 9210 h 19050"/>
                <a:gd name="connsiteX20" fmla="*/ 15621 w 19050"/>
                <a:gd name="connsiteY20" fmla="*/ 9210 h 19050"/>
                <a:gd name="connsiteX21" fmla="*/ 15602 w 19050"/>
                <a:gd name="connsiteY21" fmla="*/ 9210 h 19050"/>
                <a:gd name="connsiteX22" fmla="*/ 15535 w 19050"/>
                <a:gd name="connsiteY22" fmla="*/ 9210 h 19050"/>
                <a:gd name="connsiteX23" fmla="*/ 15392 w 19050"/>
                <a:gd name="connsiteY23" fmla="*/ 9210 h 19050"/>
                <a:gd name="connsiteX24" fmla="*/ 15211 w 19050"/>
                <a:gd name="connsiteY24" fmla="*/ 9182 h 19050"/>
                <a:gd name="connsiteX25" fmla="*/ 15164 w 19050"/>
                <a:gd name="connsiteY25" fmla="*/ 9172 h 19050"/>
                <a:gd name="connsiteX26" fmla="*/ 15116 w 19050"/>
                <a:gd name="connsiteY26" fmla="*/ 9144 h 19050"/>
                <a:gd name="connsiteX27" fmla="*/ 15002 w 19050"/>
                <a:gd name="connsiteY27" fmla="*/ 9115 h 19050"/>
                <a:gd name="connsiteX28" fmla="*/ 14745 w 19050"/>
                <a:gd name="connsiteY28" fmla="*/ 9001 h 19050"/>
                <a:gd name="connsiteX29" fmla="*/ 11668 w 19050"/>
                <a:gd name="connsiteY29" fmla="*/ 7144 h 19050"/>
                <a:gd name="connsiteX30" fmla="*/ 11621 w 19050"/>
                <a:gd name="connsiteY30" fmla="*/ 8268 h 19050"/>
                <a:gd name="connsiteX31" fmla="*/ 11249 w 19050"/>
                <a:gd name="connsiteY31" fmla="*/ 8801 h 19050"/>
                <a:gd name="connsiteX32" fmla="*/ 7144 w 19050"/>
                <a:gd name="connsiteY32" fmla="*/ 11173 h 19050"/>
                <a:gd name="connsiteX33" fmla="*/ 7353 w 19050"/>
                <a:gd name="connsiteY33" fmla="*/ 11373 h 19050"/>
                <a:gd name="connsiteX34" fmla="*/ 13192 w 19050"/>
                <a:gd name="connsiteY34" fmla="*/ 14907 h 19050"/>
                <a:gd name="connsiteX35" fmla="*/ 13573 w 19050"/>
                <a:gd name="connsiteY35" fmla="*/ 15069 h 19050"/>
                <a:gd name="connsiteX36" fmla="*/ 13630 w 19050"/>
                <a:gd name="connsiteY36" fmla="*/ 15078 h 19050"/>
                <a:gd name="connsiteX37" fmla="*/ 14059 w 19050"/>
                <a:gd name="connsiteY37" fmla="*/ 15126 h 19050"/>
                <a:gd name="connsiteX38" fmla="*/ 14078 w 19050"/>
                <a:gd name="connsiteY38" fmla="*/ 15126 h 19050"/>
                <a:gd name="connsiteX39" fmla="*/ 14535 w 19050"/>
                <a:gd name="connsiteY39" fmla="*/ 15069 h 19050"/>
                <a:gd name="connsiteX40" fmla="*/ 14554 w 19050"/>
                <a:gd name="connsiteY40" fmla="*/ 15069 h 19050"/>
                <a:gd name="connsiteX41" fmla="*/ 14954 w 19050"/>
                <a:gd name="connsiteY41" fmla="*/ 14907 h 19050"/>
                <a:gd name="connsiteX42" fmla="*/ 19660 w 19050"/>
                <a:gd name="connsiteY42" fmla="*/ 12173 h 19050"/>
                <a:gd name="connsiteX43" fmla="*/ 19793 w 19050"/>
                <a:gd name="connsiteY43" fmla="*/ 12078 h 19050"/>
                <a:gd name="connsiteX44" fmla="*/ 17288 w 19050"/>
                <a:gd name="connsiteY44" fmla="*/ 10535 h 19050"/>
                <a:gd name="connsiteX45" fmla="*/ 17288 w 19050"/>
                <a:gd name="connsiteY45" fmla="*/ 105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88" y="10535"/>
                  </a:moveTo>
                  <a:cubicBezTo>
                    <a:pt x="17231" y="10496"/>
                    <a:pt x="17174" y="10468"/>
                    <a:pt x="17136" y="10420"/>
                  </a:cubicBezTo>
                  <a:cubicBezTo>
                    <a:pt x="17098" y="10382"/>
                    <a:pt x="17078" y="10354"/>
                    <a:pt x="17050" y="10325"/>
                  </a:cubicBezTo>
                  <a:cubicBezTo>
                    <a:pt x="17050" y="10325"/>
                    <a:pt x="17050" y="10315"/>
                    <a:pt x="17040" y="10306"/>
                  </a:cubicBezTo>
                  <a:lnTo>
                    <a:pt x="17031" y="10296"/>
                  </a:lnTo>
                  <a:cubicBezTo>
                    <a:pt x="17031" y="10277"/>
                    <a:pt x="17012" y="10258"/>
                    <a:pt x="17012" y="10249"/>
                  </a:cubicBezTo>
                  <a:cubicBezTo>
                    <a:pt x="16993" y="10230"/>
                    <a:pt x="16983" y="10192"/>
                    <a:pt x="16974" y="10173"/>
                  </a:cubicBezTo>
                  <a:cubicBezTo>
                    <a:pt x="16974" y="10153"/>
                    <a:pt x="16964" y="10106"/>
                    <a:pt x="16964" y="10106"/>
                  </a:cubicBezTo>
                  <a:lnTo>
                    <a:pt x="16954" y="10030"/>
                  </a:lnTo>
                  <a:lnTo>
                    <a:pt x="16954" y="10020"/>
                  </a:lnTo>
                  <a:lnTo>
                    <a:pt x="17002" y="8706"/>
                  </a:lnTo>
                  <a:lnTo>
                    <a:pt x="16507" y="9001"/>
                  </a:lnTo>
                  <a:cubicBezTo>
                    <a:pt x="16450" y="9020"/>
                    <a:pt x="16393" y="9058"/>
                    <a:pt x="16326" y="9087"/>
                  </a:cubicBezTo>
                  <a:cubicBezTo>
                    <a:pt x="16278" y="9106"/>
                    <a:pt x="16231" y="9115"/>
                    <a:pt x="16173" y="9134"/>
                  </a:cubicBezTo>
                  <a:cubicBezTo>
                    <a:pt x="16145" y="9144"/>
                    <a:pt x="16116" y="9144"/>
                    <a:pt x="16088" y="9154"/>
                  </a:cubicBezTo>
                  <a:lnTo>
                    <a:pt x="16078" y="9172"/>
                  </a:lnTo>
                  <a:cubicBezTo>
                    <a:pt x="16069" y="9172"/>
                    <a:pt x="16050" y="9172"/>
                    <a:pt x="16040" y="9172"/>
                  </a:cubicBezTo>
                  <a:cubicBezTo>
                    <a:pt x="15992" y="9182"/>
                    <a:pt x="15954" y="9192"/>
                    <a:pt x="15916" y="9192"/>
                  </a:cubicBezTo>
                  <a:cubicBezTo>
                    <a:pt x="15878" y="9210"/>
                    <a:pt x="15821" y="9210"/>
                    <a:pt x="15792" y="9210"/>
                  </a:cubicBezTo>
                  <a:cubicBezTo>
                    <a:pt x="15745" y="9210"/>
                    <a:pt x="15707" y="9210"/>
                    <a:pt x="15659" y="9210"/>
                  </a:cubicBezTo>
                  <a:cubicBezTo>
                    <a:pt x="15650" y="9210"/>
                    <a:pt x="15621" y="9210"/>
                    <a:pt x="15621" y="9210"/>
                  </a:cubicBezTo>
                  <a:lnTo>
                    <a:pt x="15602" y="9210"/>
                  </a:lnTo>
                  <a:cubicBezTo>
                    <a:pt x="15573" y="9210"/>
                    <a:pt x="15535" y="9210"/>
                    <a:pt x="15535" y="9210"/>
                  </a:cubicBezTo>
                  <a:cubicBezTo>
                    <a:pt x="15478" y="9210"/>
                    <a:pt x="15440" y="9210"/>
                    <a:pt x="15392" y="9210"/>
                  </a:cubicBezTo>
                  <a:cubicBezTo>
                    <a:pt x="15335" y="9210"/>
                    <a:pt x="15288" y="9192"/>
                    <a:pt x="15211" y="9182"/>
                  </a:cubicBezTo>
                  <a:lnTo>
                    <a:pt x="15164" y="9172"/>
                  </a:lnTo>
                  <a:cubicBezTo>
                    <a:pt x="15145" y="9172"/>
                    <a:pt x="15126" y="9144"/>
                    <a:pt x="15116" y="9144"/>
                  </a:cubicBezTo>
                  <a:cubicBezTo>
                    <a:pt x="15069" y="9134"/>
                    <a:pt x="15030" y="9134"/>
                    <a:pt x="15002" y="9115"/>
                  </a:cubicBezTo>
                  <a:cubicBezTo>
                    <a:pt x="14907" y="9087"/>
                    <a:pt x="14811" y="9058"/>
                    <a:pt x="14745" y="9001"/>
                  </a:cubicBezTo>
                  <a:lnTo>
                    <a:pt x="11668" y="7144"/>
                  </a:lnTo>
                  <a:lnTo>
                    <a:pt x="11621" y="8268"/>
                  </a:lnTo>
                  <a:cubicBezTo>
                    <a:pt x="11621" y="8468"/>
                    <a:pt x="11497" y="8649"/>
                    <a:pt x="11249" y="8801"/>
                  </a:cubicBezTo>
                  <a:lnTo>
                    <a:pt x="7144" y="11173"/>
                  </a:lnTo>
                  <a:cubicBezTo>
                    <a:pt x="7191" y="11249"/>
                    <a:pt x="7258" y="11306"/>
                    <a:pt x="7353" y="11373"/>
                  </a:cubicBezTo>
                  <a:lnTo>
                    <a:pt x="13192" y="14907"/>
                  </a:lnTo>
                  <a:cubicBezTo>
                    <a:pt x="13316" y="14973"/>
                    <a:pt x="13430" y="15030"/>
                    <a:pt x="13573" y="15069"/>
                  </a:cubicBezTo>
                  <a:cubicBezTo>
                    <a:pt x="13592" y="15069"/>
                    <a:pt x="13602" y="15069"/>
                    <a:pt x="13630" y="15078"/>
                  </a:cubicBezTo>
                  <a:cubicBezTo>
                    <a:pt x="13764" y="15107"/>
                    <a:pt x="13906" y="15126"/>
                    <a:pt x="14059" y="15126"/>
                  </a:cubicBezTo>
                  <a:lnTo>
                    <a:pt x="14078" y="15126"/>
                  </a:lnTo>
                  <a:cubicBezTo>
                    <a:pt x="14230" y="15126"/>
                    <a:pt x="14383" y="15107"/>
                    <a:pt x="14535" y="15069"/>
                  </a:cubicBezTo>
                  <a:lnTo>
                    <a:pt x="14554" y="15069"/>
                  </a:lnTo>
                  <a:cubicBezTo>
                    <a:pt x="14697" y="15040"/>
                    <a:pt x="14830" y="14973"/>
                    <a:pt x="14954" y="14907"/>
                  </a:cubicBezTo>
                  <a:lnTo>
                    <a:pt x="19660" y="12173"/>
                  </a:lnTo>
                  <a:cubicBezTo>
                    <a:pt x="19726" y="12144"/>
                    <a:pt x="19755" y="12106"/>
                    <a:pt x="19793" y="12078"/>
                  </a:cubicBezTo>
                  <a:lnTo>
                    <a:pt x="17288" y="10535"/>
                  </a:lnTo>
                  <a:lnTo>
                    <a:pt x="17288" y="1053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C26A24D-AF7F-48BF-9177-2072AE1CC8E7}"/>
                </a:ext>
              </a:extLst>
            </p:cNvPr>
            <p:cNvSpPr/>
            <p:nvPr/>
          </p:nvSpPr>
          <p:spPr>
            <a:xfrm>
              <a:off x="5082636" y="5341892"/>
              <a:ext cx="19050" cy="19050"/>
            </a:xfrm>
            <a:custGeom>
              <a:avLst/>
              <a:gdLst>
                <a:gd name="connsiteX0" fmla="*/ 19860 w 19050"/>
                <a:gd name="connsiteY0" fmla="*/ 11859 h 19050"/>
                <a:gd name="connsiteX1" fmla="*/ 19860 w 19050"/>
                <a:gd name="connsiteY1" fmla="*/ 11801 h 19050"/>
                <a:gd name="connsiteX2" fmla="*/ 19860 w 19050"/>
                <a:gd name="connsiteY2" fmla="*/ 11792 h 19050"/>
                <a:gd name="connsiteX3" fmla="*/ 19907 w 19050"/>
                <a:gd name="connsiteY3" fmla="*/ 10496 h 19050"/>
                <a:gd name="connsiteX4" fmla="*/ 19412 w 19050"/>
                <a:gd name="connsiteY4" fmla="*/ 10773 h 19050"/>
                <a:gd name="connsiteX5" fmla="*/ 19222 w 19050"/>
                <a:gd name="connsiteY5" fmla="*/ 10858 h 19050"/>
                <a:gd name="connsiteX6" fmla="*/ 19069 w 19050"/>
                <a:gd name="connsiteY6" fmla="*/ 10925 h 19050"/>
                <a:gd name="connsiteX7" fmla="*/ 18993 w 19050"/>
                <a:gd name="connsiteY7" fmla="*/ 10944 h 19050"/>
                <a:gd name="connsiteX8" fmla="*/ 18974 w 19050"/>
                <a:gd name="connsiteY8" fmla="*/ 10944 h 19050"/>
                <a:gd name="connsiteX9" fmla="*/ 18936 w 19050"/>
                <a:gd name="connsiteY9" fmla="*/ 10944 h 19050"/>
                <a:gd name="connsiteX10" fmla="*/ 18802 w 19050"/>
                <a:gd name="connsiteY10" fmla="*/ 10982 h 19050"/>
                <a:gd name="connsiteX11" fmla="*/ 18688 w 19050"/>
                <a:gd name="connsiteY11" fmla="*/ 10992 h 19050"/>
                <a:gd name="connsiteX12" fmla="*/ 18555 w 19050"/>
                <a:gd name="connsiteY12" fmla="*/ 10992 h 19050"/>
                <a:gd name="connsiteX13" fmla="*/ 18517 w 19050"/>
                <a:gd name="connsiteY13" fmla="*/ 10992 h 19050"/>
                <a:gd name="connsiteX14" fmla="*/ 18498 w 19050"/>
                <a:gd name="connsiteY14" fmla="*/ 10992 h 19050"/>
                <a:gd name="connsiteX15" fmla="*/ 18431 w 19050"/>
                <a:gd name="connsiteY15" fmla="*/ 10992 h 19050"/>
                <a:gd name="connsiteX16" fmla="*/ 18297 w 19050"/>
                <a:gd name="connsiteY16" fmla="*/ 10982 h 19050"/>
                <a:gd name="connsiteX17" fmla="*/ 18136 w 19050"/>
                <a:gd name="connsiteY17" fmla="*/ 10963 h 19050"/>
                <a:gd name="connsiteX18" fmla="*/ 18040 w 19050"/>
                <a:gd name="connsiteY18" fmla="*/ 10944 h 19050"/>
                <a:gd name="connsiteX19" fmla="*/ 18012 w 19050"/>
                <a:gd name="connsiteY19" fmla="*/ 10925 h 19050"/>
                <a:gd name="connsiteX20" fmla="*/ 17897 w 19050"/>
                <a:gd name="connsiteY20" fmla="*/ 10896 h 19050"/>
                <a:gd name="connsiteX21" fmla="*/ 17631 w 19050"/>
                <a:gd name="connsiteY21" fmla="*/ 10773 h 19050"/>
                <a:gd name="connsiteX22" fmla="*/ 11792 w 19050"/>
                <a:gd name="connsiteY22" fmla="*/ 7239 h 19050"/>
                <a:gd name="connsiteX23" fmla="*/ 11773 w 19050"/>
                <a:gd name="connsiteY23" fmla="*/ 7229 h 19050"/>
                <a:gd name="connsiteX24" fmla="*/ 11668 w 19050"/>
                <a:gd name="connsiteY24" fmla="*/ 7144 h 19050"/>
                <a:gd name="connsiteX25" fmla="*/ 11630 w 19050"/>
                <a:gd name="connsiteY25" fmla="*/ 8277 h 19050"/>
                <a:gd name="connsiteX26" fmla="*/ 11239 w 19050"/>
                <a:gd name="connsiteY26" fmla="*/ 8811 h 19050"/>
                <a:gd name="connsiteX27" fmla="*/ 7144 w 19050"/>
                <a:gd name="connsiteY27" fmla="*/ 11173 h 19050"/>
                <a:gd name="connsiteX28" fmla="*/ 7373 w 19050"/>
                <a:gd name="connsiteY28" fmla="*/ 11373 h 19050"/>
                <a:gd name="connsiteX29" fmla="*/ 13202 w 19050"/>
                <a:gd name="connsiteY29" fmla="*/ 14906 h 19050"/>
                <a:gd name="connsiteX30" fmla="*/ 13583 w 19050"/>
                <a:gd name="connsiteY30" fmla="*/ 15069 h 19050"/>
                <a:gd name="connsiteX31" fmla="*/ 13640 w 19050"/>
                <a:gd name="connsiteY31" fmla="*/ 15078 h 19050"/>
                <a:gd name="connsiteX32" fmla="*/ 14078 w 19050"/>
                <a:gd name="connsiteY32" fmla="*/ 15135 h 19050"/>
                <a:gd name="connsiteX33" fmla="*/ 14088 w 19050"/>
                <a:gd name="connsiteY33" fmla="*/ 15135 h 19050"/>
                <a:gd name="connsiteX34" fmla="*/ 14535 w 19050"/>
                <a:gd name="connsiteY34" fmla="*/ 15078 h 19050"/>
                <a:gd name="connsiteX35" fmla="*/ 14554 w 19050"/>
                <a:gd name="connsiteY35" fmla="*/ 15069 h 19050"/>
                <a:gd name="connsiteX36" fmla="*/ 14954 w 19050"/>
                <a:gd name="connsiteY36" fmla="*/ 14906 h 19050"/>
                <a:gd name="connsiteX37" fmla="*/ 19669 w 19050"/>
                <a:gd name="connsiteY37" fmla="*/ 12192 h 19050"/>
                <a:gd name="connsiteX38" fmla="*/ 19869 w 19050"/>
                <a:gd name="connsiteY38" fmla="*/ 12020 h 19050"/>
                <a:gd name="connsiteX39" fmla="*/ 19831 w 19050"/>
                <a:gd name="connsiteY39" fmla="*/ 11935 h 19050"/>
                <a:gd name="connsiteX40" fmla="*/ 19860 w 19050"/>
                <a:gd name="connsiteY40" fmla="*/ 11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60" y="11859"/>
                  </a:moveTo>
                  <a:lnTo>
                    <a:pt x="19860" y="11801"/>
                  </a:lnTo>
                  <a:lnTo>
                    <a:pt x="19860" y="11792"/>
                  </a:lnTo>
                  <a:lnTo>
                    <a:pt x="19907" y="10496"/>
                  </a:lnTo>
                  <a:lnTo>
                    <a:pt x="19412" y="10773"/>
                  </a:lnTo>
                  <a:cubicBezTo>
                    <a:pt x="19355" y="10801"/>
                    <a:pt x="19298" y="10830"/>
                    <a:pt x="19222" y="10858"/>
                  </a:cubicBezTo>
                  <a:cubicBezTo>
                    <a:pt x="19183" y="10887"/>
                    <a:pt x="19117" y="10896"/>
                    <a:pt x="19069" y="10925"/>
                  </a:cubicBezTo>
                  <a:cubicBezTo>
                    <a:pt x="19050" y="10925"/>
                    <a:pt x="19022" y="10925"/>
                    <a:pt x="18993" y="10944"/>
                  </a:cubicBezTo>
                  <a:lnTo>
                    <a:pt x="18974" y="10944"/>
                  </a:lnTo>
                  <a:cubicBezTo>
                    <a:pt x="18974" y="10944"/>
                    <a:pt x="18955" y="10944"/>
                    <a:pt x="18936" y="10944"/>
                  </a:cubicBezTo>
                  <a:cubicBezTo>
                    <a:pt x="18898" y="10963"/>
                    <a:pt x="18850" y="10963"/>
                    <a:pt x="18802" y="10982"/>
                  </a:cubicBezTo>
                  <a:cubicBezTo>
                    <a:pt x="18774" y="10982"/>
                    <a:pt x="18726" y="10982"/>
                    <a:pt x="18688" y="10992"/>
                  </a:cubicBezTo>
                  <a:cubicBezTo>
                    <a:pt x="18650" y="10992"/>
                    <a:pt x="18602" y="10992"/>
                    <a:pt x="18555" y="10992"/>
                  </a:cubicBezTo>
                  <a:lnTo>
                    <a:pt x="18517" y="10992"/>
                  </a:lnTo>
                  <a:lnTo>
                    <a:pt x="18498" y="10992"/>
                  </a:lnTo>
                  <a:cubicBezTo>
                    <a:pt x="18479" y="10992"/>
                    <a:pt x="18431" y="10992"/>
                    <a:pt x="18431" y="10992"/>
                  </a:cubicBezTo>
                  <a:cubicBezTo>
                    <a:pt x="18383" y="10992"/>
                    <a:pt x="18336" y="10992"/>
                    <a:pt x="18297" y="10982"/>
                  </a:cubicBezTo>
                  <a:cubicBezTo>
                    <a:pt x="18231" y="10982"/>
                    <a:pt x="18183" y="10973"/>
                    <a:pt x="18136" y="10963"/>
                  </a:cubicBezTo>
                  <a:cubicBezTo>
                    <a:pt x="18117" y="10963"/>
                    <a:pt x="18088" y="10944"/>
                    <a:pt x="18040" y="10944"/>
                  </a:cubicBezTo>
                  <a:cubicBezTo>
                    <a:pt x="18040" y="10944"/>
                    <a:pt x="18021" y="10944"/>
                    <a:pt x="18012" y="10925"/>
                  </a:cubicBezTo>
                  <a:cubicBezTo>
                    <a:pt x="17974" y="10925"/>
                    <a:pt x="17936" y="10925"/>
                    <a:pt x="17897" y="10896"/>
                  </a:cubicBezTo>
                  <a:cubicBezTo>
                    <a:pt x="17802" y="10858"/>
                    <a:pt x="17707" y="10830"/>
                    <a:pt x="17631" y="10773"/>
                  </a:cubicBezTo>
                  <a:lnTo>
                    <a:pt x="11792" y="7239"/>
                  </a:lnTo>
                  <a:lnTo>
                    <a:pt x="11773" y="7229"/>
                  </a:lnTo>
                  <a:cubicBezTo>
                    <a:pt x="11735" y="7210"/>
                    <a:pt x="11706" y="7182"/>
                    <a:pt x="11668" y="7144"/>
                  </a:cubicBezTo>
                  <a:lnTo>
                    <a:pt x="11630" y="8277"/>
                  </a:lnTo>
                  <a:cubicBezTo>
                    <a:pt x="11621" y="8468"/>
                    <a:pt x="11487" y="8667"/>
                    <a:pt x="11239" y="8811"/>
                  </a:cubicBezTo>
                  <a:lnTo>
                    <a:pt x="7144" y="11173"/>
                  </a:lnTo>
                  <a:cubicBezTo>
                    <a:pt x="7210" y="11249"/>
                    <a:pt x="7277" y="11325"/>
                    <a:pt x="7373" y="11373"/>
                  </a:cubicBezTo>
                  <a:lnTo>
                    <a:pt x="13202" y="14906"/>
                  </a:lnTo>
                  <a:cubicBezTo>
                    <a:pt x="13326" y="14973"/>
                    <a:pt x="13449" y="15030"/>
                    <a:pt x="13583" y="15069"/>
                  </a:cubicBezTo>
                  <a:cubicBezTo>
                    <a:pt x="13602" y="15069"/>
                    <a:pt x="13621" y="15069"/>
                    <a:pt x="13640" y="15078"/>
                  </a:cubicBezTo>
                  <a:cubicBezTo>
                    <a:pt x="13783" y="15107"/>
                    <a:pt x="13916" y="15135"/>
                    <a:pt x="14078" y="15135"/>
                  </a:cubicBezTo>
                  <a:lnTo>
                    <a:pt x="14088" y="15135"/>
                  </a:lnTo>
                  <a:cubicBezTo>
                    <a:pt x="14240" y="15135"/>
                    <a:pt x="14392" y="15107"/>
                    <a:pt x="14535" y="15078"/>
                  </a:cubicBezTo>
                  <a:lnTo>
                    <a:pt x="14554" y="15069"/>
                  </a:lnTo>
                  <a:cubicBezTo>
                    <a:pt x="14707" y="15040"/>
                    <a:pt x="14830" y="14983"/>
                    <a:pt x="14954" y="14906"/>
                  </a:cubicBezTo>
                  <a:lnTo>
                    <a:pt x="19669" y="12192"/>
                  </a:lnTo>
                  <a:cubicBezTo>
                    <a:pt x="19755" y="12144"/>
                    <a:pt x="19812" y="12068"/>
                    <a:pt x="19869" y="12020"/>
                  </a:cubicBezTo>
                  <a:cubicBezTo>
                    <a:pt x="19860" y="11992"/>
                    <a:pt x="19850" y="11973"/>
                    <a:pt x="19831" y="11935"/>
                  </a:cubicBezTo>
                  <a:cubicBezTo>
                    <a:pt x="19869" y="11935"/>
                    <a:pt x="19860" y="11916"/>
                    <a:pt x="19860" y="11859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487ECB-8386-4EA9-ABF7-635467BC68F1}"/>
                </a:ext>
              </a:extLst>
            </p:cNvPr>
            <p:cNvSpPr/>
            <p:nvPr/>
          </p:nvSpPr>
          <p:spPr>
            <a:xfrm>
              <a:off x="5091018" y="5346969"/>
              <a:ext cx="19050" cy="19050"/>
            </a:xfrm>
            <a:custGeom>
              <a:avLst/>
              <a:gdLst>
                <a:gd name="connsiteX0" fmla="*/ 19402 w 19050"/>
                <a:gd name="connsiteY0" fmla="*/ 10773 h 19050"/>
                <a:gd name="connsiteX1" fmla="*/ 19212 w 19050"/>
                <a:gd name="connsiteY1" fmla="*/ 10858 h 19050"/>
                <a:gd name="connsiteX2" fmla="*/ 19060 w 19050"/>
                <a:gd name="connsiteY2" fmla="*/ 10906 h 19050"/>
                <a:gd name="connsiteX3" fmla="*/ 18983 w 19050"/>
                <a:gd name="connsiteY3" fmla="*/ 10935 h 19050"/>
                <a:gd name="connsiteX4" fmla="*/ 18964 w 19050"/>
                <a:gd name="connsiteY4" fmla="*/ 10935 h 19050"/>
                <a:gd name="connsiteX5" fmla="*/ 18936 w 19050"/>
                <a:gd name="connsiteY5" fmla="*/ 10935 h 19050"/>
                <a:gd name="connsiteX6" fmla="*/ 18793 w 19050"/>
                <a:gd name="connsiteY6" fmla="*/ 10973 h 19050"/>
                <a:gd name="connsiteX7" fmla="*/ 18679 w 19050"/>
                <a:gd name="connsiteY7" fmla="*/ 10992 h 19050"/>
                <a:gd name="connsiteX8" fmla="*/ 18545 w 19050"/>
                <a:gd name="connsiteY8" fmla="*/ 10992 h 19050"/>
                <a:gd name="connsiteX9" fmla="*/ 18497 w 19050"/>
                <a:gd name="connsiteY9" fmla="*/ 10992 h 19050"/>
                <a:gd name="connsiteX10" fmla="*/ 18497 w 19050"/>
                <a:gd name="connsiteY10" fmla="*/ 10992 h 19050"/>
                <a:gd name="connsiteX11" fmla="*/ 18421 w 19050"/>
                <a:gd name="connsiteY11" fmla="*/ 10992 h 19050"/>
                <a:gd name="connsiteX12" fmla="*/ 18269 w 19050"/>
                <a:gd name="connsiteY12" fmla="*/ 10992 h 19050"/>
                <a:gd name="connsiteX13" fmla="*/ 18117 w 19050"/>
                <a:gd name="connsiteY13" fmla="*/ 10954 h 19050"/>
                <a:gd name="connsiteX14" fmla="*/ 18050 w 19050"/>
                <a:gd name="connsiteY14" fmla="*/ 10935 h 19050"/>
                <a:gd name="connsiteX15" fmla="*/ 17993 w 19050"/>
                <a:gd name="connsiteY15" fmla="*/ 10916 h 19050"/>
                <a:gd name="connsiteX16" fmla="*/ 17888 w 19050"/>
                <a:gd name="connsiteY16" fmla="*/ 10887 h 19050"/>
                <a:gd name="connsiteX17" fmla="*/ 17621 w 19050"/>
                <a:gd name="connsiteY17" fmla="*/ 10782 h 19050"/>
                <a:gd name="connsiteX18" fmla="*/ 11782 w 19050"/>
                <a:gd name="connsiteY18" fmla="*/ 7230 h 19050"/>
                <a:gd name="connsiteX19" fmla="*/ 11763 w 19050"/>
                <a:gd name="connsiteY19" fmla="*/ 7220 h 19050"/>
                <a:gd name="connsiteX20" fmla="*/ 11659 w 19050"/>
                <a:gd name="connsiteY20" fmla="*/ 7144 h 19050"/>
                <a:gd name="connsiteX21" fmla="*/ 11621 w 19050"/>
                <a:gd name="connsiteY21" fmla="*/ 8287 h 19050"/>
                <a:gd name="connsiteX22" fmla="*/ 11230 w 19050"/>
                <a:gd name="connsiteY22" fmla="*/ 8811 h 19050"/>
                <a:gd name="connsiteX23" fmla="*/ 7144 w 19050"/>
                <a:gd name="connsiteY23" fmla="*/ 11182 h 19050"/>
                <a:gd name="connsiteX24" fmla="*/ 7363 w 19050"/>
                <a:gd name="connsiteY24" fmla="*/ 11382 h 19050"/>
                <a:gd name="connsiteX25" fmla="*/ 13192 w 19050"/>
                <a:gd name="connsiteY25" fmla="*/ 14916 h 19050"/>
                <a:gd name="connsiteX26" fmla="*/ 13564 w 19050"/>
                <a:gd name="connsiteY26" fmla="*/ 15069 h 19050"/>
                <a:gd name="connsiteX27" fmla="*/ 13630 w 19050"/>
                <a:gd name="connsiteY27" fmla="*/ 15078 h 19050"/>
                <a:gd name="connsiteX28" fmla="*/ 14049 w 19050"/>
                <a:gd name="connsiteY28" fmla="*/ 15145 h 19050"/>
                <a:gd name="connsiteX29" fmla="*/ 14068 w 19050"/>
                <a:gd name="connsiteY29" fmla="*/ 15145 h 19050"/>
                <a:gd name="connsiteX30" fmla="*/ 14526 w 19050"/>
                <a:gd name="connsiteY30" fmla="*/ 15069 h 19050"/>
                <a:gd name="connsiteX31" fmla="*/ 14535 w 19050"/>
                <a:gd name="connsiteY31" fmla="*/ 15069 h 19050"/>
                <a:gd name="connsiteX32" fmla="*/ 14935 w 19050"/>
                <a:gd name="connsiteY32" fmla="*/ 14916 h 19050"/>
                <a:gd name="connsiteX33" fmla="*/ 19641 w 19050"/>
                <a:gd name="connsiteY33" fmla="*/ 12192 h 19050"/>
                <a:gd name="connsiteX34" fmla="*/ 19850 w 19050"/>
                <a:gd name="connsiteY34" fmla="*/ 12011 h 19050"/>
                <a:gd name="connsiteX35" fmla="*/ 19821 w 19050"/>
                <a:gd name="connsiteY35" fmla="*/ 11944 h 19050"/>
                <a:gd name="connsiteX36" fmla="*/ 19803 w 19050"/>
                <a:gd name="connsiteY36" fmla="*/ 11878 h 19050"/>
                <a:gd name="connsiteX37" fmla="*/ 19793 w 19050"/>
                <a:gd name="connsiteY37" fmla="*/ 11801 h 19050"/>
                <a:gd name="connsiteX38" fmla="*/ 19850 w 19050"/>
                <a:gd name="connsiteY38" fmla="*/ 10478 h 19050"/>
                <a:gd name="connsiteX39" fmla="*/ 19402 w 19050"/>
                <a:gd name="connsiteY39" fmla="*/ 10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050" h="19050">
                  <a:moveTo>
                    <a:pt x="19402" y="10773"/>
                  </a:moveTo>
                  <a:cubicBezTo>
                    <a:pt x="19345" y="10811"/>
                    <a:pt x="19288" y="10830"/>
                    <a:pt x="19212" y="10858"/>
                  </a:cubicBezTo>
                  <a:cubicBezTo>
                    <a:pt x="19164" y="10878"/>
                    <a:pt x="19107" y="10887"/>
                    <a:pt x="19060" y="10906"/>
                  </a:cubicBezTo>
                  <a:cubicBezTo>
                    <a:pt x="19040" y="10916"/>
                    <a:pt x="19012" y="10916"/>
                    <a:pt x="18983" y="10935"/>
                  </a:cubicBezTo>
                  <a:lnTo>
                    <a:pt x="18964" y="10935"/>
                  </a:lnTo>
                  <a:cubicBezTo>
                    <a:pt x="18945" y="10935"/>
                    <a:pt x="18945" y="10935"/>
                    <a:pt x="18936" y="10935"/>
                  </a:cubicBezTo>
                  <a:cubicBezTo>
                    <a:pt x="18878" y="10954"/>
                    <a:pt x="18850" y="10973"/>
                    <a:pt x="18793" y="10973"/>
                  </a:cubicBezTo>
                  <a:cubicBezTo>
                    <a:pt x="18755" y="10982"/>
                    <a:pt x="18717" y="10982"/>
                    <a:pt x="18679" y="10992"/>
                  </a:cubicBezTo>
                  <a:cubicBezTo>
                    <a:pt x="18621" y="10992"/>
                    <a:pt x="18583" y="10992"/>
                    <a:pt x="18545" y="10992"/>
                  </a:cubicBezTo>
                  <a:lnTo>
                    <a:pt x="18497" y="10992"/>
                  </a:lnTo>
                  <a:lnTo>
                    <a:pt x="18497" y="10992"/>
                  </a:lnTo>
                  <a:cubicBezTo>
                    <a:pt x="18459" y="10992"/>
                    <a:pt x="18421" y="10992"/>
                    <a:pt x="18421" y="10992"/>
                  </a:cubicBezTo>
                  <a:cubicBezTo>
                    <a:pt x="18364" y="10992"/>
                    <a:pt x="18326" y="10992"/>
                    <a:pt x="18269" y="10992"/>
                  </a:cubicBezTo>
                  <a:cubicBezTo>
                    <a:pt x="18221" y="10982"/>
                    <a:pt x="18164" y="10973"/>
                    <a:pt x="18117" y="10954"/>
                  </a:cubicBezTo>
                  <a:cubicBezTo>
                    <a:pt x="18097" y="10954"/>
                    <a:pt x="18050" y="10935"/>
                    <a:pt x="18050" y="10935"/>
                  </a:cubicBezTo>
                  <a:cubicBezTo>
                    <a:pt x="18031" y="10935"/>
                    <a:pt x="18012" y="10935"/>
                    <a:pt x="17993" y="10916"/>
                  </a:cubicBezTo>
                  <a:cubicBezTo>
                    <a:pt x="17955" y="10916"/>
                    <a:pt x="17917" y="10897"/>
                    <a:pt x="17888" y="10887"/>
                  </a:cubicBezTo>
                  <a:cubicBezTo>
                    <a:pt x="17793" y="10868"/>
                    <a:pt x="17688" y="10830"/>
                    <a:pt x="17621" y="10782"/>
                  </a:cubicBezTo>
                  <a:lnTo>
                    <a:pt x="11782" y="7230"/>
                  </a:lnTo>
                  <a:lnTo>
                    <a:pt x="11763" y="7220"/>
                  </a:lnTo>
                  <a:cubicBezTo>
                    <a:pt x="11735" y="7201"/>
                    <a:pt x="11697" y="7172"/>
                    <a:pt x="11659" y="7144"/>
                  </a:cubicBezTo>
                  <a:lnTo>
                    <a:pt x="11621" y="8287"/>
                  </a:lnTo>
                  <a:cubicBezTo>
                    <a:pt x="11611" y="8477"/>
                    <a:pt x="11487" y="8658"/>
                    <a:pt x="11230" y="8811"/>
                  </a:cubicBezTo>
                  <a:lnTo>
                    <a:pt x="7144" y="11182"/>
                  </a:lnTo>
                  <a:cubicBezTo>
                    <a:pt x="7201" y="11249"/>
                    <a:pt x="7258" y="11325"/>
                    <a:pt x="7363" y="11382"/>
                  </a:cubicBezTo>
                  <a:lnTo>
                    <a:pt x="13192" y="14916"/>
                  </a:lnTo>
                  <a:cubicBezTo>
                    <a:pt x="13306" y="14992"/>
                    <a:pt x="13430" y="15030"/>
                    <a:pt x="13564" y="15069"/>
                  </a:cubicBezTo>
                  <a:cubicBezTo>
                    <a:pt x="13592" y="15069"/>
                    <a:pt x="13611" y="15078"/>
                    <a:pt x="13630" y="15078"/>
                  </a:cubicBezTo>
                  <a:cubicBezTo>
                    <a:pt x="13764" y="15126"/>
                    <a:pt x="13906" y="15145"/>
                    <a:pt x="14049" y="15145"/>
                  </a:cubicBezTo>
                  <a:lnTo>
                    <a:pt x="14068" y="15145"/>
                  </a:lnTo>
                  <a:cubicBezTo>
                    <a:pt x="14221" y="15145"/>
                    <a:pt x="14373" y="15126"/>
                    <a:pt x="14526" y="15069"/>
                  </a:cubicBezTo>
                  <a:cubicBezTo>
                    <a:pt x="14526" y="15069"/>
                    <a:pt x="14526" y="15069"/>
                    <a:pt x="14535" y="15069"/>
                  </a:cubicBezTo>
                  <a:cubicBezTo>
                    <a:pt x="14687" y="15040"/>
                    <a:pt x="14821" y="14992"/>
                    <a:pt x="14935" y="14916"/>
                  </a:cubicBezTo>
                  <a:lnTo>
                    <a:pt x="19641" y="12192"/>
                  </a:lnTo>
                  <a:cubicBezTo>
                    <a:pt x="19745" y="12125"/>
                    <a:pt x="19793" y="12068"/>
                    <a:pt x="19850" y="12011"/>
                  </a:cubicBezTo>
                  <a:cubicBezTo>
                    <a:pt x="19841" y="11992"/>
                    <a:pt x="19821" y="11973"/>
                    <a:pt x="19821" y="11944"/>
                  </a:cubicBezTo>
                  <a:cubicBezTo>
                    <a:pt x="19812" y="11916"/>
                    <a:pt x="19803" y="11878"/>
                    <a:pt x="19803" y="11878"/>
                  </a:cubicBezTo>
                  <a:lnTo>
                    <a:pt x="19793" y="11801"/>
                  </a:lnTo>
                  <a:lnTo>
                    <a:pt x="19850" y="10478"/>
                  </a:lnTo>
                  <a:lnTo>
                    <a:pt x="19402" y="1077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83ACA10-69EF-4D21-ADE0-EF89BEA3A8B9}"/>
                </a:ext>
              </a:extLst>
            </p:cNvPr>
            <p:cNvSpPr/>
            <p:nvPr/>
          </p:nvSpPr>
          <p:spPr>
            <a:xfrm>
              <a:off x="5099381" y="5352036"/>
              <a:ext cx="19050" cy="19050"/>
            </a:xfrm>
            <a:custGeom>
              <a:avLst/>
              <a:gdLst>
                <a:gd name="connsiteX0" fmla="*/ 19850 w 19050"/>
                <a:gd name="connsiteY0" fmla="*/ 11859 h 19050"/>
                <a:gd name="connsiteX1" fmla="*/ 19850 w 19050"/>
                <a:gd name="connsiteY1" fmla="*/ 11802 h 19050"/>
                <a:gd name="connsiteX2" fmla="*/ 19850 w 19050"/>
                <a:gd name="connsiteY2" fmla="*/ 11792 h 19050"/>
                <a:gd name="connsiteX3" fmla="*/ 19898 w 19050"/>
                <a:gd name="connsiteY3" fmla="*/ 10497 h 19050"/>
                <a:gd name="connsiteX4" fmla="*/ 19412 w 19050"/>
                <a:gd name="connsiteY4" fmla="*/ 10773 h 19050"/>
                <a:gd name="connsiteX5" fmla="*/ 19231 w 19050"/>
                <a:gd name="connsiteY5" fmla="*/ 10868 h 19050"/>
                <a:gd name="connsiteX6" fmla="*/ 19069 w 19050"/>
                <a:gd name="connsiteY6" fmla="*/ 10906 h 19050"/>
                <a:gd name="connsiteX7" fmla="*/ 18993 w 19050"/>
                <a:gd name="connsiteY7" fmla="*/ 10925 h 19050"/>
                <a:gd name="connsiteX8" fmla="*/ 18974 w 19050"/>
                <a:gd name="connsiteY8" fmla="*/ 10944 h 19050"/>
                <a:gd name="connsiteX9" fmla="*/ 18945 w 19050"/>
                <a:gd name="connsiteY9" fmla="*/ 10944 h 19050"/>
                <a:gd name="connsiteX10" fmla="*/ 18812 w 19050"/>
                <a:gd name="connsiteY10" fmla="*/ 10963 h 19050"/>
                <a:gd name="connsiteX11" fmla="*/ 18688 w 19050"/>
                <a:gd name="connsiteY11" fmla="*/ 10982 h 19050"/>
                <a:gd name="connsiteX12" fmla="*/ 18555 w 19050"/>
                <a:gd name="connsiteY12" fmla="*/ 10992 h 19050"/>
                <a:gd name="connsiteX13" fmla="*/ 18517 w 19050"/>
                <a:gd name="connsiteY13" fmla="*/ 10992 h 19050"/>
                <a:gd name="connsiteX14" fmla="*/ 18498 w 19050"/>
                <a:gd name="connsiteY14" fmla="*/ 10992 h 19050"/>
                <a:gd name="connsiteX15" fmla="*/ 18431 w 19050"/>
                <a:gd name="connsiteY15" fmla="*/ 10992 h 19050"/>
                <a:gd name="connsiteX16" fmla="*/ 18298 w 19050"/>
                <a:gd name="connsiteY16" fmla="*/ 10973 h 19050"/>
                <a:gd name="connsiteX17" fmla="*/ 18126 w 19050"/>
                <a:gd name="connsiteY17" fmla="*/ 10963 h 19050"/>
                <a:gd name="connsiteX18" fmla="*/ 18040 w 19050"/>
                <a:gd name="connsiteY18" fmla="*/ 10944 h 19050"/>
                <a:gd name="connsiteX19" fmla="*/ 18002 w 19050"/>
                <a:gd name="connsiteY19" fmla="*/ 10925 h 19050"/>
                <a:gd name="connsiteX20" fmla="*/ 17897 w 19050"/>
                <a:gd name="connsiteY20" fmla="*/ 10897 h 19050"/>
                <a:gd name="connsiteX21" fmla="*/ 17631 w 19050"/>
                <a:gd name="connsiteY21" fmla="*/ 10773 h 19050"/>
                <a:gd name="connsiteX22" fmla="*/ 11792 w 19050"/>
                <a:gd name="connsiteY22" fmla="*/ 7230 h 19050"/>
                <a:gd name="connsiteX23" fmla="*/ 11773 w 19050"/>
                <a:gd name="connsiteY23" fmla="*/ 7220 h 19050"/>
                <a:gd name="connsiteX24" fmla="*/ 11668 w 19050"/>
                <a:gd name="connsiteY24" fmla="*/ 7144 h 19050"/>
                <a:gd name="connsiteX25" fmla="*/ 11621 w 19050"/>
                <a:gd name="connsiteY25" fmla="*/ 8268 h 19050"/>
                <a:gd name="connsiteX26" fmla="*/ 11230 w 19050"/>
                <a:gd name="connsiteY26" fmla="*/ 8801 h 19050"/>
                <a:gd name="connsiteX27" fmla="*/ 7144 w 19050"/>
                <a:gd name="connsiteY27" fmla="*/ 11173 h 19050"/>
                <a:gd name="connsiteX28" fmla="*/ 7363 w 19050"/>
                <a:gd name="connsiteY28" fmla="*/ 11373 h 19050"/>
                <a:gd name="connsiteX29" fmla="*/ 13202 w 19050"/>
                <a:gd name="connsiteY29" fmla="*/ 14916 h 19050"/>
                <a:gd name="connsiteX30" fmla="*/ 13573 w 19050"/>
                <a:gd name="connsiteY30" fmla="*/ 15069 h 19050"/>
                <a:gd name="connsiteX31" fmla="*/ 13640 w 19050"/>
                <a:gd name="connsiteY31" fmla="*/ 15078 h 19050"/>
                <a:gd name="connsiteX32" fmla="*/ 14069 w 19050"/>
                <a:gd name="connsiteY32" fmla="*/ 15135 h 19050"/>
                <a:gd name="connsiteX33" fmla="*/ 14078 w 19050"/>
                <a:gd name="connsiteY33" fmla="*/ 15135 h 19050"/>
                <a:gd name="connsiteX34" fmla="*/ 14535 w 19050"/>
                <a:gd name="connsiteY34" fmla="*/ 15078 h 19050"/>
                <a:gd name="connsiteX35" fmla="*/ 14554 w 19050"/>
                <a:gd name="connsiteY35" fmla="*/ 15078 h 19050"/>
                <a:gd name="connsiteX36" fmla="*/ 14945 w 19050"/>
                <a:gd name="connsiteY36" fmla="*/ 14907 h 19050"/>
                <a:gd name="connsiteX37" fmla="*/ 19650 w 19050"/>
                <a:gd name="connsiteY37" fmla="*/ 12192 h 19050"/>
                <a:gd name="connsiteX38" fmla="*/ 19850 w 19050"/>
                <a:gd name="connsiteY38" fmla="*/ 12002 h 19050"/>
                <a:gd name="connsiteX39" fmla="*/ 19831 w 19050"/>
                <a:gd name="connsiteY39" fmla="*/ 11945 h 19050"/>
                <a:gd name="connsiteX40" fmla="*/ 19850 w 19050"/>
                <a:gd name="connsiteY40" fmla="*/ 11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50" y="11859"/>
                  </a:moveTo>
                  <a:lnTo>
                    <a:pt x="19850" y="11802"/>
                  </a:lnTo>
                  <a:lnTo>
                    <a:pt x="19850" y="11792"/>
                  </a:lnTo>
                  <a:lnTo>
                    <a:pt x="19898" y="10497"/>
                  </a:lnTo>
                  <a:lnTo>
                    <a:pt x="19412" y="10773"/>
                  </a:lnTo>
                  <a:cubicBezTo>
                    <a:pt x="19355" y="10801"/>
                    <a:pt x="19298" y="10830"/>
                    <a:pt x="19231" y="10868"/>
                  </a:cubicBezTo>
                  <a:cubicBezTo>
                    <a:pt x="19183" y="10878"/>
                    <a:pt x="19126" y="10897"/>
                    <a:pt x="19069" y="10906"/>
                  </a:cubicBezTo>
                  <a:cubicBezTo>
                    <a:pt x="19050" y="10916"/>
                    <a:pt x="19022" y="10925"/>
                    <a:pt x="18993" y="10925"/>
                  </a:cubicBezTo>
                  <a:cubicBezTo>
                    <a:pt x="18993" y="10925"/>
                    <a:pt x="18983" y="10944"/>
                    <a:pt x="18974" y="10944"/>
                  </a:cubicBezTo>
                  <a:cubicBezTo>
                    <a:pt x="18974" y="10944"/>
                    <a:pt x="18955" y="10944"/>
                    <a:pt x="18945" y="10944"/>
                  </a:cubicBezTo>
                  <a:cubicBezTo>
                    <a:pt x="18898" y="10954"/>
                    <a:pt x="18860" y="10963"/>
                    <a:pt x="18812" y="10963"/>
                  </a:cubicBezTo>
                  <a:cubicBezTo>
                    <a:pt x="18764" y="10973"/>
                    <a:pt x="18726" y="10973"/>
                    <a:pt x="18688" y="10982"/>
                  </a:cubicBezTo>
                  <a:cubicBezTo>
                    <a:pt x="18650" y="10982"/>
                    <a:pt x="18612" y="10992"/>
                    <a:pt x="18555" y="10992"/>
                  </a:cubicBezTo>
                  <a:cubicBezTo>
                    <a:pt x="18545" y="10992"/>
                    <a:pt x="18536" y="10992"/>
                    <a:pt x="18517" y="10992"/>
                  </a:cubicBezTo>
                  <a:lnTo>
                    <a:pt x="18498" y="10992"/>
                  </a:lnTo>
                  <a:cubicBezTo>
                    <a:pt x="18469" y="10992"/>
                    <a:pt x="18450" y="10992"/>
                    <a:pt x="18431" y="10992"/>
                  </a:cubicBezTo>
                  <a:cubicBezTo>
                    <a:pt x="18383" y="10992"/>
                    <a:pt x="18336" y="10982"/>
                    <a:pt x="18298" y="10973"/>
                  </a:cubicBezTo>
                  <a:cubicBezTo>
                    <a:pt x="18231" y="10973"/>
                    <a:pt x="18183" y="10963"/>
                    <a:pt x="18126" y="10963"/>
                  </a:cubicBezTo>
                  <a:cubicBezTo>
                    <a:pt x="18097" y="10954"/>
                    <a:pt x="18088" y="10944"/>
                    <a:pt x="18040" y="10944"/>
                  </a:cubicBezTo>
                  <a:cubicBezTo>
                    <a:pt x="18040" y="10944"/>
                    <a:pt x="18021" y="10925"/>
                    <a:pt x="18002" y="10925"/>
                  </a:cubicBezTo>
                  <a:cubicBezTo>
                    <a:pt x="17964" y="10906"/>
                    <a:pt x="17926" y="10906"/>
                    <a:pt x="17897" y="10897"/>
                  </a:cubicBezTo>
                  <a:cubicBezTo>
                    <a:pt x="17793" y="10868"/>
                    <a:pt x="17697" y="10821"/>
                    <a:pt x="17631" y="10773"/>
                  </a:cubicBezTo>
                  <a:lnTo>
                    <a:pt x="11792" y="7230"/>
                  </a:lnTo>
                  <a:lnTo>
                    <a:pt x="11773" y="7220"/>
                  </a:lnTo>
                  <a:cubicBezTo>
                    <a:pt x="11725" y="7191"/>
                    <a:pt x="11697" y="7173"/>
                    <a:pt x="11668" y="7144"/>
                  </a:cubicBezTo>
                  <a:lnTo>
                    <a:pt x="11621" y="8268"/>
                  </a:lnTo>
                  <a:cubicBezTo>
                    <a:pt x="11611" y="8458"/>
                    <a:pt x="11487" y="8649"/>
                    <a:pt x="11230" y="8801"/>
                  </a:cubicBezTo>
                  <a:lnTo>
                    <a:pt x="7144" y="11173"/>
                  </a:lnTo>
                  <a:cubicBezTo>
                    <a:pt x="7201" y="11240"/>
                    <a:pt x="7268" y="11316"/>
                    <a:pt x="7363" y="11373"/>
                  </a:cubicBezTo>
                  <a:lnTo>
                    <a:pt x="13202" y="14916"/>
                  </a:lnTo>
                  <a:cubicBezTo>
                    <a:pt x="13316" y="14983"/>
                    <a:pt x="13440" y="15030"/>
                    <a:pt x="13573" y="15069"/>
                  </a:cubicBezTo>
                  <a:cubicBezTo>
                    <a:pt x="13602" y="15078"/>
                    <a:pt x="13621" y="15078"/>
                    <a:pt x="13640" y="15078"/>
                  </a:cubicBezTo>
                  <a:cubicBezTo>
                    <a:pt x="13773" y="15107"/>
                    <a:pt x="13907" y="15135"/>
                    <a:pt x="14069" y="15135"/>
                  </a:cubicBezTo>
                  <a:lnTo>
                    <a:pt x="14078" y="15135"/>
                  </a:lnTo>
                  <a:cubicBezTo>
                    <a:pt x="14231" y="15135"/>
                    <a:pt x="14383" y="15107"/>
                    <a:pt x="14535" y="15078"/>
                  </a:cubicBezTo>
                  <a:lnTo>
                    <a:pt x="14554" y="15078"/>
                  </a:lnTo>
                  <a:cubicBezTo>
                    <a:pt x="14697" y="15040"/>
                    <a:pt x="14830" y="14983"/>
                    <a:pt x="14945" y="14907"/>
                  </a:cubicBezTo>
                  <a:lnTo>
                    <a:pt x="19650" y="12192"/>
                  </a:lnTo>
                  <a:cubicBezTo>
                    <a:pt x="19745" y="12135"/>
                    <a:pt x="19803" y="12068"/>
                    <a:pt x="19850" y="12002"/>
                  </a:cubicBezTo>
                  <a:cubicBezTo>
                    <a:pt x="19831" y="11983"/>
                    <a:pt x="19831" y="11964"/>
                    <a:pt x="19831" y="11945"/>
                  </a:cubicBezTo>
                  <a:cubicBezTo>
                    <a:pt x="19869" y="11925"/>
                    <a:pt x="19860" y="11906"/>
                    <a:pt x="19850" y="11859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92DB787-20DD-4235-8F55-28616863BFA5}"/>
                </a:ext>
              </a:extLst>
            </p:cNvPr>
            <p:cNvSpPr/>
            <p:nvPr/>
          </p:nvSpPr>
          <p:spPr>
            <a:xfrm>
              <a:off x="5107753" y="5357104"/>
              <a:ext cx="19050" cy="19050"/>
            </a:xfrm>
            <a:custGeom>
              <a:avLst/>
              <a:gdLst>
                <a:gd name="connsiteX0" fmla="*/ 19917 w 19050"/>
                <a:gd name="connsiteY0" fmla="*/ 10478 h 19050"/>
                <a:gd name="connsiteX1" fmla="*/ 19403 w 19050"/>
                <a:gd name="connsiteY1" fmla="*/ 10773 h 19050"/>
                <a:gd name="connsiteX2" fmla="*/ 19222 w 19050"/>
                <a:gd name="connsiteY2" fmla="*/ 10859 h 19050"/>
                <a:gd name="connsiteX3" fmla="*/ 19050 w 19050"/>
                <a:gd name="connsiteY3" fmla="*/ 10906 h 19050"/>
                <a:gd name="connsiteX4" fmla="*/ 18983 w 19050"/>
                <a:gd name="connsiteY4" fmla="*/ 10925 h 19050"/>
                <a:gd name="connsiteX5" fmla="*/ 18974 w 19050"/>
                <a:gd name="connsiteY5" fmla="*/ 10925 h 19050"/>
                <a:gd name="connsiteX6" fmla="*/ 18917 w 19050"/>
                <a:gd name="connsiteY6" fmla="*/ 10944 h 19050"/>
                <a:gd name="connsiteX7" fmla="*/ 18793 w 19050"/>
                <a:gd name="connsiteY7" fmla="*/ 10982 h 19050"/>
                <a:gd name="connsiteX8" fmla="*/ 18669 w 19050"/>
                <a:gd name="connsiteY8" fmla="*/ 10992 h 19050"/>
                <a:gd name="connsiteX9" fmla="*/ 18536 w 19050"/>
                <a:gd name="connsiteY9" fmla="*/ 10992 h 19050"/>
                <a:gd name="connsiteX10" fmla="*/ 18507 w 19050"/>
                <a:gd name="connsiteY10" fmla="*/ 10992 h 19050"/>
                <a:gd name="connsiteX11" fmla="*/ 18498 w 19050"/>
                <a:gd name="connsiteY11" fmla="*/ 10992 h 19050"/>
                <a:gd name="connsiteX12" fmla="*/ 18412 w 19050"/>
                <a:gd name="connsiteY12" fmla="*/ 10992 h 19050"/>
                <a:gd name="connsiteX13" fmla="*/ 18279 w 19050"/>
                <a:gd name="connsiteY13" fmla="*/ 10982 h 19050"/>
                <a:gd name="connsiteX14" fmla="*/ 18117 w 19050"/>
                <a:gd name="connsiteY14" fmla="*/ 10963 h 19050"/>
                <a:gd name="connsiteX15" fmla="*/ 18059 w 19050"/>
                <a:gd name="connsiteY15" fmla="*/ 10944 h 19050"/>
                <a:gd name="connsiteX16" fmla="*/ 18002 w 19050"/>
                <a:gd name="connsiteY16" fmla="*/ 10916 h 19050"/>
                <a:gd name="connsiteX17" fmla="*/ 17879 w 19050"/>
                <a:gd name="connsiteY17" fmla="*/ 10897 h 19050"/>
                <a:gd name="connsiteX18" fmla="*/ 17621 w 19050"/>
                <a:gd name="connsiteY18" fmla="*/ 10773 h 19050"/>
                <a:gd name="connsiteX19" fmla="*/ 11792 w 19050"/>
                <a:gd name="connsiteY19" fmla="*/ 7239 h 19050"/>
                <a:gd name="connsiteX20" fmla="*/ 11773 w 19050"/>
                <a:gd name="connsiteY20" fmla="*/ 7230 h 19050"/>
                <a:gd name="connsiteX21" fmla="*/ 11659 w 19050"/>
                <a:gd name="connsiteY21" fmla="*/ 7144 h 19050"/>
                <a:gd name="connsiteX22" fmla="*/ 11621 w 19050"/>
                <a:gd name="connsiteY22" fmla="*/ 8287 h 19050"/>
                <a:gd name="connsiteX23" fmla="*/ 11240 w 19050"/>
                <a:gd name="connsiteY23" fmla="*/ 8801 h 19050"/>
                <a:gd name="connsiteX24" fmla="*/ 7144 w 19050"/>
                <a:gd name="connsiteY24" fmla="*/ 11182 h 19050"/>
                <a:gd name="connsiteX25" fmla="*/ 7353 w 19050"/>
                <a:gd name="connsiteY25" fmla="*/ 11382 h 19050"/>
                <a:gd name="connsiteX26" fmla="*/ 13202 w 19050"/>
                <a:gd name="connsiteY26" fmla="*/ 14916 h 19050"/>
                <a:gd name="connsiteX27" fmla="*/ 13564 w 19050"/>
                <a:gd name="connsiteY27" fmla="*/ 15078 h 19050"/>
                <a:gd name="connsiteX28" fmla="*/ 13630 w 19050"/>
                <a:gd name="connsiteY28" fmla="*/ 15088 h 19050"/>
                <a:gd name="connsiteX29" fmla="*/ 14049 w 19050"/>
                <a:gd name="connsiteY29" fmla="*/ 15135 h 19050"/>
                <a:gd name="connsiteX30" fmla="*/ 14069 w 19050"/>
                <a:gd name="connsiteY30" fmla="*/ 15135 h 19050"/>
                <a:gd name="connsiteX31" fmla="*/ 14516 w 19050"/>
                <a:gd name="connsiteY31" fmla="*/ 15078 h 19050"/>
                <a:gd name="connsiteX32" fmla="*/ 14535 w 19050"/>
                <a:gd name="connsiteY32" fmla="*/ 15078 h 19050"/>
                <a:gd name="connsiteX33" fmla="*/ 14935 w 19050"/>
                <a:gd name="connsiteY33" fmla="*/ 14916 h 19050"/>
                <a:gd name="connsiteX34" fmla="*/ 19650 w 19050"/>
                <a:gd name="connsiteY34" fmla="*/ 12202 h 19050"/>
                <a:gd name="connsiteX35" fmla="*/ 19860 w 19050"/>
                <a:gd name="connsiteY35" fmla="*/ 12011 h 19050"/>
                <a:gd name="connsiteX36" fmla="*/ 19841 w 19050"/>
                <a:gd name="connsiteY36" fmla="*/ 11954 h 19050"/>
                <a:gd name="connsiteX37" fmla="*/ 19822 w 19050"/>
                <a:gd name="connsiteY37" fmla="*/ 11868 h 19050"/>
                <a:gd name="connsiteX38" fmla="*/ 19822 w 19050"/>
                <a:gd name="connsiteY38" fmla="*/ 11811 h 19050"/>
                <a:gd name="connsiteX39" fmla="*/ 19822 w 19050"/>
                <a:gd name="connsiteY39" fmla="*/ 11811 h 19050"/>
                <a:gd name="connsiteX40" fmla="*/ 19917 w 19050"/>
                <a:gd name="connsiteY40" fmla="*/ 104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917" y="10478"/>
                  </a:moveTo>
                  <a:lnTo>
                    <a:pt x="19403" y="10773"/>
                  </a:lnTo>
                  <a:cubicBezTo>
                    <a:pt x="19336" y="10792"/>
                    <a:pt x="19279" y="10830"/>
                    <a:pt x="19222" y="10859"/>
                  </a:cubicBezTo>
                  <a:cubicBezTo>
                    <a:pt x="19165" y="10878"/>
                    <a:pt x="19117" y="10897"/>
                    <a:pt x="19050" y="10906"/>
                  </a:cubicBezTo>
                  <a:cubicBezTo>
                    <a:pt x="19041" y="10916"/>
                    <a:pt x="19012" y="10916"/>
                    <a:pt x="18983" y="10925"/>
                  </a:cubicBezTo>
                  <a:lnTo>
                    <a:pt x="18974" y="10925"/>
                  </a:lnTo>
                  <a:cubicBezTo>
                    <a:pt x="18955" y="10944"/>
                    <a:pt x="18936" y="10944"/>
                    <a:pt x="18917" y="10944"/>
                  </a:cubicBezTo>
                  <a:cubicBezTo>
                    <a:pt x="18879" y="10963"/>
                    <a:pt x="18840" y="10973"/>
                    <a:pt x="18793" y="10982"/>
                  </a:cubicBezTo>
                  <a:cubicBezTo>
                    <a:pt x="18755" y="10982"/>
                    <a:pt x="18717" y="10982"/>
                    <a:pt x="18669" y="10992"/>
                  </a:cubicBezTo>
                  <a:cubicBezTo>
                    <a:pt x="18631" y="10992"/>
                    <a:pt x="18593" y="10992"/>
                    <a:pt x="18536" y="10992"/>
                  </a:cubicBezTo>
                  <a:cubicBezTo>
                    <a:pt x="18536" y="10992"/>
                    <a:pt x="18526" y="10992"/>
                    <a:pt x="18507" y="10992"/>
                  </a:cubicBezTo>
                  <a:lnTo>
                    <a:pt x="18498" y="10992"/>
                  </a:lnTo>
                  <a:cubicBezTo>
                    <a:pt x="18469" y="10992"/>
                    <a:pt x="18412" y="10992"/>
                    <a:pt x="18412" y="10992"/>
                  </a:cubicBezTo>
                  <a:cubicBezTo>
                    <a:pt x="18374" y="10992"/>
                    <a:pt x="18317" y="10992"/>
                    <a:pt x="18279" y="10982"/>
                  </a:cubicBezTo>
                  <a:cubicBezTo>
                    <a:pt x="18222" y="10982"/>
                    <a:pt x="18183" y="10973"/>
                    <a:pt x="18117" y="10963"/>
                  </a:cubicBezTo>
                  <a:cubicBezTo>
                    <a:pt x="18098" y="10963"/>
                    <a:pt x="18079" y="10944"/>
                    <a:pt x="18059" y="10944"/>
                  </a:cubicBezTo>
                  <a:cubicBezTo>
                    <a:pt x="18031" y="10944"/>
                    <a:pt x="18021" y="10925"/>
                    <a:pt x="18002" y="10916"/>
                  </a:cubicBezTo>
                  <a:cubicBezTo>
                    <a:pt x="17964" y="10906"/>
                    <a:pt x="17926" y="10906"/>
                    <a:pt x="17879" y="10897"/>
                  </a:cubicBezTo>
                  <a:cubicBezTo>
                    <a:pt x="17783" y="10859"/>
                    <a:pt x="17697" y="10830"/>
                    <a:pt x="17621" y="10773"/>
                  </a:cubicBezTo>
                  <a:lnTo>
                    <a:pt x="11792" y="7239"/>
                  </a:lnTo>
                  <a:lnTo>
                    <a:pt x="11773" y="7230"/>
                  </a:lnTo>
                  <a:cubicBezTo>
                    <a:pt x="11725" y="7201"/>
                    <a:pt x="11697" y="7172"/>
                    <a:pt x="11659" y="7144"/>
                  </a:cubicBezTo>
                  <a:lnTo>
                    <a:pt x="11621" y="8287"/>
                  </a:lnTo>
                  <a:cubicBezTo>
                    <a:pt x="11621" y="8487"/>
                    <a:pt x="11487" y="8649"/>
                    <a:pt x="11240" y="8801"/>
                  </a:cubicBezTo>
                  <a:lnTo>
                    <a:pt x="7144" y="11182"/>
                  </a:lnTo>
                  <a:cubicBezTo>
                    <a:pt x="7201" y="11249"/>
                    <a:pt x="7268" y="11325"/>
                    <a:pt x="7353" y="11382"/>
                  </a:cubicBezTo>
                  <a:lnTo>
                    <a:pt x="13202" y="14916"/>
                  </a:lnTo>
                  <a:cubicBezTo>
                    <a:pt x="13306" y="14992"/>
                    <a:pt x="13430" y="15030"/>
                    <a:pt x="13564" y="15078"/>
                  </a:cubicBezTo>
                  <a:cubicBezTo>
                    <a:pt x="13583" y="15078"/>
                    <a:pt x="13602" y="15078"/>
                    <a:pt x="13630" y="15088"/>
                  </a:cubicBezTo>
                  <a:cubicBezTo>
                    <a:pt x="13773" y="15116"/>
                    <a:pt x="13907" y="15135"/>
                    <a:pt x="14049" y="15135"/>
                  </a:cubicBezTo>
                  <a:lnTo>
                    <a:pt x="14069" y="15135"/>
                  </a:lnTo>
                  <a:cubicBezTo>
                    <a:pt x="14221" y="15135"/>
                    <a:pt x="14364" y="15116"/>
                    <a:pt x="14516" y="15078"/>
                  </a:cubicBezTo>
                  <a:lnTo>
                    <a:pt x="14535" y="15078"/>
                  </a:lnTo>
                  <a:cubicBezTo>
                    <a:pt x="14688" y="15040"/>
                    <a:pt x="14821" y="14992"/>
                    <a:pt x="14935" y="14916"/>
                  </a:cubicBezTo>
                  <a:lnTo>
                    <a:pt x="19650" y="12202"/>
                  </a:lnTo>
                  <a:cubicBezTo>
                    <a:pt x="19745" y="12125"/>
                    <a:pt x="19812" y="12068"/>
                    <a:pt x="19860" y="12011"/>
                  </a:cubicBezTo>
                  <a:cubicBezTo>
                    <a:pt x="19850" y="12002"/>
                    <a:pt x="19850" y="11982"/>
                    <a:pt x="19841" y="11954"/>
                  </a:cubicBezTo>
                  <a:cubicBezTo>
                    <a:pt x="19831" y="11935"/>
                    <a:pt x="19831" y="11906"/>
                    <a:pt x="19822" y="11868"/>
                  </a:cubicBezTo>
                  <a:lnTo>
                    <a:pt x="19822" y="11811"/>
                  </a:lnTo>
                  <a:lnTo>
                    <a:pt x="19822" y="11811"/>
                  </a:lnTo>
                  <a:lnTo>
                    <a:pt x="19917" y="10478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1C452CF-B9A2-4328-A884-C62520FEC876}"/>
                </a:ext>
              </a:extLst>
            </p:cNvPr>
            <p:cNvSpPr/>
            <p:nvPr/>
          </p:nvSpPr>
          <p:spPr>
            <a:xfrm>
              <a:off x="5116126" y="5362162"/>
              <a:ext cx="19050" cy="19050"/>
            </a:xfrm>
            <a:custGeom>
              <a:avLst/>
              <a:gdLst>
                <a:gd name="connsiteX0" fmla="*/ 19860 w 19050"/>
                <a:gd name="connsiteY0" fmla="*/ 11897 h 19050"/>
                <a:gd name="connsiteX1" fmla="*/ 19860 w 19050"/>
                <a:gd name="connsiteY1" fmla="*/ 11811 h 19050"/>
                <a:gd name="connsiteX2" fmla="*/ 19860 w 19050"/>
                <a:gd name="connsiteY2" fmla="*/ 11801 h 19050"/>
                <a:gd name="connsiteX3" fmla="*/ 19898 w 19050"/>
                <a:gd name="connsiteY3" fmla="*/ 10506 h 19050"/>
                <a:gd name="connsiteX4" fmla="*/ 19431 w 19050"/>
                <a:gd name="connsiteY4" fmla="*/ 10782 h 19050"/>
                <a:gd name="connsiteX5" fmla="*/ 19241 w 19050"/>
                <a:gd name="connsiteY5" fmla="*/ 10868 h 19050"/>
                <a:gd name="connsiteX6" fmla="*/ 19088 w 19050"/>
                <a:gd name="connsiteY6" fmla="*/ 10916 h 19050"/>
                <a:gd name="connsiteX7" fmla="*/ 19003 w 19050"/>
                <a:gd name="connsiteY7" fmla="*/ 10954 h 19050"/>
                <a:gd name="connsiteX8" fmla="*/ 18993 w 19050"/>
                <a:gd name="connsiteY8" fmla="*/ 10954 h 19050"/>
                <a:gd name="connsiteX9" fmla="*/ 18955 w 19050"/>
                <a:gd name="connsiteY9" fmla="*/ 10954 h 19050"/>
                <a:gd name="connsiteX10" fmla="*/ 18822 w 19050"/>
                <a:gd name="connsiteY10" fmla="*/ 10982 h 19050"/>
                <a:gd name="connsiteX11" fmla="*/ 18698 w 19050"/>
                <a:gd name="connsiteY11" fmla="*/ 10992 h 19050"/>
                <a:gd name="connsiteX12" fmla="*/ 18574 w 19050"/>
                <a:gd name="connsiteY12" fmla="*/ 11001 h 19050"/>
                <a:gd name="connsiteX13" fmla="*/ 18517 w 19050"/>
                <a:gd name="connsiteY13" fmla="*/ 11001 h 19050"/>
                <a:gd name="connsiteX14" fmla="*/ 18507 w 19050"/>
                <a:gd name="connsiteY14" fmla="*/ 11001 h 19050"/>
                <a:gd name="connsiteX15" fmla="*/ 18431 w 19050"/>
                <a:gd name="connsiteY15" fmla="*/ 10992 h 19050"/>
                <a:gd name="connsiteX16" fmla="*/ 18298 w 19050"/>
                <a:gd name="connsiteY16" fmla="*/ 10992 h 19050"/>
                <a:gd name="connsiteX17" fmla="*/ 18145 w 19050"/>
                <a:gd name="connsiteY17" fmla="*/ 10973 h 19050"/>
                <a:gd name="connsiteX18" fmla="*/ 18069 w 19050"/>
                <a:gd name="connsiteY18" fmla="*/ 10954 h 19050"/>
                <a:gd name="connsiteX19" fmla="*/ 18021 w 19050"/>
                <a:gd name="connsiteY19" fmla="*/ 10944 h 19050"/>
                <a:gd name="connsiteX20" fmla="*/ 17897 w 19050"/>
                <a:gd name="connsiteY20" fmla="*/ 10906 h 19050"/>
                <a:gd name="connsiteX21" fmla="*/ 17650 w 19050"/>
                <a:gd name="connsiteY21" fmla="*/ 10792 h 19050"/>
                <a:gd name="connsiteX22" fmla="*/ 11802 w 19050"/>
                <a:gd name="connsiteY22" fmla="*/ 7248 h 19050"/>
                <a:gd name="connsiteX23" fmla="*/ 11792 w 19050"/>
                <a:gd name="connsiteY23" fmla="*/ 7239 h 19050"/>
                <a:gd name="connsiteX24" fmla="*/ 11659 w 19050"/>
                <a:gd name="connsiteY24" fmla="*/ 7144 h 19050"/>
                <a:gd name="connsiteX25" fmla="*/ 11611 w 19050"/>
                <a:gd name="connsiteY25" fmla="*/ 8277 h 19050"/>
                <a:gd name="connsiteX26" fmla="*/ 11230 w 19050"/>
                <a:gd name="connsiteY26" fmla="*/ 8801 h 19050"/>
                <a:gd name="connsiteX27" fmla="*/ 7144 w 19050"/>
                <a:gd name="connsiteY27" fmla="*/ 11163 h 19050"/>
                <a:gd name="connsiteX28" fmla="*/ 7382 w 19050"/>
                <a:gd name="connsiteY28" fmla="*/ 11382 h 19050"/>
                <a:gd name="connsiteX29" fmla="*/ 13211 w 19050"/>
                <a:gd name="connsiteY29" fmla="*/ 14916 h 19050"/>
                <a:gd name="connsiteX30" fmla="*/ 13583 w 19050"/>
                <a:gd name="connsiteY30" fmla="*/ 15069 h 19050"/>
                <a:gd name="connsiteX31" fmla="*/ 13649 w 19050"/>
                <a:gd name="connsiteY31" fmla="*/ 15087 h 19050"/>
                <a:gd name="connsiteX32" fmla="*/ 14078 w 19050"/>
                <a:gd name="connsiteY32" fmla="*/ 15126 h 19050"/>
                <a:gd name="connsiteX33" fmla="*/ 14088 w 19050"/>
                <a:gd name="connsiteY33" fmla="*/ 15126 h 19050"/>
                <a:gd name="connsiteX34" fmla="*/ 14535 w 19050"/>
                <a:gd name="connsiteY34" fmla="*/ 15078 h 19050"/>
                <a:gd name="connsiteX35" fmla="*/ 14564 w 19050"/>
                <a:gd name="connsiteY35" fmla="*/ 15069 h 19050"/>
                <a:gd name="connsiteX36" fmla="*/ 14964 w 19050"/>
                <a:gd name="connsiteY36" fmla="*/ 14907 h 19050"/>
                <a:gd name="connsiteX37" fmla="*/ 19679 w 19050"/>
                <a:gd name="connsiteY37" fmla="*/ 12192 h 19050"/>
                <a:gd name="connsiteX38" fmla="*/ 19869 w 19050"/>
                <a:gd name="connsiteY38" fmla="*/ 12020 h 19050"/>
                <a:gd name="connsiteX39" fmla="*/ 19850 w 19050"/>
                <a:gd name="connsiteY39" fmla="*/ 11944 h 19050"/>
                <a:gd name="connsiteX40" fmla="*/ 19860 w 19050"/>
                <a:gd name="connsiteY40" fmla="*/ 118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60" y="11897"/>
                  </a:moveTo>
                  <a:lnTo>
                    <a:pt x="19860" y="11811"/>
                  </a:lnTo>
                  <a:lnTo>
                    <a:pt x="19860" y="11801"/>
                  </a:lnTo>
                  <a:lnTo>
                    <a:pt x="19898" y="10506"/>
                  </a:lnTo>
                  <a:lnTo>
                    <a:pt x="19431" y="10782"/>
                  </a:lnTo>
                  <a:cubicBezTo>
                    <a:pt x="19365" y="10811"/>
                    <a:pt x="19307" y="10849"/>
                    <a:pt x="19241" y="10868"/>
                  </a:cubicBezTo>
                  <a:cubicBezTo>
                    <a:pt x="19183" y="10887"/>
                    <a:pt x="19126" y="10906"/>
                    <a:pt x="19088" y="10916"/>
                  </a:cubicBezTo>
                  <a:cubicBezTo>
                    <a:pt x="19060" y="10925"/>
                    <a:pt x="19031" y="10925"/>
                    <a:pt x="19003" y="10954"/>
                  </a:cubicBezTo>
                  <a:lnTo>
                    <a:pt x="18993" y="10954"/>
                  </a:lnTo>
                  <a:cubicBezTo>
                    <a:pt x="18974" y="10954"/>
                    <a:pt x="18955" y="10954"/>
                    <a:pt x="18955" y="10954"/>
                  </a:cubicBezTo>
                  <a:cubicBezTo>
                    <a:pt x="18907" y="10954"/>
                    <a:pt x="18860" y="10973"/>
                    <a:pt x="18822" y="10982"/>
                  </a:cubicBezTo>
                  <a:cubicBezTo>
                    <a:pt x="18783" y="10982"/>
                    <a:pt x="18745" y="10992"/>
                    <a:pt x="18698" y="10992"/>
                  </a:cubicBezTo>
                  <a:cubicBezTo>
                    <a:pt x="18650" y="10992"/>
                    <a:pt x="18612" y="10992"/>
                    <a:pt x="18574" y="11001"/>
                  </a:cubicBezTo>
                  <a:lnTo>
                    <a:pt x="18517" y="11001"/>
                  </a:lnTo>
                  <a:lnTo>
                    <a:pt x="18507" y="11001"/>
                  </a:lnTo>
                  <a:lnTo>
                    <a:pt x="18431" y="10992"/>
                  </a:lnTo>
                  <a:cubicBezTo>
                    <a:pt x="18393" y="10992"/>
                    <a:pt x="18355" y="10992"/>
                    <a:pt x="18298" y="10992"/>
                  </a:cubicBezTo>
                  <a:cubicBezTo>
                    <a:pt x="18250" y="10982"/>
                    <a:pt x="18193" y="10982"/>
                    <a:pt x="18145" y="10973"/>
                  </a:cubicBezTo>
                  <a:cubicBezTo>
                    <a:pt x="18117" y="10954"/>
                    <a:pt x="18069" y="10954"/>
                    <a:pt x="18069" y="10954"/>
                  </a:cubicBezTo>
                  <a:cubicBezTo>
                    <a:pt x="18060" y="10954"/>
                    <a:pt x="18040" y="10954"/>
                    <a:pt x="18021" y="10944"/>
                  </a:cubicBezTo>
                  <a:cubicBezTo>
                    <a:pt x="17983" y="10925"/>
                    <a:pt x="17945" y="10916"/>
                    <a:pt x="17897" y="10906"/>
                  </a:cubicBezTo>
                  <a:cubicBezTo>
                    <a:pt x="17812" y="10878"/>
                    <a:pt x="17717" y="10839"/>
                    <a:pt x="17650" y="10792"/>
                  </a:cubicBezTo>
                  <a:lnTo>
                    <a:pt x="11802" y="7248"/>
                  </a:lnTo>
                  <a:lnTo>
                    <a:pt x="11792" y="7239"/>
                  </a:lnTo>
                  <a:cubicBezTo>
                    <a:pt x="11744" y="7210"/>
                    <a:pt x="11697" y="7172"/>
                    <a:pt x="11659" y="7144"/>
                  </a:cubicBezTo>
                  <a:lnTo>
                    <a:pt x="11611" y="8277"/>
                  </a:lnTo>
                  <a:cubicBezTo>
                    <a:pt x="11602" y="8468"/>
                    <a:pt x="11468" y="8658"/>
                    <a:pt x="11230" y="8801"/>
                  </a:cubicBezTo>
                  <a:lnTo>
                    <a:pt x="7144" y="11163"/>
                  </a:lnTo>
                  <a:cubicBezTo>
                    <a:pt x="7201" y="11249"/>
                    <a:pt x="7268" y="11335"/>
                    <a:pt x="7382" y="11382"/>
                  </a:cubicBezTo>
                  <a:lnTo>
                    <a:pt x="13211" y="14916"/>
                  </a:lnTo>
                  <a:cubicBezTo>
                    <a:pt x="13335" y="14992"/>
                    <a:pt x="13449" y="15040"/>
                    <a:pt x="13583" y="15069"/>
                  </a:cubicBezTo>
                  <a:cubicBezTo>
                    <a:pt x="13611" y="15069"/>
                    <a:pt x="13649" y="15087"/>
                    <a:pt x="13649" y="15087"/>
                  </a:cubicBezTo>
                  <a:cubicBezTo>
                    <a:pt x="13792" y="15116"/>
                    <a:pt x="13926" y="15126"/>
                    <a:pt x="14078" y="15126"/>
                  </a:cubicBezTo>
                  <a:lnTo>
                    <a:pt x="14088" y="15126"/>
                  </a:lnTo>
                  <a:cubicBezTo>
                    <a:pt x="14249" y="15126"/>
                    <a:pt x="14392" y="15116"/>
                    <a:pt x="14535" y="15078"/>
                  </a:cubicBezTo>
                  <a:lnTo>
                    <a:pt x="14564" y="15069"/>
                  </a:lnTo>
                  <a:cubicBezTo>
                    <a:pt x="14707" y="15040"/>
                    <a:pt x="14840" y="14992"/>
                    <a:pt x="14964" y="14907"/>
                  </a:cubicBezTo>
                  <a:lnTo>
                    <a:pt x="19679" y="12192"/>
                  </a:lnTo>
                  <a:cubicBezTo>
                    <a:pt x="19764" y="12135"/>
                    <a:pt x="19812" y="12078"/>
                    <a:pt x="19869" y="12020"/>
                  </a:cubicBezTo>
                  <a:cubicBezTo>
                    <a:pt x="19860" y="11982"/>
                    <a:pt x="19850" y="11963"/>
                    <a:pt x="19850" y="11944"/>
                  </a:cubicBezTo>
                  <a:cubicBezTo>
                    <a:pt x="19869" y="11944"/>
                    <a:pt x="19860" y="11897"/>
                    <a:pt x="19860" y="1189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79C7F23-EFD6-40FC-BDB1-BA64C2D316F3}"/>
                </a:ext>
              </a:extLst>
            </p:cNvPr>
            <p:cNvSpPr/>
            <p:nvPr/>
          </p:nvSpPr>
          <p:spPr>
            <a:xfrm>
              <a:off x="5124508" y="5367248"/>
              <a:ext cx="19050" cy="19050"/>
            </a:xfrm>
            <a:custGeom>
              <a:avLst/>
              <a:gdLst>
                <a:gd name="connsiteX0" fmla="*/ 19907 w 19050"/>
                <a:gd name="connsiteY0" fmla="*/ 10478 h 19050"/>
                <a:gd name="connsiteX1" fmla="*/ 19403 w 19050"/>
                <a:gd name="connsiteY1" fmla="*/ 10763 h 19050"/>
                <a:gd name="connsiteX2" fmla="*/ 19212 w 19050"/>
                <a:gd name="connsiteY2" fmla="*/ 10849 h 19050"/>
                <a:gd name="connsiteX3" fmla="*/ 19060 w 19050"/>
                <a:gd name="connsiteY3" fmla="*/ 10906 h 19050"/>
                <a:gd name="connsiteX4" fmla="*/ 18983 w 19050"/>
                <a:gd name="connsiteY4" fmla="*/ 10925 h 19050"/>
                <a:gd name="connsiteX5" fmla="*/ 18964 w 19050"/>
                <a:gd name="connsiteY5" fmla="*/ 10925 h 19050"/>
                <a:gd name="connsiteX6" fmla="*/ 18926 w 19050"/>
                <a:gd name="connsiteY6" fmla="*/ 10954 h 19050"/>
                <a:gd name="connsiteX7" fmla="*/ 18793 w 19050"/>
                <a:gd name="connsiteY7" fmla="*/ 10973 h 19050"/>
                <a:gd name="connsiteX8" fmla="*/ 18669 w 19050"/>
                <a:gd name="connsiteY8" fmla="*/ 10982 h 19050"/>
                <a:gd name="connsiteX9" fmla="*/ 18545 w 19050"/>
                <a:gd name="connsiteY9" fmla="*/ 10992 h 19050"/>
                <a:gd name="connsiteX10" fmla="*/ 18507 w 19050"/>
                <a:gd name="connsiteY10" fmla="*/ 10992 h 19050"/>
                <a:gd name="connsiteX11" fmla="*/ 18498 w 19050"/>
                <a:gd name="connsiteY11" fmla="*/ 10992 h 19050"/>
                <a:gd name="connsiteX12" fmla="*/ 18422 w 19050"/>
                <a:gd name="connsiteY12" fmla="*/ 10992 h 19050"/>
                <a:gd name="connsiteX13" fmla="*/ 18279 w 19050"/>
                <a:gd name="connsiteY13" fmla="*/ 10982 h 19050"/>
                <a:gd name="connsiteX14" fmla="*/ 18126 w 19050"/>
                <a:gd name="connsiteY14" fmla="*/ 10963 h 19050"/>
                <a:gd name="connsiteX15" fmla="*/ 18059 w 19050"/>
                <a:gd name="connsiteY15" fmla="*/ 10935 h 19050"/>
                <a:gd name="connsiteX16" fmla="*/ 17993 w 19050"/>
                <a:gd name="connsiteY16" fmla="*/ 10925 h 19050"/>
                <a:gd name="connsiteX17" fmla="*/ 17888 w 19050"/>
                <a:gd name="connsiteY17" fmla="*/ 10887 h 19050"/>
                <a:gd name="connsiteX18" fmla="*/ 17621 w 19050"/>
                <a:gd name="connsiteY18" fmla="*/ 10763 h 19050"/>
                <a:gd name="connsiteX19" fmla="*/ 11782 w 19050"/>
                <a:gd name="connsiteY19" fmla="*/ 7230 h 19050"/>
                <a:gd name="connsiteX20" fmla="*/ 11764 w 19050"/>
                <a:gd name="connsiteY20" fmla="*/ 7230 h 19050"/>
                <a:gd name="connsiteX21" fmla="*/ 11668 w 19050"/>
                <a:gd name="connsiteY21" fmla="*/ 7144 h 19050"/>
                <a:gd name="connsiteX22" fmla="*/ 11621 w 19050"/>
                <a:gd name="connsiteY22" fmla="*/ 8277 h 19050"/>
                <a:gd name="connsiteX23" fmla="*/ 11239 w 19050"/>
                <a:gd name="connsiteY23" fmla="*/ 8801 h 19050"/>
                <a:gd name="connsiteX24" fmla="*/ 7144 w 19050"/>
                <a:gd name="connsiteY24" fmla="*/ 11173 h 19050"/>
                <a:gd name="connsiteX25" fmla="*/ 7363 w 19050"/>
                <a:gd name="connsiteY25" fmla="*/ 11373 h 19050"/>
                <a:gd name="connsiteX26" fmla="*/ 13202 w 19050"/>
                <a:gd name="connsiteY26" fmla="*/ 14907 h 19050"/>
                <a:gd name="connsiteX27" fmla="*/ 13573 w 19050"/>
                <a:gd name="connsiteY27" fmla="*/ 15059 h 19050"/>
                <a:gd name="connsiteX28" fmla="*/ 13630 w 19050"/>
                <a:gd name="connsiteY28" fmla="*/ 15069 h 19050"/>
                <a:gd name="connsiteX29" fmla="*/ 14059 w 19050"/>
                <a:gd name="connsiteY29" fmla="*/ 15116 h 19050"/>
                <a:gd name="connsiteX30" fmla="*/ 14078 w 19050"/>
                <a:gd name="connsiteY30" fmla="*/ 15116 h 19050"/>
                <a:gd name="connsiteX31" fmla="*/ 14526 w 19050"/>
                <a:gd name="connsiteY31" fmla="*/ 15069 h 19050"/>
                <a:gd name="connsiteX32" fmla="*/ 14545 w 19050"/>
                <a:gd name="connsiteY32" fmla="*/ 15069 h 19050"/>
                <a:gd name="connsiteX33" fmla="*/ 14945 w 19050"/>
                <a:gd name="connsiteY33" fmla="*/ 14907 h 19050"/>
                <a:gd name="connsiteX34" fmla="*/ 19660 w 19050"/>
                <a:gd name="connsiteY34" fmla="*/ 12173 h 19050"/>
                <a:gd name="connsiteX35" fmla="*/ 19860 w 19050"/>
                <a:gd name="connsiteY35" fmla="*/ 12002 h 19050"/>
                <a:gd name="connsiteX36" fmla="*/ 19821 w 19050"/>
                <a:gd name="connsiteY36" fmla="*/ 11935 h 19050"/>
                <a:gd name="connsiteX37" fmla="*/ 19803 w 19050"/>
                <a:gd name="connsiteY37" fmla="*/ 11859 h 19050"/>
                <a:gd name="connsiteX38" fmla="*/ 19793 w 19050"/>
                <a:gd name="connsiteY38" fmla="*/ 11782 h 19050"/>
                <a:gd name="connsiteX39" fmla="*/ 19793 w 19050"/>
                <a:gd name="connsiteY39" fmla="*/ 11773 h 19050"/>
                <a:gd name="connsiteX40" fmla="*/ 19907 w 19050"/>
                <a:gd name="connsiteY40" fmla="*/ 104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907" y="10478"/>
                  </a:moveTo>
                  <a:lnTo>
                    <a:pt x="19403" y="10763"/>
                  </a:lnTo>
                  <a:cubicBezTo>
                    <a:pt x="19345" y="10801"/>
                    <a:pt x="19279" y="10830"/>
                    <a:pt x="19212" y="10849"/>
                  </a:cubicBezTo>
                  <a:cubicBezTo>
                    <a:pt x="19164" y="10868"/>
                    <a:pt x="19117" y="10887"/>
                    <a:pt x="19060" y="10906"/>
                  </a:cubicBezTo>
                  <a:cubicBezTo>
                    <a:pt x="19031" y="10916"/>
                    <a:pt x="19012" y="10916"/>
                    <a:pt x="18983" y="10925"/>
                  </a:cubicBezTo>
                  <a:lnTo>
                    <a:pt x="18964" y="10925"/>
                  </a:lnTo>
                  <a:cubicBezTo>
                    <a:pt x="18955" y="10925"/>
                    <a:pt x="18936" y="10935"/>
                    <a:pt x="18926" y="10954"/>
                  </a:cubicBezTo>
                  <a:cubicBezTo>
                    <a:pt x="18878" y="10954"/>
                    <a:pt x="18840" y="10963"/>
                    <a:pt x="18793" y="10973"/>
                  </a:cubicBezTo>
                  <a:cubicBezTo>
                    <a:pt x="18755" y="10973"/>
                    <a:pt x="18707" y="10982"/>
                    <a:pt x="18669" y="10982"/>
                  </a:cubicBezTo>
                  <a:cubicBezTo>
                    <a:pt x="18631" y="10982"/>
                    <a:pt x="18583" y="10982"/>
                    <a:pt x="18545" y="10992"/>
                  </a:cubicBezTo>
                  <a:cubicBezTo>
                    <a:pt x="18536" y="10992"/>
                    <a:pt x="18507" y="10992"/>
                    <a:pt x="18507" y="10992"/>
                  </a:cubicBezTo>
                  <a:lnTo>
                    <a:pt x="18498" y="10992"/>
                  </a:lnTo>
                  <a:cubicBezTo>
                    <a:pt x="18469" y="10992"/>
                    <a:pt x="18422" y="10992"/>
                    <a:pt x="18422" y="10992"/>
                  </a:cubicBezTo>
                  <a:cubicBezTo>
                    <a:pt x="18374" y="10982"/>
                    <a:pt x="18336" y="10982"/>
                    <a:pt x="18279" y="10982"/>
                  </a:cubicBezTo>
                  <a:cubicBezTo>
                    <a:pt x="18231" y="10973"/>
                    <a:pt x="18174" y="10963"/>
                    <a:pt x="18126" y="10963"/>
                  </a:cubicBezTo>
                  <a:cubicBezTo>
                    <a:pt x="18097" y="10954"/>
                    <a:pt x="18079" y="10954"/>
                    <a:pt x="18059" y="10935"/>
                  </a:cubicBezTo>
                  <a:cubicBezTo>
                    <a:pt x="18040" y="10925"/>
                    <a:pt x="18021" y="10925"/>
                    <a:pt x="17993" y="10925"/>
                  </a:cubicBezTo>
                  <a:cubicBezTo>
                    <a:pt x="17964" y="10916"/>
                    <a:pt x="17926" y="10906"/>
                    <a:pt x="17888" y="10887"/>
                  </a:cubicBezTo>
                  <a:cubicBezTo>
                    <a:pt x="17793" y="10859"/>
                    <a:pt x="17697" y="10820"/>
                    <a:pt x="17621" y="10763"/>
                  </a:cubicBezTo>
                  <a:lnTo>
                    <a:pt x="11782" y="7230"/>
                  </a:lnTo>
                  <a:lnTo>
                    <a:pt x="11764" y="7230"/>
                  </a:lnTo>
                  <a:cubicBezTo>
                    <a:pt x="11735" y="7201"/>
                    <a:pt x="11697" y="7163"/>
                    <a:pt x="11668" y="7144"/>
                  </a:cubicBezTo>
                  <a:lnTo>
                    <a:pt x="11621" y="8277"/>
                  </a:lnTo>
                  <a:cubicBezTo>
                    <a:pt x="11621" y="8468"/>
                    <a:pt x="11478" y="8658"/>
                    <a:pt x="11239" y="8801"/>
                  </a:cubicBezTo>
                  <a:lnTo>
                    <a:pt x="7144" y="11173"/>
                  </a:lnTo>
                  <a:cubicBezTo>
                    <a:pt x="7211" y="11239"/>
                    <a:pt x="7268" y="11325"/>
                    <a:pt x="7363" y="11373"/>
                  </a:cubicBezTo>
                  <a:lnTo>
                    <a:pt x="13202" y="14907"/>
                  </a:lnTo>
                  <a:cubicBezTo>
                    <a:pt x="13306" y="14973"/>
                    <a:pt x="13430" y="15030"/>
                    <a:pt x="13573" y="15059"/>
                  </a:cubicBezTo>
                  <a:cubicBezTo>
                    <a:pt x="13592" y="15059"/>
                    <a:pt x="13611" y="15069"/>
                    <a:pt x="13630" y="15069"/>
                  </a:cubicBezTo>
                  <a:cubicBezTo>
                    <a:pt x="13773" y="15097"/>
                    <a:pt x="13916" y="15116"/>
                    <a:pt x="14059" y="15116"/>
                  </a:cubicBezTo>
                  <a:lnTo>
                    <a:pt x="14078" y="15116"/>
                  </a:lnTo>
                  <a:cubicBezTo>
                    <a:pt x="14231" y="15116"/>
                    <a:pt x="14383" y="15097"/>
                    <a:pt x="14526" y="15069"/>
                  </a:cubicBezTo>
                  <a:lnTo>
                    <a:pt x="14545" y="15069"/>
                  </a:lnTo>
                  <a:cubicBezTo>
                    <a:pt x="14697" y="15030"/>
                    <a:pt x="14830" y="14973"/>
                    <a:pt x="14945" y="14907"/>
                  </a:cubicBezTo>
                  <a:lnTo>
                    <a:pt x="19660" y="12173"/>
                  </a:lnTo>
                  <a:cubicBezTo>
                    <a:pt x="19745" y="12116"/>
                    <a:pt x="19803" y="12059"/>
                    <a:pt x="19860" y="12002"/>
                  </a:cubicBezTo>
                  <a:cubicBezTo>
                    <a:pt x="19841" y="11982"/>
                    <a:pt x="19831" y="11954"/>
                    <a:pt x="19821" y="11935"/>
                  </a:cubicBezTo>
                  <a:cubicBezTo>
                    <a:pt x="19821" y="11897"/>
                    <a:pt x="19803" y="11859"/>
                    <a:pt x="19803" y="11859"/>
                  </a:cubicBezTo>
                  <a:lnTo>
                    <a:pt x="19793" y="11782"/>
                  </a:lnTo>
                  <a:lnTo>
                    <a:pt x="19793" y="11773"/>
                  </a:lnTo>
                  <a:lnTo>
                    <a:pt x="19907" y="10478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3E55104-6A5B-4891-98DD-2AABD0072AF6}"/>
                </a:ext>
              </a:extLst>
            </p:cNvPr>
            <p:cNvSpPr/>
            <p:nvPr/>
          </p:nvSpPr>
          <p:spPr>
            <a:xfrm>
              <a:off x="5132880" y="5372315"/>
              <a:ext cx="19050" cy="19050"/>
            </a:xfrm>
            <a:custGeom>
              <a:avLst/>
              <a:gdLst>
                <a:gd name="connsiteX0" fmla="*/ 19850 w 19050"/>
                <a:gd name="connsiteY0" fmla="*/ 11877 h 19050"/>
                <a:gd name="connsiteX1" fmla="*/ 19841 w 19050"/>
                <a:gd name="connsiteY1" fmla="*/ 11801 h 19050"/>
                <a:gd name="connsiteX2" fmla="*/ 19841 w 19050"/>
                <a:gd name="connsiteY2" fmla="*/ 11782 h 19050"/>
                <a:gd name="connsiteX3" fmla="*/ 19888 w 19050"/>
                <a:gd name="connsiteY3" fmla="*/ 10487 h 19050"/>
                <a:gd name="connsiteX4" fmla="*/ 19403 w 19050"/>
                <a:gd name="connsiteY4" fmla="*/ 10754 h 19050"/>
                <a:gd name="connsiteX5" fmla="*/ 19212 w 19050"/>
                <a:gd name="connsiteY5" fmla="*/ 10858 h 19050"/>
                <a:gd name="connsiteX6" fmla="*/ 19060 w 19050"/>
                <a:gd name="connsiteY6" fmla="*/ 10906 h 19050"/>
                <a:gd name="connsiteX7" fmla="*/ 18983 w 19050"/>
                <a:gd name="connsiteY7" fmla="*/ 10925 h 19050"/>
                <a:gd name="connsiteX8" fmla="*/ 18974 w 19050"/>
                <a:gd name="connsiteY8" fmla="*/ 10925 h 19050"/>
                <a:gd name="connsiteX9" fmla="*/ 18917 w 19050"/>
                <a:gd name="connsiteY9" fmla="*/ 10944 h 19050"/>
                <a:gd name="connsiteX10" fmla="*/ 18793 w 19050"/>
                <a:gd name="connsiteY10" fmla="*/ 10963 h 19050"/>
                <a:gd name="connsiteX11" fmla="*/ 18669 w 19050"/>
                <a:gd name="connsiteY11" fmla="*/ 10982 h 19050"/>
                <a:gd name="connsiteX12" fmla="*/ 18536 w 19050"/>
                <a:gd name="connsiteY12" fmla="*/ 10982 h 19050"/>
                <a:gd name="connsiteX13" fmla="*/ 18507 w 19050"/>
                <a:gd name="connsiteY13" fmla="*/ 10982 h 19050"/>
                <a:gd name="connsiteX14" fmla="*/ 18498 w 19050"/>
                <a:gd name="connsiteY14" fmla="*/ 10982 h 19050"/>
                <a:gd name="connsiteX15" fmla="*/ 18422 w 19050"/>
                <a:gd name="connsiteY15" fmla="*/ 10982 h 19050"/>
                <a:gd name="connsiteX16" fmla="*/ 18279 w 19050"/>
                <a:gd name="connsiteY16" fmla="*/ 10963 h 19050"/>
                <a:gd name="connsiteX17" fmla="*/ 18126 w 19050"/>
                <a:gd name="connsiteY17" fmla="*/ 10944 h 19050"/>
                <a:gd name="connsiteX18" fmla="*/ 18059 w 19050"/>
                <a:gd name="connsiteY18" fmla="*/ 10925 h 19050"/>
                <a:gd name="connsiteX19" fmla="*/ 18002 w 19050"/>
                <a:gd name="connsiteY19" fmla="*/ 10925 h 19050"/>
                <a:gd name="connsiteX20" fmla="*/ 17888 w 19050"/>
                <a:gd name="connsiteY20" fmla="*/ 10887 h 19050"/>
                <a:gd name="connsiteX21" fmla="*/ 17631 w 19050"/>
                <a:gd name="connsiteY21" fmla="*/ 10773 h 19050"/>
                <a:gd name="connsiteX22" fmla="*/ 11782 w 19050"/>
                <a:gd name="connsiteY22" fmla="*/ 7229 h 19050"/>
                <a:gd name="connsiteX23" fmla="*/ 11773 w 19050"/>
                <a:gd name="connsiteY23" fmla="*/ 7220 h 19050"/>
                <a:gd name="connsiteX24" fmla="*/ 11659 w 19050"/>
                <a:gd name="connsiteY24" fmla="*/ 7144 h 19050"/>
                <a:gd name="connsiteX25" fmla="*/ 11621 w 19050"/>
                <a:gd name="connsiteY25" fmla="*/ 8268 h 19050"/>
                <a:gd name="connsiteX26" fmla="*/ 11230 w 19050"/>
                <a:gd name="connsiteY26" fmla="*/ 8801 h 19050"/>
                <a:gd name="connsiteX27" fmla="*/ 7144 w 19050"/>
                <a:gd name="connsiteY27" fmla="*/ 11163 h 19050"/>
                <a:gd name="connsiteX28" fmla="*/ 7363 w 19050"/>
                <a:gd name="connsiteY28" fmla="*/ 11363 h 19050"/>
                <a:gd name="connsiteX29" fmla="*/ 13202 w 19050"/>
                <a:gd name="connsiteY29" fmla="*/ 14906 h 19050"/>
                <a:gd name="connsiteX30" fmla="*/ 13573 w 19050"/>
                <a:gd name="connsiteY30" fmla="*/ 15049 h 19050"/>
                <a:gd name="connsiteX31" fmla="*/ 13630 w 19050"/>
                <a:gd name="connsiteY31" fmla="*/ 15069 h 19050"/>
                <a:gd name="connsiteX32" fmla="*/ 14059 w 19050"/>
                <a:gd name="connsiteY32" fmla="*/ 15116 h 19050"/>
                <a:gd name="connsiteX33" fmla="*/ 14069 w 19050"/>
                <a:gd name="connsiteY33" fmla="*/ 15116 h 19050"/>
                <a:gd name="connsiteX34" fmla="*/ 14526 w 19050"/>
                <a:gd name="connsiteY34" fmla="*/ 15059 h 19050"/>
                <a:gd name="connsiteX35" fmla="*/ 14545 w 19050"/>
                <a:gd name="connsiteY35" fmla="*/ 15059 h 19050"/>
                <a:gd name="connsiteX36" fmla="*/ 14945 w 19050"/>
                <a:gd name="connsiteY36" fmla="*/ 14906 h 19050"/>
                <a:gd name="connsiteX37" fmla="*/ 19660 w 19050"/>
                <a:gd name="connsiteY37" fmla="*/ 12182 h 19050"/>
                <a:gd name="connsiteX38" fmla="*/ 19860 w 19050"/>
                <a:gd name="connsiteY38" fmla="*/ 12001 h 19050"/>
                <a:gd name="connsiteX39" fmla="*/ 19831 w 19050"/>
                <a:gd name="connsiteY39" fmla="*/ 11925 h 19050"/>
                <a:gd name="connsiteX40" fmla="*/ 19850 w 19050"/>
                <a:gd name="connsiteY40" fmla="*/ 118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50" y="11877"/>
                  </a:moveTo>
                  <a:lnTo>
                    <a:pt x="19841" y="11801"/>
                  </a:lnTo>
                  <a:lnTo>
                    <a:pt x="19841" y="11782"/>
                  </a:lnTo>
                  <a:lnTo>
                    <a:pt x="19888" y="10487"/>
                  </a:lnTo>
                  <a:lnTo>
                    <a:pt x="19403" y="10754"/>
                  </a:lnTo>
                  <a:cubicBezTo>
                    <a:pt x="19345" y="10801"/>
                    <a:pt x="19279" y="10830"/>
                    <a:pt x="19212" y="10858"/>
                  </a:cubicBezTo>
                  <a:cubicBezTo>
                    <a:pt x="19174" y="10868"/>
                    <a:pt x="19117" y="10887"/>
                    <a:pt x="19060" y="10906"/>
                  </a:cubicBezTo>
                  <a:cubicBezTo>
                    <a:pt x="19031" y="10906"/>
                    <a:pt x="19022" y="10925"/>
                    <a:pt x="18983" y="10925"/>
                  </a:cubicBezTo>
                  <a:lnTo>
                    <a:pt x="18974" y="10925"/>
                  </a:lnTo>
                  <a:cubicBezTo>
                    <a:pt x="18955" y="10925"/>
                    <a:pt x="18945" y="10925"/>
                    <a:pt x="18917" y="10944"/>
                  </a:cubicBezTo>
                  <a:cubicBezTo>
                    <a:pt x="18878" y="10944"/>
                    <a:pt x="18850" y="10944"/>
                    <a:pt x="18793" y="10963"/>
                  </a:cubicBezTo>
                  <a:cubicBezTo>
                    <a:pt x="18755" y="10963"/>
                    <a:pt x="18717" y="10963"/>
                    <a:pt x="18669" y="10982"/>
                  </a:cubicBezTo>
                  <a:cubicBezTo>
                    <a:pt x="18631" y="10982"/>
                    <a:pt x="18593" y="10982"/>
                    <a:pt x="18536" y="10982"/>
                  </a:cubicBezTo>
                  <a:lnTo>
                    <a:pt x="18507" y="10982"/>
                  </a:lnTo>
                  <a:lnTo>
                    <a:pt x="18498" y="10982"/>
                  </a:lnTo>
                  <a:cubicBezTo>
                    <a:pt x="18469" y="10982"/>
                    <a:pt x="18450" y="10982"/>
                    <a:pt x="18422" y="10982"/>
                  </a:cubicBezTo>
                  <a:cubicBezTo>
                    <a:pt x="18374" y="10982"/>
                    <a:pt x="18336" y="10982"/>
                    <a:pt x="18279" y="10963"/>
                  </a:cubicBezTo>
                  <a:cubicBezTo>
                    <a:pt x="18231" y="10963"/>
                    <a:pt x="18183" y="10963"/>
                    <a:pt x="18126" y="10944"/>
                  </a:cubicBezTo>
                  <a:cubicBezTo>
                    <a:pt x="18098" y="10944"/>
                    <a:pt x="18088" y="10944"/>
                    <a:pt x="18059" y="10925"/>
                  </a:cubicBezTo>
                  <a:cubicBezTo>
                    <a:pt x="18040" y="10925"/>
                    <a:pt x="18021" y="10925"/>
                    <a:pt x="18002" y="10925"/>
                  </a:cubicBezTo>
                  <a:cubicBezTo>
                    <a:pt x="17964" y="10906"/>
                    <a:pt x="17926" y="10896"/>
                    <a:pt x="17888" y="10887"/>
                  </a:cubicBezTo>
                  <a:cubicBezTo>
                    <a:pt x="17793" y="10858"/>
                    <a:pt x="17697" y="10830"/>
                    <a:pt x="17631" y="10773"/>
                  </a:cubicBezTo>
                  <a:lnTo>
                    <a:pt x="11782" y="7229"/>
                  </a:lnTo>
                  <a:lnTo>
                    <a:pt x="11773" y="7220"/>
                  </a:lnTo>
                  <a:cubicBezTo>
                    <a:pt x="11725" y="7191"/>
                    <a:pt x="11687" y="7172"/>
                    <a:pt x="11659" y="7144"/>
                  </a:cubicBezTo>
                  <a:lnTo>
                    <a:pt x="11621" y="8268"/>
                  </a:lnTo>
                  <a:cubicBezTo>
                    <a:pt x="11621" y="8468"/>
                    <a:pt x="11478" y="8649"/>
                    <a:pt x="11230" y="8801"/>
                  </a:cubicBezTo>
                  <a:lnTo>
                    <a:pt x="7144" y="11163"/>
                  </a:lnTo>
                  <a:cubicBezTo>
                    <a:pt x="7201" y="11239"/>
                    <a:pt x="7268" y="11316"/>
                    <a:pt x="7363" y="11363"/>
                  </a:cubicBezTo>
                  <a:lnTo>
                    <a:pt x="13202" y="14906"/>
                  </a:lnTo>
                  <a:cubicBezTo>
                    <a:pt x="13316" y="14973"/>
                    <a:pt x="13440" y="15021"/>
                    <a:pt x="13573" y="15049"/>
                  </a:cubicBezTo>
                  <a:cubicBezTo>
                    <a:pt x="13592" y="15059"/>
                    <a:pt x="13630" y="15069"/>
                    <a:pt x="13630" y="15069"/>
                  </a:cubicBezTo>
                  <a:cubicBezTo>
                    <a:pt x="13783" y="15097"/>
                    <a:pt x="13907" y="15116"/>
                    <a:pt x="14059" y="15116"/>
                  </a:cubicBezTo>
                  <a:lnTo>
                    <a:pt x="14069" y="15116"/>
                  </a:lnTo>
                  <a:cubicBezTo>
                    <a:pt x="14231" y="15116"/>
                    <a:pt x="14373" y="15097"/>
                    <a:pt x="14526" y="15059"/>
                  </a:cubicBezTo>
                  <a:lnTo>
                    <a:pt x="14545" y="15059"/>
                  </a:lnTo>
                  <a:cubicBezTo>
                    <a:pt x="14688" y="15030"/>
                    <a:pt x="14830" y="14973"/>
                    <a:pt x="14945" y="14906"/>
                  </a:cubicBezTo>
                  <a:lnTo>
                    <a:pt x="19660" y="12182"/>
                  </a:lnTo>
                  <a:cubicBezTo>
                    <a:pt x="19736" y="12116"/>
                    <a:pt x="19803" y="12059"/>
                    <a:pt x="19860" y="12001"/>
                  </a:cubicBezTo>
                  <a:cubicBezTo>
                    <a:pt x="19850" y="11963"/>
                    <a:pt x="19831" y="11944"/>
                    <a:pt x="19831" y="11925"/>
                  </a:cubicBezTo>
                  <a:cubicBezTo>
                    <a:pt x="19850" y="11925"/>
                    <a:pt x="19850" y="11877"/>
                    <a:pt x="19850" y="1187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EE755EB-AFEE-4191-82F9-9AE2518592CB}"/>
                </a:ext>
              </a:extLst>
            </p:cNvPr>
            <p:cNvSpPr/>
            <p:nvPr/>
          </p:nvSpPr>
          <p:spPr>
            <a:xfrm>
              <a:off x="5137348" y="5366486"/>
              <a:ext cx="19050" cy="19050"/>
            </a:xfrm>
            <a:custGeom>
              <a:avLst/>
              <a:gdLst>
                <a:gd name="connsiteX0" fmla="*/ 17278 w 19050"/>
                <a:gd name="connsiteY0" fmla="*/ 10535 h 19050"/>
                <a:gd name="connsiteX1" fmla="*/ 17126 w 19050"/>
                <a:gd name="connsiteY1" fmla="*/ 10411 h 19050"/>
                <a:gd name="connsiteX2" fmla="*/ 17059 w 19050"/>
                <a:gd name="connsiteY2" fmla="*/ 10325 h 19050"/>
                <a:gd name="connsiteX3" fmla="*/ 17031 w 19050"/>
                <a:gd name="connsiteY3" fmla="*/ 10296 h 19050"/>
                <a:gd name="connsiteX4" fmla="*/ 17031 w 19050"/>
                <a:gd name="connsiteY4" fmla="*/ 10296 h 19050"/>
                <a:gd name="connsiteX5" fmla="*/ 17011 w 19050"/>
                <a:gd name="connsiteY5" fmla="*/ 10249 h 19050"/>
                <a:gd name="connsiteX6" fmla="*/ 16973 w 19050"/>
                <a:gd name="connsiteY6" fmla="*/ 10173 h 19050"/>
                <a:gd name="connsiteX7" fmla="*/ 16954 w 19050"/>
                <a:gd name="connsiteY7" fmla="*/ 10096 h 19050"/>
                <a:gd name="connsiteX8" fmla="*/ 16954 w 19050"/>
                <a:gd name="connsiteY8" fmla="*/ 10039 h 19050"/>
                <a:gd name="connsiteX9" fmla="*/ 16954 w 19050"/>
                <a:gd name="connsiteY9" fmla="*/ 10030 h 19050"/>
                <a:gd name="connsiteX10" fmla="*/ 16993 w 19050"/>
                <a:gd name="connsiteY10" fmla="*/ 8706 h 19050"/>
                <a:gd name="connsiteX11" fmla="*/ 16507 w 19050"/>
                <a:gd name="connsiteY11" fmla="*/ 8992 h 19050"/>
                <a:gd name="connsiteX12" fmla="*/ 16335 w 19050"/>
                <a:gd name="connsiteY12" fmla="*/ 9077 h 19050"/>
                <a:gd name="connsiteX13" fmla="*/ 16164 w 19050"/>
                <a:gd name="connsiteY13" fmla="*/ 9134 h 19050"/>
                <a:gd name="connsiteX14" fmla="*/ 16088 w 19050"/>
                <a:gd name="connsiteY14" fmla="*/ 9154 h 19050"/>
                <a:gd name="connsiteX15" fmla="*/ 16068 w 19050"/>
                <a:gd name="connsiteY15" fmla="*/ 9154 h 19050"/>
                <a:gd name="connsiteX16" fmla="*/ 16030 w 19050"/>
                <a:gd name="connsiteY16" fmla="*/ 9163 h 19050"/>
                <a:gd name="connsiteX17" fmla="*/ 15907 w 19050"/>
                <a:gd name="connsiteY17" fmla="*/ 9192 h 19050"/>
                <a:gd name="connsiteX18" fmla="*/ 15783 w 19050"/>
                <a:gd name="connsiteY18" fmla="*/ 9201 h 19050"/>
                <a:gd name="connsiteX19" fmla="*/ 15659 w 19050"/>
                <a:gd name="connsiteY19" fmla="*/ 9210 h 19050"/>
                <a:gd name="connsiteX20" fmla="*/ 15611 w 19050"/>
                <a:gd name="connsiteY20" fmla="*/ 9210 h 19050"/>
                <a:gd name="connsiteX21" fmla="*/ 15602 w 19050"/>
                <a:gd name="connsiteY21" fmla="*/ 9210 h 19050"/>
                <a:gd name="connsiteX22" fmla="*/ 15535 w 19050"/>
                <a:gd name="connsiteY22" fmla="*/ 9210 h 19050"/>
                <a:gd name="connsiteX23" fmla="*/ 15392 w 19050"/>
                <a:gd name="connsiteY23" fmla="*/ 9201 h 19050"/>
                <a:gd name="connsiteX24" fmla="*/ 15202 w 19050"/>
                <a:gd name="connsiteY24" fmla="*/ 9163 h 19050"/>
                <a:gd name="connsiteX25" fmla="*/ 15164 w 19050"/>
                <a:gd name="connsiteY25" fmla="*/ 9154 h 19050"/>
                <a:gd name="connsiteX26" fmla="*/ 15097 w 19050"/>
                <a:gd name="connsiteY26" fmla="*/ 9134 h 19050"/>
                <a:gd name="connsiteX27" fmla="*/ 14983 w 19050"/>
                <a:gd name="connsiteY27" fmla="*/ 9115 h 19050"/>
                <a:gd name="connsiteX28" fmla="*/ 14726 w 19050"/>
                <a:gd name="connsiteY28" fmla="*/ 8992 h 19050"/>
                <a:gd name="connsiteX29" fmla="*/ 11668 w 19050"/>
                <a:gd name="connsiteY29" fmla="*/ 7144 h 19050"/>
                <a:gd name="connsiteX30" fmla="*/ 11611 w 19050"/>
                <a:gd name="connsiteY30" fmla="*/ 8268 h 19050"/>
                <a:gd name="connsiteX31" fmla="*/ 11239 w 19050"/>
                <a:gd name="connsiteY31" fmla="*/ 8791 h 19050"/>
                <a:gd name="connsiteX32" fmla="*/ 7144 w 19050"/>
                <a:gd name="connsiteY32" fmla="*/ 11163 h 19050"/>
                <a:gd name="connsiteX33" fmla="*/ 7363 w 19050"/>
                <a:gd name="connsiteY33" fmla="*/ 11363 h 19050"/>
                <a:gd name="connsiteX34" fmla="*/ 13202 w 19050"/>
                <a:gd name="connsiteY34" fmla="*/ 14906 h 19050"/>
                <a:gd name="connsiteX35" fmla="*/ 13573 w 19050"/>
                <a:gd name="connsiteY35" fmla="*/ 15049 h 19050"/>
                <a:gd name="connsiteX36" fmla="*/ 13640 w 19050"/>
                <a:gd name="connsiteY36" fmla="*/ 15069 h 19050"/>
                <a:gd name="connsiteX37" fmla="*/ 14049 w 19050"/>
                <a:gd name="connsiteY37" fmla="*/ 15116 h 19050"/>
                <a:gd name="connsiteX38" fmla="*/ 14068 w 19050"/>
                <a:gd name="connsiteY38" fmla="*/ 15107 h 19050"/>
                <a:gd name="connsiteX39" fmla="*/ 14516 w 19050"/>
                <a:gd name="connsiteY39" fmla="*/ 15069 h 19050"/>
                <a:gd name="connsiteX40" fmla="*/ 14535 w 19050"/>
                <a:gd name="connsiteY40" fmla="*/ 15059 h 19050"/>
                <a:gd name="connsiteX41" fmla="*/ 14944 w 19050"/>
                <a:gd name="connsiteY41" fmla="*/ 14887 h 19050"/>
                <a:gd name="connsiteX42" fmla="*/ 19650 w 19050"/>
                <a:gd name="connsiteY42" fmla="*/ 12163 h 19050"/>
                <a:gd name="connsiteX43" fmla="*/ 19783 w 19050"/>
                <a:gd name="connsiteY43" fmla="*/ 12068 h 19050"/>
                <a:gd name="connsiteX44" fmla="*/ 17259 w 19050"/>
                <a:gd name="connsiteY44" fmla="*/ 10525 h 19050"/>
                <a:gd name="connsiteX45" fmla="*/ 17278 w 19050"/>
                <a:gd name="connsiteY45" fmla="*/ 105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35"/>
                  </a:moveTo>
                  <a:cubicBezTo>
                    <a:pt x="17221" y="10506"/>
                    <a:pt x="17173" y="10449"/>
                    <a:pt x="17126" y="10411"/>
                  </a:cubicBezTo>
                  <a:cubicBezTo>
                    <a:pt x="17097" y="10382"/>
                    <a:pt x="17078" y="10353"/>
                    <a:pt x="17059" y="10325"/>
                  </a:cubicBezTo>
                  <a:cubicBezTo>
                    <a:pt x="17050" y="10325"/>
                    <a:pt x="17050" y="10315"/>
                    <a:pt x="17031" y="10296"/>
                  </a:cubicBezTo>
                  <a:lnTo>
                    <a:pt x="17031" y="10296"/>
                  </a:lnTo>
                  <a:cubicBezTo>
                    <a:pt x="17031" y="10277"/>
                    <a:pt x="17021" y="10258"/>
                    <a:pt x="17011" y="10249"/>
                  </a:cubicBezTo>
                  <a:cubicBezTo>
                    <a:pt x="16993" y="10230"/>
                    <a:pt x="16983" y="10192"/>
                    <a:pt x="16973" y="10173"/>
                  </a:cubicBezTo>
                  <a:cubicBezTo>
                    <a:pt x="16973" y="10153"/>
                    <a:pt x="16954" y="10096"/>
                    <a:pt x="16954" y="10096"/>
                  </a:cubicBezTo>
                  <a:cubicBezTo>
                    <a:pt x="16954" y="10077"/>
                    <a:pt x="16954" y="10039"/>
                    <a:pt x="16954" y="10039"/>
                  </a:cubicBezTo>
                  <a:lnTo>
                    <a:pt x="16954" y="10030"/>
                  </a:lnTo>
                  <a:lnTo>
                    <a:pt x="16993" y="8706"/>
                  </a:lnTo>
                  <a:lnTo>
                    <a:pt x="16507" y="8992"/>
                  </a:lnTo>
                  <a:cubicBezTo>
                    <a:pt x="16450" y="9030"/>
                    <a:pt x="16392" y="9058"/>
                    <a:pt x="16335" y="9077"/>
                  </a:cubicBezTo>
                  <a:cubicBezTo>
                    <a:pt x="16268" y="9106"/>
                    <a:pt x="16230" y="9115"/>
                    <a:pt x="16164" y="9134"/>
                  </a:cubicBezTo>
                  <a:cubicBezTo>
                    <a:pt x="16145" y="9134"/>
                    <a:pt x="16116" y="9144"/>
                    <a:pt x="16088" y="9154"/>
                  </a:cubicBezTo>
                  <a:lnTo>
                    <a:pt x="16068" y="9154"/>
                  </a:lnTo>
                  <a:cubicBezTo>
                    <a:pt x="16059" y="9154"/>
                    <a:pt x="16050" y="9163"/>
                    <a:pt x="16030" y="9163"/>
                  </a:cubicBezTo>
                  <a:cubicBezTo>
                    <a:pt x="15992" y="9182"/>
                    <a:pt x="15954" y="9182"/>
                    <a:pt x="15907" y="9192"/>
                  </a:cubicBezTo>
                  <a:cubicBezTo>
                    <a:pt x="15869" y="9192"/>
                    <a:pt x="15830" y="9201"/>
                    <a:pt x="15783" y="9201"/>
                  </a:cubicBezTo>
                  <a:cubicBezTo>
                    <a:pt x="15735" y="9201"/>
                    <a:pt x="15707" y="9210"/>
                    <a:pt x="15659" y="9210"/>
                  </a:cubicBezTo>
                  <a:cubicBezTo>
                    <a:pt x="15649" y="9210"/>
                    <a:pt x="15611" y="9210"/>
                    <a:pt x="15611" y="9210"/>
                  </a:cubicBezTo>
                  <a:lnTo>
                    <a:pt x="15602" y="9210"/>
                  </a:lnTo>
                  <a:cubicBezTo>
                    <a:pt x="15573" y="9210"/>
                    <a:pt x="15535" y="9210"/>
                    <a:pt x="15535" y="9210"/>
                  </a:cubicBezTo>
                  <a:cubicBezTo>
                    <a:pt x="15487" y="9201"/>
                    <a:pt x="15440" y="9201"/>
                    <a:pt x="15392" y="9201"/>
                  </a:cubicBezTo>
                  <a:cubicBezTo>
                    <a:pt x="15335" y="9192"/>
                    <a:pt x="15287" y="9192"/>
                    <a:pt x="15202" y="9163"/>
                  </a:cubicBezTo>
                  <a:cubicBezTo>
                    <a:pt x="15202" y="9163"/>
                    <a:pt x="15192" y="9163"/>
                    <a:pt x="15164" y="9154"/>
                  </a:cubicBezTo>
                  <a:cubicBezTo>
                    <a:pt x="15135" y="9154"/>
                    <a:pt x="15126" y="9154"/>
                    <a:pt x="15097" y="9134"/>
                  </a:cubicBezTo>
                  <a:cubicBezTo>
                    <a:pt x="15068" y="9134"/>
                    <a:pt x="15030" y="9125"/>
                    <a:pt x="14983" y="9115"/>
                  </a:cubicBezTo>
                  <a:cubicBezTo>
                    <a:pt x="14887" y="9077"/>
                    <a:pt x="14802" y="9039"/>
                    <a:pt x="14726" y="8992"/>
                  </a:cubicBezTo>
                  <a:lnTo>
                    <a:pt x="11668" y="7144"/>
                  </a:lnTo>
                  <a:lnTo>
                    <a:pt x="11611" y="8268"/>
                  </a:lnTo>
                  <a:cubicBezTo>
                    <a:pt x="11601" y="8458"/>
                    <a:pt x="11477" y="8639"/>
                    <a:pt x="11239" y="8791"/>
                  </a:cubicBezTo>
                  <a:lnTo>
                    <a:pt x="7144" y="11163"/>
                  </a:lnTo>
                  <a:cubicBezTo>
                    <a:pt x="7191" y="11230"/>
                    <a:pt x="7267" y="11306"/>
                    <a:pt x="7363" y="11363"/>
                  </a:cubicBezTo>
                  <a:lnTo>
                    <a:pt x="13202" y="14906"/>
                  </a:lnTo>
                  <a:cubicBezTo>
                    <a:pt x="13316" y="14973"/>
                    <a:pt x="13430" y="15021"/>
                    <a:pt x="13573" y="15049"/>
                  </a:cubicBezTo>
                  <a:cubicBezTo>
                    <a:pt x="13583" y="15059"/>
                    <a:pt x="13611" y="15069"/>
                    <a:pt x="13640" y="15069"/>
                  </a:cubicBezTo>
                  <a:cubicBezTo>
                    <a:pt x="13773" y="15097"/>
                    <a:pt x="13916" y="15116"/>
                    <a:pt x="14049" y="15116"/>
                  </a:cubicBezTo>
                  <a:lnTo>
                    <a:pt x="14068" y="15107"/>
                  </a:lnTo>
                  <a:cubicBezTo>
                    <a:pt x="14240" y="15107"/>
                    <a:pt x="14373" y="15097"/>
                    <a:pt x="14516" y="15069"/>
                  </a:cubicBezTo>
                  <a:cubicBezTo>
                    <a:pt x="14526" y="15059"/>
                    <a:pt x="14535" y="15059"/>
                    <a:pt x="14535" y="15059"/>
                  </a:cubicBezTo>
                  <a:cubicBezTo>
                    <a:pt x="14697" y="15021"/>
                    <a:pt x="14830" y="14973"/>
                    <a:pt x="14944" y="14887"/>
                  </a:cubicBezTo>
                  <a:lnTo>
                    <a:pt x="19650" y="12163"/>
                  </a:lnTo>
                  <a:cubicBezTo>
                    <a:pt x="19717" y="12135"/>
                    <a:pt x="19745" y="12097"/>
                    <a:pt x="19783" y="12068"/>
                  </a:cubicBezTo>
                  <a:lnTo>
                    <a:pt x="17259" y="10525"/>
                  </a:lnTo>
                  <a:lnTo>
                    <a:pt x="17278" y="1053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01E6C2C-9DDB-45F6-B059-F023E1CC8B1F}"/>
                </a:ext>
              </a:extLst>
            </p:cNvPr>
            <p:cNvSpPr/>
            <p:nvPr/>
          </p:nvSpPr>
          <p:spPr>
            <a:xfrm>
              <a:off x="5128975" y="5361409"/>
              <a:ext cx="19050" cy="19050"/>
            </a:xfrm>
            <a:custGeom>
              <a:avLst/>
              <a:gdLst>
                <a:gd name="connsiteX0" fmla="*/ 17288 w 19050"/>
                <a:gd name="connsiteY0" fmla="*/ 10544 h 19050"/>
                <a:gd name="connsiteX1" fmla="*/ 17126 w 19050"/>
                <a:gd name="connsiteY1" fmla="*/ 10420 h 19050"/>
                <a:gd name="connsiteX2" fmla="*/ 17050 w 19050"/>
                <a:gd name="connsiteY2" fmla="*/ 10354 h 19050"/>
                <a:gd name="connsiteX3" fmla="*/ 17040 w 19050"/>
                <a:gd name="connsiteY3" fmla="*/ 10316 h 19050"/>
                <a:gd name="connsiteX4" fmla="*/ 17031 w 19050"/>
                <a:gd name="connsiteY4" fmla="*/ 10296 h 19050"/>
                <a:gd name="connsiteX5" fmla="*/ 17012 w 19050"/>
                <a:gd name="connsiteY5" fmla="*/ 10258 h 19050"/>
                <a:gd name="connsiteX6" fmla="*/ 16974 w 19050"/>
                <a:gd name="connsiteY6" fmla="*/ 10192 h 19050"/>
                <a:gd name="connsiteX7" fmla="*/ 16945 w 19050"/>
                <a:gd name="connsiteY7" fmla="*/ 10087 h 19050"/>
                <a:gd name="connsiteX8" fmla="*/ 16945 w 19050"/>
                <a:gd name="connsiteY8" fmla="*/ 10040 h 19050"/>
                <a:gd name="connsiteX9" fmla="*/ 16945 w 19050"/>
                <a:gd name="connsiteY9" fmla="*/ 10030 h 19050"/>
                <a:gd name="connsiteX10" fmla="*/ 17002 w 19050"/>
                <a:gd name="connsiteY10" fmla="*/ 8725 h 19050"/>
                <a:gd name="connsiteX11" fmla="*/ 16507 w 19050"/>
                <a:gd name="connsiteY11" fmla="*/ 9001 h 19050"/>
                <a:gd name="connsiteX12" fmla="*/ 16316 w 19050"/>
                <a:gd name="connsiteY12" fmla="*/ 9106 h 19050"/>
                <a:gd name="connsiteX13" fmla="*/ 16164 w 19050"/>
                <a:gd name="connsiteY13" fmla="*/ 9154 h 19050"/>
                <a:gd name="connsiteX14" fmla="*/ 16097 w 19050"/>
                <a:gd name="connsiteY14" fmla="*/ 9173 h 19050"/>
                <a:gd name="connsiteX15" fmla="*/ 16078 w 19050"/>
                <a:gd name="connsiteY15" fmla="*/ 9173 h 19050"/>
                <a:gd name="connsiteX16" fmla="*/ 16040 w 19050"/>
                <a:gd name="connsiteY16" fmla="*/ 9182 h 19050"/>
                <a:gd name="connsiteX17" fmla="*/ 15916 w 19050"/>
                <a:gd name="connsiteY17" fmla="*/ 9201 h 19050"/>
                <a:gd name="connsiteX18" fmla="*/ 15783 w 19050"/>
                <a:gd name="connsiteY18" fmla="*/ 9220 h 19050"/>
                <a:gd name="connsiteX19" fmla="*/ 15659 w 19050"/>
                <a:gd name="connsiteY19" fmla="*/ 9220 h 19050"/>
                <a:gd name="connsiteX20" fmla="*/ 15612 w 19050"/>
                <a:gd name="connsiteY20" fmla="*/ 9220 h 19050"/>
                <a:gd name="connsiteX21" fmla="*/ 15602 w 19050"/>
                <a:gd name="connsiteY21" fmla="*/ 9220 h 19050"/>
                <a:gd name="connsiteX22" fmla="*/ 15535 w 19050"/>
                <a:gd name="connsiteY22" fmla="*/ 9220 h 19050"/>
                <a:gd name="connsiteX23" fmla="*/ 15402 w 19050"/>
                <a:gd name="connsiteY23" fmla="*/ 9220 h 19050"/>
                <a:gd name="connsiteX24" fmla="*/ 15212 w 19050"/>
                <a:gd name="connsiteY24" fmla="*/ 9192 h 19050"/>
                <a:gd name="connsiteX25" fmla="*/ 15164 w 19050"/>
                <a:gd name="connsiteY25" fmla="*/ 9173 h 19050"/>
                <a:gd name="connsiteX26" fmla="*/ 15116 w 19050"/>
                <a:gd name="connsiteY26" fmla="*/ 9163 h 19050"/>
                <a:gd name="connsiteX27" fmla="*/ 15002 w 19050"/>
                <a:gd name="connsiteY27" fmla="*/ 9135 h 19050"/>
                <a:gd name="connsiteX28" fmla="*/ 14735 w 19050"/>
                <a:gd name="connsiteY28" fmla="*/ 9011 h 19050"/>
                <a:gd name="connsiteX29" fmla="*/ 11659 w 19050"/>
                <a:gd name="connsiteY29" fmla="*/ 7144 h 19050"/>
                <a:gd name="connsiteX30" fmla="*/ 11630 w 19050"/>
                <a:gd name="connsiteY30" fmla="*/ 8296 h 19050"/>
                <a:gd name="connsiteX31" fmla="*/ 11240 w 19050"/>
                <a:gd name="connsiteY31" fmla="*/ 8801 h 19050"/>
                <a:gd name="connsiteX32" fmla="*/ 7144 w 19050"/>
                <a:gd name="connsiteY32" fmla="*/ 11182 h 19050"/>
                <a:gd name="connsiteX33" fmla="*/ 7353 w 19050"/>
                <a:gd name="connsiteY33" fmla="*/ 11382 h 19050"/>
                <a:gd name="connsiteX34" fmla="*/ 13192 w 19050"/>
                <a:gd name="connsiteY34" fmla="*/ 14916 h 19050"/>
                <a:gd name="connsiteX35" fmla="*/ 13573 w 19050"/>
                <a:gd name="connsiteY35" fmla="*/ 15059 h 19050"/>
                <a:gd name="connsiteX36" fmla="*/ 13640 w 19050"/>
                <a:gd name="connsiteY36" fmla="*/ 15088 h 19050"/>
                <a:gd name="connsiteX37" fmla="*/ 14049 w 19050"/>
                <a:gd name="connsiteY37" fmla="*/ 15126 h 19050"/>
                <a:gd name="connsiteX38" fmla="*/ 14078 w 19050"/>
                <a:gd name="connsiteY38" fmla="*/ 15126 h 19050"/>
                <a:gd name="connsiteX39" fmla="*/ 14526 w 19050"/>
                <a:gd name="connsiteY39" fmla="*/ 15069 h 19050"/>
                <a:gd name="connsiteX40" fmla="*/ 14535 w 19050"/>
                <a:gd name="connsiteY40" fmla="*/ 15069 h 19050"/>
                <a:gd name="connsiteX41" fmla="*/ 14945 w 19050"/>
                <a:gd name="connsiteY41" fmla="*/ 14907 h 19050"/>
                <a:gd name="connsiteX42" fmla="*/ 19660 w 19050"/>
                <a:gd name="connsiteY42" fmla="*/ 12173 h 19050"/>
                <a:gd name="connsiteX43" fmla="*/ 19784 w 19050"/>
                <a:gd name="connsiteY43" fmla="*/ 12068 h 19050"/>
                <a:gd name="connsiteX44" fmla="*/ 17288 w 19050"/>
                <a:gd name="connsiteY44" fmla="*/ 10544 h 19050"/>
                <a:gd name="connsiteX45" fmla="*/ 17288 w 19050"/>
                <a:gd name="connsiteY45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88" y="10544"/>
                  </a:moveTo>
                  <a:cubicBezTo>
                    <a:pt x="17221" y="10506"/>
                    <a:pt x="17164" y="10468"/>
                    <a:pt x="17126" y="10420"/>
                  </a:cubicBezTo>
                  <a:cubicBezTo>
                    <a:pt x="17107" y="10392"/>
                    <a:pt x="17078" y="10373"/>
                    <a:pt x="17050" y="10354"/>
                  </a:cubicBezTo>
                  <a:cubicBezTo>
                    <a:pt x="17050" y="10316"/>
                    <a:pt x="17040" y="10316"/>
                    <a:pt x="17040" y="10316"/>
                  </a:cubicBezTo>
                  <a:lnTo>
                    <a:pt x="17031" y="10296"/>
                  </a:lnTo>
                  <a:cubicBezTo>
                    <a:pt x="17021" y="10296"/>
                    <a:pt x="17012" y="10278"/>
                    <a:pt x="17012" y="10258"/>
                  </a:cubicBezTo>
                  <a:cubicBezTo>
                    <a:pt x="16993" y="10239"/>
                    <a:pt x="16983" y="10220"/>
                    <a:pt x="16974" y="10192"/>
                  </a:cubicBezTo>
                  <a:cubicBezTo>
                    <a:pt x="16974" y="10173"/>
                    <a:pt x="16954" y="10144"/>
                    <a:pt x="16945" y="10087"/>
                  </a:cubicBezTo>
                  <a:lnTo>
                    <a:pt x="16945" y="10040"/>
                  </a:lnTo>
                  <a:lnTo>
                    <a:pt x="16945" y="10030"/>
                  </a:lnTo>
                  <a:lnTo>
                    <a:pt x="17002" y="8725"/>
                  </a:lnTo>
                  <a:lnTo>
                    <a:pt x="16507" y="9001"/>
                  </a:lnTo>
                  <a:cubicBezTo>
                    <a:pt x="16450" y="9039"/>
                    <a:pt x="16383" y="9058"/>
                    <a:pt x="16316" y="9106"/>
                  </a:cubicBezTo>
                  <a:cubicBezTo>
                    <a:pt x="16269" y="9125"/>
                    <a:pt x="16221" y="9135"/>
                    <a:pt x="16164" y="9154"/>
                  </a:cubicBezTo>
                  <a:cubicBezTo>
                    <a:pt x="16145" y="9163"/>
                    <a:pt x="16126" y="9163"/>
                    <a:pt x="16097" y="9173"/>
                  </a:cubicBezTo>
                  <a:lnTo>
                    <a:pt x="16078" y="9173"/>
                  </a:lnTo>
                  <a:cubicBezTo>
                    <a:pt x="16059" y="9173"/>
                    <a:pt x="16050" y="9173"/>
                    <a:pt x="16040" y="9182"/>
                  </a:cubicBezTo>
                  <a:cubicBezTo>
                    <a:pt x="15993" y="9192"/>
                    <a:pt x="15955" y="9192"/>
                    <a:pt x="15916" y="9201"/>
                  </a:cubicBezTo>
                  <a:cubicBezTo>
                    <a:pt x="15869" y="9201"/>
                    <a:pt x="15831" y="9211"/>
                    <a:pt x="15783" y="9220"/>
                  </a:cubicBezTo>
                  <a:cubicBezTo>
                    <a:pt x="15745" y="9220"/>
                    <a:pt x="15697" y="9220"/>
                    <a:pt x="15659" y="9220"/>
                  </a:cubicBezTo>
                  <a:lnTo>
                    <a:pt x="15612" y="9220"/>
                  </a:lnTo>
                  <a:lnTo>
                    <a:pt x="15602" y="9220"/>
                  </a:lnTo>
                  <a:cubicBezTo>
                    <a:pt x="15583" y="9220"/>
                    <a:pt x="15535" y="9220"/>
                    <a:pt x="15535" y="9220"/>
                  </a:cubicBezTo>
                  <a:cubicBezTo>
                    <a:pt x="15488" y="9220"/>
                    <a:pt x="15440" y="9220"/>
                    <a:pt x="15402" y="9220"/>
                  </a:cubicBezTo>
                  <a:cubicBezTo>
                    <a:pt x="15335" y="9201"/>
                    <a:pt x="15288" y="9201"/>
                    <a:pt x="15212" y="9192"/>
                  </a:cubicBezTo>
                  <a:cubicBezTo>
                    <a:pt x="15212" y="9192"/>
                    <a:pt x="15192" y="9182"/>
                    <a:pt x="15164" y="9173"/>
                  </a:cubicBezTo>
                  <a:cubicBezTo>
                    <a:pt x="15154" y="9173"/>
                    <a:pt x="15126" y="9173"/>
                    <a:pt x="15116" y="9163"/>
                  </a:cubicBezTo>
                  <a:cubicBezTo>
                    <a:pt x="15078" y="9154"/>
                    <a:pt x="15040" y="9144"/>
                    <a:pt x="15002" y="9135"/>
                  </a:cubicBezTo>
                  <a:cubicBezTo>
                    <a:pt x="14907" y="9106"/>
                    <a:pt x="14802" y="9049"/>
                    <a:pt x="14735" y="9011"/>
                  </a:cubicBezTo>
                  <a:lnTo>
                    <a:pt x="11659" y="7144"/>
                  </a:lnTo>
                  <a:lnTo>
                    <a:pt x="11630" y="8296"/>
                  </a:lnTo>
                  <a:cubicBezTo>
                    <a:pt x="11621" y="8487"/>
                    <a:pt x="11487" y="8658"/>
                    <a:pt x="11240" y="8801"/>
                  </a:cubicBezTo>
                  <a:lnTo>
                    <a:pt x="7144" y="11182"/>
                  </a:lnTo>
                  <a:cubicBezTo>
                    <a:pt x="7201" y="11249"/>
                    <a:pt x="7268" y="11325"/>
                    <a:pt x="7353" y="11382"/>
                  </a:cubicBezTo>
                  <a:lnTo>
                    <a:pt x="13192" y="14916"/>
                  </a:lnTo>
                  <a:cubicBezTo>
                    <a:pt x="13316" y="14974"/>
                    <a:pt x="13430" y="15012"/>
                    <a:pt x="13573" y="15059"/>
                  </a:cubicBezTo>
                  <a:cubicBezTo>
                    <a:pt x="13592" y="15069"/>
                    <a:pt x="13602" y="15069"/>
                    <a:pt x="13640" y="15088"/>
                  </a:cubicBezTo>
                  <a:cubicBezTo>
                    <a:pt x="13773" y="15116"/>
                    <a:pt x="13907" y="15126"/>
                    <a:pt x="14049" y="15126"/>
                  </a:cubicBezTo>
                  <a:lnTo>
                    <a:pt x="14078" y="15126"/>
                  </a:lnTo>
                  <a:cubicBezTo>
                    <a:pt x="14221" y="15126"/>
                    <a:pt x="14373" y="15107"/>
                    <a:pt x="14526" y="15069"/>
                  </a:cubicBezTo>
                  <a:lnTo>
                    <a:pt x="14535" y="15069"/>
                  </a:lnTo>
                  <a:cubicBezTo>
                    <a:pt x="14688" y="15030"/>
                    <a:pt x="14821" y="14974"/>
                    <a:pt x="14945" y="14907"/>
                  </a:cubicBezTo>
                  <a:lnTo>
                    <a:pt x="19660" y="12173"/>
                  </a:lnTo>
                  <a:cubicBezTo>
                    <a:pt x="19717" y="12144"/>
                    <a:pt x="19745" y="12106"/>
                    <a:pt x="19784" y="12068"/>
                  </a:cubicBezTo>
                  <a:lnTo>
                    <a:pt x="17288" y="10544"/>
                  </a:lnTo>
                  <a:lnTo>
                    <a:pt x="1728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06645B4-6BE7-4856-93D8-41DFA0C47A4E}"/>
                </a:ext>
              </a:extLst>
            </p:cNvPr>
            <p:cNvSpPr/>
            <p:nvPr/>
          </p:nvSpPr>
          <p:spPr>
            <a:xfrm>
              <a:off x="5120593" y="5356323"/>
              <a:ext cx="19050" cy="19050"/>
            </a:xfrm>
            <a:custGeom>
              <a:avLst/>
              <a:gdLst>
                <a:gd name="connsiteX0" fmla="*/ 17297 w 19050"/>
                <a:gd name="connsiteY0" fmla="*/ 10563 h 19050"/>
                <a:gd name="connsiteX1" fmla="*/ 17145 w 19050"/>
                <a:gd name="connsiteY1" fmla="*/ 10430 h 19050"/>
                <a:gd name="connsiteX2" fmla="*/ 17069 w 19050"/>
                <a:gd name="connsiteY2" fmla="*/ 10354 h 19050"/>
                <a:gd name="connsiteX3" fmla="*/ 17040 w 19050"/>
                <a:gd name="connsiteY3" fmla="*/ 10316 h 19050"/>
                <a:gd name="connsiteX4" fmla="*/ 17021 w 19050"/>
                <a:gd name="connsiteY4" fmla="*/ 10278 h 19050"/>
                <a:gd name="connsiteX5" fmla="*/ 16993 w 19050"/>
                <a:gd name="connsiteY5" fmla="*/ 10201 h 19050"/>
                <a:gd name="connsiteX6" fmla="*/ 16973 w 19050"/>
                <a:gd name="connsiteY6" fmla="*/ 10125 h 19050"/>
                <a:gd name="connsiteX7" fmla="*/ 16964 w 19050"/>
                <a:gd name="connsiteY7" fmla="*/ 10058 h 19050"/>
                <a:gd name="connsiteX8" fmla="*/ 16964 w 19050"/>
                <a:gd name="connsiteY8" fmla="*/ 10040 h 19050"/>
                <a:gd name="connsiteX9" fmla="*/ 17021 w 19050"/>
                <a:gd name="connsiteY9" fmla="*/ 8706 h 19050"/>
                <a:gd name="connsiteX10" fmla="*/ 16497 w 19050"/>
                <a:gd name="connsiteY10" fmla="*/ 9001 h 19050"/>
                <a:gd name="connsiteX11" fmla="*/ 16316 w 19050"/>
                <a:gd name="connsiteY11" fmla="*/ 9106 h 19050"/>
                <a:gd name="connsiteX12" fmla="*/ 16154 w 19050"/>
                <a:gd name="connsiteY12" fmla="*/ 9144 h 19050"/>
                <a:gd name="connsiteX13" fmla="*/ 16078 w 19050"/>
                <a:gd name="connsiteY13" fmla="*/ 9163 h 19050"/>
                <a:gd name="connsiteX14" fmla="*/ 16068 w 19050"/>
                <a:gd name="connsiteY14" fmla="*/ 9173 h 19050"/>
                <a:gd name="connsiteX15" fmla="*/ 16030 w 19050"/>
                <a:gd name="connsiteY15" fmla="*/ 9173 h 19050"/>
                <a:gd name="connsiteX16" fmla="*/ 15897 w 19050"/>
                <a:gd name="connsiteY16" fmla="*/ 9192 h 19050"/>
                <a:gd name="connsiteX17" fmla="*/ 15773 w 19050"/>
                <a:gd name="connsiteY17" fmla="*/ 9211 h 19050"/>
                <a:gd name="connsiteX18" fmla="*/ 15659 w 19050"/>
                <a:gd name="connsiteY18" fmla="*/ 9230 h 19050"/>
                <a:gd name="connsiteX19" fmla="*/ 15602 w 19050"/>
                <a:gd name="connsiteY19" fmla="*/ 9230 h 19050"/>
                <a:gd name="connsiteX20" fmla="*/ 15583 w 19050"/>
                <a:gd name="connsiteY20" fmla="*/ 9230 h 19050"/>
                <a:gd name="connsiteX21" fmla="*/ 15526 w 19050"/>
                <a:gd name="connsiteY21" fmla="*/ 9230 h 19050"/>
                <a:gd name="connsiteX22" fmla="*/ 15383 w 19050"/>
                <a:gd name="connsiteY22" fmla="*/ 9201 h 19050"/>
                <a:gd name="connsiteX23" fmla="*/ 15211 w 19050"/>
                <a:gd name="connsiteY23" fmla="*/ 9182 h 19050"/>
                <a:gd name="connsiteX24" fmla="*/ 15154 w 19050"/>
                <a:gd name="connsiteY24" fmla="*/ 9173 h 19050"/>
                <a:gd name="connsiteX25" fmla="*/ 15107 w 19050"/>
                <a:gd name="connsiteY25" fmla="*/ 9163 h 19050"/>
                <a:gd name="connsiteX26" fmla="*/ 14983 w 19050"/>
                <a:gd name="connsiteY26" fmla="*/ 9135 h 19050"/>
                <a:gd name="connsiteX27" fmla="*/ 14726 w 19050"/>
                <a:gd name="connsiteY27" fmla="*/ 9001 h 19050"/>
                <a:gd name="connsiteX28" fmla="*/ 11649 w 19050"/>
                <a:gd name="connsiteY28" fmla="*/ 7144 h 19050"/>
                <a:gd name="connsiteX29" fmla="*/ 11611 w 19050"/>
                <a:gd name="connsiteY29" fmla="*/ 8287 h 19050"/>
                <a:gd name="connsiteX30" fmla="*/ 11239 w 19050"/>
                <a:gd name="connsiteY30" fmla="*/ 8801 h 19050"/>
                <a:gd name="connsiteX31" fmla="*/ 7144 w 19050"/>
                <a:gd name="connsiteY31" fmla="*/ 11182 h 19050"/>
                <a:gd name="connsiteX32" fmla="*/ 7382 w 19050"/>
                <a:gd name="connsiteY32" fmla="*/ 11392 h 19050"/>
                <a:gd name="connsiteX33" fmla="*/ 13221 w 19050"/>
                <a:gd name="connsiteY33" fmla="*/ 14926 h 19050"/>
                <a:gd name="connsiteX34" fmla="*/ 13583 w 19050"/>
                <a:gd name="connsiteY34" fmla="*/ 15078 h 19050"/>
                <a:gd name="connsiteX35" fmla="*/ 13649 w 19050"/>
                <a:gd name="connsiteY35" fmla="*/ 15097 h 19050"/>
                <a:gd name="connsiteX36" fmla="*/ 14078 w 19050"/>
                <a:gd name="connsiteY36" fmla="*/ 15135 h 19050"/>
                <a:gd name="connsiteX37" fmla="*/ 14097 w 19050"/>
                <a:gd name="connsiteY37" fmla="*/ 15135 h 19050"/>
                <a:gd name="connsiteX38" fmla="*/ 14535 w 19050"/>
                <a:gd name="connsiteY38" fmla="*/ 15088 h 19050"/>
                <a:gd name="connsiteX39" fmla="*/ 14554 w 19050"/>
                <a:gd name="connsiteY39" fmla="*/ 15088 h 19050"/>
                <a:gd name="connsiteX40" fmla="*/ 14964 w 19050"/>
                <a:gd name="connsiteY40" fmla="*/ 14926 h 19050"/>
                <a:gd name="connsiteX41" fmla="*/ 19678 w 19050"/>
                <a:gd name="connsiteY41" fmla="*/ 12192 h 19050"/>
                <a:gd name="connsiteX42" fmla="*/ 19812 w 19050"/>
                <a:gd name="connsiteY42" fmla="*/ 12078 h 19050"/>
                <a:gd name="connsiteX43" fmla="*/ 17269 w 19050"/>
                <a:gd name="connsiteY43" fmla="*/ 10554 h 19050"/>
                <a:gd name="connsiteX44" fmla="*/ 17297 w 19050"/>
                <a:gd name="connsiteY44" fmla="*/ 105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7297" y="10563"/>
                  </a:moveTo>
                  <a:cubicBezTo>
                    <a:pt x="17240" y="10525"/>
                    <a:pt x="17193" y="10478"/>
                    <a:pt x="17145" y="10430"/>
                  </a:cubicBezTo>
                  <a:cubicBezTo>
                    <a:pt x="17116" y="10411"/>
                    <a:pt x="17097" y="10382"/>
                    <a:pt x="17069" y="10354"/>
                  </a:cubicBezTo>
                  <a:cubicBezTo>
                    <a:pt x="17069" y="10354"/>
                    <a:pt x="17059" y="10335"/>
                    <a:pt x="17040" y="10316"/>
                  </a:cubicBezTo>
                  <a:cubicBezTo>
                    <a:pt x="17031" y="10296"/>
                    <a:pt x="17031" y="10287"/>
                    <a:pt x="17021" y="10278"/>
                  </a:cubicBezTo>
                  <a:cubicBezTo>
                    <a:pt x="17011" y="10249"/>
                    <a:pt x="17002" y="10220"/>
                    <a:pt x="16993" y="10201"/>
                  </a:cubicBezTo>
                  <a:cubicBezTo>
                    <a:pt x="16983" y="10173"/>
                    <a:pt x="16973" y="10125"/>
                    <a:pt x="16973" y="10125"/>
                  </a:cubicBezTo>
                  <a:lnTo>
                    <a:pt x="16964" y="10058"/>
                  </a:lnTo>
                  <a:lnTo>
                    <a:pt x="16964" y="10040"/>
                  </a:lnTo>
                  <a:lnTo>
                    <a:pt x="17021" y="8706"/>
                  </a:lnTo>
                  <a:lnTo>
                    <a:pt x="16497" y="9001"/>
                  </a:lnTo>
                  <a:cubicBezTo>
                    <a:pt x="16430" y="9039"/>
                    <a:pt x="16383" y="9077"/>
                    <a:pt x="16316" y="9106"/>
                  </a:cubicBezTo>
                  <a:cubicBezTo>
                    <a:pt x="16259" y="9115"/>
                    <a:pt x="16212" y="9135"/>
                    <a:pt x="16154" y="9144"/>
                  </a:cubicBezTo>
                  <a:cubicBezTo>
                    <a:pt x="16135" y="9154"/>
                    <a:pt x="16107" y="9163"/>
                    <a:pt x="16078" y="9163"/>
                  </a:cubicBezTo>
                  <a:lnTo>
                    <a:pt x="16068" y="9173"/>
                  </a:lnTo>
                  <a:cubicBezTo>
                    <a:pt x="16059" y="9173"/>
                    <a:pt x="16030" y="9173"/>
                    <a:pt x="16030" y="9173"/>
                  </a:cubicBezTo>
                  <a:cubicBezTo>
                    <a:pt x="15983" y="9182"/>
                    <a:pt x="15945" y="9192"/>
                    <a:pt x="15897" y="9192"/>
                  </a:cubicBezTo>
                  <a:cubicBezTo>
                    <a:pt x="15859" y="9201"/>
                    <a:pt x="15811" y="9201"/>
                    <a:pt x="15773" y="9211"/>
                  </a:cubicBezTo>
                  <a:cubicBezTo>
                    <a:pt x="15745" y="9230"/>
                    <a:pt x="15687" y="9230"/>
                    <a:pt x="15659" y="9230"/>
                  </a:cubicBezTo>
                  <a:cubicBezTo>
                    <a:pt x="15630" y="9230"/>
                    <a:pt x="15621" y="9230"/>
                    <a:pt x="15602" y="9230"/>
                  </a:cubicBezTo>
                  <a:lnTo>
                    <a:pt x="15583" y="9230"/>
                  </a:lnTo>
                  <a:cubicBezTo>
                    <a:pt x="15573" y="9230"/>
                    <a:pt x="15545" y="9230"/>
                    <a:pt x="15526" y="9230"/>
                  </a:cubicBezTo>
                  <a:cubicBezTo>
                    <a:pt x="15469" y="9230"/>
                    <a:pt x="15430" y="9211"/>
                    <a:pt x="15383" y="9201"/>
                  </a:cubicBezTo>
                  <a:cubicBezTo>
                    <a:pt x="15335" y="9201"/>
                    <a:pt x="15278" y="9192"/>
                    <a:pt x="15211" y="9182"/>
                  </a:cubicBezTo>
                  <a:cubicBezTo>
                    <a:pt x="15211" y="9182"/>
                    <a:pt x="15173" y="9173"/>
                    <a:pt x="15154" y="9173"/>
                  </a:cubicBezTo>
                  <a:cubicBezTo>
                    <a:pt x="15135" y="9173"/>
                    <a:pt x="15126" y="9163"/>
                    <a:pt x="15107" y="9163"/>
                  </a:cubicBezTo>
                  <a:cubicBezTo>
                    <a:pt x="15059" y="9144"/>
                    <a:pt x="15030" y="9144"/>
                    <a:pt x="14983" y="9135"/>
                  </a:cubicBezTo>
                  <a:cubicBezTo>
                    <a:pt x="14887" y="9106"/>
                    <a:pt x="14802" y="9058"/>
                    <a:pt x="14726" y="9001"/>
                  </a:cubicBezTo>
                  <a:lnTo>
                    <a:pt x="11649" y="7144"/>
                  </a:lnTo>
                  <a:lnTo>
                    <a:pt x="11611" y="8287"/>
                  </a:lnTo>
                  <a:cubicBezTo>
                    <a:pt x="11611" y="8477"/>
                    <a:pt x="11468" y="8658"/>
                    <a:pt x="11239" y="8801"/>
                  </a:cubicBezTo>
                  <a:lnTo>
                    <a:pt x="7144" y="11182"/>
                  </a:lnTo>
                  <a:cubicBezTo>
                    <a:pt x="7201" y="11249"/>
                    <a:pt x="7277" y="11335"/>
                    <a:pt x="7382" y="11392"/>
                  </a:cubicBezTo>
                  <a:lnTo>
                    <a:pt x="13221" y="14926"/>
                  </a:lnTo>
                  <a:cubicBezTo>
                    <a:pt x="13316" y="14983"/>
                    <a:pt x="13459" y="15050"/>
                    <a:pt x="13583" y="15078"/>
                  </a:cubicBezTo>
                  <a:cubicBezTo>
                    <a:pt x="13611" y="15088"/>
                    <a:pt x="13649" y="15097"/>
                    <a:pt x="13649" y="15097"/>
                  </a:cubicBezTo>
                  <a:cubicBezTo>
                    <a:pt x="13783" y="15126"/>
                    <a:pt x="13925" y="15135"/>
                    <a:pt x="14078" y="15135"/>
                  </a:cubicBezTo>
                  <a:lnTo>
                    <a:pt x="14097" y="15135"/>
                  </a:lnTo>
                  <a:cubicBezTo>
                    <a:pt x="14249" y="15135"/>
                    <a:pt x="14392" y="15116"/>
                    <a:pt x="14535" y="15088"/>
                  </a:cubicBezTo>
                  <a:lnTo>
                    <a:pt x="14554" y="15088"/>
                  </a:lnTo>
                  <a:cubicBezTo>
                    <a:pt x="14716" y="15050"/>
                    <a:pt x="14849" y="14983"/>
                    <a:pt x="14964" y="14926"/>
                  </a:cubicBezTo>
                  <a:lnTo>
                    <a:pt x="19678" y="12192"/>
                  </a:lnTo>
                  <a:cubicBezTo>
                    <a:pt x="19726" y="12164"/>
                    <a:pt x="19764" y="12125"/>
                    <a:pt x="19812" y="12078"/>
                  </a:cubicBezTo>
                  <a:lnTo>
                    <a:pt x="17269" y="10554"/>
                  </a:lnTo>
                  <a:lnTo>
                    <a:pt x="17297" y="1056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116A087-FC2D-46B6-9D2E-C5F2730DEB63}"/>
                </a:ext>
              </a:extLst>
            </p:cNvPr>
            <p:cNvSpPr/>
            <p:nvPr/>
          </p:nvSpPr>
          <p:spPr>
            <a:xfrm>
              <a:off x="5112221" y="5351265"/>
              <a:ext cx="19050" cy="19050"/>
            </a:xfrm>
            <a:custGeom>
              <a:avLst/>
              <a:gdLst>
                <a:gd name="connsiteX0" fmla="*/ 17278 w 19050"/>
                <a:gd name="connsiteY0" fmla="*/ 10535 h 19050"/>
                <a:gd name="connsiteX1" fmla="*/ 17126 w 19050"/>
                <a:gd name="connsiteY1" fmla="*/ 10420 h 19050"/>
                <a:gd name="connsiteX2" fmla="*/ 17050 w 19050"/>
                <a:gd name="connsiteY2" fmla="*/ 10335 h 19050"/>
                <a:gd name="connsiteX3" fmla="*/ 17031 w 19050"/>
                <a:gd name="connsiteY3" fmla="*/ 10296 h 19050"/>
                <a:gd name="connsiteX4" fmla="*/ 17031 w 19050"/>
                <a:gd name="connsiteY4" fmla="*/ 10296 h 19050"/>
                <a:gd name="connsiteX5" fmla="*/ 16993 w 19050"/>
                <a:gd name="connsiteY5" fmla="*/ 10249 h 19050"/>
                <a:gd name="connsiteX6" fmla="*/ 16964 w 19050"/>
                <a:gd name="connsiteY6" fmla="*/ 10192 h 19050"/>
                <a:gd name="connsiteX7" fmla="*/ 16954 w 19050"/>
                <a:gd name="connsiteY7" fmla="*/ 10087 h 19050"/>
                <a:gd name="connsiteX8" fmla="*/ 16954 w 19050"/>
                <a:gd name="connsiteY8" fmla="*/ 10040 h 19050"/>
                <a:gd name="connsiteX9" fmla="*/ 16954 w 19050"/>
                <a:gd name="connsiteY9" fmla="*/ 10030 h 19050"/>
                <a:gd name="connsiteX10" fmla="*/ 16993 w 19050"/>
                <a:gd name="connsiteY10" fmla="*/ 8735 h 19050"/>
                <a:gd name="connsiteX11" fmla="*/ 16507 w 19050"/>
                <a:gd name="connsiteY11" fmla="*/ 9001 h 19050"/>
                <a:gd name="connsiteX12" fmla="*/ 16326 w 19050"/>
                <a:gd name="connsiteY12" fmla="*/ 9097 h 19050"/>
                <a:gd name="connsiteX13" fmla="*/ 16173 w 19050"/>
                <a:gd name="connsiteY13" fmla="*/ 9154 h 19050"/>
                <a:gd name="connsiteX14" fmla="*/ 16097 w 19050"/>
                <a:gd name="connsiteY14" fmla="*/ 9163 h 19050"/>
                <a:gd name="connsiteX15" fmla="*/ 16078 w 19050"/>
                <a:gd name="connsiteY15" fmla="*/ 9173 h 19050"/>
                <a:gd name="connsiteX16" fmla="*/ 16040 w 19050"/>
                <a:gd name="connsiteY16" fmla="*/ 9182 h 19050"/>
                <a:gd name="connsiteX17" fmla="*/ 15916 w 19050"/>
                <a:gd name="connsiteY17" fmla="*/ 9192 h 19050"/>
                <a:gd name="connsiteX18" fmla="*/ 15792 w 19050"/>
                <a:gd name="connsiteY18" fmla="*/ 9211 h 19050"/>
                <a:gd name="connsiteX19" fmla="*/ 15659 w 19050"/>
                <a:gd name="connsiteY19" fmla="*/ 9220 h 19050"/>
                <a:gd name="connsiteX20" fmla="*/ 15611 w 19050"/>
                <a:gd name="connsiteY20" fmla="*/ 9220 h 19050"/>
                <a:gd name="connsiteX21" fmla="*/ 15602 w 19050"/>
                <a:gd name="connsiteY21" fmla="*/ 9220 h 19050"/>
                <a:gd name="connsiteX22" fmla="*/ 15535 w 19050"/>
                <a:gd name="connsiteY22" fmla="*/ 9220 h 19050"/>
                <a:gd name="connsiteX23" fmla="*/ 15392 w 19050"/>
                <a:gd name="connsiteY23" fmla="*/ 9211 h 19050"/>
                <a:gd name="connsiteX24" fmla="*/ 15202 w 19050"/>
                <a:gd name="connsiteY24" fmla="*/ 9182 h 19050"/>
                <a:gd name="connsiteX25" fmla="*/ 15173 w 19050"/>
                <a:gd name="connsiteY25" fmla="*/ 9173 h 19050"/>
                <a:gd name="connsiteX26" fmla="*/ 15097 w 19050"/>
                <a:gd name="connsiteY26" fmla="*/ 9163 h 19050"/>
                <a:gd name="connsiteX27" fmla="*/ 15002 w 19050"/>
                <a:gd name="connsiteY27" fmla="*/ 9135 h 19050"/>
                <a:gd name="connsiteX28" fmla="*/ 14735 w 19050"/>
                <a:gd name="connsiteY28" fmla="*/ 9001 h 19050"/>
                <a:gd name="connsiteX29" fmla="*/ 11668 w 19050"/>
                <a:gd name="connsiteY29" fmla="*/ 7144 h 19050"/>
                <a:gd name="connsiteX30" fmla="*/ 11630 w 19050"/>
                <a:gd name="connsiteY30" fmla="*/ 8277 h 19050"/>
                <a:gd name="connsiteX31" fmla="*/ 11249 w 19050"/>
                <a:gd name="connsiteY31" fmla="*/ 8811 h 19050"/>
                <a:gd name="connsiteX32" fmla="*/ 7144 w 19050"/>
                <a:gd name="connsiteY32" fmla="*/ 11163 h 19050"/>
                <a:gd name="connsiteX33" fmla="*/ 7353 w 19050"/>
                <a:gd name="connsiteY33" fmla="*/ 11373 h 19050"/>
                <a:gd name="connsiteX34" fmla="*/ 13202 w 19050"/>
                <a:gd name="connsiteY34" fmla="*/ 14916 h 19050"/>
                <a:gd name="connsiteX35" fmla="*/ 13573 w 19050"/>
                <a:gd name="connsiteY35" fmla="*/ 15059 h 19050"/>
                <a:gd name="connsiteX36" fmla="*/ 13630 w 19050"/>
                <a:gd name="connsiteY36" fmla="*/ 15069 h 19050"/>
                <a:gd name="connsiteX37" fmla="*/ 14049 w 19050"/>
                <a:gd name="connsiteY37" fmla="*/ 15126 h 19050"/>
                <a:gd name="connsiteX38" fmla="*/ 14068 w 19050"/>
                <a:gd name="connsiteY38" fmla="*/ 15126 h 19050"/>
                <a:gd name="connsiteX39" fmla="*/ 14526 w 19050"/>
                <a:gd name="connsiteY39" fmla="*/ 15069 h 19050"/>
                <a:gd name="connsiteX40" fmla="*/ 14535 w 19050"/>
                <a:gd name="connsiteY40" fmla="*/ 15059 h 19050"/>
                <a:gd name="connsiteX41" fmla="*/ 14945 w 19050"/>
                <a:gd name="connsiteY41" fmla="*/ 14907 h 19050"/>
                <a:gd name="connsiteX42" fmla="*/ 19650 w 19050"/>
                <a:gd name="connsiteY42" fmla="*/ 12173 h 19050"/>
                <a:gd name="connsiteX43" fmla="*/ 19793 w 19050"/>
                <a:gd name="connsiteY43" fmla="*/ 12068 h 19050"/>
                <a:gd name="connsiteX44" fmla="*/ 17250 w 19050"/>
                <a:gd name="connsiteY44" fmla="*/ 10525 h 19050"/>
                <a:gd name="connsiteX45" fmla="*/ 17278 w 19050"/>
                <a:gd name="connsiteY45" fmla="*/ 105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35"/>
                  </a:moveTo>
                  <a:cubicBezTo>
                    <a:pt x="17221" y="10506"/>
                    <a:pt x="17173" y="10468"/>
                    <a:pt x="17126" y="10420"/>
                  </a:cubicBezTo>
                  <a:cubicBezTo>
                    <a:pt x="17097" y="10401"/>
                    <a:pt x="17069" y="10363"/>
                    <a:pt x="17050" y="10335"/>
                  </a:cubicBezTo>
                  <a:cubicBezTo>
                    <a:pt x="17050" y="10325"/>
                    <a:pt x="17031" y="10296"/>
                    <a:pt x="17031" y="10296"/>
                  </a:cubicBezTo>
                  <a:lnTo>
                    <a:pt x="17031" y="10296"/>
                  </a:lnTo>
                  <a:cubicBezTo>
                    <a:pt x="17021" y="10278"/>
                    <a:pt x="17011" y="10268"/>
                    <a:pt x="16993" y="10249"/>
                  </a:cubicBezTo>
                  <a:cubicBezTo>
                    <a:pt x="16993" y="10230"/>
                    <a:pt x="16983" y="10211"/>
                    <a:pt x="16964" y="10192"/>
                  </a:cubicBezTo>
                  <a:cubicBezTo>
                    <a:pt x="16964" y="10154"/>
                    <a:pt x="16954" y="10125"/>
                    <a:pt x="16954" y="10087"/>
                  </a:cubicBezTo>
                  <a:lnTo>
                    <a:pt x="16954" y="10040"/>
                  </a:lnTo>
                  <a:lnTo>
                    <a:pt x="16954" y="10030"/>
                  </a:lnTo>
                  <a:lnTo>
                    <a:pt x="16993" y="8735"/>
                  </a:lnTo>
                  <a:lnTo>
                    <a:pt x="16507" y="9001"/>
                  </a:lnTo>
                  <a:cubicBezTo>
                    <a:pt x="16450" y="9030"/>
                    <a:pt x="16392" y="9058"/>
                    <a:pt x="16326" y="9097"/>
                  </a:cubicBezTo>
                  <a:cubicBezTo>
                    <a:pt x="16278" y="9106"/>
                    <a:pt x="16230" y="9135"/>
                    <a:pt x="16173" y="9154"/>
                  </a:cubicBezTo>
                  <a:cubicBezTo>
                    <a:pt x="16145" y="9154"/>
                    <a:pt x="16116" y="9163"/>
                    <a:pt x="16097" y="9163"/>
                  </a:cubicBezTo>
                  <a:lnTo>
                    <a:pt x="16078" y="9173"/>
                  </a:lnTo>
                  <a:cubicBezTo>
                    <a:pt x="16078" y="9173"/>
                    <a:pt x="16050" y="9173"/>
                    <a:pt x="16040" y="9182"/>
                  </a:cubicBezTo>
                  <a:cubicBezTo>
                    <a:pt x="16002" y="9182"/>
                    <a:pt x="15945" y="9192"/>
                    <a:pt x="15916" y="9192"/>
                  </a:cubicBezTo>
                  <a:cubicBezTo>
                    <a:pt x="15869" y="9211"/>
                    <a:pt x="15821" y="9211"/>
                    <a:pt x="15792" y="9211"/>
                  </a:cubicBezTo>
                  <a:cubicBezTo>
                    <a:pt x="15745" y="9211"/>
                    <a:pt x="15707" y="9220"/>
                    <a:pt x="15659" y="9220"/>
                  </a:cubicBezTo>
                  <a:cubicBezTo>
                    <a:pt x="15649" y="9220"/>
                    <a:pt x="15630" y="9220"/>
                    <a:pt x="15611" y="9220"/>
                  </a:cubicBezTo>
                  <a:lnTo>
                    <a:pt x="15602" y="9220"/>
                  </a:lnTo>
                  <a:cubicBezTo>
                    <a:pt x="15583" y="9220"/>
                    <a:pt x="15535" y="9220"/>
                    <a:pt x="15535" y="9220"/>
                  </a:cubicBezTo>
                  <a:cubicBezTo>
                    <a:pt x="15487" y="9220"/>
                    <a:pt x="15430" y="9211"/>
                    <a:pt x="15392" y="9211"/>
                  </a:cubicBezTo>
                  <a:cubicBezTo>
                    <a:pt x="15345" y="9211"/>
                    <a:pt x="15287" y="9192"/>
                    <a:pt x="15202" y="9182"/>
                  </a:cubicBezTo>
                  <a:cubicBezTo>
                    <a:pt x="15202" y="9182"/>
                    <a:pt x="15183" y="9182"/>
                    <a:pt x="15173" y="9173"/>
                  </a:cubicBezTo>
                  <a:cubicBezTo>
                    <a:pt x="15135" y="9173"/>
                    <a:pt x="15126" y="9163"/>
                    <a:pt x="15097" y="9163"/>
                  </a:cubicBezTo>
                  <a:cubicBezTo>
                    <a:pt x="15068" y="9154"/>
                    <a:pt x="15030" y="9144"/>
                    <a:pt x="15002" y="9135"/>
                  </a:cubicBezTo>
                  <a:cubicBezTo>
                    <a:pt x="14897" y="9097"/>
                    <a:pt x="14811" y="9058"/>
                    <a:pt x="14735" y="9001"/>
                  </a:cubicBezTo>
                  <a:lnTo>
                    <a:pt x="11668" y="7144"/>
                  </a:lnTo>
                  <a:lnTo>
                    <a:pt x="11630" y="8277"/>
                  </a:lnTo>
                  <a:cubicBezTo>
                    <a:pt x="11611" y="8477"/>
                    <a:pt x="11477" y="8658"/>
                    <a:pt x="11249" y="8811"/>
                  </a:cubicBezTo>
                  <a:lnTo>
                    <a:pt x="7144" y="11163"/>
                  </a:lnTo>
                  <a:cubicBezTo>
                    <a:pt x="7201" y="11249"/>
                    <a:pt x="7268" y="11316"/>
                    <a:pt x="7353" y="11373"/>
                  </a:cubicBezTo>
                  <a:lnTo>
                    <a:pt x="13202" y="14916"/>
                  </a:lnTo>
                  <a:cubicBezTo>
                    <a:pt x="13306" y="14974"/>
                    <a:pt x="13440" y="15030"/>
                    <a:pt x="13573" y="15059"/>
                  </a:cubicBezTo>
                  <a:cubicBezTo>
                    <a:pt x="13592" y="15059"/>
                    <a:pt x="13630" y="15069"/>
                    <a:pt x="13630" y="15069"/>
                  </a:cubicBezTo>
                  <a:cubicBezTo>
                    <a:pt x="13773" y="15097"/>
                    <a:pt x="13906" y="15126"/>
                    <a:pt x="14049" y="15126"/>
                  </a:cubicBezTo>
                  <a:lnTo>
                    <a:pt x="14068" y="15126"/>
                  </a:lnTo>
                  <a:cubicBezTo>
                    <a:pt x="14221" y="15126"/>
                    <a:pt x="14373" y="15097"/>
                    <a:pt x="14526" y="15069"/>
                  </a:cubicBezTo>
                  <a:lnTo>
                    <a:pt x="14535" y="15059"/>
                  </a:lnTo>
                  <a:cubicBezTo>
                    <a:pt x="14687" y="15030"/>
                    <a:pt x="14821" y="14974"/>
                    <a:pt x="14945" y="14907"/>
                  </a:cubicBezTo>
                  <a:lnTo>
                    <a:pt x="19650" y="12173"/>
                  </a:lnTo>
                  <a:cubicBezTo>
                    <a:pt x="19717" y="12144"/>
                    <a:pt x="19736" y="12097"/>
                    <a:pt x="19793" y="12068"/>
                  </a:cubicBezTo>
                  <a:lnTo>
                    <a:pt x="17250" y="10525"/>
                  </a:lnTo>
                  <a:lnTo>
                    <a:pt x="17278" y="1053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7086EDB-C0C5-4001-AE9A-AB7E4E93389B}"/>
                </a:ext>
              </a:extLst>
            </p:cNvPr>
            <p:cNvSpPr/>
            <p:nvPr/>
          </p:nvSpPr>
          <p:spPr>
            <a:xfrm>
              <a:off x="5103848" y="5346188"/>
              <a:ext cx="19050" cy="19050"/>
            </a:xfrm>
            <a:custGeom>
              <a:avLst/>
              <a:gdLst>
                <a:gd name="connsiteX0" fmla="*/ 17288 w 19050"/>
                <a:gd name="connsiteY0" fmla="*/ 10554 h 19050"/>
                <a:gd name="connsiteX1" fmla="*/ 17136 w 19050"/>
                <a:gd name="connsiteY1" fmla="*/ 10430 h 19050"/>
                <a:gd name="connsiteX2" fmla="*/ 17050 w 19050"/>
                <a:gd name="connsiteY2" fmla="*/ 10344 h 19050"/>
                <a:gd name="connsiteX3" fmla="*/ 17040 w 19050"/>
                <a:gd name="connsiteY3" fmla="*/ 10316 h 19050"/>
                <a:gd name="connsiteX4" fmla="*/ 17031 w 19050"/>
                <a:gd name="connsiteY4" fmla="*/ 10316 h 19050"/>
                <a:gd name="connsiteX5" fmla="*/ 17012 w 19050"/>
                <a:gd name="connsiteY5" fmla="*/ 10268 h 19050"/>
                <a:gd name="connsiteX6" fmla="*/ 16983 w 19050"/>
                <a:gd name="connsiteY6" fmla="*/ 10192 h 19050"/>
                <a:gd name="connsiteX7" fmla="*/ 16954 w 19050"/>
                <a:gd name="connsiteY7" fmla="*/ 10096 h 19050"/>
                <a:gd name="connsiteX8" fmla="*/ 16954 w 19050"/>
                <a:gd name="connsiteY8" fmla="*/ 10049 h 19050"/>
                <a:gd name="connsiteX9" fmla="*/ 16954 w 19050"/>
                <a:gd name="connsiteY9" fmla="*/ 10039 h 19050"/>
                <a:gd name="connsiteX10" fmla="*/ 17002 w 19050"/>
                <a:gd name="connsiteY10" fmla="*/ 8725 h 19050"/>
                <a:gd name="connsiteX11" fmla="*/ 16507 w 19050"/>
                <a:gd name="connsiteY11" fmla="*/ 9001 h 19050"/>
                <a:gd name="connsiteX12" fmla="*/ 16326 w 19050"/>
                <a:gd name="connsiteY12" fmla="*/ 9106 h 19050"/>
                <a:gd name="connsiteX13" fmla="*/ 16164 w 19050"/>
                <a:gd name="connsiteY13" fmla="*/ 9154 h 19050"/>
                <a:gd name="connsiteX14" fmla="*/ 16088 w 19050"/>
                <a:gd name="connsiteY14" fmla="*/ 9173 h 19050"/>
                <a:gd name="connsiteX15" fmla="*/ 16069 w 19050"/>
                <a:gd name="connsiteY15" fmla="*/ 9182 h 19050"/>
                <a:gd name="connsiteX16" fmla="*/ 16031 w 19050"/>
                <a:gd name="connsiteY16" fmla="*/ 9182 h 19050"/>
                <a:gd name="connsiteX17" fmla="*/ 15907 w 19050"/>
                <a:gd name="connsiteY17" fmla="*/ 9211 h 19050"/>
                <a:gd name="connsiteX18" fmla="*/ 15783 w 19050"/>
                <a:gd name="connsiteY18" fmla="*/ 9220 h 19050"/>
                <a:gd name="connsiteX19" fmla="*/ 15659 w 19050"/>
                <a:gd name="connsiteY19" fmla="*/ 9220 h 19050"/>
                <a:gd name="connsiteX20" fmla="*/ 15612 w 19050"/>
                <a:gd name="connsiteY20" fmla="*/ 9220 h 19050"/>
                <a:gd name="connsiteX21" fmla="*/ 15602 w 19050"/>
                <a:gd name="connsiteY21" fmla="*/ 9220 h 19050"/>
                <a:gd name="connsiteX22" fmla="*/ 15535 w 19050"/>
                <a:gd name="connsiteY22" fmla="*/ 9220 h 19050"/>
                <a:gd name="connsiteX23" fmla="*/ 15393 w 19050"/>
                <a:gd name="connsiteY23" fmla="*/ 9220 h 19050"/>
                <a:gd name="connsiteX24" fmla="*/ 15212 w 19050"/>
                <a:gd name="connsiteY24" fmla="*/ 9192 h 19050"/>
                <a:gd name="connsiteX25" fmla="*/ 15173 w 19050"/>
                <a:gd name="connsiteY25" fmla="*/ 9182 h 19050"/>
                <a:gd name="connsiteX26" fmla="*/ 15107 w 19050"/>
                <a:gd name="connsiteY26" fmla="*/ 9163 h 19050"/>
                <a:gd name="connsiteX27" fmla="*/ 14992 w 19050"/>
                <a:gd name="connsiteY27" fmla="*/ 9134 h 19050"/>
                <a:gd name="connsiteX28" fmla="*/ 14735 w 19050"/>
                <a:gd name="connsiteY28" fmla="*/ 9010 h 19050"/>
                <a:gd name="connsiteX29" fmla="*/ 11668 w 19050"/>
                <a:gd name="connsiteY29" fmla="*/ 7144 h 19050"/>
                <a:gd name="connsiteX30" fmla="*/ 11611 w 19050"/>
                <a:gd name="connsiteY30" fmla="*/ 8296 h 19050"/>
                <a:gd name="connsiteX31" fmla="*/ 11240 w 19050"/>
                <a:gd name="connsiteY31" fmla="*/ 8811 h 19050"/>
                <a:gd name="connsiteX32" fmla="*/ 7144 w 19050"/>
                <a:gd name="connsiteY32" fmla="*/ 11182 h 19050"/>
                <a:gd name="connsiteX33" fmla="*/ 7363 w 19050"/>
                <a:gd name="connsiteY33" fmla="*/ 11392 h 19050"/>
                <a:gd name="connsiteX34" fmla="*/ 13202 w 19050"/>
                <a:gd name="connsiteY34" fmla="*/ 14926 h 19050"/>
                <a:gd name="connsiteX35" fmla="*/ 13583 w 19050"/>
                <a:gd name="connsiteY35" fmla="*/ 15078 h 19050"/>
                <a:gd name="connsiteX36" fmla="*/ 13630 w 19050"/>
                <a:gd name="connsiteY36" fmla="*/ 15097 h 19050"/>
                <a:gd name="connsiteX37" fmla="*/ 14059 w 19050"/>
                <a:gd name="connsiteY37" fmla="*/ 15135 h 19050"/>
                <a:gd name="connsiteX38" fmla="*/ 14078 w 19050"/>
                <a:gd name="connsiteY38" fmla="*/ 15135 h 19050"/>
                <a:gd name="connsiteX39" fmla="*/ 14535 w 19050"/>
                <a:gd name="connsiteY39" fmla="*/ 15087 h 19050"/>
                <a:gd name="connsiteX40" fmla="*/ 14545 w 19050"/>
                <a:gd name="connsiteY40" fmla="*/ 15078 h 19050"/>
                <a:gd name="connsiteX41" fmla="*/ 14954 w 19050"/>
                <a:gd name="connsiteY41" fmla="*/ 14916 h 19050"/>
                <a:gd name="connsiteX42" fmla="*/ 19669 w 19050"/>
                <a:gd name="connsiteY42" fmla="*/ 12192 h 19050"/>
                <a:gd name="connsiteX43" fmla="*/ 19803 w 19050"/>
                <a:gd name="connsiteY43" fmla="*/ 12078 h 19050"/>
                <a:gd name="connsiteX44" fmla="*/ 17288 w 19050"/>
                <a:gd name="connsiteY44" fmla="*/ 10554 h 19050"/>
                <a:gd name="connsiteX45" fmla="*/ 17288 w 19050"/>
                <a:gd name="connsiteY45" fmla="*/ 105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88" y="10554"/>
                  </a:moveTo>
                  <a:cubicBezTo>
                    <a:pt x="17231" y="10525"/>
                    <a:pt x="17174" y="10468"/>
                    <a:pt x="17136" y="10430"/>
                  </a:cubicBezTo>
                  <a:cubicBezTo>
                    <a:pt x="17098" y="10411"/>
                    <a:pt x="17069" y="10382"/>
                    <a:pt x="17050" y="10344"/>
                  </a:cubicBezTo>
                  <a:cubicBezTo>
                    <a:pt x="17050" y="10344"/>
                    <a:pt x="17040" y="10344"/>
                    <a:pt x="17040" y="10316"/>
                  </a:cubicBezTo>
                  <a:lnTo>
                    <a:pt x="17031" y="10316"/>
                  </a:lnTo>
                  <a:cubicBezTo>
                    <a:pt x="17031" y="10296"/>
                    <a:pt x="17012" y="10278"/>
                    <a:pt x="17012" y="10268"/>
                  </a:cubicBezTo>
                  <a:cubicBezTo>
                    <a:pt x="17002" y="10239"/>
                    <a:pt x="16983" y="10220"/>
                    <a:pt x="16983" y="10192"/>
                  </a:cubicBezTo>
                  <a:cubicBezTo>
                    <a:pt x="16964" y="10182"/>
                    <a:pt x="16964" y="10144"/>
                    <a:pt x="16954" y="10096"/>
                  </a:cubicBezTo>
                  <a:lnTo>
                    <a:pt x="16954" y="10049"/>
                  </a:lnTo>
                  <a:lnTo>
                    <a:pt x="16954" y="10039"/>
                  </a:lnTo>
                  <a:lnTo>
                    <a:pt x="17002" y="8725"/>
                  </a:lnTo>
                  <a:lnTo>
                    <a:pt x="16507" y="9001"/>
                  </a:lnTo>
                  <a:cubicBezTo>
                    <a:pt x="16440" y="9049"/>
                    <a:pt x="16383" y="9077"/>
                    <a:pt x="16326" y="9106"/>
                  </a:cubicBezTo>
                  <a:cubicBezTo>
                    <a:pt x="16269" y="9125"/>
                    <a:pt x="16221" y="9134"/>
                    <a:pt x="16164" y="9154"/>
                  </a:cubicBezTo>
                  <a:cubicBezTo>
                    <a:pt x="16145" y="9163"/>
                    <a:pt x="16116" y="9163"/>
                    <a:pt x="16088" y="9173"/>
                  </a:cubicBezTo>
                  <a:cubicBezTo>
                    <a:pt x="16088" y="9173"/>
                    <a:pt x="16069" y="9173"/>
                    <a:pt x="16069" y="9182"/>
                  </a:cubicBezTo>
                  <a:cubicBezTo>
                    <a:pt x="16059" y="9182"/>
                    <a:pt x="16040" y="9182"/>
                    <a:pt x="16031" y="9182"/>
                  </a:cubicBezTo>
                  <a:cubicBezTo>
                    <a:pt x="15993" y="9192"/>
                    <a:pt x="15945" y="9201"/>
                    <a:pt x="15907" y="9211"/>
                  </a:cubicBezTo>
                  <a:cubicBezTo>
                    <a:pt x="15869" y="9211"/>
                    <a:pt x="15821" y="9220"/>
                    <a:pt x="15783" y="9220"/>
                  </a:cubicBezTo>
                  <a:cubicBezTo>
                    <a:pt x="15735" y="9220"/>
                    <a:pt x="15707" y="9220"/>
                    <a:pt x="15659" y="9220"/>
                  </a:cubicBezTo>
                  <a:cubicBezTo>
                    <a:pt x="15650" y="9220"/>
                    <a:pt x="15621" y="9220"/>
                    <a:pt x="15612" y="9220"/>
                  </a:cubicBezTo>
                  <a:lnTo>
                    <a:pt x="15602" y="9220"/>
                  </a:lnTo>
                  <a:cubicBezTo>
                    <a:pt x="15583" y="9220"/>
                    <a:pt x="15555" y="9220"/>
                    <a:pt x="15535" y="9220"/>
                  </a:cubicBezTo>
                  <a:cubicBezTo>
                    <a:pt x="15488" y="9220"/>
                    <a:pt x="15431" y="9220"/>
                    <a:pt x="15393" y="9220"/>
                  </a:cubicBezTo>
                  <a:cubicBezTo>
                    <a:pt x="15335" y="9211"/>
                    <a:pt x="15288" y="9211"/>
                    <a:pt x="15212" y="9192"/>
                  </a:cubicBezTo>
                  <a:cubicBezTo>
                    <a:pt x="15212" y="9192"/>
                    <a:pt x="15183" y="9182"/>
                    <a:pt x="15173" y="9182"/>
                  </a:cubicBezTo>
                  <a:cubicBezTo>
                    <a:pt x="15145" y="9182"/>
                    <a:pt x="15126" y="9173"/>
                    <a:pt x="15107" y="9163"/>
                  </a:cubicBezTo>
                  <a:cubicBezTo>
                    <a:pt x="15069" y="9163"/>
                    <a:pt x="15030" y="9154"/>
                    <a:pt x="14992" y="9134"/>
                  </a:cubicBezTo>
                  <a:cubicBezTo>
                    <a:pt x="14897" y="9106"/>
                    <a:pt x="14802" y="9077"/>
                    <a:pt x="14735" y="9010"/>
                  </a:cubicBezTo>
                  <a:lnTo>
                    <a:pt x="11668" y="7144"/>
                  </a:lnTo>
                  <a:lnTo>
                    <a:pt x="11611" y="8296"/>
                  </a:lnTo>
                  <a:cubicBezTo>
                    <a:pt x="11611" y="8487"/>
                    <a:pt x="11478" y="8668"/>
                    <a:pt x="11240" y="8811"/>
                  </a:cubicBezTo>
                  <a:lnTo>
                    <a:pt x="7144" y="11182"/>
                  </a:lnTo>
                  <a:cubicBezTo>
                    <a:pt x="7201" y="11259"/>
                    <a:pt x="7268" y="11335"/>
                    <a:pt x="7363" y="11392"/>
                  </a:cubicBezTo>
                  <a:lnTo>
                    <a:pt x="13202" y="14926"/>
                  </a:lnTo>
                  <a:cubicBezTo>
                    <a:pt x="13316" y="14983"/>
                    <a:pt x="13440" y="15049"/>
                    <a:pt x="13583" y="15078"/>
                  </a:cubicBezTo>
                  <a:cubicBezTo>
                    <a:pt x="13602" y="15078"/>
                    <a:pt x="13611" y="15087"/>
                    <a:pt x="13630" y="15097"/>
                  </a:cubicBezTo>
                  <a:cubicBezTo>
                    <a:pt x="13773" y="15126"/>
                    <a:pt x="13907" y="15135"/>
                    <a:pt x="14059" y="15135"/>
                  </a:cubicBezTo>
                  <a:lnTo>
                    <a:pt x="14078" y="15135"/>
                  </a:lnTo>
                  <a:cubicBezTo>
                    <a:pt x="14231" y="15135"/>
                    <a:pt x="14383" y="15126"/>
                    <a:pt x="14535" y="15087"/>
                  </a:cubicBezTo>
                  <a:lnTo>
                    <a:pt x="14545" y="15078"/>
                  </a:lnTo>
                  <a:cubicBezTo>
                    <a:pt x="14697" y="15049"/>
                    <a:pt x="14840" y="14983"/>
                    <a:pt x="14954" y="14916"/>
                  </a:cubicBezTo>
                  <a:lnTo>
                    <a:pt x="19669" y="12192"/>
                  </a:lnTo>
                  <a:cubicBezTo>
                    <a:pt x="19726" y="12164"/>
                    <a:pt x="19755" y="12116"/>
                    <a:pt x="19803" y="12078"/>
                  </a:cubicBezTo>
                  <a:lnTo>
                    <a:pt x="17288" y="10554"/>
                  </a:lnTo>
                  <a:lnTo>
                    <a:pt x="17288" y="105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D168546-8DDB-4D17-9D96-0989776618AB}"/>
                </a:ext>
              </a:extLst>
            </p:cNvPr>
            <p:cNvSpPr/>
            <p:nvPr/>
          </p:nvSpPr>
          <p:spPr>
            <a:xfrm>
              <a:off x="5095475" y="5341149"/>
              <a:ext cx="19050" cy="19050"/>
            </a:xfrm>
            <a:custGeom>
              <a:avLst/>
              <a:gdLst>
                <a:gd name="connsiteX0" fmla="*/ 17288 w 19050"/>
                <a:gd name="connsiteY0" fmla="*/ 10525 h 19050"/>
                <a:gd name="connsiteX1" fmla="*/ 17126 w 19050"/>
                <a:gd name="connsiteY1" fmla="*/ 10411 h 19050"/>
                <a:gd name="connsiteX2" fmla="*/ 17059 w 19050"/>
                <a:gd name="connsiteY2" fmla="*/ 10315 h 19050"/>
                <a:gd name="connsiteX3" fmla="*/ 17040 w 19050"/>
                <a:gd name="connsiteY3" fmla="*/ 10296 h 19050"/>
                <a:gd name="connsiteX4" fmla="*/ 17031 w 19050"/>
                <a:gd name="connsiteY4" fmla="*/ 10277 h 19050"/>
                <a:gd name="connsiteX5" fmla="*/ 17012 w 19050"/>
                <a:gd name="connsiteY5" fmla="*/ 10239 h 19050"/>
                <a:gd name="connsiteX6" fmla="*/ 16983 w 19050"/>
                <a:gd name="connsiteY6" fmla="*/ 10163 h 19050"/>
                <a:gd name="connsiteX7" fmla="*/ 16954 w 19050"/>
                <a:gd name="connsiteY7" fmla="*/ 10068 h 19050"/>
                <a:gd name="connsiteX8" fmla="*/ 16954 w 19050"/>
                <a:gd name="connsiteY8" fmla="*/ 10020 h 19050"/>
                <a:gd name="connsiteX9" fmla="*/ 16954 w 19050"/>
                <a:gd name="connsiteY9" fmla="*/ 10011 h 19050"/>
                <a:gd name="connsiteX10" fmla="*/ 16993 w 19050"/>
                <a:gd name="connsiteY10" fmla="*/ 8706 h 19050"/>
                <a:gd name="connsiteX11" fmla="*/ 16526 w 19050"/>
                <a:gd name="connsiteY11" fmla="*/ 8992 h 19050"/>
                <a:gd name="connsiteX12" fmla="*/ 16335 w 19050"/>
                <a:gd name="connsiteY12" fmla="*/ 9077 h 19050"/>
                <a:gd name="connsiteX13" fmla="*/ 16183 w 19050"/>
                <a:gd name="connsiteY13" fmla="*/ 9125 h 19050"/>
                <a:gd name="connsiteX14" fmla="*/ 16107 w 19050"/>
                <a:gd name="connsiteY14" fmla="*/ 9154 h 19050"/>
                <a:gd name="connsiteX15" fmla="*/ 16078 w 19050"/>
                <a:gd name="connsiteY15" fmla="*/ 9163 h 19050"/>
                <a:gd name="connsiteX16" fmla="*/ 16050 w 19050"/>
                <a:gd name="connsiteY16" fmla="*/ 9163 h 19050"/>
                <a:gd name="connsiteX17" fmla="*/ 15926 w 19050"/>
                <a:gd name="connsiteY17" fmla="*/ 9192 h 19050"/>
                <a:gd name="connsiteX18" fmla="*/ 15793 w 19050"/>
                <a:gd name="connsiteY18" fmla="*/ 9201 h 19050"/>
                <a:gd name="connsiteX19" fmla="*/ 15678 w 19050"/>
                <a:gd name="connsiteY19" fmla="*/ 9210 h 19050"/>
                <a:gd name="connsiteX20" fmla="*/ 15621 w 19050"/>
                <a:gd name="connsiteY20" fmla="*/ 9210 h 19050"/>
                <a:gd name="connsiteX21" fmla="*/ 15612 w 19050"/>
                <a:gd name="connsiteY21" fmla="*/ 9210 h 19050"/>
                <a:gd name="connsiteX22" fmla="*/ 15535 w 19050"/>
                <a:gd name="connsiteY22" fmla="*/ 9210 h 19050"/>
                <a:gd name="connsiteX23" fmla="*/ 15412 w 19050"/>
                <a:gd name="connsiteY23" fmla="*/ 9201 h 19050"/>
                <a:gd name="connsiteX24" fmla="*/ 15240 w 19050"/>
                <a:gd name="connsiteY24" fmla="*/ 9182 h 19050"/>
                <a:gd name="connsiteX25" fmla="*/ 15164 w 19050"/>
                <a:gd name="connsiteY25" fmla="*/ 9163 h 19050"/>
                <a:gd name="connsiteX26" fmla="*/ 15107 w 19050"/>
                <a:gd name="connsiteY26" fmla="*/ 9154 h 19050"/>
                <a:gd name="connsiteX27" fmla="*/ 15002 w 19050"/>
                <a:gd name="connsiteY27" fmla="*/ 9115 h 19050"/>
                <a:gd name="connsiteX28" fmla="*/ 14735 w 19050"/>
                <a:gd name="connsiteY28" fmla="*/ 8992 h 19050"/>
                <a:gd name="connsiteX29" fmla="*/ 11668 w 19050"/>
                <a:gd name="connsiteY29" fmla="*/ 7144 h 19050"/>
                <a:gd name="connsiteX30" fmla="*/ 11630 w 19050"/>
                <a:gd name="connsiteY30" fmla="*/ 8258 h 19050"/>
                <a:gd name="connsiteX31" fmla="*/ 11240 w 19050"/>
                <a:gd name="connsiteY31" fmla="*/ 8792 h 19050"/>
                <a:gd name="connsiteX32" fmla="*/ 7144 w 19050"/>
                <a:gd name="connsiteY32" fmla="*/ 11163 h 19050"/>
                <a:gd name="connsiteX33" fmla="*/ 7363 w 19050"/>
                <a:gd name="connsiteY33" fmla="*/ 11363 h 19050"/>
                <a:gd name="connsiteX34" fmla="*/ 13211 w 19050"/>
                <a:gd name="connsiteY34" fmla="*/ 14907 h 19050"/>
                <a:gd name="connsiteX35" fmla="*/ 13573 w 19050"/>
                <a:gd name="connsiteY35" fmla="*/ 15049 h 19050"/>
                <a:gd name="connsiteX36" fmla="*/ 13640 w 19050"/>
                <a:gd name="connsiteY36" fmla="*/ 15069 h 19050"/>
                <a:gd name="connsiteX37" fmla="*/ 14059 w 19050"/>
                <a:gd name="connsiteY37" fmla="*/ 15107 h 19050"/>
                <a:gd name="connsiteX38" fmla="*/ 14078 w 19050"/>
                <a:gd name="connsiteY38" fmla="*/ 15107 h 19050"/>
                <a:gd name="connsiteX39" fmla="*/ 14535 w 19050"/>
                <a:gd name="connsiteY39" fmla="*/ 15069 h 19050"/>
                <a:gd name="connsiteX40" fmla="*/ 14545 w 19050"/>
                <a:gd name="connsiteY40" fmla="*/ 15069 h 19050"/>
                <a:gd name="connsiteX41" fmla="*/ 14954 w 19050"/>
                <a:gd name="connsiteY41" fmla="*/ 14897 h 19050"/>
                <a:gd name="connsiteX42" fmla="*/ 19660 w 19050"/>
                <a:gd name="connsiteY42" fmla="*/ 12163 h 19050"/>
                <a:gd name="connsiteX43" fmla="*/ 19803 w 19050"/>
                <a:gd name="connsiteY43" fmla="*/ 12068 h 19050"/>
                <a:gd name="connsiteX44" fmla="*/ 17259 w 19050"/>
                <a:gd name="connsiteY44" fmla="*/ 10525 h 19050"/>
                <a:gd name="connsiteX45" fmla="*/ 17288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88" y="10525"/>
                  </a:moveTo>
                  <a:cubicBezTo>
                    <a:pt x="17221" y="10496"/>
                    <a:pt x="17183" y="10449"/>
                    <a:pt x="17126" y="10411"/>
                  </a:cubicBezTo>
                  <a:cubicBezTo>
                    <a:pt x="17107" y="10373"/>
                    <a:pt x="17078" y="10344"/>
                    <a:pt x="17059" y="10315"/>
                  </a:cubicBezTo>
                  <a:cubicBezTo>
                    <a:pt x="17059" y="10315"/>
                    <a:pt x="17050" y="10306"/>
                    <a:pt x="17040" y="10296"/>
                  </a:cubicBezTo>
                  <a:lnTo>
                    <a:pt x="17031" y="10277"/>
                  </a:lnTo>
                  <a:cubicBezTo>
                    <a:pt x="17031" y="10268"/>
                    <a:pt x="17021" y="10249"/>
                    <a:pt x="17012" y="10239"/>
                  </a:cubicBezTo>
                  <a:cubicBezTo>
                    <a:pt x="16993" y="10220"/>
                    <a:pt x="16983" y="10201"/>
                    <a:pt x="16983" y="10163"/>
                  </a:cubicBezTo>
                  <a:cubicBezTo>
                    <a:pt x="16964" y="10144"/>
                    <a:pt x="16964" y="10125"/>
                    <a:pt x="16954" y="10068"/>
                  </a:cubicBezTo>
                  <a:lnTo>
                    <a:pt x="16954" y="10020"/>
                  </a:lnTo>
                  <a:lnTo>
                    <a:pt x="16954" y="10011"/>
                  </a:lnTo>
                  <a:lnTo>
                    <a:pt x="16993" y="8706"/>
                  </a:lnTo>
                  <a:lnTo>
                    <a:pt x="16526" y="8992"/>
                  </a:lnTo>
                  <a:cubicBezTo>
                    <a:pt x="16459" y="9020"/>
                    <a:pt x="16393" y="9058"/>
                    <a:pt x="16335" y="9077"/>
                  </a:cubicBezTo>
                  <a:cubicBezTo>
                    <a:pt x="16288" y="9096"/>
                    <a:pt x="16231" y="9115"/>
                    <a:pt x="16183" y="9125"/>
                  </a:cubicBezTo>
                  <a:cubicBezTo>
                    <a:pt x="16145" y="9144"/>
                    <a:pt x="16126" y="9154"/>
                    <a:pt x="16107" y="9154"/>
                  </a:cubicBezTo>
                  <a:cubicBezTo>
                    <a:pt x="16088" y="9154"/>
                    <a:pt x="16078" y="9163"/>
                    <a:pt x="16078" y="9163"/>
                  </a:cubicBezTo>
                  <a:cubicBezTo>
                    <a:pt x="16078" y="9163"/>
                    <a:pt x="16059" y="9163"/>
                    <a:pt x="16050" y="9163"/>
                  </a:cubicBezTo>
                  <a:cubicBezTo>
                    <a:pt x="16012" y="9182"/>
                    <a:pt x="15964" y="9182"/>
                    <a:pt x="15926" y="9192"/>
                  </a:cubicBezTo>
                  <a:cubicBezTo>
                    <a:pt x="15888" y="9192"/>
                    <a:pt x="15840" y="9192"/>
                    <a:pt x="15793" y="9201"/>
                  </a:cubicBezTo>
                  <a:cubicBezTo>
                    <a:pt x="15755" y="9201"/>
                    <a:pt x="15716" y="9210"/>
                    <a:pt x="15678" y="9210"/>
                  </a:cubicBezTo>
                  <a:cubicBezTo>
                    <a:pt x="15659" y="9210"/>
                    <a:pt x="15640" y="9210"/>
                    <a:pt x="15621" y="9210"/>
                  </a:cubicBezTo>
                  <a:lnTo>
                    <a:pt x="15612" y="9210"/>
                  </a:lnTo>
                  <a:cubicBezTo>
                    <a:pt x="15583" y="9210"/>
                    <a:pt x="15535" y="9210"/>
                    <a:pt x="15535" y="9210"/>
                  </a:cubicBezTo>
                  <a:cubicBezTo>
                    <a:pt x="15497" y="9210"/>
                    <a:pt x="15450" y="9201"/>
                    <a:pt x="15412" y="9201"/>
                  </a:cubicBezTo>
                  <a:cubicBezTo>
                    <a:pt x="15345" y="9192"/>
                    <a:pt x="15297" y="9182"/>
                    <a:pt x="15240" y="9182"/>
                  </a:cubicBezTo>
                  <a:cubicBezTo>
                    <a:pt x="15212" y="9172"/>
                    <a:pt x="15192" y="9163"/>
                    <a:pt x="15164" y="9163"/>
                  </a:cubicBezTo>
                  <a:cubicBezTo>
                    <a:pt x="15154" y="9154"/>
                    <a:pt x="15126" y="9154"/>
                    <a:pt x="15107" y="9154"/>
                  </a:cubicBezTo>
                  <a:cubicBezTo>
                    <a:pt x="15078" y="9125"/>
                    <a:pt x="15030" y="9125"/>
                    <a:pt x="15002" y="9115"/>
                  </a:cubicBezTo>
                  <a:cubicBezTo>
                    <a:pt x="14897" y="9087"/>
                    <a:pt x="14802" y="9039"/>
                    <a:pt x="14735" y="8992"/>
                  </a:cubicBezTo>
                  <a:lnTo>
                    <a:pt x="11668" y="7144"/>
                  </a:lnTo>
                  <a:lnTo>
                    <a:pt x="11630" y="8258"/>
                  </a:lnTo>
                  <a:cubicBezTo>
                    <a:pt x="11630" y="8458"/>
                    <a:pt x="11487" y="8639"/>
                    <a:pt x="11240" y="8792"/>
                  </a:cubicBezTo>
                  <a:lnTo>
                    <a:pt x="7144" y="11163"/>
                  </a:lnTo>
                  <a:cubicBezTo>
                    <a:pt x="7201" y="11239"/>
                    <a:pt x="7268" y="11306"/>
                    <a:pt x="7363" y="11363"/>
                  </a:cubicBezTo>
                  <a:lnTo>
                    <a:pt x="13211" y="14907"/>
                  </a:lnTo>
                  <a:cubicBezTo>
                    <a:pt x="13326" y="14973"/>
                    <a:pt x="13440" y="15021"/>
                    <a:pt x="13573" y="15049"/>
                  </a:cubicBezTo>
                  <a:cubicBezTo>
                    <a:pt x="13602" y="15069"/>
                    <a:pt x="13611" y="15069"/>
                    <a:pt x="13640" y="15069"/>
                  </a:cubicBezTo>
                  <a:cubicBezTo>
                    <a:pt x="13773" y="15097"/>
                    <a:pt x="13916" y="15107"/>
                    <a:pt x="14059" y="15107"/>
                  </a:cubicBezTo>
                  <a:lnTo>
                    <a:pt x="14078" y="15107"/>
                  </a:lnTo>
                  <a:cubicBezTo>
                    <a:pt x="14231" y="15107"/>
                    <a:pt x="14373" y="15097"/>
                    <a:pt x="14535" y="15069"/>
                  </a:cubicBezTo>
                  <a:lnTo>
                    <a:pt x="14545" y="15069"/>
                  </a:lnTo>
                  <a:cubicBezTo>
                    <a:pt x="14697" y="15030"/>
                    <a:pt x="14840" y="14973"/>
                    <a:pt x="14954" y="14897"/>
                  </a:cubicBezTo>
                  <a:lnTo>
                    <a:pt x="19660" y="12163"/>
                  </a:lnTo>
                  <a:cubicBezTo>
                    <a:pt x="19717" y="12135"/>
                    <a:pt x="19755" y="12106"/>
                    <a:pt x="19803" y="12068"/>
                  </a:cubicBezTo>
                  <a:lnTo>
                    <a:pt x="17259" y="10525"/>
                  </a:lnTo>
                  <a:lnTo>
                    <a:pt x="17288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044929E-89FC-4948-BEB3-0847EB1C5165}"/>
                </a:ext>
              </a:extLst>
            </p:cNvPr>
            <p:cNvSpPr/>
            <p:nvPr/>
          </p:nvSpPr>
          <p:spPr>
            <a:xfrm>
              <a:off x="5087113" y="5336063"/>
              <a:ext cx="19050" cy="19050"/>
            </a:xfrm>
            <a:custGeom>
              <a:avLst/>
              <a:gdLst>
                <a:gd name="connsiteX0" fmla="*/ 17288 w 19050"/>
                <a:gd name="connsiteY0" fmla="*/ 10544 h 19050"/>
                <a:gd name="connsiteX1" fmla="*/ 17126 w 19050"/>
                <a:gd name="connsiteY1" fmla="*/ 10420 h 19050"/>
                <a:gd name="connsiteX2" fmla="*/ 17059 w 19050"/>
                <a:gd name="connsiteY2" fmla="*/ 10344 h 19050"/>
                <a:gd name="connsiteX3" fmla="*/ 17031 w 19050"/>
                <a:gd name="connsiteY3" fmla="*/ 10315 h 19050"/>
                <a:gd name="connsiteX4" fmla="*/ 17012 w 19050"/>
                <a:gd name="connsiteY4" fmla="*/ 10258 h 19050"/>
                <a:gd name="connsiteX5" fmla="*/ 16974 w 19050"/>
                <a:gd name="connsiteY5" fmla="*/ 10192 h 19050"/>
                <a:gd name="connsiteX6" fmla="*/ 16964 w 19050"/>
                <a:gd name="connsiteY6" fmla="*/ 10125 h 19050"/>
                <a:gd name="connsiteX7" fmla="*/ 16964 w 19050"/>
                <a:gd name="connsiteY7" fmla="*/ 10030 h 19050"/>
                <a:gd name="connsiteX8" fmla="*/ 16964 w 19050"/>
                <a:gd name="connsiteY8" fmla="*/ 10020 h 19050"/>
                <a:gd name="connsiteX9" fmla="*/ 16993 w 19050"/>
                <a:gd name="connsiteY9" fmla="*/ 8725 h 19050"/>
                <a:gd name="connsiteX10" fmla="*/ 16497 w 19050"/>
                <a:gd name="connsiteY10" fmla="*/ 9001 h 19050"/>
                <a:gd name="connsiteX11" fmla="*/ 16326 w 19050"/>
                <a:gd name="connsiteY11" fmla="*/ 9096 h 19050"/>
                <a:gd name="connsiteX12" fmla="*/ 16173 w 19050"/>
                <a:gd name="connsiteY12" fmla="*/ 9144 h 19050"/>
                <a:gd name="connsiteX13" fmla="*/ 16078 w 19050"/>
                <a:gd name="connsiteY13" fmla="*/ 9163 h 19050"/>
                <a:gd name="connsiteX14" fmla="*/ 16078 w 19050"/>
                <a:gd name="connsiteY14" fmla="*/ 9163 h 19050"/>
                <a:gd name="connsiteX15" fmla="*/ 16040 w 19050"/>
                <a:gd name="connsiteY15" fmla="*/ 9172 h 19050"/>
                <a:gd name="connsiteX16" fmla="*/ 15916 w 19050"/>
                <a:gd name="connsiteY16" fmla="*/ 9192 h 19050"/>
                <a:gd name="connsiteX17" fmla="*/ 15783 w 19050"/>
                <a:gd name="connsiteY17" fmla="*/ 9210 h 19050"/>
                <a:gd name="connsiteX18" fmla="*/ 15650 w 19050"/>
                <a:gd name="connsiteY18" fmla="*/ 9210 h 19050"/>
                <a:gd name="connsiteX19" fmla="*/ 15602 w 19050"/>
                <a:gd name="connsiteY19" fmla="*/ 9210 h 19050"/>
                <a:gd name="connsiteX20" fmla="*/ 15592 w 19050"/>
                <a:gd name="connsiteY20" fmla="*/ 9210 h 19050"/>
                <a:gd name="connsiteX21" fmla="*/ 15526 w 19050"/>
                <a:gd name="connsiteY21" fmla="*/ 9210 h 19050"/>
                <a:gd name="connsiteX22" fmla="*/ 15392 w 19050"/>
                <a:gd name="connsiteY22" fmla="*/ 9201 h 19050"/>
                <a:gd name="connsiteX23" fmla="*/ 15230 w 19050"/>
                <a:gd name="connsiteY23" fmla="*/ 9182 h 19050"/>
                <a:gd name="connsiteX24" fmla="*/ 15135 w 19050"/>
                <a:gd name="connsiteY24" fmla="*/ 9163 h 19050"/>
                <a:gd name="connsiteX25" fmla="*/ 15107 w 19050"/>
                <a:gd name="connsiteY25" fmla="*/ 9154 h 19050"/>
                <a:gd name="connsiteX26" fmla="*/ 14992 w 19050"/>
                <a:gd name="connsiteY26" fmla="*/ 9134 h 19050"/>
                <a:gd name="connsiteX27" fmla="*/ 14735 w 19050"/>
                <a:gd name="connsiteY27" fmla="*/ 9001 h 19050"/>
                <a:gd name="connsiteX28" fmla="*/ 11668 w 19050"/>
                <a:gd name="connsiteY28" fmla="*/ 7144 h 19050"/>
                <a:gd name="connsiteX29" fmla="*/ 11621 w 19050"/>
                <a:gd name="connsiteY29" fmla="*/ 8287 h 19050"/>
                <a:gd name="connsiteX30" fmla="*/ 11249 w 19050"/>
                <a:gd name="connsiteY30" fmla="*/ 8801 h 19050"/>
                <a:gd name="connsiteX31" fmla="*/ 7144 w 19050"/>
                <a:gd name="connsiteY31" fmla="*/ 11182 h 19050"/>
                <a:gd name="connsiteX32" fmla="*/ 7363 w 19050"/>
                <a:gd name="connsiteY32" fmla="*/ 11382 h 19050"/>
                <a:gd name="connsiteX33" fmla="*/ 13202 w 19050"/>
                <a:gd name="connsiteY33" fmla="*/ 14906 h 19050"/>
                <a:gd name="connsiteX34" fmla="*/ 13573 w 19050"/>
                <a:gd name="connsiteY34" fmla="*/ 15069 h 19050"/>
                <a:gd name="connsiteX35" fmla="*/ 13640 w 19050"/>
                <a:gd name="connsiteY35" fmla="*/ 15078 h 19050"/>
                <a:gd name="connsiteX36" fmla="*/ 14059 w 19050"/>
                <a:gd name="connsiteY36" fmla="*/ 15126 h 19050"/>
                <a:gd name="connsiteX37" fmla="*/ 14078 w 19050"/>
                <a:gd name="connsiteY37" fmla="*/ 15126 h 19050"/>
                <a:gd name="connsiteX38" fmla="*/ 14516 w 19050"/>
                <a:gd name="connsiteY38" fmla="*/ 15078 h 19050"/>
                <a:gd name="connsiteX39" fmla="*/ 14545 w 19050"/>
                <a:gd name="connsiteY39" fmla="*/ 15069 h 19050"/>
                <a:gd name="connsiteX40" fmla="*/ 14954 w 19050"/>
                <a:gd name="connsiteY40" fmla="*/ 14906 h 19050"/>
                <a:gd name="connsiteX41" fmla="*/ 19650 w 19050"/>
                <a:gd name="connsiteY41" fmla="*/ 12182 h 19050"/>
                <a:gd name="connsiteX42" fmla="*/ 19783 w 19050"/>
                <a:gd name="connsiteY42" fmla="*/ 12068 h 19050"/>
                <a:gd name="connsiteX43" fmla="*/ 17288 w 19050"/>
                <a:gd name="connsiteY43" fmla="*/ 10544 h 19050"/>
                <a:gd name="connsiteX44" fmla="*/ 17288 w 19050"/>
                <a:gd name="connsiteY44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7288" y="10544"/>
                  </a:moveTo>
                  <a:cubicBezTo>
                    <a:pt x="17221" y="10506"/>
                    <a:pt x="17174" y="10468"/>
                    <a:pt x="17126" y="10420"/>
                  </a:cubicBezTo>
                  <a:cubicBezTo>
                    <a:pt x="17098" y="10401"/>
                    <a:pt x="17088" y="10373"/>
                    <a:pt x="17059" y="10344"/>
                  </a:cubicBezTo>
                  <a:cubicBezTo>
                    <a:pt x="17050" y="10335"/>
                    <a:pt x="17050" y="10325"/>
                    <a:pt x="17031" y="10315"/>
                  </a:cubicBezTo>
                  <a:cubicBezTo>
                    <a:pt x="17021" y="10277"/>
                    <a:pt x="17012" y="10277"/>
                    <a:pt x="17012" y="10258"/>
                  </a:cubicBezTo>
                  <a:cubicBezTo>
                    <a:pt x="16993" y="10239"/>
                    <a:pt x="16993" y="10211"/>
                    <a:pt x="16974" y="10192"/>
                  </a:cubicBezTo>
                  <a:cubicBezTo>
                    <a:pt x="16974" y="10163"/>
                    <a:pt x="16964" y="10125"/>
                    <a:pt x="16964" y="10125"/>
                  </a:cubicBezTo>
                  <a:lnTo>
                    <a:pt x="16964" y="10030"/>
                  </a:lnTo>
                  <a:lnTo>
                    <a:pt x="16964" y="10020"/>
                  </a:lnTo>
                  <a:lnTo>
                    <a:pt x="16993" y="8725"/>
                  </a:lnTo>
                  <a:lnTo>
                    <a:pt x="16497" y="9001"/>
                  </a:lnTo>
                  <a:cubicBezTo>
                    <a:pt x="16450" y="9030"/>
                    <a:pt x="16383" y="9077"/>
                    <a:pt x="16326" y="9096"/>
                  </a:cubicBezTo>
                  <a:cubicBezTo>
                    <a:pt x="16278" y="9115"/>
                    <a:pt x="16221" y="9134"/>
                    <a:pt x="16173" y="9144"/>
                  </a:cubicBezTo>
                  <a:cubicBezTo>
                    <a:pt x="16145" y="9154"/>
                    <a:pt x="16116" y="9154"/>
                    <a:pt x="16078" y="9163"/>
                  </a:cubicBezTo>
                  <a:lnTo>
                    <a:pt x="16078" y="9163"/>
                  </a:lnTo>
                  <a:cubicBezTo>
                    <a:pt x="16059" y="9163"/>
                    <a:pt x="16050" y="9172"/>
                    <a:pt x="16040" y="9172"/>
                  </a:cubicBezTo>
                  <a:cubicBezTo>
                    <a:pt x="15993" y="9182"/>
                    <a:pt x="15954" y="9192"/>
                    <a:pt x="15916" y="9192"/>
                  </a:cubicBezTo>
                  <a:cubicBezTo>
                    <a:pt x="15859" y="9201"/>
                    <a:pt x="15830" y="9201"/>
                    <a:pt x="15783" y="9210"/>
                  </a:cubicBezTo>
                  <a:cubicBezTo>
                    <a:pt x="15745" y="9210"/>
                    <a:pt x="15707" y="9210"/>
                    <a:pt x="15650" y="9210"/>
                  </a:cubicBezTo>
                  <a:cubicBezTo>
                    <a:pt x="15650" y="9210"/>
                    <a:pt x="15630" y="9210"/>
                    <a:pt x="15602" y="9210"/>
                  </a:cubicBezTo>
                  <a:lnTo>
                    <a:pt x="15592" y="9210"/>
                  </a:lnTo>
                  <a:cubicBezTo>
                    <a:pt x="15573" y="9210"/>
                    <a:pt x="15526" y="9210"/>
                    <a:pt x="15526" y="9210"/>
                  </a:cubicBezTo>
                  <a:cubicBezTo>
                    <a:pt x="15478" y="9210"/>
                    <a:pt x="15430" y="9210"/>
                    <a:pt x="15392" y="9201"/>
                  </a:cubicBezTo>
                  <a:cubicBezTo>
                    <a:pt x="15335" y="9201"/>
                    <a:pt x="15278" y="9192"/>
                    <a:pt x="15230" y="9182"/>
                  </a:cubicBezTo>
                  <a:cubicBezTo>
                    <a:pt x="15202" y="9182"/>
                    <a:pt x="15173" y="9172"/>
                    <a:pt x="15135" y="9163"/>
                  </a:cubicBezTo>
                  <a:cubicBezTo>
                    <a:pt x="15135" y="9163"/>
                    <a:pt x="15116" y="9163"/>
                    <a:pt x="15107" y="9154"/>
                  </a:cubicBezTo>
                  <a:cubicBezTo>
                    <a:pt x="15069" y="9144"/>
                    <a:pt x="15021" y="9134"/>
                    <a:pt x="14992" y="9134"/>
                  </a:cubicBezTo>
                  <a:cubicBezTo>
                    <a:pt x="14887" y="9096"/>
                    <a:pt x="14792" y="9058"/>
                    <a:pt x="14735" y="9001"/>
                  </a:cubicBezTo>
                  <a:lnTo>
                    <a:pt x="11668" y="7144"/>
                  </a:lnTo>
                  <a:lnTo>
                    <a:pt x="11621" y="8287"/>
                  </a:lnTo>
                  <a:cubicBezTo>
                    <a:pt x="11611" y="8477"/>
                    <a:pt x="11487" y="8658"/>
                    <a:pt x="11249" y="8801"/>
                  </a:cubicBezTo>
                  <a:lnTo>
                    <a:pt x="7144" y="11182"/>
                  </a:lnTo>
                  <a:cubicBezTo>
                    <a:pt x="7191" y="11249"/>
                    <a:pt x="7268" y="11316"/>
                    <a:pt x="7363" y="11382"/>
                  </a:cubicBezTo>
                  <a:lnTo>
                    <a:pt x="13202" y="14906"/>
                  </a:lnTo>
                  <a:cubicBezTo>
                    <a:pt x="13316" y="14973"/>
                    <a:pt x="13440" y="15030"/>
                    <a:pt x="13573" y="15069"/>
                  </a:cubicBezTo>
                  <a:cubicBezTo>
                    <a:pt x="13592" y="15069"/>
                    <a:pt x="13621" y="15078"/>
                    <a:pt x="13640" y="15078"/>
                  </a:cubicBezTo>
                  <a:cubicBezTo>
                    <a:pt x="13773" y="15107"/>
                    <a:pt x="13916" y="15126"/>
                    <a:pt x="14059" y="15126"/>
                  </a:cubicBezTo>
                  <a:lnTo>
                    <a:pt x="14078" y="15126"/>
                  </a:lnTo>
                  <a:cubicBezTo>
                    <a:pt x="14240" y="15126"/>
                    <a:pt x="14373" y="15107"/>
                    <a:pt x="14516" y="15078"/>
                  </a:cubicBezTo>
                  <a:cubicBezTo>
                    <a:pt x="14535" y="15078"/>
                    <a:pt x="14545" y="15069"/>
                    <a:pt x="14545" y="15069"/>
                  </a:cubicBezTo>
                  <a:cubicBezTo>
                    <a:pt x="14687" y="15030"/>
                    <a:pt x="14830" y="14973"/>
                    <a:pt x="14954" y="14906"/>
                  </a:cubicBezTo>
                  <a:lnTo>
                    <a:pt x="19650" y="12182"/>
                  </a:lnTo>
                  <a:cubicBezTo>
                    <a:pt x="19717" y="12154"/>
                    <a:pt x="19745" y="12097"/>
                    <a:pt x="19783" y="12068"/>
                  </a:cubicBezTo>
                  <a:lnTo>
                    <a:pt x="17288" y="10544"/>
                  </a:lnTo>
                  <a:lnTo>
                    <a:pt x="1728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8C192E5-EA77-4641-B632-68FDF679D70D}"/>
                </a:ext>
              </a:extLst>
            </p:cNvPr>
            <p:cNvSpPr/>
            <p:nvPr/>
          </p:nvSpPr>
          <p:spPr>
            <a:xfrm>
              <a:off x="5145720" y="5371534"/>
              <a:ext cx="19050" cy="19050"/>
            </a:xfrm>
            <a:custGeom>
              <a:avLst/>
              <a:gdLst>
                <a:gd name="connsiteX0" fmla="*/ 17278 w 19050"/>
                <a:gd name="connsiteY0" fmla="*/ 10554 h 19050"/>
                <a:gd name="connsiteX1" fmla="*/ 17126 w 19050"/>
                <a:gd name="connsiteY1" fmla="*/ 10430 h 19050"/>
                <a:gd name="connsiteX2" fmla="*/ 17050 w 19050"/>
                <a:gd name="connsiteY2" fmla="*/ 10344 h 19050"/>
                <a:gd name="connsiteX3" fmla="*/ 17031 w 19050"/>
                <a:gd name="connsiteY3" fmla="*/ 10306 h 19050"/>
                <a:gd name="connsiteX4" fmla="*/ 17021 w 19050"/>
                <a:gd name="connsiteY4" fmla="*/ 10306 h 19050"/>
                <a:gd name="connsiteX5" fmla="*/ 16993 w 19050"/>
                <a:gd name="connsiteY5" fmla="*/ 10258 h 19050"/>
                <a:gd name="connsiteX6" fmla="*/ 16973 w 19050"/>
                <a:gd name="connsiteY6" fmla="*/ 10192 h 19050"/>
                <a:gd name="connsiteX7" fmla="*/ 16954 w 19050"/>
                <a:gd name="connsiteY7" fmla="*/ 10115 h 19050"/>
                <a:gd name="connsiteX8" fmla="*/ 16954 w 19050"/>
                <a:gd name="connsiteY8" fmla="*/ 10039 h 19050"/>
                <a:gd name="connsiteX9" fmla="*/ 16954 w 19050"/>
                <a:gd name="connsiteY9" fmla="*/ 10030 h 19050"/>
                <a:gd name="connsiteX10" fmla="*/ 16993 w 19050"/>
                <a:gd name="connsiteY10" fmla="*/ 8734 h 19050"/>
                <a:gd name="connsiteX11" fmla="*/ 16507 w 19050"/>
                <a:gd name="connsiteY11" fmla="*/ 9001 h 19050"/>
                <a:gd name="connsiteX12" fmla="*/ 16316 w 19050"/>
                <a:gd name="connsiteY12" fmla="*/ 9106 h 19050"/>
                <a:gd name="connsiteX13" fmla="*/ 16164 w 19050"/>
                <a:gd name="connsiteY13" fmla="*/ 9154 h 19050"/>
                <a:gd name="connsiteX14" fmla="*/ 16088 w 19050"/>
                <a:gd name="connsiteY14" fmla="*/ 9163 h 19050"/>
                <a:gd name="connsiteX15" fmla="*/ 16068 w 19050"/>
                <a:gd name="connsiteY15" fmla="*/ 9172 h 19050"/>
                <a:gd name="connsiteX16" fmla="*/ 16050 w 19050"/>
                <a:gd name="connsiteY16" fmla="*/ 9182 h 19050"/>
                <a:gd name="connsiteX17" fmla="*/ 15907 w 19050"/>
                <a:gd name="connsiteY17" fmla="*/ 9201 h 19050"/>
                <a:gd name="connsiteX18" fmla="*/ 15783 w 19050"/>
                <a:gd name="connsiteY18" fmla="*/ 9210 h 19050"/>
                <a:gd name="connsiteX19" fmla="*/ 15630 w 19050"/>
                <a:gd name="connsiteY19" fmla="*/ 9220 h 19050"/>
                <a:gd name="connsiteX20" fmla="*/ 15611 w 19050"/>
                <a:gd name="connsiteY20" fmla="*/ 9220 h 19050"/>
                <a:gd name="connsiteX21" fmla="*/ 15592 w 19050"/>
                <a:gd name="connsiteY21" fmla="*/ 9220 h 19050"/>
                <a:gd name="connsiteX22" fmla="*/ 15516 w 19050"/>
                <a:gd name="connsiteY22" fmla="*/ 9220 h 19050"/>
                <a:gd name="connsiteX23" fmla="*/ 15383 w 19050"/>
                <a:gd name="connsiteY23" fmla="*/ 9210 h 19050"/>
                <a:gd name="connsiteX24" fmla="*/ 15211 w 19050"/>
                <a:gd name="connsiteY24" fmla="*/ 9192 h 19050"/>
                <a:gd name="connsiteX25" fmla="*/ 15164 w 19050"/>
                <a:gd name="connsiteY25" fmla="*/ 9182 h 19050"/>
                <a:gd name="connsiteX26" fmla="*/ 15097 w 19050"/>
                <a:gd name="connsiteY26" fmla="*/ 9163 h 19050"/>
                <a:gd name="connsiteX27" fmla="*/ 14992 w 19050"/>
                <a:gd name="connsiteY27" fmla="*/ 9134 h 19050"/>
                <a:gd name="connsiteX28" fmla="*/ 14726 w 19050"/>
                <a:gd name="connsiteY28" fmla="*/ 9010 h 19050"/>
                <a:gd name="connsiteX29" fmla="*/ 11659 w 19050"/>
                <a:gd name="connsiteY29" fmla="*/ 7144 h 19050"/>
                <a:gd name="connsiteX30" fmla="*/ 11621 w 19050"/>
                <a:gd name="connsiteY30" fmla="*/ 8287 h 19050"/>
                <a:gd name="connsiteX31" fmla="*/ 11230 w 19050"/>
                <a:gd name="connsiteY31" fmla="*/ 8811 h 19050"/>
                <a:gd name="connsiteX32" fmla="*/ 7144 w 19050"/>
                <a:gd name="connsiteY32" fmla="*/ 11173 h 19050"/>
                <a:gd name="connsiteX33" fmla="*/ 7344 w 19050"/>
                <a:gd name="connsiteY33" fmla="*/ 11382 h 19050"/>
                <a:gd name="connsiteX34" fmla="*/ 13192 w 19050"/>
                <a:gd name="connsiteY34" fmla="*/ 14916 h 19050"/>
                <a:gd name="connsiteX35" fmla="*/ 13563 w 19050"/>
                <a:gd name="connsiteY35" fmla="*/ 15069 h 19050"/>
                <a:gd name="connsiteX36" fmla="*/ 13621 w 19050"/>
                <a:gd name="connsiteY36" fmla="*/ 15087 h 19050"/>
                <a:gd name="connsiteX37" fmla="*/ 14059 w 19050"/>
                <a:gd name="connsiteY37" fmla="*/ 15135 h 19050"/>
                <a:gd name="connsiteX38" fmla="*/ 14059 w 19050"/>
                <a:gd name="connsiteY38" fmla="*/ 15135 h 19050"/>
                <a:gd name="connsiteX39" fmla="*/ 14526 w 19050"/>
                <a:gd name="connsiteY39" fmla="*/ 15078 h 19050"/>
                <a:gd name="connsiteX40" fmla="*/ 14535 w 19050"/>
                <a:gd name="connsiteY40" fmla="*/ 15078 h 19050"/>
                <a:gd name="connsiteX41" fmla="*/ 14945 w 19050"/>
                <a:gd name="connsiteY41" fmla="*/ 14916 h 19050"/>
                <a:gd name="connsiteX42" fmla="*/ 19650 w 19050"/>
                <a:gd name="connsiteY42" fmla="*/ 12182 h 19050"/>
                <a:gd name="connsiteX43" fmla="*/ 19783 w 19050"/>
                <a:gd name="connsiteY43" fmla="*/ 12059 h 19050"/>
                <a:gd name="connsiteX44" fmla="*/ 17250 w 19050"/>
                <a:gd name="connsiteY44" fmla="*/ 10544 h 19050"/>
                <a:gd name="connsiteX45" fmla="*/ 17278 w 19050"/>
                <a:gd name="connsiteY45" fmla="*/ 105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54"/>
                  </a:moveTo>
                  <a:cubicBezTo>
                    <a:pt x="17221" y="10496"/>
                    <a:pt x="17164" y="10458"/>
                    <a:pt x="17126" y="10430"/>
                  </a:cubicBezTo>
                  <a:cubicBezTo>
                    <a:pt x="17088" y="10401"/>
                    <a:pt x="17069" y="10373"/>
                    <a:pt x="17050" y="10344"/>
                  </a:cubicBezTo>
                  <a:cubicBezTo>
                    <a:pt x="17050" y="10344"/>
                    <a:pt x="17040" y="10325"/>
                    <a:pt x="17031" y="10306"/>
                  </a:cubicBezTo>
                  <a:lnTo>
                    <a:pt x="17021" y="10306"/>
                  </a:lnTo>
                  <a:cubicBezTo>
                    <a:pt x="17011" y="10277"/>
                    <a:pt x="17002" y="10268"/>
                    <a:pt x="16993" y="10258"/>
                  </a:cubicBezTo>
                  <a:cubicBezTo>
                    <a:pt x="16983" y="10239"/>
                    <a:pt x="16983" y="10211"/>
                    <a:pt x="16973" y="10192"/>
                  </a:cubicBezTo>
                  <a:cubicBezTo>
                    <a:pt x="16954" y="10153"/>
                    <a:pt x="16954" y="10115"/>
                    <a:pt x="16954" y="10115"/>
                  </a:cubicBezTo>
                  <a:lnTo>
                    <a:pt x="16954" y="10039"/>
                  </a:lnTo>
                  <a:lnTo>
                    <a:pt x="16954" y="10030"/>
                  </a:lnTo>
                  <a:lnTo>
                    <a:pt x="16993" y="8734"/>
                  </a:lnTo>
                  <a:lnTo>
                    <a:pt x="16507" y="9001"/>
                  </a:lnTo>
                  <a:cubicBezTo>
                    <a:pt x="16450" y="9030"/>
                    <a:pt x="16383" y="9058"/>
                    <a:pt x="16316" y="9106"/>
                  </a:cubicBezTo>
                  <a:cubicBezTo>
                    <a:pt x="16268" y="9125"/>
                    <a:pt x="16221" y="9134"/>
                    <a:pt x="16164" y="9154"/>
                  </a:cubicBezTo>
                  <a:cubicBezTo>
                    <a:pt x="16135" y="9154"/>
                    <a:pt x="16107" y="9163"/>
                    <a:pt x="16088" y="9163"/>
                  </a:cubicBezTo>
                  <a:cubicBezTo>
                    <a:pt x="16078" y="9163"/>
                    <a:pt x="16068" y="9172"/>
                    <a:pt x="16068" y="9172"/>
                  </a:cubicBezTo>
                  <a:cubicBezTo>
                    <a:pt x="16059" y="9182"/>
                    <a:pt x="16050" y="9182"/>
                    <a:pt x="16050" y="9182"/>
                  </a:cubicBezTo>
                  <a:cubicBezTo>
                    <a:pt x="15983" y="9192"/>
                    <a:pt x="15945" y="9192"/>
                    <a:pt x="15907" y="9201"/>
                  </a:cubicBezTo>
                  <a:cubicBezTo>
                    <a:pt x="15859" y="9210"/>
                    <a:pt x="15821" y="9210"/>
                    <a:pt x="15783" y="9210"/>
                  </a:cubicBezTo>
                  <a:cubicBezTo>
                    <a:pt x="15745" y="9220"/>
                    <a:pt x="15687" y="9220"/>
                    <a:pt x="15630" y="9220"/>
                  </a:cubicBezTo>
                  <a:cubicBezTo>
                    <a:pt x="15630" y="9220"/>
                    <a:pt x="15621" y="9220"/>
                    <a:pt x="15611" y="9220"/>
                  </a:cubicBezTo>
                  <a:lnTo>
                    <a:pt x="15592" y="9220"/>
                  </a:lnTo>
                  <a:cubicBezTo>
                    <a:pt x="15573" y="9220"/>
                    <a:pt x="15516" y="9220"/>
                    <a:pt x="15516" y="9220"/>
                  </a:cubicBezTo>
                  <a:cubicBezTo>
                    <a:pt x="15478" y="9220"/>
                    <a:pt x="15440" y="9220"/>
                    <a:pt x="15383" y="9210"/>
                  </a:cubicBezTo>
                  <a:cubicBezTo>
                    <a:pt x="15335" y="9210"/>
                    <a:pt x="15278" y="9201"/>
                    <a:pt x="15211" y="9192"/>
                  </a:cubicBezTo>
                  <a:cubicBezTo>
                    <a:pt x="15211" y="9192"/>
                    <a:pt x="15183" y="9182"/>
                    <a:pt x="15164" y="9182"/>
                  </a:cubicBezTo>
                  <a:cubicBezTo>
                    <a:pt x="15154" y="9172"/>
                    <a:pt x="15126" y="9163"/>
                    <a:pt x="15097" y="9163"/>
                  </a:cubicBezTo>
                  <a:cubicBezTo>
                    <a:pt x="15069" y="9154"/>
                    <a:pt x="15021" y="9154"/>
                    <a:pt x="14992" y="9134"/>
                  </a:cubicBezTo>
                  <a:cubicBezTo>
                    <a:pt x="14887" y="9106"/>
                    <a:pt x="14802" y="9058"/>
                    <a:pt x="14726" y="9010"/>
                  </a:cubicBezTo>
                  <a:lnTo>
                    <a:pt x="11659" y="7144"/>
                  </a:lnTo>
                  <a:lnTo>
                    <a:pt x="11621" y="8287"/>
                  </a:lnTo>
                  <a:cubicBezTo>
                    <a:pt x="11611" y="8487"/>
                    <a:pt x="11477" y="8667"/>
                    <a:pt x="11230" y="8811"/>
                  </a:cubicBezTo>
                  <a:lnTo>
                    <a:pt x="7144" y="11173"/>
                  </a:lnTo>
                  <a:cubicBezTo>
                    <a:pt x="7191" y="11258"/>
                    <a:pt x="7258" y="11316"/>
                    <a:pt x="7344" y="11382"/>
                  </a:cubicBezTo>
                  <a:lnTo>
                    <a:pt x="13192" y="14916"/>
                  </a:lnTo>
                  <a:cubicBezTo>
                    <a:pt x="13306" y="14973"/>
                    <a:pt x="13430" y="15021"/>
                    <a:pt x="13563" y="15069"/>
                  </a:cubicBezTo>
                  <a:cubicBezTo>
                    <a:pt x="13583" y="15078"/>
                    <a:pt x="13601" y="15078"/>
                    <a:pt x="13621" y="15087"/>
                  </a:cubicBezTo>
                  <a:cubicBezTo>
                    <a:pt x="13763" y="15107"/>
                    <a:pt x="13897" y="15126"/>
                    <a:pt x="14059" y="15135"/>
                  </a:cubicBezTo>
                  <a:lnTo>
                    <a:pt x="14059" y="15135"/>
                  </a:lnTo>
                  <a:cubicBezTo>
                    <a:pt x="14221" y="15126"/>
                    <a:pt x="14373" y="15107"/>
                    <a:pt x="14526" y="15078"/>
                  </a:cubicBezTo>
                  <a:lnTo>
                    <a:pt x="14535" y="15078"/>
                  </a:lnTo>
                  <a:cubicBezTo>
                    <a:pt x="14687" y="15021"/>
                    <a:pt x="14821" y="14973"/>
                    <a:pt x="14945" y="14916"/>
                  </a:cubicBezTo>
                  <a:lnTo>
                    <a:pt x="19650" y="12182"/>
                  </a:lnTo>
                  <a:cubicBezTo>
                    <a:pt x="19717" y="12144"/>
                    <a:pt x="19736" y="12106"/>
                    <a:pt x="19783" y="12059"/>
                  </a:cubicBezTo>
                  <a:lnTo>
                    <a:pt x="17250" y="10544"/>
                  </a:lnTo>
                  <a:lnTo>
                    <a:pt x="17278" y="105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A8593C3-7E29-4B85-92F0-20DFD6251E15}"/>
                </a:ext>
              </a:extLst>
            </p:cNvPr>
            <p:cNvSpPr/>
            <p:nvPr/>
          </p:nvSpPr>
          <p:spPr>
            <a:xfrm>
              <a:off x="5141243" y="5377373"/>
              <a:ext cx="19050" cy="19050"/>
            </a:xfrm>
            <a:custGeom>
              <a:avLst/>
              <a:gdLst>
                <a:gd name="connsiteX0" fmla="*/ 19888 w 19050"/>
                <a:gd name="connsiteY0" fmla="*/ 10497 h 19050"/>
                <a:gd name="connsiteX1" fmla="*/ 19402 w 19050"/>
                <a:gd name="connsiteY1" fmla="*/ 10773 h 19050"/>
                <a:gd name="connsiteX2" fmla="*/ 19212 w 19050"/>
                <a:gd name="connsiteY2" fmla="*/ 10849 h 19050"/>
                <a:gd name="connsiteX3" fmla="*/ 19069 w 19050"/>
                <a:gd name="connsiteY3" fmla="*/ 10916 h 19050"/>
                <a:gd name="connsiteX4" fmla="*/ 18983 w 19050"/>
                <a:gd name="connsiteY4" fmla="*/ 10935 h 19050"/>
                <a:gd name="connsiteX5" fmla="*/ 18964 w 19050"/>
                <a:gd name="connsiteY5" fmla="*/ 10935 h 19050"/>
                <a:gd name="connsiteX6" fmla="*/ 18926 w 19050"/>
                <a:gd name="connsiteY6" fmla="*/ 10944 h 19050"/>
                <a:gd name="connsiteX7" fmla="*/ 18793 w 19050"/>
                <a:gd name="connsiteY7" fmla="*/ 10973 h 19050"/>
                <a:gd name="connsiteX8" fmla="*/ 18669 w 19050"/>
                <a:gd name="connsiteY8" fmla="*/ 10982 h 19050"/>
                <a:gd name="connsiteX9" fmla="*/ 18555 w 19050"/>
                <a:gd name="connsiteY9" fmla="*/ 10992 h 19050"/>
                <a:gd name="connsiteX10" fmla="*/ 18507 w 19050"/>
                <a:gd name="connsiteY10" fmla="*/ 10992 h 19050"/>
                <a:gd name="connsiteX11" fmla="*/ 18488 w 19050"/>
                <a:gd name="connsiteY11" fmla="*/ 10992 h 19050"/>
                <a:gd name="connsiteX12" fmla="*/ 18421 w 19050"/>
                <a:gd name="connsiteY12" fmla="*/ 10992 h 19050"/>
                <a:gd name="connsiteX13" fmla="*/ 18269 w 19050"/>
                <a:gd name="connsiteY13" fmla="*/ 10982 h 19050"/>
                <a:gd name="connsiteX14" fmla="*/ 18116 w 19050"/>
                <a:gd name="connsiteY14" fmla="*/ 10963 h 19050"/>
                <a:gd name="connsiteX15" fmla="*/ 18050 w 19050"/>
                <a:gd name="connsiteY15" fmla="*/ 10935 h 19050"/>
                <a:gd name="connsiteX16" fmla="*/ 17993 w 19050"/>
                <a:gd name="connsiteY16" fmla="*/ 10925 h 19050"/>
                <a:gd name="connsiteX17" fmla="*/ 17888 w 19050"/>
                <a:gd name="connsiteY17" fmla="*/ 10897 h 19050"/>
                <a:gd name="connsiteX18" fmla="*/ 17612 w 19050"/>
                <a:gd name="connsiteY18" fmla="*/ 10773 h 19050"/>
                <a:gd name="connsiteX19" fmla="*/ 11773 w 19050"/>
                <a:gd name="connsiteY19" fmla="*/ 7230 h 19050"/>
                <a:gd name="connsiteX20" fmla="*/ 11763 w 19050"/>
                <a:gd name="connsiteY20" fmla="*/ 7220 h 19050"/>
                <a:gd name="connsiteX21" fmla="*/ 11649 w 19050"/>
                <a:gd name="connsiteY21" fmla="*/ 7144 h 19050"/>
                <a:gd name="connsiteX22" fmla="*/ 11621 w 19050"/>
                <a:gd name="connsiteY22" fmla="*/ 8277 h 19050"/>
                <a:gd name="connsiteX23" fmla="*/ 11230 w 19050"/>
                <a:gd name="connsiteY23" fmla="*/ 8801 h 19050"/>
                <a:gd name="connsiteX24" fmla="*/ 7144 w 19050"/>
                <a:gd name="connsiteY24" fmla="*/ 11173 h 19050"/>
                <a:gd name="connsiteX25" fmla="*/ 7363 w 19050"/>
                <a:gd name="connsiteY25" fmla="*/ 11373 h 19050"/>
                <a:gd name="connsiteX26" fmla="*/ 13202 w 19050"/>
                <a:gd name="connsiteY26" fmla="*/ 14907 h 19050"/>
                <a:gd name="connsiteX27" fmla="*/ 13563 w 19050"/>
                <a:gd name="connsiteY27" fmla="*/ 15059 h 19050"/>
                <a:gd name="connsiteX28" fmla="*/ 13621 w 19050"/>
                <a:gd name="connsiteY28" fmla="*/ 15078 h 19050"/>
                <a:gd name="connsiteX29" fmla="*/ 14049 w 19050"/>
                <a:gd name="connsiteY29" fmla="*/ 15126 h 19050"/>
                <a:gd name="connsiteX30" fmla="*/ 14068 w 19050"/>
                <a:gd name="connsiteY30" fmla="*/ 15126 h 19050"/>
                <a:gd name="connsiteX31" fmla="*/ 14516 w 19050"/>
                <a:gd name="connsiteY31" fmla="*/ 15069 h 19050"/>
                <a:gd name="connsiteX32" fmla="*/ 14535 w 19050"/>
                <a:gd name="connsiteY32" fmla="*/ 15069 h 19050"/>
                <a:gd name="connsiteX33" fmla="*/ 14935 w 19050"/>
                <a:gd name="connsiteY33" fmla="*/ 14897 h 19050"/>
                <a:gd name="connsiteX34" fmla="*/ 19650 w 19050"/>
                <a:gd name="connsiteY34" fmla="*/ 12183 h 19050"/>
                <a:gd name="connsiteX35" fmla="*/ 19850 w 19050"/>
                <a:gd name="connsiteY35" fmla="*/ 12011 h 19050"/>
                <a:gd name="connsiteX36" fmla="*/ 19831 w 19050"/>
                <a:gd name="connsiteY36" fmla="*/ 11944 h 19050"/>
                <a:gd name="connsiteX37" fmla="*/ 19812 w 19050"/>
                <a:gd name="connsiteY37" fmla="*/ 11859 h 19050"/>
                <a:gd name="connsiteX38" fmla="*/ 19802 w 19050"/>
                <a:gd name="connsiteY38" fmla="*/ 11792 h 19050"/>
                <a:gd name="connsiteX39" fmla="*/ 19802 w 19050"/>
                <a:gd name="connsiteY39" fmla="*/ 11782 h 19050"/>
                <a:gd name="connsiteX40" fmla="*/ 19888 w 19050"/>
                <a:gd name="connsiteY40" fmla="*/ 104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88" y="10497"/>
                  </a:moveTo>
                  <a:lnTo>
                    <a:pt x="19402" y="10773"/>
                  </a:lnTo>
                  <a:cubicBezTo>
                    <a:pt x="19345" y="10801"/>
                    <a:pt x="19278" y="10830"/>
                    <a:pt x="19212" y="10849"/>
                  </a:cubicBezTo>
                  <a:cubicBezTo>
                    <a:pt x="19164" y="10868"/>
                    <a:pt x="19117" y="10897"/>
                    <a:pt x="19069" y="10916"/>
                  </a:cubicBezTo>
                  <a:cubicBezTo>
                    <a:pt x="19040" y="10916"/>
                    <a:pt x="19002" y="10925"/>
                    <a:pt x="18983" y="10935"/>
                  </a:cubicBezTo>
                  <a:lnTo>
                    <a:pt x="18964" y="10935"/>
                  </a:lnTo>
                  <a:cubicBezTo>
                    <a:pt x="18955" y="10935"/>
                    <a:pt x="18945" y="10935"/>
                    <a:pt x="18926" y="10944"/>
                  </a:cubicBezTo>
                  <a:cubicBezTo>
                    <a:pt x="18878" y="10944"/>
                    <a:pt x="18840" y="10973"/>
                    <a:pt x="18793" y="10973"/>
                  </a:cubicBezTo>
                  <a:cubicBezTo>
                    <a:pt x="18755" y="10982"/>
                    <a:pt x="18717" y="10982"/>
                    <a:pt x="18669" y="10982"/>
                  </a:cubicBezTo>
                  <a:cubicBezTo>
                    <a:pt x="18631" y="10982"/>
                    <a:pt x="18593" y="10992"/>
                    <a:pt x="18555" y="10992"/>
                  </a:cubicBezTo>
                  <a:cubicBezTo>
                    <a:pt x="18535" y="10992"/>
                    <a:pt x="18507" y="10992"/>
                    <a:pt x="18507" y="10992"/>
                  </a:cubicBezTo>
                  <a:lnTo>
                    <a:pt x="18488" y="10992"/>
                  </a:lnTo>
                  <a:cubicBezTo>
                    <a:pt x="18469" y="10992"/>
                    <a:pt x="18421" y="10992"/>
                    <a:pt x="18421" y="10992"/>
                  </a:cubicBezTo>
                  <a:cubicBezTo>
                    <a:pt x="18374" y="10992"/>
                    <a:pt x="18326" y="10982"/>
                    <a:pt x="18269" y="10982"/>
                  </a:cubicBezTo>
                  <a:cubicBezTo>
                    <a:pt x="18221" y="10982"/>
                    <a:pt x="18164" y="10973"/>
                    <a:pt x="18116" y="10963"/>
                  </a:cubicBezTo>
                  <a:cubicBezTo>
                    <a:pt x="18097" y="10944"/>
                    <a:pt x="18078" y="10944"/>
                    <a:pt x="18050" y="10935"/>
                  </a:cubicBezTo>
                  <a:cubicBezTo>
                    <a:pt x="18021" y="10935"/>
                    <a:pt x="18012" y="10925"/>
                    <a:pt x="17993" y="10925"/>
                  </a:cubicBezTo>
                  <a:cubicBezTo>
                    <a:pt x="17945" y="10916"/>
                    <a:pt x="17916" y="10906"/>
                    <a:pt x="17888" y="10897"/>
                  </a:cubicBezTo>
                  <a:cubicBezTo>
                    <a:pt x="17783" y="10859"/>
                    <a:pt x="17688" y="10821"/>
                    <a:pt x="17612" y="10773"/>
                  </a:cubicBezTo>
                  <a:lnTo>
                    <a:pt x="11773" y="7230"/>
                  </a:lnTo>
                  <a:lnTo>
                    <a:pt x="11763" y="7220"/>
                  </a:lnTo>
                  <a:cubicBezTo>
                    <a:pt x="11725" y="7201"/>
                    <a:pt x="11697" y="7173"/>
                    <a:pt x="11649" y="7144"/>
                  </a:cubicBezTo>
                  <a:lnTo>
                    <a:pt x="11621" y="8277"/>
                  </a:lnTo>
                  <a:cubicBezTo>
                    <a:pt x="11611" y="8468"/>
                    <a:pt x="11477" y="8649"/>
                    <a:pt x="11230" y="8801"/>
                  </a:cubicBezTo>
                  <a:lnTo>
                    <a:pt x="7144" y="11173"/>
                  </a:lnTo>
                  <a:cubicBezTo>
                    <a:pt x="7191" y="11240"/>
                    <a:pt x="7268" y="11325"/>
                    <a:pt x="7363" y="11373"/>
                  </a:cubicBezTo>
                  <a:lnTo>
                    <a:pt x="13202" y="14907"/>
                  </a:lnTo>
                  <a:cubicBezTo>
                    <a:pt x="13297" y="14974"/>
                    <a:pt x="13430" y="15030"/>
                    <a:pt x="13563" y="15059"/>
                  </a:cubicBezTo>
                  <a:cubicBezTo>
                    <a:pt x="13592" y="15069"/>
                    <a:pt x="13621" y="15078"/>
                    <a:pt x="13621" y="15078"/>
                  </a:cubicBezTo>
                  <a:cubicBezTo>
                    <a:pt x="13773" y="15107"/>
                    <a:pt x="13897" y="15126"/>
                    <a:pt x="14049" y="15126"/>
                  </a:cubicBezTo>
                  <a:lnTo>
                    <a:pt x="14068" y="15126"/>
                  </a:lnTo>
                  <a:cubicBezTo>
                    <a:pt x="14230" y="15126"/>
                    <a:pt x="14373" y="15107"/>
                    <a:pt x="14516" y="15069"/>
                  </a:cubicBezTo>
                  <a:lnTo>
                    <a:pt x="14535" y="15069"/>
                  </a:lnTo>
                  <a:cubicBezTo>
                    <a:pt x="14687" y="15030"/>
                    <a:pt x="14821" y="14974"/>
                    <a:pt x="14935" y="14897"/>
                  </a:cubicBezTo>
                  <a:lnTo>
                    <a:pt x="19650" y="12183"/>
                  </a:lnTo>
                  <a:cubicBezTo>
                    <a:pt x="19736" y="12135"/>
                    <a:pt x="19793" y="12068"/>
                    <a:pt x="19850" y="12011"/>
                  </a:cubicBezTo>
                  <a:cubicBezTo>
                    <a:pt x="19840" y="11973"/>
                    <a:pt x="19840" y="11954"/>
                    <a:pt x="19831" y="11944"/>
                  </a:cubicBezTo>
                  <a:cubicBezTo>
                    <a:pt x="19812" y="11916"/>
                    <a:pt x="19812" y="11859"/>
                    <a:pt x="19812" y="11859"/>
                  </a:cubicBezTo>
                  <a:lnTo>
                    <a:pt x="19802" y="11792"/>
                  </a:lnTo>
                  <a:lnTo>
                    <a:pt x="19802" y="11782"/>
                  </a:lnTo>
                  <a:lnTo>
                    <a:pt x="19888" y="1049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31B2D34-EB37-46D9-8BD1-483D760A3F1F}"/>
                </a:ext>
              </a:extLst>
            </p:cNvPr>
            <p:cNvSpPr/>
            <p:nvPr/>
          </p:nvSpPr>
          <p:spPr>
            <a:xfrm>
              <a:off x="5074301" y="5336844"/>
              <a:ext cx="19050" cy="19050"/>
            </a:xfrm>
            <a:custGeom>
              <a:avLst/>
              <a:gdLst>
                <a:gd name="connsiteX0" fmla="*/ 19869 w 19050"/>
                <a:gd name="connsiteY0" fmla="*/ 10487 h 19050"/>
                <a:gd name="connsiteX1" fmla="*/ 19383 w 19050"/>
                <a:gd name="connsiteY1" fmla="*/ 10763 h 19050"/>
                <a:gd name="connsiteX2" fmla="*/ 19193 w 19050"/>
                <a:gd name="connsiteY2" fmla="*/ 10858 h 19050"/>
                <a:gd name="connsiteX3" fmla="*/ 19040 w 19050"/>
                <a:gd name="connsiteY3" fmla="*/ 10906 h 19050"/>
                <a:gd name="connsiteX4" fmla="*/ 18964 w 19050"/>
                <a:gd name="connsiteY4" fmla="*/ 10925 h 19050"/>
                <a:gd name="connsiteX5" fmla="*/ 18945 w 19050"/>
                <a:gd name="connsiteY5" fmla="*/ 10925 h 19050"/>
                <a:gd name="connsiteX6" fmla="*/ 18907 w 19050"/>
                <a:gd name="connsiteY6" fmla="*/ 10944 h 19050"/>
                <a:gd name="connsiteX7" fmla="*/ 18783 w 19050"/>
                <a:gd name="connsiteY7" fmla="*/ 10963 h 19050"/>
                <a:gd name="connsiteX8" fmla="*/ 18660 w 19050"/>
                <a:gd name="connsiteY8" fmla="*/ 10973 h 19050"/>
                <a:gd name="connsiteX9" fmla="*/ 18536 w 19050"/>
                <a:gd name="connsiteY9" fmla="*/ 10992 h 19050"/>
                <a:gd name="connsiteX10" fmla="*/ 18479 w 19050"/>
                <a:gd name="connsiteY10" fmla="*/ 10992 h 19050"/>
                <a:gd name="connsiteX11" fmla="*/ 18488 w 19050"/>
                <a:gd name="connsiteY11" fmla="*/ 10992 h 19050"/>
                <a:gd name="connsiteX12" fmla="*/ 18431 w 19050"/>
                <a:gd name="connsiteY12" fmla="*/ 10992 h 19050"/>
                <a:gd name="connsiteX13" fmla="*/ 18288 w 19050"/>
                <a:gd name="connsiteY13" fmla="*/ 10973 h 19050"/>
                <a:gd name="connsiteX14" fmla="*/ 18126 w 19050"/>
                <a:gd name="connsiteY14" fmla="*/ 10954 h 19050"/>
                <a:gd name="connsiteX15" fmla="*/ 18059 w 19050"/>
                <a:gd name="connsiteY15" fmla="*/ 10925 h 19050"/>
                <a:gd name="connsiteX16" fmla="*/ 18002 w 19050"/>
                <a:gd name="connsiteY16" fmla="*/ 10925 h 19050"/>
                <a:gd name="connsiteX17" fmla="*/ 17897 w 19050"/>
                <a:gd name="connsiteY17" fmla="*/ 10896 h 19050"/>
                <a:gd name="connsiteX18" fmla="*/ 17621 w 19050"/>
                <a:gd name="connsiteY18" fmla="*/ 10782 h 19050"/>
                <a:gd name="connsiteX19" fmla="*/ 11782 w 19050"/>
                <a:gd name="connsiteY19" fmla="*/ 7220 h 19050"/>
                <a:gd name="connsiteX20" fmla="*/ 11764 w 19050"/>
                <a:gd name="connsiteY20" fmla="*/ 7220 h 19050"/>
                <a:gd name="connsiteX21" fmla="*/ 11668 w 19050"/>
                <a:gd name="connsiteY21" fmla="*/ 7144 h 19050"/>
                <a:gd name="connsiteX22" fmla="*/ 11630 w 19050"/>
                <a:gd name="connsiteY22" fmla="*/ 8268 h 19050"/>
                <a:gd name="connsiteX23" fmla="*/ 11239 w 19050"/>
                <a:gd name="connsiteY23" fmla="*/ 8801 h 19050"/>
                <a:gd name="connsiteX24" fmla="*/ 7144 w 19050"/>
                <a:gd name="connsiteY24" fmla="*/ 11163 h 19050"/>
                <a:gd name="connsiteX25" fmla="*/ 7363 w 19050"/>
                <a:gd name="connsiteY25" fmla="*/ 11363 h 19050"/>
                <a:gd name="connsiteX26" fmla="*/ 13202 w 19050"/>
                <a:gd name="connsiteY26" fmla="*/ 14906 h 19050"/>
                <a:gd name="connsiteX27" fmla="*/ 13573 w 19050"/>
                <a:gd name="connsiteY27" fmla="*/ 15049 h 19050"/>
                <a:gd name="connsiteX28" fmla="*/ 13630 w 19050"/>
                <a:gd name="connsiteY28" fmla="*/ 15069 h 19050"/>
                <a:gd name="connsiteX29" fmla="*/ 14059 w 19050"/>
                <a:gd name="connsiteY29" fmla="*/ 15126 h 19050"/>
                <a:gd name="connsiteX30" fmla="*/ 14078 w 19050"/>
                <a:gd name="connsiteY30" fmla="*/ 15126 h 19050"/>
                <a:gd name="connsiteX31" fmla="*/ 14526 w 19050"/>
                <a:gd name="connsiteY31" fmla="*/ 15059 h 19050"/>
                <a:gd name="connsiteX32" fmla="*/ 14545 w 19050"/>
                <a:gd name="connsiteY32" fmla="*/ 15059 h 19050"/>
                <a:gd name="connsiteX33" fmla="*/ 14945 w 19050"/>
                <a:gd name="connsiteY33" fmla="*/ 14906 h 19050"/>
                <a:gd name="connsiteX34" fmla="*/ 19660 w 19050"/>
                <a:gd name="connsiteY34" fmla="*/ 12173 h 19050"/>
                <a:gd name="connsiteX35" fmla="*/ 19860 w 19050"/>
                <a:gd name="connsiteY35" fmla="*/ 12011 h 19050"/>
                <a:gd name="connsiteX36" fmla="*/ 19831 w 19050"/>
                <a:gd name="connsiteY36" fmla="*/ 11935 h 19050"/>
                <a:gd name="connsiteX37" fmla="*/ 19821 w 19050"/>
                <a:gd name="connsiteY37" fmla="*/ 11849 h 19050"/>
                <a:gd name="connsiteX38" fmla="*/ 19812 w 19050"/>
                <a:gd name="connsiteY38" fmla="*/ 11801 h 19050"/>
                <a:gd name="connsiteX39" fmla="*/ 19812 w 19050"/>
                <a:gd name="connsiteY39" fmla="*/ 11782 h 19050"/>
                <a:gd name="connsiteX40" fmla="*/ 19869 w 19050"/>
                <a:gd name="connsiteY40" fmla="*/ 104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69" y="10487"/>
                  </a:moveTo>
                  <a:lnTo>
                    <a:pt x="19383" y="10763"/>
                  </a:lnTo>
                  <a:cubicBezTo>
                    <a:pt x="19317" y="10811"/>
                    <a:pt x="19260" y="10839"/>
                    <a:pt x="19193" y="10858"/>
                  </a:cubicBezTo>
                  <a:cubicBezTo>
                    <a:pt x="19145" y="10878"/>
                    <a:pt x="19088" y="10896"/>
                    <a:pt x="19040" y="10906"/>
                  </a:cubicBezTo>
                  <a:cubicBezTo>
                    <a:pt x="19012" y="10906"/>
                    <a:pt x="18983" y="10925"/>
                    <a:pt x="18964" y="10925"/>
                  </a:cubicBezTo>
                  <a:lnTo>
                    <a:pt x="18945" y="10925"/>
                  </a:lnTo>
                  <a:cubicBezTo>
                    <a:pt x="18936" y="10925"/>
                    <a:pt x="18917" y="10944"/>
                    <a:pt x="18907" y="10944"/>
                  </a:cubicBezTo>
                  <a:cubicBezTo>
                    <a:pt x="18860" y="10944"/>
                    <a:pt x="18831" y="10963"/>
                    <a:pt x="18783" y="10963"/>
                  </a:cubicBezTo>
                  <a:cubicBezTo>
                    <a:pt x="18745" y="10973"/>
                    <a:pt x="18698" y="10973"/>
                    <a:pt x="18660" y="10973"/>
                  </a:cubicBezTo>
                  <a:cubicBezTo>
                    <a:pt x="18622" y="10992"/>
                    <a:pt x="18574" y="10992"/>
                    <a:pt x="18536" y="10992"/>
                  </a:cubicBezTo>
                  <a:cubicBezTo>
                    <a:pt x="18507" y="10992"/>
                    <a:pt x="18479" y="10992"/>
                    <a:pt x="18479" y="10992"/>
                  </a:cubicBezTo>
                  <a:lnTo>
                    <a:pt x="18488" y="10992"/>
                  </a:lnTo>
                  <a:cubicBezTo>
                    <a:pt x="18469" y="10992"/>
                    <a:pt x="18431" y="10992"/>
                    <a:pt x="18431" y="10992"/>
                  </a:cubicBezTo>
                  <a:cubicBezTo>
                    <a:pt x="18374" y="10992"/>
                    <a:pt x="18336" y="10973"/>
                    <a:pt x="18288" y="10973"/>
                  </a:cubicBezTo>
                  <a:cubicBezTo>
                    <a:pt x="18231" y="10973"/>
                    <a:pt x="18183" y="10963"/>
                    <a:pt x="18126" y="10954"/>
                  </a:cubicBezTo>
                  <a:cubicBezTo>
                    <a:pt x="18107" y="10944"/>
                    <a:pt x="18079" y="10944"/>
                    <a:pt x="18059" y="10925"/>
                  </a:cubicBezTo>
                  <a:cubicBezTo>
                    <a:pt x="18040" y="10925"/>
                    <a:pt x="18012" y="10925"/>
                    <a:pt x="18002" y="10925"/>
                  </a:cubicBezTo>
                  <a:cubicBezTo>
                    <a:pt x="17964" y="10906"/>
                    <a:pt x="17926" y="10896"/>
                    <a:pt x="17897" y="10896"/>
                  </a:cubicBezTo>
                  <a:cubicBezTo>
                    <a:pt x="17793" y="10858"/>
                    <a:pt x="17707" y="10820"/>
                    <a:pt x="17621" y="10782"/>
                  </a:cubicBezTo>
                  <a:lnTo>
                    <a:pt x="11782" y="7220"/>
                  </a:lnTo>
                  <a:lnTo>
                    <a:pt x="11764" y="7220"/>
                  </a:lnTo>
                  <a:cubicBezTo>
                    <a:pt x="11735" y="7191"/>
                    <a:pt x="11697" y="7163"/>
                    <a:pt x="11668" y="7144"/>
                  </a:cubicBezTo>
                  <a:lnTo>
                    <a:pt x="11630" y="8268"/>
                  </a:lnTo>
                  <a:cubicBezTo>
                    <a:pt x="11611" y="8458"/>
                    <a:pt x="11478" y="8649"/>
                    <a:pt x="11239" y="8801"/>
                  </a:cubicBezTo>
                  <a:lnTo>
                    <a:pt x="7144" y="11163"/>
                  </a:lnTo>
                  <a:cubicBezTo>
                    <a:pt x="7201" y="11239"/>
                    <a:pt x="7277" y="11316"/>
                    <a:pt x="7363" y="11363"/>
                  </a:cubicBezTo>
                  <a:lnTo>
                    <a:pt x="13202" y="14906"/>
                  </a:lnTo>
                  <a:cubicBezTo>
                    <a:pt x="13306" y="14983"/>
                    <a:pt x="13430" y="15021"/>
                    <a:pt x="13573" y="15049"/>
                  </a:cubicBezTo>
                  <a:cubicBezTo>
                    <a:pt x="13592" y="15059"/>
                    <a:pt x="13611" y="15059"/>
                    <a:pt x="13630" y="15069"/>
                  </a:cubicBezTo>
                  <a:cubicBezTo>
                    <a:pt x="13773" y="15107"/>
                    <a:pt x="13897" y="15126"/>
                    <a:pt x="14059" y="15126"/>
                  </a:cubicBezTo>
                  <a:lnTo>
                    <a:pt x="14078" y="15126"/>
                  </a:lnTo>
                  <a:cubicBezTo>
                    <a:pt x="14231" y="15126"/>
                    <a:pt x="14383" y="15107"/>
                    <a:pt x="14526" y="15059"/>
                  </a:cubicBezTo>
                  <a:lnTo>
                    <a:pt x="14545" y="15059"/>
                  </a:lnTo>
                  <a:cubicBezTo>
                    <a:pt x="14697" y="15021"/>
                    <a:pt x="14821" y="14983"/>
                    <a:pt x="14945" y="14906"/>
                  </a:cubicBezTo>
                  <a:lnTo>
                    <a:pt x="19660" y="12173"/>
                  </a:lnTo>
                  <a:cubicBezTo>
                    <a:pt x="19745" y="12125"/>
                    <a:pt x="19803" y="12068"/>
                    <a:pt x="19860" y="12011"/>
                  </a:cubicBezTo>
                  <a:cubicBezTo>
                    <a:pt x="19850" y="11973"/>
                    <a:pt x="19841" y="11954"/>
                    <a:pt x="19831" y="11935"/>
                  </a:cubicBezTo>
                  <a:cubicBezTo>
                    <a:pt x="19831" y="11906"/>
                    <a:pt x="19821" y="11849"/>
                    <a:pt x="19821" y="11849"/>
                  </a:cubicBezTo>
                  <a:lnTo>
                    <a:pt x="19812" y="11801"/>
                  </a:lnTo>
                  <a:lnTo>
                    <a:pt x="19812" y="11782"/>
                  </a:lnTo>
                  <a:lnTo>
                    <a:pt x="19869" y="1048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5F138B2-4C79-408C-BC91-DF3819EA58AA}"/>
                </a:ext>
              </a:extLst>
            </p:cNvPr>
            <p:cNvSpPr/>
            <p:nvPr/>
          </p:nvSpPr>
          <p:spPr>
            <a:xfrm>
              <a:off x="5083474" y="5316765"/>
              <a:ext cx="19050" cy="19050"/>
            </a:xfrm>
            <a:custGeom>
              <a:avLst/>
              <a:gdLst>
                <a:gd name="connsiteX0" fmla="*/ 17326 w 19050"/>
                <a:gd name="connsiteY0" fmla="*/ 10554 h 19050"/>
                <a:gd name="connsiteX1" fmla="*/ 17164 w 19050"/>
                <a:gd name="connsiteY1" fmla="*/ 10439 h 19050"/>
                <a:gd name="connsiteX2" fmla="*/ 17088 w 19050"/>
                <a:gd name="connsiteY2" fmla="*/ 10344 h 19050"/>
                <a:gd name="connsiteX3" fmla="*/ 17078 w 19050"/>
                <a:gd name="connsiteY3" fmla="*/ 10325 h 19050"/>
                <a:gd name="connsiteX4" fmla="*/ 17059 w 19050"/>
                <a:gd name="connsiteY4" fmla="*/ 10315 h 19050"/>
                <a:gd name="connsiteX5" fmla="*/ 17040 w 19050"/>
                <a:gd name="connsiteY5" fmla="*/ 10277 h 19050"/>
                <a:gd name="connsiteX6" fmla="*/ 17021 w 19050"/>
                <a:gd name="connsiteY6" fmla="*/ 10201 h 19050"/>
                <a:gd name="connsiteX7" fmla="*/ 16993 w 19050"/>
                <a:gd name="connsiteY7" fmla="*/ 10106 h 19050"/>
                <a:gd name="connsiteX8" fmla="*/ 16993 w 19050"/>
                <a:gd name="connsiteY8" fmla="*/ 10058 h 19050"/>
                <a:gd name="connsiteX9" fmla="*/ 16993 w 19050"/>
                <a:gd name="connsiteY9" fmla="*/ 10049 h 19050"/>
                <a:gd name="connsiteX10" fmla="*/ 17040 w 19050"/>
                <a:gd name="connsiteY10" fmla="*/ 8649 h 19050"/>
                <a:gd name="connsiteX11" fmla="*/ 16459 w 19050"/>
                <a:gd name="connsiteY11" fmla="*/ 8982 h 19050"/>
                <a:gd name="connsiteX12" fmla="*/ 16278 w 19050"/>
                <a:gd name="connsiteY12" fmla="*/ 9058 h 19050"/>
                <a:gd name="connsiteX13" fmla="*/ 16126 w 19050"/>
                <a:gd name="connsiteY13" fmla="*/ 9115 h 19050"/>
                <a:gd name="connsiteX14" fmla="*/ 16040 w 19050"/>
                <a:gd name="connsiteY14" fmla="*/ 9134 h 19050"/>
                <a:gd name="connsiteX15" fmla="*/ 16030 w 19050"/>
                <a:gd name="connsiteY15" fmla="*/ 9134 h 19050"/>
                <a:gd name="connsiteX16" fmla="*/ 15992 w 19050"/>
                <a:gd name="connsiteY16" fmla="*/ 9154 h 19050"/>
                <a:gd name="connsiteX17" fmla="*/ 15859 w 19050"/>
                <a:gd name="connsiteY17" fmla="*/ 9163 h 19050"/>
                <a:gd name="connsiteX18" fmla="*/ 15735 w 19050"/>
                <a:gd name="connsiteY18" fmla="*/ 9192 h 19050"/>
                <a:gd name="connsiteX19" fmla="*/ 15592 w 19050"/>
                <a:gd name="connsiteY19" fmla="*/ 9201 h 19050"/>
                <a:gd name="connsiteX20" fmla="*/ 15564 w 19050"/>
                <a:gd name="connsiteY20" fmla="*/ 9201 h 19050"/>
                <a:gd name="connsiteX21" fmla="*/ 15545 w 19050"/>
                <a:gd name="connsiteY21" fmla="*/ 9201 h 19050"/>
                <a:gd name="connsiteX22" fmla="*/ 15487 w 19050"/>
                <a:gd name="connsiteY22" fmla="*/ 9201 h 19050"/>
                <a:gd name="connsiteX23" fmla="*/ 15345 w 19050"/>
                <a:gd name="connsiteY23" fmla="*/ 9192 h 19050"/>
                <a:gd name="connsiteX24" fmla="*/ 15183 w 19050"/>
                <a:gd name="connsiteY24" fmla="*/ 9154 h 19050"/>
                <a:gd name="connsiteX25" fmla="*/ 15116 w 19050"/>
                <a:gd name="connsiteY25" fmla="*/ 9134 h 19050"/>
                <a:gd name="connsiteX26" fmla="*/ 15049 w 19050"/>
                <a:gd name="connsiteY26" fmla="*/ 9115 h 19050"/>
                <a:gd name="connsiteX27" fmla="*/ 14935 w 19050"/>
                <a:gd name="connsiteY27" fmla="*/ 9096 h 19050"/>
                <a:gd name="connsiteX28" fmla="*/ 14678 w 19050"/>
                <a:gd name="connsiteY28" fmla="*/ 8982 h 19050"/>
                <a:gd name="connsiteX29" fmla="*/ 11649 w 19050"/>
                <a:gd name="connsiteY29" fmla="*/ 7144 h 19050"/>
                <a:gd name="connsiteX30" fmla="*/ 11611 w 19050"/>
                <a:gd name="connsiteY30" fmla="*/ 8277 h 19050"/>
                <a:gd name="connsiteX31" fmla="*/ 11220 w 19050"/>
                <a:gd name="connsiteY31" fmla="*/ 8801 h 19050"/>
                <a:gd name="connsiteX32" fmla="*/ 7144 w 19050"/>
                <a:gd name="connsiteY32" fmla="*/ 11154 h 19050"/>
                <a:gd name="connsiteX33" fmla="*/ 7153 w 19050"/>
                <a:gd name="connsiteY33" fmla="*/ 11163 h 19050"/>
                <a:gd name="connsiteX34" fmla="*/ 7401 w 19050"/>
                <a:gd name="connsiteY34" fmla="*/ 11382 h 19050"/>
                <a:gd name="connsiteX35" fmla="*/ 13249 w 19050"/>
                <a:gd name="connsiteY35" fmla="*/ 14935 h 19050"/>
                <a:gd name="connsiteX36" fmla="*/ 13611 w 19050"/>
                <a:gd name="connsiteY36" fmla="*/ 15069 h 19050"/>
                <a:gd name="connsiteX37" fmla="*/ 13668 w 19050"/>
                <a:gd name="connsiteY37" fmla="*/ 15087 h 19050"/>
                <a:gd name="connsiteX38" fmla="*/ 14097 w 19050"/>
                <a:gd name="connsiteY38" fmla="*/ 15145 h 19050"/>
                <a:gd name="connsiteX39" fmla="*/ 14106 w 19050"/>
                <a:gd name="connsiteY39" fmla="*/ 15145 h 19050"/>
                <a:gd name="connsiteX40" fmla="*/ 14564 w 19050"/>
                <a:gd name="connsiteY40" fmla="*/ 15087 h 19050"/>
                <a:gd name="connsiteX41" fmla="*/ 14583 w 19050"/>
                <a:gd name="connsiteY41" fmla="*/ 15087 h 19050"/>
                <a:gd name="connsiteX42" fmla="*/ 14992 w 19050"/>
                <a:gd name="connsiteY42" fmla="*/ 14926 h 19050"/>
                <a:gd name="connsiteX43" fmla="*/ 19688 w 19050"/>
                <a:gd name="connsiteY43" fmla="*/ 12201 h 19050"/>
                <a:gd name="connsiteX44" fmla="*/ 19821 w 19050"/>
                <a:gd name="connsiteY44" fmla="*/ 12087 h 19050"/>
                <a:gd name="connsiteX45" fmla="*/ 17326 w 19050"/>
                <a:gd name="connsiteY45" fmla="*/ 10554 h 19050"/>
                <a:gd name="connsiteX46" fmla="*/ 17326 w 19050"/>
                <a:gd name="connsiteY46" fmla="*/ 105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50" h="19050">
                  <a:moveTo>
                    <a:pt x="17326" y="10554"/>
                  </a:moveTo>
                  <a:cubicBezTo>
                    <a:pt x="17259" y="10515"/>
                    <a:pt x="17211" y="10477"/>
                    <a:pt x="17164" y="10439"/>
                  </a:cubicBezTo>
                  <a:cubicBezTo>
                    <a:pt x="17135" y="10401"/>
                    <a:pt x="17116" y="10382"/>
                    <a:pt x="17088" y="10344"/>
                  </a:cubicBezTo>
                  <a:cubicBezTo>
                    <a:pt x="17078" y="10344"/>
                    <a:pt x="17078" y="10325"/>
                    <a:pt x="17078" y="10325"/>
                  </a:cubicBezTo>
                  <a:lnTo>
                    <a:pt x="17059" y="10315"/>
                  </a:lnTo>
                  <a:cubicBezTo>
                    <a:pt x="17059" y="10296"/>
                    <a:pt x="17040" y="10287"/>
                    <a:pt x="17040" y="10277"/>
                  </a:cubicBezTo>
                  <a:cubicBezTo>
                    <a:pt x="17040" y="10249"/>
                    <a:pt x="17021" y="10230"/>
                    <a:pt x="17021" y="10201"/>
                  </a:cubicBezTo>
                  <a:cubicBezTo>
                    <a:pt x="17002" y="10173"/>
                    <a:pt x="16993" y="10144"/>
                    <a:pt x="16993" y="10106"/>
                  </a:cubicBezTo>
                  <a:lnTo>
                    <a:pt x="16993" y="10058"/>
                  </a:lnTo>
                  <a:lnTo>
                    <a:pt x="16993" y="10049"/>
                  </a:lnTo>
                  <a:lnTo>
                    <a:pt x="17040" y="8649"/>
                  </a:lnTo>
                  <a:lnTo>
                    <a:pt x="16459" y="8982"/>
                  </a:lnTo>
                  <a:cubicBezTo>
                    <a:pt x="16402" y="9010"/>
                    <a:pt x="16354" y="9039"/>
                    <a:pt x="16278" y="9058"/>
                  </a:cubicBezTo>
                  <a:cubicBezTo>
                    <a:pt x="16230" y="9077"/>
                    <a:pt x="16173" y="9096"/>
                    <a:pt x="16126" y="9115"/>
                  </a:cubicBezTo>
                  <a:cubicBezTo>
                    <a:pt x="16097" y="9115"/>
                    <a:pt x="16078" y="9134"/>
                    <a:pt x="16040" y="9134"/>
                  </a:cubicBezTo>
                  <a:lnTo>
                    <a:pt x="16030" y="9134"/>
                  </a:lnTo>
                  <a:cubicBezTo>
                    <a:pt x="16021" y="9134"/>
                    <a:pt x="16002" y="9134"/>
                    <a:pt x="15992" y="9154"/>
                  </a:cubicBezTo>
                  <a:cubicBezTo>
                    <a:pt x="15945" y="9154"/>
                    <a:pt x="15907" y="9163"/>
                    <a:pt x="15859" y="9163"/>
                  </a:cubicBezTo>
                  <a:cubicBezTo>
                    <a:pt x="15821" y="9172"/>
                    <a:pt x="15783" y="9192"/>
                    <a:pt x="15735" y="9192"/>
                  </a:cubicBezTo>
                  <a:cubicBezTo>
                    <a:pt x="15697" y="9192"/>
                    <a:pt x="15659" y="9201"/>
                    <a:pt x="15592" y="9201"/>
                  </a:cubicBezTo>
                  <a:cubicBezTo>
                    <a:pt x="15592" y="9201"/>
                    <a:pt x="15573" y="9201"/>
                    <a:pt x="15564" y="9201"/>
                  </a:cubicBezTo>
                  <a:lnTo>
                    <a:pt x="15545" y="9201"/>
                  </a:lnTo>
                  <a:cubicBezTo>
                    <a:pt x="15526" y="9201"/>
                    <a:pt x="15487" y="9201"/>
                    <a:pt x="15487" y="9201"/>
                  </a:cubicBezTo>
                  <a:cubicBezTo>
                    <a:pt x="15430" y="9192"/>
                    <a:pt x="15383" y="9192"/>
                    <a:pt x="15345" y="9192"/>
                  </a:cubicBezTo>
                  <a:cubicBezTo>
                    <a:pt x="15287" y="9172"/>
                    <a:pt x="15230" y="9163"/>
                    <a:pt x="15183" y="9154"/>
                  </a:cubicBezTo>
                  <a:cubicBezTo>
                    <a:pt x="15154" y="9154"/>
                    <a:pt x="15135" y="9134"/>
                    <a:pt x="15116" y="9134"/>
                  </a:cubicBezTo>
                  <a:cubicBezTo>
                    <a:pt x="15097" y="9134"/>
                    <a:pt x="15069" y="9134"/>
                    <a:pt x="15049" y="9115"/>
                  </a:cubicBezTo>
                  <a:cubicBezTo>
                    <a:pt x="15021" y="9115"/>
                    <a:pt x="14983" y="9115"/>
                    <a:pt x="14935" y="9096"/>
                  </a:cubicBezTo>
                  <a:cubicBezTo>
                    <a:pt x="14840" y="9068"/>
                    <a:pt x="14745" y="9030"/>
                    <a:pt x="14678" y="8982"/>
                  </a:cubicBezTo>
                  <a:lnTo>
                    <a:pt x="11649" y="7144"/>
                  </a:lnTo>
                  <a:lnTo>
                    <a:pt x="11611" y="8277"/>
                  </a:lnTo>
                  <a:cubicBezTo>
                    <a:pt x="11601" y="8468"/>
                    <a:pt x="11468" y="8649"/>
                    <a:pt x="11220" y="8801"/>
                  </a:cubicBezTo>
                  <a:lnTo>
                    <a:pt x="7144" y="11154"/>
                  </a:lnTo>
                  <a:lnTo>
                    <a:pt x="7153" y="11163"/>
                  </a:lnTo>
                  <a:cubicBezTo>
                    <a:pt x="7201" y="11258"/>
                    <a:pt x="7296" y="11325"/>
                    <a:pt x="7401" y="11382"/>
                  </a:cubicBezTo>
                  <a:lnTo>
                    <a:pt x="13249" y="14935"/>
                  </a:lnTo>
                  <a:cubicBezTo>
                    <a:pt x="13354" y="15002"/>
                    <a:pt x="13468" y="15040"/>
                    <a:pt x="13611" y="15069"/>
                  </a:cubicBezTo>
                  <a:cubicBezTo>
                    <a:pt x="13630" y="15087"/>
                    <a:pt x="13649" y="15087"/>
                    <a:pt x="13668" y="15087"/>
                  </a:cubicBezTo>
                  <a:cubicBezTo>
                    <a:pt x="13811" y="15126"/>
                    <a:pt x="13944" y="15145"/>
                    <a:pt x="14097" y="15145"/>
                  </a:cubicBezTo>
                  <a:lnTo>
                    <a:pt x="14106" y="15145"/>
                  </a:lnTo>
                  <a:cubicBezTo>
                    <a:pt x="14268" y="15145"/>
                    <a:pt x="14411" y="15126"/>
                    <a:pt x="14564" y="15087"/>
                  </a:cubicBezTo>
                  <a:lnTo>
                    <a:pt x="14583" y="15087"/>
                  </a:lnTo>
                  <a:cubicBezTo>
                    <a:pt x="14735" y="15049"/>
                    <a:pt x="14859" y="15002"/>
                    <a:pt x="14992" y="14926"/>
                  </a:cubicBezTo>
                  <a:lnTo>
                    <a:pt x="19688" y="12201"/>
                  </a:lnTo>
                  <a:cubicBezTo>
                    <a:pt x="19755" y="12163"/>
                    <a:pt x="19783" y="12125"/>
                    <a:pt x="19821" y="12087"/>
                  </a:cubicBezTo>
                  <a:lnTo>
                    <a:pt x="17326" y="10554"/>
                  </a:lnTo>
                  <a:lnTo>
                    <a:pt x="17326" y="105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134F85A-0DF6-4404-B55A-F8DA8C4B13AE}"/>
                </a:ext>
              </a:extLst>
            </p:cNvPr>
            <p:cNvSpPr/>
            <p:nvPr/>
          </p:nvSpPr>
          <p:spPr>
            <a:xfrm>
              <a:off x="5091885" y="5321842"/>
              <a:ext cx="19050" cy="19050"/>
            </a:xfrm>
            <a:custGeom>
              <a:avLst/>
              <a:gdLst>
                <a:gd name="connsiteX0" fmla="*/ 17278 w 19050"/>
                <a:gd name="connsiteY0" fmla="*/ 10544 h 19050"/>
                <a:gd name="connsiteX1" fmla="*/ 17116 w 19050"/>
                <a:gd name="connsiteY1" fmla="*/ 10420 h 19050"/>
                <a:gd name="connsiteX2" fmla="*/ 17040 w 19050"/>
                <a:gd name="connsiteY2" fmla="*/ 10325 h 19050"/>
                <a:gd name="connsiteX3" fmla="*/ 17021 w 19050"/>
                <a:gd name="connsiteY3" fmla="*/ 10306 h 19050"/>
                <a:gd name="connsiteX4" fmla="*/ 17021 w 19050"/>
                <a:gd name="connsiteY4" fmla="*/ 10296 h 19050"/>
                <a:gd name="connsiteX5" fmla="*/ 17002 w 19050"/>
                <a:gd name="connsiteY5" fmla="*/ 10268 h 19050"/>
                <a:gd name="connsiteX6" fmla="*/ 16964 w 19050"/>
                <a:gd name="connsiteY6" fmla="*/ 10173 h 19050"/>
                <a:gd name="connsiteX7" fmla="*/ 16954 w 19050"/>
                <a:gd name="connsiteY7" fmla="*/ 10116 h 19050"/>
                <a:gd name="connsiteX8" fmla="*/ 16945 w 19050"/>
                <a:gd name="connsiteY8" fmla="*/ 10039 h 19050"/>
                <a:gd name="connsiteX9" fmla="*/ 16945 w 19050"/>
                <a:gd name="connsiteY9" fmla="*/ 10020 h 19050"/>
                <a:gd name="connsiteX10" fmla="*/ 16983 w 19050"/>
                <a:gd name="connsiteY10" fmla="*/ 8715 h 19050"/>
                <a:gd name="connsiteX11" fmla="*/ 16507 w 19050"/>
                <a:gd name="connsiteY11" fmla="*/ 8992 h 19050"/>
                <a:gd name="connsiteX12" fmla="*/ 16316 w 19050"/>
                <a:gd name="connsiteY12" fmla="*/ 9087 h 19050"/>
                <a:gd name="connsiteX13" fmla="*/ 16154 w 19050"/>
                <a:gd name="connsiteY13" fmla="*/ 9144 h 19050"/>
                <a:gd name="connsiteX14" fmla="*/ 16088 w 19050"/>
                <a:gd name="connsiteY14" fmla="*/ 9163 h 19050"/>
                <a:gd name="connsiteX15" fmla="*/ 16068 w 19050"/>
                <a:gd name="connsiteY15" fmla="*/ 9173 h 19050"/>
                <a:gd name="connsiteX16" fmla="*/ 16030 w 19050"/>
                <a:gd name="connsiteY16" fmla="*/ 9182 h 19050"/>
                <a:gd name="connsiteX17" fmla="*/ 15897 w 19050"/>
                <a:gd name="connsiteY17" fmla="*/ 9201 h 19050"/>
                <a:gd name="connsiteX18" fmla="*/ 15773 w 19050"/>
                <a:gd name="connsiteY18" fmla="*/ 9211 h 19050"/>
                <a:gd name="connsiteX19" fmla="*/ 15650 w 19050"/>
                <a:gd name="connsiteY19" fmla="*/ 9211 h 19050"/>
                <a:gd name="connsiteX20" fmla="*/ 15602 w 19050"/>
                <a:gd name="connsiteY20" fmla="*/ 9211 h 19050"/>
                <a:gd name="connsiteX21" fmla="*/ 15592 w 19050"/>
                <a:gd name="connsiteY21" fmla="*/ 9211 h 19050"/>
                <a:gd name="connsiteX22" fmla="*/ 15516 w 19050"/>
                <a:gd name="connsiteY22" fmla="*/ 9211 h 19050"/>
                <a:gd name="connsiteX23" fmla="*/ 15383 w 19050"/>
                <a:gd name="connsiteY23" fmla="*/ 9211 h 19050"/>
                <a:gd name="connsiteX24" fmla="*/ 15221 w 19050"/>
                <a:gd name="connsiteY24" fmla="*/ 9182 h 19050"/>
                <a:gd name="connsiteX25" fmla="*/ 15164 w 19050"/>
                <a:gd name="connsiteY25" fmla="*/ 9173 h 19050"/>
                <a:gd name="connsiteX26" fmla="*/ 15097 w 19050"/>
                <a:gd name="connsiteY26" fmla="*/ 9154 h 19050"/>
                <a:gd name="connsiteX27" fmla="*/ 14983 w 19050"/>
                <a:gd name="connsiteY27" fmla="*/ 9125 h 19050"/>
                <a:gd name="connsiteX28" fmla="*/ 14735 w 19050"/>
                <a:gd name="connsiteY28" fmla="*/ 9001 h 19050"/>
                <a:gd name="connsiteX29" fmla="*/ 11659 w 19050"/>
                <a:gd name="connsiteY29" fmla="*/ 7144 h 19050"/>
                <a:gd name="connsiteX30" fmla="*/ 11611 w 19050"/>
                <a:gd name="connsiteY30" fmla="*/ 8287 h 19050"/>
                <a:gd name="connsiteX31" fmla="*/ 11239 w 19050"/>
                <a:gd name="connsiteY31" fmla="*/ 8801 h 19050"/>
                <a:gd name="connsiteX32" fmla="*/ 7144 w 19050"/>
                <a:gd name="connsiteY32" fmla="*/ 11173 h 19050"/>
                <a:gd name="connsiteX33" fmla="*/ 7353 w 19050"/>
                <a:gd name="connsiteY33" fmla="*/ 11373 h 19050"/>
                <a:gd name="connsiteX34" fmla="*/ 13202 w 19050"/>
                <a:gd name="connsiteY34" fmla="*/ 14916 h 19050"/>
                <a:gd name="connsiteX35" fmla="*/ 13573 w 19050"/>
                <a:gd name="connsiteY35" fmla="*/ 15069 h 19050"/>
                <a:gd name="connsiteX36" fmla="*/ 13630 w 19050"/>
                <a:gd name="connsiteY36" fmla="*/ 15087 h 19050"/>
                <a:gd name="connsiteX37" fmla="*/ 14049 w 19050"/>
                <a:gd name="connsiteY37" fmla="*/ 15135 h 19050"/>
                <a:gd name="connsiteX38" fmla="*/ 14068 w 19050"/>
                <a:gd name="connsiteY38" fmla="*/ 15135 h 19050"/>
                <a:gd name="connsiteX39" fmla="*/ 14526 w 19050"/>
                <a:gd name="connsiteY39" fmla="*/ 15087 h 19050"/>
                <a:gd name="connsiteX40" fmla="*/ 14545 w 19050"/>
                <a:gd name="connsiteY40" fmla="*/ 15069 h 19050"/>
                <a:gd name="connsiteX41" fmla="*/ 14945 w 19050"/>
                <a:gd name="connsiteY41" fmla="*/ 14916 h 19050"/>
                <a:gd name="connsiteX42" fmla="*/ 19640 w 19050"/>
                <a:gd name="connsiteY42" fmla="*/ 12192 h 19050"/>
                <a:gd name="connsiteX43" fmla="*/ 19783 w 19050"/>
                <a:gd name="connsiteY43" fmla="*/ 12068 h 19050"/>
                <a:gd name="connsiteX44" fmla="*/ 17278 w 19050"/>
                <a:gd name="connsiteY44" fmla="*/ 10544 h 19050"/>
                <a:gd name="connsiteX45" fmla="*/ 17278 w 19050"/>
                <a:gd name="connsiteY45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44"/>
                  </a:moveTo>
                  <a:cubicBezTo>
                    <a:pt x="17212" y="10506"/>
                    <a:pt x="17154" y="10458"/>
                    <a:pt x="17116" y="10420"/>
                  </a:cubicBezTo>
                  <a:cubicBezTo>
                    <a:pt x="17088" y="10392"/>
                    <a:pt x="17059" y="10373"/>
                    <a:pt x="17040" y="10325"/>
                  </a:cubicBezTo>
                  <a:cubicBezTo>
                    <a:pt x="17040" y="10325"/>
                    <a:pt x="17040" y="10325"/>
                    <a:pt x="17021" y="10306"/>
                  </a:cubicBezTo>
                  <a:lnTo>
                    <a:pt x="17021" y="10296"/>
                  </a:lnTo>
                  <a:cubicBezTo>
                    <a:pt x="17011" y="10278"/>
                    <a:pt x="17002" y="10268"/>
                    <a:pt x="17002" y="10268"/>
                  </a:cubicBezTo>
                  <a:cubicBezTo>
                    <a:pt x="16983" y="10230"/>
                    <a:pt x="16964" y="10211"/>
                    <a:pt x="16964" y="10173"/>
                  </a:cubicBezTo>
                  <a:lnTo>
                    <a:pt x="16954" y="10116"/>
                  </a:lnTo>
                  <a:lnTo>
                    <a:pt x="16945" y="10039"/>
                  </a:lnTo>
                  <a:lnTo>
                    <a:pt x="16945" y="10020"/>
                  </a:lnTo>
                  <a:lnTo>
                    <a:pt x="16983" y="8715"/>
                  </a:lnTo>
                  <a:lnTo>
                    <a:pt x="16507" y="8992"/>
                  </a:lnTo>
                  <a:cubicBezTo>
                    <a:pt x="16440" y="9020"/>
                    <a:pt x="16383" y="9068"/>
                    <a:pt x="16316" y="9087"/>
                  </a:cubicBezTo>
                  <a:cubicBezTo>
                    <a:pt x="16269" y="9106"/>
                    <a:pt x="16212" y="9125"/>
                    <a:pt x="16154" y="9144"/>
                  </a:cubicBezTo>
                  <a:cubicBezTo>
                    <a:pt x="16135" y="9154"/>
                    <a:pt x="16116" y="9154"/>
                    <a:pt x="16088" y="9163"/>
                  </a:cubicBezTo>
                  <a:lnTo>
                    <a:pt x="16068" y="9173"/>
                  </a:lnTo>
                  <a:cubicBezTo>
                    <a:pt x="16059" y="9173"/>
                    <a:pt x="16040" y="9173"/>
                    <a:pt x="16030" y="9182"/>
                  </a:cubicBezTo>
                  <a:cubicBezTo>
                    <a:pt x="15983" y="9182"/>
                    <a:pt x="15945" y="9192"/>
                    <a:pt x="15897" y="9201"/>
                  </a:cubicBezTo>
                  <a:cubicBezTo>
                    <a:pt x="15859" y="9201"/>
                    <a:pt x="15812" y="9211"/>
                    <a:pt x="15773" y="9211"/>
                  </a:cubicBezTo>
                  <a:cubicBezTo>
                    <a:pt x="15735" y="9211"/>
                    <a:pt x="15697" y="9211"/>
                    <a:pt x="15650" y="9211"/>
                  </a:cubicBezTo>
                  <a:cubicBezTo>
                    <a:pt x="15630" y="9211"/>
                    <a:pt x="15602" y="9211"/>
                    <a:pt x="15602" y="9211"/>
                  </a:cubicBezTo>
                  <a:lnTo>
                    <a:pt x="15592" y="9211"/>
                  </a:lnTo>
                  <a:cubicBezTo>
                    <a:pt x="15573" y="9211"/>
                    <a:pt x="15545" y="9211"/>
                    <a:pt x="15516" y="9211"/>
                  </a:cubicBezTo>
                  <a:cubicBezTo>
                    <a:pt x="15478" y="9211"/>
                    <a:pt x="15430" y="9211"/>
                    <a:pt x="15383" y="9211"/>
                  </a:cubicBezTo>
                  <a:cubicBezTo>
                    <a:pt x="15326" y="9201"/>
                    <a:pt x="15278" y="9201"/>
                    <a:pt x="15221" y="9182"/>
                  </a:cubicBezTo>
                  <a:cubicBezTo>
                    <a:pt x="15202" y="9182"/>
                    <a:pt x="15183" y="9182"/>
                    <a:pt x="15164" y="9173"/>
                  </a:cubicBezTo>
                  <a:cubicBezTo>
                    <a:pt x="15145" y="9173"/>
                    <a:pt x="15116" y="9163"/>
                    <a:pt x="15097" y="9154"/>
                  </a:cubicBezTo>
                  <a:cubicBezTo>
                    <a:pt x="15069" y="9154"/>
                    <a:pt x="15030" y="9144"/>
                    <a:pt x="14983" y="9125"/>
                  </a:cubicBezTo>
                  <a:cubicBezTo>
                    <a:pt x="14887" y="9106"/>
                    <a:pt x="14802" y="9058"/>
                    <a:pt x="14735" y="9001"/>
                  </a:cubicBezTo>
                  <a:lnTo>
                    <a:pt x="11659" y="7144"/>
                  </a:lnTo>
                  <a:lnTo>
                    <a:pt x="11611" y="8287"/>
                  </a:lnTo>
                  <a:cubicBezTo>
                    <a:pt x="11611" y="8477"/>
                    <a:pt x="11477" y="8658"/>
                    <a:pt x="11239" y="8801"/>
                  </a:cubicBezTo>
                  <a:lnTo>
                    <a:pt x="7144" y="11173"/>
                  </a:lnTo>
                  <a:cubicBezTo>
                    <a:pt x="7201" y="11249"/>
                    <a:pt x="7258" y="11306"/>
                    <a:pt x="7353" y="11373"/>
                  </a:cubicBezTo>
                  <a:lnTo>
                    <a:pt x="13202" y="14916"/>
                  </a:lnTo>
                  <a:cubicBezTo>
                    <a:pt x="13306" y="14973"/>
                    <a:pt x="13430" y="15021"/>
                    <a:pt x="13573" y="15069"/>
                  </a:cubicBezTo>
                  <a:cubicBezTo>
                    <a:pt x="13592" y="15069"/>
                    <a:pt x="13611" y="15069"/>
                    <a:pt x="13630" y="15087"/>
                  </a:cubicBezTo>
                  <a:cubicBezTo>
                    <a:pt x="13764" y="15116"/>
                    <a:pt x="13906" y="15135"/>
                    <a:pt x="14049" y="15135"/>
                  </a:cubicBezTo>
                  <a:lnTo>
                    <a:pt x="14068" y="15135"/>
                  </a:lnTo>
                  <a:cubicBezTo>
                    <a:pt x="14230" y="15135"/>
                    <a:pt x="14373" y="15116"/>
                    <a:pt x="14526" y="15087"/>
                  </a:cubicBezTo>
                  <a:lnTo>
                    <a:pt x="14545" y="15069"/>
                  </a:lnTo>
                  <a:cubicBezTo>
                    <a:pt x="14687" y="15040"/>
                    <a:pt x="14821" y="14983"/>
                    <a:pt x="14945" y="14916"/>
                  </a:cubicBezTo>
                  <a:lnTo>
                    <a:pt x="19640" y="12192"/>
                  </a:lnTo>
                  <a:cubicBezTo>
                    <a:pt x="19707" y="12164"/>
                    <a:pt x="19736" y="12106"/>
                    <a:pt x="19783" y="12068"/>
                  </a:cubicBezTo>
                  <a:lnTo>
                    <a:pt x="17278" y="10544"/>
                  </a:lnTo>
                  <a:lnTo>
                    <a:pt x="1727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687F85B-7ADB-47B2-9EFB-46DADFFA0E1F}"/>
                </a:ext>
              </a:extLst>
            </p:cNvPr>
            <p:cNvSpPr/>
            <p:nvPr/>
          </p:nvSpPr>
          <p:spPr>
            <a:xfrm>
              <a:off x="5100248" y="5326910"/>
              <a:ext cx="19050" cy="19050"/>
            </a:xfrm>
            <a:custGeom>
              <a:avLst/>
              <a:gdLst>
                <a:gd name="connsiteX0" fmla="*/ 17278 w 19050"/>
                <a:gd name="connsiteY0" fmla="*/ 10525 h 19050"/>
                <a:gd name="connsiteX1" fmla="*/ 17126 w 19050"/>
                <a:gd name="connsiteY1" fmla="*/ 10420 h 19050"/>
                <a:gd name="connsiteX2" fmla="*/ 17059 w 19050"/>
                <a:gd name="connsiteY2" fmla="*/ 10335 h 19050"/>
                <a:gd name="connsiteX3" fmla="*/ 17040 w 19050"/>
                <a:gd name="connsiteY3" fmla="*/ 10296 h 19050"/>
                <a:gd name="connsiteX4" fmla="*/ 17031 w 19050"/>
                <a:gd name="connsiteY4" fmla="*/ 10296 h 19050"/>
                <a:gd name="connsiteX5" fmla="*/ 17002 w 19050"/>
                <a:gd name="connsiteY5" fmla="*/ 10258 h 19050"/>
                <a:gd name="connsiteX6" fmla="*/ 16974 w 19050"/>
                <a:gd name="connsiteY6" fmla="*/ 10192 h 19050"/>
                <a:gd name="connsiteX7" fmla="*/ 16954 w 19050"/>
                <a:gd name="connsiteY7" fmla="*/ 10106 h 19050"/>
                <a:gd name="connsiteX8" fmla="*/ 16954 w 19050"/>
                <a:gd name="connsiteY8" fmla="*/ 10039 h 19050"/>
                <a:gd name="connsiteX9" fmla="*/ 16954 w 19050"/>
                <a:gd name="connsiteY9" fmla="*/ 10030 h 19050"/>
                <a:gd name="connsiteX10" fmla="*/ 16993 w 19050"/>
                <a:gd name="connsiteY10" fmla="*/ 8706 h 19050"/>
                <a:gd name="connsiteX11" fmla="*/ 16516 w 19050"/>
                <a:gd name="connsiteY11" fmla="*/ 9001 h 19050"/>
                <a:gd name="connsiteX12" fmla="*/ 16316 w 19050"/>
                <a:gd name="connsiteY12" fmla="*/ 9077 h 19050"/>
                <a:gd name="connsiteX13" fmla="*/ 16173 w 19050"/>
                <a:gd name="connsiteY13" fmla="*/ 9144 h 19050"/>
                <a:gd name="connsiteX14" fmla="*/ 16088 w 19050"/>
                <a:gd name="connsiteY14" fmla="*/ 9163 h 19050"/>
                <a:gd name="connsiteX15" fmla="*/ 16078 w 19050"/>
                <a:gd name="connsiteY15" fmla="*/ 9163 h 19050"/>
                <a:gd name="connsiteX16" fmla="*/ 16040 w 19050"/>
                <a:gd name="connsiteY16" fmla="*/ 9182 h 19050"/>
                <a:gd name="connsiteX17" fmla="*/ 15916 w 19050"/>
                <a:gd name="connsiteY17" fmla="*/ 9192 h 19050"/>
                <a:gd name="connsiteX18" fmla="*/ 15783 w 19050"/>
                <a:gd name="connsiteY18" fmla="*/ 9210 h 19050"/>
                <a:gd name="connsiteX19" fmla="*/ 15659 w 19050"/>
                <a:gd name="connsiteY19" fmla="*/ 9210 h 19050"/>
                <a:gd name="connsiteX20" fmla="*/ 15612 w 19050"/>
                <a:gd name="connsiteY20" fmla="*/ 9210 h 19050"/>
                <a:gd name="connsiteX21" fmla="*/ 15592 w 19050"/>
                <a:gd name="connsiteY21" fmla="*/ 9210 h 19050"/>
                <a:gd name="connsiteX22" fmla="*/ 15526 w 19050"/>
                <a:gd name="connsiteY22" fmla="*/ 9210 h 19050"/>
                <a:gd name="connsiteX23" fmla="*/ 15383 w 19050"/>
                <a:gd name="connsiteY23" fmla="*/ 9210 h 19050"/>
                <a:gd name="connsiteX24" fmla="*/ 15230 w 19050"/>
                <a:gd name="connsiteY24" fmla="*/ 9182 h 19050"/>
                <a:gd name="connsiteX25" fmla="*/ 15135 w 19050"/>
                <a:gd name="connsiteY25" fmla="*/ 9163 h 19050"/>
                <a:gd name="connsiteX26" fmla="*/ 15097 w 19050"/>
                <a:gd name="connsiteY26" fmla="*/ 9154 h 19050"/>
                <a:gd name="connsiteX27" fmla="*/ 14992 w 19050"/>
                <a:gd name="connsiteY27" fmla="*/ 9115 h 19050"/>
                <a:gd name="connsiteX28" fmla="*/ 14726 w 19050"/>
                <a:gd name="connsiteY28" fmla="*/ 9001 h 19050"/>
                <a:gd name="connsiteX29" fmla="*/ 11659 w 19050"/>
                <a:gd name="connsiteY29" fmla="*/ 7144 h 19050"/>
                <a:gd name="connsiteX30" fmla="*/ 11621 w 19050"/>
                <a:gd name="connsiteY30" fmla="*/ 8277 h 19050"/>
                <a:gd name="connsiteX31" fmla="*/ 11239 w 19050"/>
                <a:gd name="connsiteY31" fmla="*/ 8801 h 19050"/>
                <a:gd name="connsiteX32" fmla="*/ 7144 w 19050"/>
                <a:gd name="connsiteY32" fmla="*/ 11163 h 19050"/>
                <a:gd name="connsiteX33" fmla="*/ 7363 w 19050"/>
                <a:gd name="connsiteY33" fmla="*/ 11363 h 19050"/>
                <a:gd name="connsiteX34" fmla="*/ 13202 w 19050"/>
                <a:gd name="connsiteY34" fmla="*/ 14897 h 19050"/>
                <a:gd name="connsiteX35" fmla="*/ 13583 w 19050"/>
                <a:gd name="connsiteY35" fmla="*/ 15049 h 19050"/>
                <a:gd name="connsiteX36" fmla="*/ 13640 w 19050"/>
                <a:gd name="connsiteY36" fmla="*/ 15068 h 19050"/>
                <a:gd name="connsiteX37" fmla="*/ 14059 w 19050"/>
                <a:gd name="connsiteY37" fmla="*/ 15126 h 19050"/>
                <a:gd name="connsiteX38" fmla="*/ 14078 w 19050"/>
                <a:gd name="connsiteY38" fmla="*/ 15126 h 19050"/>
                <a:gd name="connsiteX39" fmla="*/ 14526 w 19050"/>
                <a:gd name="connsiteY39" fmla="*/ 15068 h 19050"/>
                <a:gd name="connsiteX40" fmla="*/ 14535 w 19050"/>
                <a:gd name="connsiteY40" fmla="*/ 15068 h 19050"/>
                <a:gd name="connsiteX41" fmla="*/ 14945 w 19050"/>
                <a:gd name="connsiteY41" fmla="*/ 14897 h 19050"/>
                <a:gd name="connsiteX42" fmla="*/ 19660 w 19050"/>
                <a:gd name="connsiteY42" fmla="*/ 12173 h 19050"/>
                <a:gd name="connsiteX43" fmla="*/ 19793 w 19050"/>
                <a:gd name="connsiteY43" fmla="*/ 12059 h 19050"/>
                <a:gd name="connsiteX44" fmla="*/ 17250 w 19050"/>
                <a:gd name="connsiteY44" fmla="*/ 10535 h 19050"/>
                <a:gd name="connsiteX45" fmla="*/ 17278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25"/>
                  </a:moveTo>
                  <a:cubicBezTo>
                    <a:pt x="17231" y="10496"/>
                    <a:pt x="17174" y="10458"/>
                    <a:pt x="17126" y="10420"/>
                  </a:cubicBezTo>
                  <a:cubicBezTo>
                    <a:pt x="17098" y="10401"/>
                    <a:pt x="17069" y="10353"/>
                    <a:pt x="17059" y="10335"/>
                  </a:cubicBezTo>
                  <a:cubicBezTo>
                    <a:pt x="17050" y="10315"/>
                    <a:pt x="17050" y="10306"/>
                    <a:pt x="17040" y="10296"/>
                  </a:cubicBezTo>
                  <a:lnTo>
                    <a:pt x="17031" y="10296"/>
                  </a:lnTo>
                  <a:cubicBezTo>
                    <a:pt x="17021" y="10277"/>
                    <a:pt x="17012" y="10268"/>
                    <a:pt x="17002" y="10258"/>
                  </a:cubicBezTo>
                  <a:cubicBezTo>
                    <a:pt x="16983" y="10239"/>
                    <a:pt x="16983" y="10211"/>
                    <a:pt x="16974" y="10192"/>
                  </a:cubicBezTo>
                  <a:cubicBezTo>
                    <a:pt x="16964" y="10144"/>
                    <a:pt x="16954" y="10106"/>
                    <a:pt x="16954" y="10106"/>
                  </a:cubicBezTo>
                  <a:lnTo>
                    <a:pt x="16954" y="10039"/>
                  </a:lnTo>
                  <a:lnTo>
                    <a:pt x="16954" y="10030"/>
                  </a:lnTo>
                  <a:lnTo>
                    <a:pt x="16993" y="8706"/>
                  </a:lnTo>
                  <a:lnTo>
                    <a:pt x="16516" y="9001"/>
                  </a:lnTo>
                  <a:cubicBezTo>
                    <a:pt x="16450" y="9030"/>
                    <a:pt x="16393" y="9058"/>
                    <a:pt x="16316" y="9077"/>
                  </a:cubicBezTo>
                  <a:cubicBezTo>
                    <a:pt x="16269" y="9096"/>
                    <a:pt x="16221" y="9115"/>
                    <a:pt x="16173" y="9144"/>
                  </a:cubicBezTo>
                  <a:cubicBezTo>
                    <a:pt x="16145" y="9154"/>
                    <a:pt x="16116" y="9154"/>
                    <a:pt x="16088" y="9163"/>
                  </a:cubicBezTo>
                  <a:lnTo>
                    <a:pt x="16078" y="9163"/>
                  </a:lnTo>
                  <a:cubicBezTo>
                    <a:pt x="16069" y="9163"/>
                    <a:pt x="16050" y="9172"/>
                    <a:pt x="16040" y="9182"/>
                  </a:cubicBezTo>
                  <a:cubicBezTo>
                    <a:pt x="15993" y="9182"/>
                    <a:pt x="15955" y="9192"/>
                    <a:pt x="15916" y="9192"/>
                  </a:cubicBezTo>
                  <a:cubicBezTo>
                    <a:pt x="15869" y="9201"/>
                    <a:pt x="15821" y="9201"/>
                    <a:pt x="15783" y="9210"/>
                  </a:cubicBezTo>
                  <a:cubicBezTo>
                    <a:pt x="15735" y="9210"/>
                    <a:pt x="15707" y="9210"/>
                    <a:pt x="15659" y="9210"/>
                  </a:cubicBezTo>
                  <a:cubicBezTo>
                    <a:pt x="15640" y="9210"/>
                    <a:pt x="15612" y="9210"/>
                    <a:pt x="15612" y="9210"/>
                  </a:cubicBezTo>
                  <a:lnTo>
                    <a:pt x="15592" y="9210"/>
                  </a:lnTo>
                  <a:cubicBezTo>
                    <a:pt x="15573" y="9210"/>
                    <a:pt x="15526" y="9210"/>
                    <a:pt x="15526" y="9210"/>
                  </a:cubicBezTo>
                  <a:cubicBezTo>
                    <a:pt x="15478" y="9210"/>
                    <a:pt x="15440" y="9210"/>
                    <a:pt x="15383" y="9210"/>
                  </a:cubicBezTo>
                  <a:cubicBezTo>
                    <a:pt x="15345" y="9201"/>
                    <a:pt x="15278" y="9192"/>
                    <a:pt x="15230" y="9182"/>
                  </a:cubicBezTo>
                  <a:cubicBezTo>
                    <a:pt x="15202" y="9182"/>
                    <a:pt x="15183" y="9172"/>
                    <a:pt x="15135" y="9163"/>
                  </a:cubicBezTo>
                  <a:cubicBezTo>
                    <a:pt x="15135" y="9163"/>
                    <a:pt x="15116" y="9163"/>
                    <a:pt x="15097" y="9154"/>
                  </a:cubicBezTo>
                  <a:cubicBezTo>
                    <a:pt x="15059" y="9144"/>
                    <a:pt x="15030" y="9144"/>
                    <a:pt x="14992" y="9115"/>
                  </a:cubicBezTo>
                  <a:cubicBezTo>
                    <a:pt x="14888" y="9077"/>
                    <a:pt x="14811" y="9049"/>
                    <a:pt x="14726" y="9001"/>
                  </a:cubicBezTo>
                  <a:lnTo>
                    <a:pt x="11659" y="7144"/>
                  </a:lnTo>
                  <a:lnTo>
                    <a:pt x="11621" y="8277"/>
                  </a:lnTo>
                  <a:cubicBezTo>
                    <a:pt x="11621" y="8468"/>
                    <a:pt x="11487" y="8649"/>
                    <a:pt x="11239" y="8801"/>
                  </a:cubicBezTo>
                  <a:lnTo>
                    <a:pt x="7144" y="11163"/>
                  </a:lnTo>
                  <a:cubicBezTo>
                    <a:pt x="7201" y="11249"/>
                    <a:pt x="7268" y="11316"/>
                    <a:pt x="7363" y="11363"/>
                  </a:cubicBezTo>
                  <a:lnTo>
                    <a:pt x="13202" y="14897"/>
                  </a:lnTo>
                  <a:cubicBezTo>
                    <a:pt x="13316" y="14973"/>
                    <a:pt x="13440" y="15021"/>
                    <a:pt x="13583" y="15049"/>
                  </a:cubicBezTo>
                  <a:cubicBezTo>
                    <a:pt x="13602" y="15049"/>
                    <a:pt x="13621" y="15068"/>
                    <a:pt x="13640" y="15068"/>
                  </a:cubicBezTo>
                  <a:cubicBezTo>
                    <a:pt x="13783" y="15097"/>
                    <a:pt x="13916" y="15126"/>
                    <a:pt x="14059" y="15126"/>
                  </a:cubicBezTo>
                  <a:lnTo>
                    <a:pt x="14078" y="15126"/>
                  </a:lnTo>
                  <a:cubicBezTo>
                    <a:pt x="14231" y="15126"/>
                    <a:pt x="14383" y="15097"/>
                    <a:pt x="14526" y="15068"/>
                  </a:cubicBezTo>
                  <a:lnTo>
                    <a:pt x="14535" y="15068"/>
                  </a:lnTo>
                  <a:cubicBezTo>
                    <a:pt x="14687" y="15021"/>
                    <a:pt x="14830" y="14973"/>
                    <a:pt x="14945" y="14897"/>
                  </a:cubicBezTo>
                  <a:lnTo>
                    <a:pt x="19660" y="12173"/>
                  </a:lnTo>
                  <a:cubicBezTo>
                    <a:pt x="19717" y="12144"/>
                    <a:pt x="19745" y="12106"/>
                    <a:pt x="19793" y="12059"/>
                  </a:cubicBezTo>
                  <a:lnTo>
                    <a:pt x="17250" y="10535"/>
                  </a:lnTo>
                  <a:lnTo>
                    <a:pt x="17278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FD3AD49-2615-4D4D-BC61-7FC0DFDCD66B}"/>
                </a:ext>
              </a:extLst>
            </p:cNvPr>
            <p:cNvSpPr/>
            <p:nvPr/>
          </p:nvSpPr>
          <p:spPr>
            <a:xfrm>
              <a:off x="5108620" y="5331977"/>
              <a:ext cx="19050" cy="19050"/>
            </a:xfrm>
            <a:custGeom>
              <a:avLst/>
              <a:gdLst>
                <a:gd name="connsiteX0" fmla="*/ 17278 w 19050"/>
                <a:gd name="connsiteY0" fmla="*/ 10544 h 19050"/>
                <a:gd name="connsiteX1" fmla="*/ 17126 w 19050"/>
                <a:gd name="connsiteY1" fmla="*/ 10420 h 19050"/>
                <a:gd name="connsiteX2" fmla="*/ 17040 w 19050"/>
                <a:gd name="connsiteY2" fmla="*/ 10335 h 19050"/>
                <a:gd name="connsiteX3" fmla="*/ 17031 w 19050"/>
                <a:gd name="connsiteY3" fmla="*/ 10306 h 19050"/>
                <a:gd name="connsiteX4" fmla="*/ 17021 w 19050"/>
                <a:gd name="connsiteY4" fmla="*/ 10296 h 19050"/>
                <a:gd name="connsiteX5" fmla="*/ 17002 w 19050"/>
                <a:gd name="connsiteY5" fmla="*/ 10258 h 19050"/>
                <a:gd name="connsiteX6" fmla="*/ 16964 w 19050"/>
                <a:gd name="connsiteY6" fmla="*/ 10182 h 19050"/>
                <a:gd name="connsiteX7" fmla="*/ 16945 w 19050"/>
                <a:gd name="connsiteY7" fmla="*/ 10106 h 19050"/>
                <a:gd name="connsiteX8" fmla="*/ 16936 w 19050"/>
                <a:gd name="connsiteY8" fmla="*/ 10040 h 19050"/>
                <a:gd name="connsiteX9" fmla="*/ 16936 w 19050"/>
                <a:gd name="connsiteY9" fmla="*/ 10030 h 19050"/>
                <a:gd name="connsiteX10" fmla="*/ 16993 w 19050"/>
                <a:gd name="connsiteY10" fmla="*/ 8725 h 19050"/>
                <a:gd name="connsiteX11" fmla="*/ 16507 w 19050"/>
                <a:gd name="connsiteY11" fmla="*/ 9001 h 19050"/>
                <a:gd name="connsiteX12" fmla="*/ 16316 w 19050"/>
                <a:gd name="connsiteY12" fmla="*/ 9087 h 19050"/>
                <a:gd name="connsiteX13" fmla="*/ 16164 w 19050"/>
                <a:gd name="connsiteY13" fmla="*/ 9135 h 19050"/>
                <a:gd name="connsiteX14" fmla="*/ 16097 w 19050"/>
                <a:gd name="connsiteY14" fmla="*/ 9163 h 19050"/>
                <a:gd name="connsiteX15" fmla="*/ 16069 w 19050"/>
                <a:gd name="connsiteY15" fmla="*/ 9163 h 19050"/>
                <a:gd name="connsiteX16" fmla="*/ 16031 w 19050"/>
                <a:gd name="connsiteY16" fmla="*/ 9173 h 19050"/>
                <a:gd name="connsiteX17" fmla="*/ 15897 w 19050"/>
                <a:gd name="connsiteY17" fmla="*/ 9201 h 19050"/>
                <a:gd name="connsiteX18" fmla="*/ 15773 w 19050"/>
                <a:gd name="connsiteY18" fmla="*/ 9211 h 19050"/>
                <a:gd name="connsiteX19" fmla="*/ 15650 w 19050"/>
                <a:gd name="connsiteY19" fmla="*/ 9220 h 19050"/>
                <a:gd name="connsiteX20" fmla="*/ 15612 w 19050"/>
                <a:gd name="connsiteY20" fmla="*/ 9220 h 19050"/>
                <a:gd name="connsiteX21" fmla="*/ 15592 w 19050"/>
                <a:gd name="connsiteY21" fmla="*/ 9220 h 19050"/>
                <a:gd name="connsiteX22" fmla="*/ 15516 w 19050"/>
                <a:gd name="connsiteY22" fmla="*/ 9220 h 19050"/>
                <a:gd name="connsiteX23" fmla="*/ 15383 w 19050"/>
                <a:gd name="connsiteY23" fmla="*/ 9211 h 19050"/>
                <a:gd name="connsiteX24" fmla="*/ 15202 w 19050"/>
                <a:gd name="connsiteY24" fmla="*/ 9192 h 19050"/>
                <a:gd name="connsiteX25" fmla="*/ 15164 w 19050"/>
                <a:gd name="connsiteY25" fmla="*/ 9173 h 19050"/>
                <a:gd name="connsiteX26" fmla="*/ 15107 w 19050"/>
                <a:gd name="connsiteY26" fmla="*/ 9163 h 19050"/>
                <a:gd name="connsiteX27" fmla="*/ 14983 w 19050"/>
                <a:gd name="connsiteY27" fmla="*/ 9135 h 19050"/>
                <a:gd name="connsiteX28" fmla="*/ 14726 w 19050"/>
                <a:gd name="connsiteY28" fmla="*/ 9001 h 19050"/>
                <a:gd name="connsiteX29" fmla="*/ 11659 w 19050"/>
                <a:gd name="connsiteY29" fmla="*/ 7144 h 19050"/>
                <a:gd name="connsiteX30" fmla="*/ 11621 w 19050"/>
                <a:gd name="connsiteY30" fmla="*/ 8287 h 19050"/>
                <a:gd name="connsiteX31" fmla="*/ 11230 w 19050"/>
                <a:gd name="connsiteY31" fmla="*/ 8801 h 19050"/>
                <a:gd name="connsiteX32" fmla="*/ 7144 w 19050"/>
                <a:gd name="connsiteY32" fmla="*/ 11173 h 19050"/>
                <a:gd name="connsiteX33" fmla="*/ 7353 w 19050"/>
                <a:gd name="connsiteY33" fmla="*/ 11373 h 19050"/>
                <a:gd name="connsiteX34" fmla="*/ 13192 w 19050"/>
                <a:gd name="connsiteY34" fmla="*/ 14907 h 19050"/>
                <a:gd name="connsiteX35" fmla="*/ 13573 w 19050"/>
                <a:gd name="connsiteY35" fmla="*/ 15059 h 19050"/>
                <a:gd name="connsiteX36" fmla="*/ 13621 w 19050"/>
                <a:gd name="connsiteY36" fmla="*/ 15078 h 19050"/>
                <a:gd name="connsiteX37" fmla="*/ 14049 w 19050"/>
                <a:gd name="connsiteY37" fmla="*/ 15135 h 19050"/>
                <a:gd name="connsiteX38" fmla="*/ 14078 w 19050"/>
                <a:gd name="connsiteY38" fmla="*/ 15135 h 19050"/>
                <a:gd name="connsiteX39" fmla="*/ 14516 w 19050"/>
                <a:gd name="connsiteY39" fmla="*/ 15078 h 19050"/>
                <a:gd name="connsiteX40" fmla="*/ 14535 w 19050"/>
                <a:gd name="connsiteY40" fmla="*/ 15078 h 19050"/>
                <a:gd name="connsiteX41" fmla="*/ 14945 w 19050"/>
                <a:gd name="connsiteY41" fmla="*/ 14907 h 19050"/>
                <a:gd name="connsiteX42" fmla="*/ 19650 w 19050"/>
                <a:gd name="connsiteY42" fmla="*/ 12192 h 19050"/>
                <a:gd name="connsiteX43" fmla="*/ 19783 w 19050"/>
                <a:gd name="connsiteY43" fmla="*/ 12068 h 19050"/>
                <a:gd name="connsiteX44" fmla="*/ 17278 w 19050"/>
                <a:gd name="connsiteY44" fmla="*/ 10544 h 19050"/>
                <a:gd name="connsiteX45" fmla="*/ 17278 w 19050"/>
                <a:gd name="connsiteY45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44"/>
                  </a:moveTo>
                  <a:cubicBezTo>
                    <a:pt x="17221" y="10506"/>
                    <a:pt x="17164" y="10458"/>
                    <a:pt x="17126" y="10420"/>
                  </a:cubicBezTo>
                  <a:cubicBezTo>
                    <a:pt x="17088" y="10392"/>
                    <a:pt x="17069" y="10354"/>
                    <a:pt x="17040" y="10335"/>
                  </a:cubicBezTo>
                  <a:cubicBezTo>
                    <a:pt x="17040" y="10325"/>
                    <a:pt x="17040" y="10316"/>
                    <a:pt x="17031" y="10306"/>
                  </a:cubicBezTo>
                  <a:lnTo>
                    <a:pt x="17021" y="10296"/>
                  </a:lnTo>
                  <a:cubicBezTo>
                    <a:pt x="17021" y="10287"/>
                    <a:pt x="17012" y="10278"/>
                    <a:pt x="17002" y="10258"/>
                  </a:cubicBezTo>
                  <a:cubicBezTo>
                    <a:pt x="16983" y="10230"/>
                    <a:pt x="16974" y="10211"/>
                    <a:pt x="16964" y="10182"/>
                  </a:cubicBezTo>
                  <a:cubicBezTo>
                    <a:pt x="16964" y="10154"/>
                    <a:pt x="16945" y="10106"/>
                    <a:pt x="16945" y="10106"/>
                  </a:cubicBezTo>
                  <a:lnTo>
                    <a:pt x="16936" y="10040"/>
                  </a:lnTo>
                  <a:lnTo>
                    <a:pt x="16936" y="10030"/>
                  </a:lnTo>
                  <a:lnTo>
                    <a:pt x="16993" y="8725"/>
                  </a:lnTo>
                  <a:lnTo>
                    <a:pt x="16507" y="9001"/>
                  </a:lnTo>
                  <a:cubicBezTo>
                    <a:pt x="16450" y="9039"/>
                    <a:pt x="16383" y="9068"/>
                    <a:pt x="16316" y="9087"/>
                  </a:cubicBezTo>
                  <a:cubicBezTo>
                    <a:pt x="16269" y="9115"/>
                    <a:pt x="16221" y="9135"/>
                    <a:pt x="16164" y="9135"/>
                  </a:cubicBezTo>
                  <a:cubicBezTo>
                    <a:pt x="16135" y="9154"/>
                    <a:pt x="16116" y="9163"/>
                    <a:pt x="16097" y="9163"/>
                  </a:cubicBezTo>
                  <a:lnTo>
                    <a:pt x="16069" y="9163"/>
                  </a:lnTo>
                  <a:cubicBezTo>
                    <a:pt x="16059" y="9173"/>
                    <a:pt x="16031" y="9173"/>
                    <a:pt x="16031" y="9173"/>
                  </a:cubicBezTo>
                  <a:cubicBezTo>
                    <a:pt x="15993" y="9192"/>
                    <a:pt x="15935" y="9192"/>
                    <a:pt x="15897" y="9201"/>
                  </a:cubicBezTo>
                  <a:cubicBezTo>
                    <a:pt x="15859" y="9201"/>
                    <a:pt x="15812" y="9211"/>
                    <a:pt x="15773" y="9211"/>
                  </a:cubicBezTo>
                  <a:cubicBezTo>
                    <a:pt x="15735" y="9211"/>
                    <a:pt x="15688" y="9220"/>
                    <a:pt x="15650" y="9220"/>
                  </a:cubicBezTo>
                  <a:cubicBezTo>
                    <a:pt x="15640" y="9220"/>
                    <a:pt x="15612" y="9220"/>
                    <a:pt x="15612" y="9220"/>
                  </a:cubicBezTo>
                  <a:lnTo>
                    <a:pt x="15592" y="9220"/>
                  </a:lnTo>
                  <a:cubicBezTo>
                    <a:pt x="15573" y="9220"/>
                    <a:pt x="15516" y="9220"/>
                    <a:pt x="15516" y="9220"/>
                  </a:cubicBezTo>
                  <a:cubicBezTo>
                    <a:pt x="15478" y="9220"/>
                    <a:pt x="15430" y="9211"/>
                    <a:pt x="15383" y="9211"/>
                  </a:cubicBezTo>
                  <a:cubicBezTo>
                    <a:pt x="15326" y="9201"/>
                    <a:pt x="15278" y="9201"/>
                    <a:pt x="15202" y="9192"/>
                  </a:cubicBezTo>
                  <a:lnTo>
                    <a:pt x="15164" y="9173"/>
                  </a:lnTo>
                  <a:cubicBezTo>
                    <a:pt x="15135" y="9173"/>
                    <a:pt x="15116" y="9163"/>
                    <a:pt x="15107" y="9163"/>
                  </a:cubicBezTo>
                  <a:cubicBezTo>
                    <a:pt x="15059" y="9154"/>
                    <a:pt x="15030" y="9135"/>
                    <a:pt x="14983" y="9135"/>
                  </a:cubicBezTo>
                  <a:cubicBezTo>
                    <a:pt x="14897" y="9097"/>
                    <a:pt x="14792" y="9058"/>
                    <a:pt x="14726" y="9001"/>
                  </a:cubicBezTo>
                  <a:lnTo>
                    <a:pt x="11659" y="7144"/>
                  </a:lnTo>
                  <a:lnTo>
                    <a:pt x="11621" y="8287"/>
                  </a:lnTo>
                  <a:cubicBezTo>
                    <a:pt x="11621" y="8477"/>
                    <a:pt x="11478" y="8658"/>
                    <a:pt x="11230" y="8801"/>
                  </a:cubicBezTo>
                  <a:lnTo>
                    <a:pt x="7144" y="11173"/>
                  </a:lnTo>
                  <a:cubicBezTo>
                    <a:pt x="7201" y="11249"/>
                    <a:pt x="7258" y="11316"/>
                    <a:pt x="7353" y="11373"/>
                  </a:cubicBezTo>
                  <a:lnTo>
                    <a:pt x="13192" y="14907"/>
                  </a:lnTo>
                  <a:cubicBezTo>
                    <a:pt x="13306" y="14983"/>
                    <a:pt x="13430" y="15030"/>
                    <a:pt x="13573" y="15059"/>
                  </a:cubicBezTo>
                  <a:cubicBezTo>
                    <a:pt x="13592" y="15078"/>
                    <a:pt x="13611" y="15078"/>
                    <a:pt x="13621" y="15078"/>
                  </a:cubicBezTo>
                  <a:cubicBezTo>
                    <a:pt x="13773" y="15116"/>
                    <a:pt x="13897" y="15126"/>
                    <a:pt x="14049" y="15135"/>
                  </a:cubicBezTo>
                  <a:lnTo>
                    <a:pt x="14078" y="15135"/>
                  </a:lnTo>
                  <a:cubicBezTo>
                    <a:pt x="14231" y="15126"/>
                    <a:pt x="14383" y="15116"/>
                    <a:pt x="14516" y="15078"/>
                  </a:cubicBezTo>
                  <a:lnTo>
                    <a:pt x="14535" y="15078"/>
                  </a:lnTo>
                  <a:cubicBezTo>
                    <a:pt x="14678" y="15040"/>
                    <a:pt x="14830" y="14983"/>
                    <a:pt x="14945" y="14907"/>
                  </a:cubicBezTo>
                  <a:lnTo>
                    <a:pt x="19650" y="12192"/>
                  </a:lnTo>
                  <a:cubicBezTo>
                    <a:pt x="19707" y="12154"/>
                    <a:pt x="19745" y="12116"/>
                    <a:pt x="19783" y="12068"/>
                  </a:cubicBezTo>
                  <a:lnTo>
                    <a:pt x="17278" y="10544"/>
                  </a:lnTo>
                  <a:lnTo>
                    <a:pt x="1727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A434DF41-68B1-4ADA-BA00-00A4B5B63BE9}"/>
                </a:ext>
              </a:extLst>
            </p:cNvPr>
            <p:cNvSpPr/>
            <p:nvPr/>
          </p:nvSpPr>
          <p:spPr>
            <a:xfrm>
              <a:off x="5116983" y="5337044"/>
              <a:ext cx="19050" cy="19050"/>
            </a:xfrm>
            <a:custGeom>
              <a:avLst/>
              <a:gdLst>
                <a:gd name="connsiteX0" fmla="*/ 17278 w 19050"/>
                <a:gd name="connsiteY0" fmla="*/ 10535 h 19050"/>
                <a:gd name="connsiteX1" fmla="*/ 17135 w 19050"/>
                <a:gd name="connsiteY1" fmla="*/ 10420 h 19050"/>
                <a:gd name="connsiteX2" fmla="*/ 17059 w 19050"/>
                <a:gd name="connsiteY2" fmla="*/ 10325 h 19050"/>
                <a:gd name="connsiteX3" fmla="*/ 17031 w 19050"/>
                <a:gd name="connsiteY3" fmla="*/ 10306 h 19050"/>
                <a:gd name="connsiteX4" fmla="*/ 17031 w 19050"/>
                <a:gd name="connsiteY4" fmla="*/ 10296 h 19050"/>
                <a:gd name="connsiteX5" fmla="*/ 17021 w 19050"/>
                <a:gd name="connsiteY5" fmla="*/ 10258 h 19050"/>
                <a:gd name="connsiteX6" fmla="*/ 16983 w 19050"/>
                <a:gd name="connsiteY6" fmla="*/ 10192 h 19050"/>
                <a:gd name="connsiteX7" fmla="*/ 16954 w 19050"/>
                <a:gd name="connsiteY7" fmla="*/ 10106 h 19050"/>
                <a:gd name="connsiteX8" fmla="*/ 16954 w 19050"/>
                <a:gd name="connsiteY8" fmla="*/ 10039 h 19050"/>
                <a:gd name="connsiteX9" fmla="*/ 16954 w 19050"/>
                <a:gd name="connsiteY9" fmla="*/ 10030 h 19050"/>
                <a:gd name="connsiteX10" fmla="*/ 17002 w 19050"/>
                <a:gd name="connsiteY10" fmla="*/ 8715 h 19050"/>
                <a:gd name="connsiteX11" fmla="*/ 16507 w 19050"/>
                <a:gd name="connsiteY11" fmla="*/ 8992 h 19050"/>
                <a:gd name="connsiteX12" fmla="*/ 16326 w 19050"/>
                <a:gd name="connsiteY12" fmla="*/ 9077 h 19050"/>
                <a:gd name="connsiteX13" fmla="*/ 16173 w 19050"/>
                <a:gd name="connsiteY13" fmla="*/ 9144 h 19050"/>
                <a:gd name="connsiteX14" fmla="*/ 16097 w 19050"/>
                <a:gd name="connsiteY14" fmla="*/ 9163 h 19050"/>
                <a:gd name="connsiteX15" fmla="*/ 16078 w 19050"/>
                <a:gd name="connsiteY15" fmla="*/ 9172 h 19050"/>
                <a:gd name="connsiteX16" fmla="*/ 16030 w 19050"/>
                <a:gd name="connsiteY16" fmla="*/ 9172 h 19050"/>
                <a:gd name="connsiteX17" fmla="*/ 15907 w 19050"/>
                <a:gd name="connsiteY17" fmla="*/ 9201 h 19050"/>
                <a:gd name="connsiteX18" fmla="*/ 15783 w 19050"/>
                <a:gd name="connsiteY18" fmla="*/ 9210 h 19050"/>
                <a:gd name="connsiteX19" fmla="*/ 15659 w 19050"/>
                <a:gd name="connsiteY19" fmla="*/ 9210 h 19050"/>
                <a:gd name="connsiteX20" fmla="*/ 15611 w 19050"/>
                <a:gd name="connsiteY20" fmla="*/ 9210 h 19050"/>
                <a:gd name="connsiteX21" fmla="*/ 15602 w 19050"/>
                <a:gd name="connsiteY21" fmla="*/ 9210 h 19050"/>
                <a:gd name="connsiteX22" fmla="*/ 15526 w 19050"/>
                <a:gd name="connsiteY22" fmla="*/ 9210 h 19050"/>
                <a:gd name="connsiteX23" fmla="*/ 15383 w 19050"/>
                <a:gd name="connsiteY23" fmla="*/ 9210 h 19050"/>
                <a:gd name="connsiteX24" fmla="*/ 15230 w 19050"/>
                <a:gd name="connsiteY24" fmla="*/ 9182 h 19050"/>
                <a:gd name="connsiteX25" fmla="*/ 15164 w 19050"/>
                <a:gd name="connsiteY25" fmla="*/ 9172 h 19050"/>
                <a:gd name="connsiteX26" fmla="*/ 15107 w 19050"/>
                <a:gd name="connsiteY26" fmla="*/ 9154 h 19050"/>
                <a:gd name="connsiteX27" fmla="*/ 15002 w 19050"/>
                <a:gd name="connsiteY27" fmla="*/ 9125 h 19050"/>
                <a:gd name="connsiteX28" fmla="*/ 14735 w 19050"/>
                <a:gd name="connsiteY28" fmla="*/ 9010 h 19050"/>
                <a:gd name="connsiteX29" fmla="*/ 11668 w 19050"/>
                <a:gd name="connsiteY29" fmla="*/ 7144 h 19050"/>
                <a:gd name="connsiteX30" fmla="*/ 11620 w 19050"/>
                <a:gd name="connsiteY30" fmla="*/ 8277 h 19050"/>
                <a:gd name="connsiteX31" fmla="*/ 11239 w 19050"/>
                <a:gd name="connsiteY31" fmla="*/ 8792 h 19050"/>
                <a:gd name="connsiteX32" fmla="*/ 7144 w 19050"/>
                <a:gd name="connsiteY32" fmla="*/ 11154 h 19050"/>
                <a:gd name="connsiteX33" fmla="*/ 7363 w 19050"/>
                <a:gd name="connsiteY33" fmla="*/ 11363 h 19050"/>
                <a:gd name="connsiteX34" fmla="*/ 13211 w 19050"/>
                <a:gd name="connsiteY34" fmla="*/ 14907 h 19050"/>
                <a:gd name="connsiteX35" fmla="*/ 13573 w 19050"/>
                <a:gd name="connsiteY35" fmla="*/ 15059 h 19050"/>
                <a:gd name="connsiteX36" fmla="*/ 13640 w 19050"/>
                <a:gd name="connsiteY36" fmla="*/ 15078 h 19050"/>
                <a:gd name="connsiteX37" fmla="*/ 14059 w 19050"/>
                <a:gd name="connsiteY37" fmla="*/ 15126 h 19050"/>
                <a:gd name="connsiteX38" fmla="*/ 14078 w 19050"/>
                <a:gd name="connsiteY38" fmla="*/ 15126 h 19050"/>
                <a:gd name="connsiteX39" fmla="*/ 14535 w 19050"/>
                <a:gd name="connsiteY39" fmla="*/ 15059 h 19050"/>
                <a:gd name="connsiteX40" fmla="*/ 14544 w 19050"/>
                <a:gd name="connsiteY40" fmla="*/ 15059 h 19050"/>
                <a:gd name="connsiteX41" fmla="*/ 14954 w 19050"/>
                <a:gd name="connsiteY41" fmla="*/ 14907 h 19050"/>
                <a:gd name="connsiteX42" fmla="*/ 19660 w 19050"/>
                <a:gd name="connsiteY42" fmla="*/ 12173 h 19050"/>
                <a:gd name="connsiteX43" fmla="*/ 19793 w 19050"/>
                <a:gd name="connsiteY43" fmla="*/ 12059 h 19050"/>
                <a:gd name="connsiteX44" fmla="*/ 17250 w 19050"/>
                <a:gd name="connsiteY44" fmla="*/ 10516 h 19050"/>
                <a:gd name="connsiteX45" fmla="*/ 17278 w 19050"/>
                <a:gd name="connsiteY45" fmla="*/ 10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35"/>
                  </a:moveTo>
                  <a:cubicBezTo>
                    <a:pt x="17231" y="10496"/>
                    <a:pt x="17183" y="10458"/>
                    <a:pt x="17135" y="10420"/>
                  </a:cubicBezTo>
                  <a:cubicBezTo>
                    <a:pt x="17107" y="10401"/>
                    <a:pt x="17069" y="10363"/>
                    <a:pt x="17059" y="10325"/>
                  </a:cubicBezTo>
                  <a:cubicBezTo>
                    <a:pt x="17059" y="10325"/>
                    <a:pt x="17040" y="10315"/>
                    <a:pt x="17031" y="10306"/>
                  </a:cubicBezTo>
                  <a:lnTo>
                    <a:pt x="17031" y="10296"/>
                  </a:lnTo>
                  <a:cubicBezTo>
                    <a:pt x="17031" y="10287"/>
                    <a:pt x="17021" y="10268"/>
                    <a:pt x="17021" y="10258"/>
                  </a:cubicBezTo>
                  <a:cubicBezTo>
                    <a:pt x="17002" y="10239"/>
                    <a:pt x="16993" y="10211"/>
                    <a:pt x="16983" y="10192"/>
                  </a:cubicBezTo>
                  <a:cubicBezTo>
                    <a:pt x="16964" y="10163"/>
                    <a:pt x="16954" y="10106"/>
                    <a:pt x="16954" y="10106"/>
                  </a:cubicBezTo>
                  <a:lnTo>
                    <a:pt x="16954" y="10039"/>
                  </a:lnTo>
                  <a:lnTo>
                    <a:pt x="16954" y="10030"/>
                  </a:lnTo>
                  <a:lnTo>
                    <a:pt x="17002" y="8715"/>
                  </a:lnTo>
                  <a:lnTo>
                    <a:pt x="16507" y="8992"/>
                  </a:lnTo>
                  <a:cubicBezTo>
                    <a:pt x="16459" y="9030"/>
                    <a:pt x="16392" y="9049"/>
                    <a:pt x="16326" y="9077"/>
                  </a:cubicBezTo>
                  <a:cubicBezTo>
                    <a:pt x="16268" y="9096"/>
                    <a:pt x="16221" y="9125"/>
                    <a:pt x="16173" y="9144"/>
                  </a:cubicBezTo>
                  <a:cubicBezTo>
                    <a:pt x="16145" y="9154"/>
                    <a:pt x="16116" y="9154"/>
                    <a:pt x="16097" y="9163"/>
                  </a:cubicBezTo>
                  <a:lnTo>
                    <a:pt x="16078" y="9172"/>
                  </a:lnTo>
                  <a:cubicBezTo>
                    <a:pt x="16068" y="9172"/>
                    <a:pt x="16050" y="9172"/>
                    <a:pt x="16030" y="9172"/>
                  </a:cubicBezTo>
                  <a:cubicBezTo>
                    <a:pt x="15992" y="9182"/>
                    <a:pt x="15954" y="9192"/>
                    <a:pt x="15907" y="9201"/>
                  </a:cubicBezTo>
                  <a:cubicBezTo>
                    <a:pt x="15869" y="9201"/>
                    <a:pt x="15821" y="9210"/>
                    <a:pt x="15783" y="9210"/>
                  </a:cubicBezTo>
                  <a:cubicBezTo>
                    <a:pt x="15745" y="9210"/>
                    <a:pt x="15697" y="9210"/>
                    <a:pt x="15659" y="9210"/>
                  </a:cubicBezTo>
                  <a:cubicBezTo>
                    <a:pt x="15640" y="9210"/>
                    <a:pt x="15630" y="9210"/>
                    <a:pt x="15611" y="9210"/>
                  </a:cubicBezTo>
                  <a:lnTo>
                    <a:pt x="15602" y="9210"/>
                  </a:lnTo>
                  <a:cubicBezTo>
                    <a:pt x="15583" y="9210"/>
                    <a:pt x="15545" y="9210"/>
                    <a:pt x="15526" y="9210"/>
                  </a:cubicBezTo>
                  <a:cubicBezTo>
                    <a:pt x="15487" y="9210"/>
                    <a:pt x="15430" y="9210"/>
                    <a:pt x="15383" y="9210"/>
                  </a:cubicBezTo>
                  <a:cubicBezTo>
                    <a:pt x="15335" y="9201"/>
                    <a:pt x="15278" y="9201"/>
                    <a:pt x="15230" y="9182"/>
                  </a:cubicBezTo>
                  <a:cubicBezTo>
                    <a:pt x="15202" y="9182"/>
                    <a:pt x="15183" y="9172"/>
                    <a:pt x="15164" y="9172"/>
                  </a:cubicBezTo>
                  <a:cubicBezTo>
                    <a:pt x="15135" y="9172"/>
                    <a:pt x="15126" y="9163"/>
                    <a:pt x="15107" y="9154"/>
                  </a:cubicBezTo>
                  <a:cubicBezTo>
                    <a:pt x="15068" y="9154"/>
                    <a:pt x="15030" y="9144"/>
                    <a:pt x="15002" y="9125"/>
                  </a:cubicBezTo>
                  <a:cubicBezTo>
                    <a:pt x="14887" y="9087"/>
                    <a:pt x="14811" y="9049"/>
                    <a:pt x="14735" y="9010"/>
                  </a:cubicBezTo>
                  <a:lnTo>
                    <a:pt x="11668" y="7144"/>
                  </a:lnTo>
                  <a:lnTo>
                    <a:pt x="11620" y="8277"/>
                  </a:lnTo>
                  <a:cubicBezTo>
                    <a:pt x="11611" y="8468"/>
                    <a:pt x="11487" y="8649"/>
                    <a:pt x="11239" y="8792"/>
                  </a:cubicBezTo>
                  <a:lnTo>
                    <a:pt x="7144" y="11154"/>
                  </a:lnTo>
                  <a:cubicBezTo>
                    <a:pt x="7201" y="11249"/>
                    <a:pt x="7277" y="11316"/>
                    <a:pt x="7363" y="11363"/>
                  </a:cubicBezTo>
                  <a:lnTo>
                    <a:pt x="13211" y="14907"/>
                  </a:lnTo>
                  <a:cubicBezTo>
                    <a:pt x="13316" y="14973"/>
                    <a:pt x="13440" y="15021"/>
                    <a:pt x="13573" y="15059"/>
                  </a:cubicBezTo>
                  <a:cubicBezTo>
                    <a:pt x="13601" y="15059"/>
                    <a:pt x="13611" y="15059"/>
                    <a:pt x="13640" y="15078"/>
                  </a:cubicBezTo>
                  <a:cubicBezTo>
                    <a:pt x="13783" y="15107"/>
                    <a:pt x="13916" y="15126"/>
                    <a:pt x="14059" y="15126"/>
                  </a:cubicBezTo>
                  <a:lnTo>
                    <a:pt x="14078" y="15126"/>
                  </a:lnTo>
                  <a:cubicBezTo>
                    <a:pt x="14230" y="15126"/>
                    <a:pt x="14383" y="15107"/>
                    <a:pt x="14535" y="15059"/>
                  </a:cubicBezTo>
                  <a:lnTo>
                    <a:pt x="14544" y="15059"/>
                  </a:lnTo>
                  <a:cubicBezTo>
                    <a:pt x="14697" y="15021"/>
                    <a:pt x="14821" y="14973"/>
                    <a:pt x="14954" y="14907"/>
                  </a:cubicBezTo>
                  <a:lnTo>
                    <a:pt x="19660" y="12173"/>
                  </a:lnTo>
                  <a:cubicBezTo>
                    <a:pt x="19717" y="12144"/>
                    <a:pt x="19755" y="12097"/>
                    <a:pt x="19793" y="12059"/>
                  </a:cubicBezTo>
                  <a:lnTo>
                    <a:pt x="17250" y="10516"/>
                  </a:lnTo>
                  <a:lnTo>
                    <a:pt x="17278" y="1051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9A966E8-4C1B-478D-B426-91CD2F239DBA}"/>
                </a:ext>
              </a:extLst>
            </p:cNvPr>
            <p:cNvSpPr/>
            <p:nvPr/>
          </p:nvSpPr>
          <p:spPr>
            <a:xfrm>
              <a:off x="5125356" y="5342111"/>
              <a:ext cx="19050" cy="19050"/>
            </a:xfrm>
            <a:custGeom>
              <a:avLst/>
              <a:gdLst>
                <a:gd name="connsiteX0" fmla="*/ 17278 w 19050"/>
                <a:gd name="connsiteY0" fmla="*/ 10525 h 19050"/>
                <a:gd name="connsiteX1" fmla="*/ 17126 w 19050"/>
                <a:gd name="connsiteY1" fmla="*/ 10411 h 19050"/>
                <a:gd name="connsiteX2" fmla="*/ 17040 w 19050"/>
                <a:gd name="connsiteY2" fmla="*/ 10325 h 19050"/>
                <a:gd name="connsiteX3" fmla="*/ 17031 w 19050"/>
                <a:gd name="connsiteY3" fmla="*/ 10306 h 19050"/>
                <a:gd name="connsiteX4" fmla="*/ 17031 w 19050"/>
                <a:gd name="connsiteY4" fmla="*/ 10296 h 19050"/>
                <a:gd name="connsiteX5" fmla="*/ 17011 w 19050"/>
                <a:gd name="connsiteY5" fmla="*/ 10268 h 19050"/>
                <a:gd name="connsiteX6" fmla="*/ 16973 w 19050"/>
                <a:gd name="connsiteY6" fmla="*/ 10182 h 19050"/>
                <a:gd name="connsiteX7" fmla="*/ 16954 w 19050"/>
                <a:gd name="connsiteY7" fmla="*/ 10106 h 19050"/>
                <a:gd name="connsiteX8" fmla="*/ 16945 w 19050"/>
                <a:gd name="connsiteY8" fmla="*/ 10040 h 19050"/>
                <a:gd name="connsiteX9" fmla="*/ 16945 w 19050"/>
                <a:gd name="connsiteY9" fmla="*/ 10011 h 19050"/>
                <a:gd name="connsiteX10" fmla="*/ 16993 w 19050"/>
                <a:gd name="connsiteY10" fmla="*/ 8715 h 19050"/>
                <a:gd name="connsiteX11" fmla="*/ 16516 w 19050"/>
                <a:gd name="connsiteY11" fmla="*/ 9001 h 19050"/>
                <a:gd name="connsiteX12" fmla="*/ 16326 w 19050"/>
                <a:gd name="connsiteY12" fmla="*/ 9087 h 19050"/>
                <a:gd name="connsiteX13" fmla="*/ 16173 w 19050"/>
                <a:gd name="connsiteY13" fmla="*/ 9144 h 19050"/>
                <a:gd name="connsiteX14" fmla="*/ 16097 w 19050"/>
                <a:gd name="connsiteY14" fmla="*/ 9154 h 19050"/>
                <a:gd name="connsiteX15" fmla="*/ 16078 w 19050"/>
                <a:gd name="connsiteY15" fmla="*/ 9163 h 19050"/>
                <a:gd name="connsiteX16" fmla="*/ 16030 w 19050"/>
                <a:gd name="connsiteY16" fmla="*/ 9173 h 19050"/>
                <a:gd name="connsiteX17" fmla="*/ 15907 w 19050"/>
                <a:gd name="connsiteY17" fmla="*/ 9192 h 19050"/>
                <a:gd name="connsiteX18" fmla="*/ 15783 w 19050"/>
                <a:gd name="connsiteY18" fmla="*/ 9211 h 19050"/>
                <a:gd name="connsiteX19" fmla="*/ 15659 w 19050"/>
                <a:gd name="connsiteY19" fmla="*/ 9220 h 19050"/>
                <a:gd name="connsiteX20" fmla="*/ 15621 w 19050"/>
                <a:gd name="connsiteY20" fmla="*/ 9220 h 19050"/>
                <a:gd name="connsiteX21" fmla="*/ 15602 w 19050"/>
                <a:gd name="connsiteY21" fmla="*/ 9220 h 19050"/>
                <a:gd name="connsiteX22" fmla="*/ 15535 w 19050"/>
                <a:gd name="connsiteY22" fmla="*/ 9220 h 19050"/>
                <a:gd name="connsiteX23" fmla="*/ 15383 w 19050"/>
                <a:gd name="connsiteY23" fmla="*/ 9211 h 19050"/>
                <a:gd name="connsiteX24" fmla="*/ 15240 w 19050"/>
                <a:gd name="connsiteY24" fmla="*/ 9182 h 19050"/>
                <a:gd name="connsiteX25" fmla="*/ 15164 w 19050"/>
                <a:gd name="connsiteY25" fmla="*/ 9163 h 19050"/>
                <a:gd name="connsiteX26" fmla="*/ 15107 w 19050"/>
                <a:gd name="connsiteY26" fmla="*/ 9154 h 19050"/>
                <a:gd name="connsiteX27" fmla="*/ 14992 w 19050"/>
                <a:gd name="connsiteY27" fmla="*/ 9115 h 19050"/>
                <a:gd name="connsiteX28" fmla="*/ 14726 w 19050"/>
                <a:gd name="connsiteY28" fmla="*/ 9001 h 19050"/>
                <a:gd name="connsiteX29" fmla="*/ 11659 w 19050"/>
                <a:gd name="connsiteY29" fmla="*/ 7144 h 19050"/>
                <a:gd name="connsiteX30" fmla="*/ 11621 w 19050"/>
                <a:gd name="connsiteY30" fmla="*/ 8277 h 19050"/>
                <a:gd name="connsiteX31" fmla="*/ 11239 w 19050"/>
                <a:gd name="connsiteY31" fmla="*/ 8801 h 19050"/>
                <a:gd name="connsiteX32" fmla="*/ 7144 w 19050"/>
                <a:gd name="connsiteY32" fmla="*/ 11163 h 19050"/>
                <a:gd name="connsiteX33" fmla="*/ 7363 w 19050"/>
                <a:gd name="connsiteY33" fmla="*/ 11363 h 19050"/>
                <a:gd name="connsiteX34" fmla="*/ 13202 w 19050"/>
                <a:gd name="connsiteY34" fmla="*/ 14907 h 19050"/>
                <a:gd name="connsiteX35" fmla="*/ 13573 w 19050"/>
                <a:gd name="connsiteY35" fmla="*/ 15050 h 19050"/>
                <a:gd name="connsiteX36" fmla="*/ 13630 w 19050"/>
                <a:gd name="connsiteY36" fmla="*/ 15069 h 19050"/>
                <a:gd name="connsiteX37" fmla="*/ 14059 w 19050"/>
                <a:gd name="connsiteY37" fmla="*/ 15116 h 19050"/>
                <a:gd name="connsiteX38" fmla="*/ 14068 w 19050"/>
                <a:gd name="connsiteY38" fmla="*/ 15116 h 19050"/>
                <a:gd name="connsiteX39" fmla="*/ 14526 w 19050"/>
                <a:gd name="connsiteY39" fmla="*/ 15069 h 19050"/>
                <a:gd name="connsiteX40" fmla="*/ 14535 w 19050"/>
                <a:gd name="connsiteY40" fmla="*/ 15050 h 19050"/>
                <a:gd name="connsiteX41" fmla="*/ 14954 w 19050"/>
                <a:gd name="connsiteY41" fmla="*/ 14897 h 19050"/>
                <a:gd name="connsiteX42" fmla="*/ 19650 w 19050"/>
                <a:gd name="connsiteY42" fmla="*/ 12173 h 19050"/>
                <a:gd name="connsiteX43" fmla="*/ 19793 w 19050"/>
                <a:gd name="connsiteY43" fmla="*/ 12049 h 19050"/>
                <a:gd name="connsiteX44" fmla="*/ 17250 w 19050"/>
                <a:gd name="connsiteY44" fmla="*/ 10525 h 19050"/>
                <a:gd name="connsiteX45" fmla="*/ 17278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25"/>
                  </a:moveTo>
                  <a:cubicBezTo>
                    <a:pt x="17221" y="10497"/>
                    <a:pt x="17164" y="10459"/>
                    <a:pt x="17126" y="10411"/>
                  </a:cubicBezTo>
                  <a:cubicBezTo>
                    <a:pt x="17097" y="10392"/>
                    <a:pt x="17069" y="10354"/>
                    <a:pt x="17040" y="10325"/>
                  </a:cubicBezTo>
                  <a:lnTo>
                    <a:pt x="17031" y="10306"/>
                  </a:lnTo>
                  <a:lnTo>
                    <a:pt x="17031" y="10296"/>
                  </a:lnTo>
                  <a:cubicBezTo>
                    <a:pt x="17021" y="10278"/>
                    <a:pt x="17011" y="10268"/>
                    <a:pt x="17011" y="10268"/>
                  </a:cubicBezTo>
                  <a:cubicBezTo>
                    <a:pt x="16993" y="10230"/>
                    <a:pt x="16983" y="10201"/>
                    <a:pt x="16973" y="10182"/>
                  </a:cubicBezTo>
                  <a:cubicBezTo>
                    <a:pt x="16964" y="10154"/>
                    <a:pt x="16954" y="10106"/>
                    <a:pt x="16954" y="10106"/>
                  </a:cubicBezTo>
                  <a:lnTo>
                    <a:pt x="16945" y="10040"/>
                  </a:lnTo>
                  <a:lnTo>
                    <a:pt x="16945" y="10011"/>
                  </a:lnTo>
                  <a:lnTo>
                    <a:pt x="16993" y="8715"/>
                  </a:lnTo>
                  <a:lnTo>
                    <a:pt x="16516" y="9001"/>
                  </a:lnTo>
                  <a:cubicBezTo>
                    <a:pt x="16459" y="9030"/>
                    <a:pt x="16392" y="9058"/>
                    <a:pt x="16326" y="9087"/>
                  </a:cubicBezTo>
                  <a:cubicBezTo>
                    <a:pt x="16278" y="9115"/>
                    <a:pt x="16230" y="9115"/>
                    <a:pt x="16173" y="9144"/>
                  </a:cubicBezTo>
                  <a:cubicBezTo>
                    <a:pt x="16145" y="9144"/>
                    <a:pt x="16116" y="9154"/>
                    <a:pt x="16097" y="9154"/>
                  </a:cubicBezTo>
                  <a:lnTo>
                    <a:pt x="16078" y="9163"/>
                  </a:lnTo>
                  <a:cubicBezTo>
                    <a:pt x="16068" y="9163"/>
                    <a:pt x="16059" y="9173"/>
                    <a:pt x="16030" y="9173"/>
                  </a:cubicBezTo>
                  <a:cubicBezTo>
                    <a:pt x="15992" y="9182"/>
                    <a:pt x="15954" y="9182"/>
                    <a:pt x="15907" y="9192"/>
                  </a:cubicBezTo>
                  <a:cubicBezTo>
                    <a:pt x="15869" y="9211"/>
                    <a:pt x="15821" y="9211"/>
                    <a:pt x="15783" y="9211"/>
                  </a:cubicBezTo>
                  <a:cubicBezTo>
                    <a:pt x="15745" y="9220"/>
                    <a:pt x="15707" y="9220"/>
                    <a:pt x="15659" y="9220"/>
                  </a:cubicBezTo>
                  <a:cubicBezTo>
                    <a:pt x="15649" y="9220"/>
                    <a:pt x="15621" y="9220"/>
                    <a:pt x="15621" y="9220"/>
                  </a:cubicBezTo>
                  <a:lnTo>
                    <a:pt x="15602" y="9220"/>
                  </a:lnTo>
                  <a:cubicBezTo>
                    <a:pt x="15573" y="9220"/>
                    <a:pt x="15535" y="9220"/>
                    <a:pt x="15535" y="9220"/>
                  </a:cubicBezTo>
                  <a:cubicBezTo>
                    <a:pt x="15487" y="9220"/>
                    <a:pt x="15440" y="9220"/>
                    <a:pt x="15383" y="9211"/>
                  </a:cubicBezTo>
                  <a:cubicBezTo>
                    <a:pt x="15335" y="9211"/>
                    <a:pt x="15278" y="9192"/>
                    <a:pt x="15240" y="9182"/>
                  </a:cubicBezTo>
                  <a:cubicBezTo>
                    <a:pt x="15211" y="9173"/>
                    <a:pt x="15164" y="9163"/>
                    <a:pt x="15164" y="9163"/>
                  </a:cubicBezTo>
                  <a:cubicBezTo>
                    <a:pt x="15145" y="9163"/>
                    <a:pt x="15126" y="9154"/>
                    <a:pt x="15107" y="9154"/>
                  </a:cubicBezTo>
                  <a:cubicBezTo>
                    <a:pt x="15059" y="9144"/>
                    <a:pt x="15030" y="9135"/>
                    <a:pt x="14992" y="9115"/>
                  </a:cubicBezTo>
                  <a:cubicBezTo>
                    <a:pt x="14897" y="9087"/>
                    <a:pt x="14802" y="9049"/>
                    <a:pt x="14726" y="9001"/>
                  </a:cubicBezTo>
                  <a:lnTo>
                    <a:pt x="11659" y="7144"/>
                  </a:lnTo>
                  <a:lnTo>
                    <a:pt x="11621" y="8277"/>
                  </a:lnTo>
                  <a:cubicBezTo>
                    <a:pt x="11611" y="8468"/>
                    <a:pt x="11487" y="8649"/>
                    <a:pt x="11239" y="8801"/>
                  </a:cubicBezTo>
                  <a:lnTo>
                    <a:pt x="7144" y="11163"/>
                  </a:lnTo>
                  <a:cubicBezTo>
                    <a:pt x="7201" y="11239"/>
                    <a:pt x="7268" y="11316"/>
                    <a:pt x="7363" y="11363"/>
                  </a:cubicBezTo>
                  <a:lnTo>
                    <a:pt x="13202" y="14907"/>
                  </a:lnTo>
                  <a:cubicBezTo>
                    <a:pt x="13316" y="14964"/>
                    <a:pt x="13440" y="15021"/>
                    <a:pt x="13573" y="15050"/>
                  </a:cubicBezTo>
                  <a:cubicBezTo>
                    <a:pt x="13592" y="15050"/>
                    <a:pt x="13611" y="15069"/>
                    <a:pt x="13630" y="15069"/>
                  </a:cubicBezTo>
                  <a:cubicBezTo>
                    <a:pt x="13773" y="15097"/>
                    <a:pt x="13897" y="15116"/>
                    <a:pt x="14059" y="15116"/>
                  </a:cubicBezTo>
                  <a:lnTo>
                    <a:pt x="14068" y="15116"/>
                  </a:lnTo>
                  <a:cubicBezTo>
                    <a:pt x="14221" y="15116"/>
                    <a:pt x="14373" y="15097"/>
                    <a:pt x="14526" y="15069"/>
                  </a:cubicBezTo>
                  <a:lnTo>
                    <a:pt x="14535" y="15050"/>
                  </a:lnTo>
                  <a:cubicBezTo>
                    <a:pt x="14687" y="15021"/>
                    <a:pt x="14821" y="14964"/>
                    <a:pt x="14954" y="14897"/>
                  </a:cubicBezTo>
                  <a:lnTo>
                    <a:pt x="19650" y="12173"/>
                  </a:lnTo>
                  <a:cubicBezTo>
                    <a:pt x="19717" y="12144"/>
                    <a:pt x="19745" y="12106"/>
                    <a:pt x="19793" y="12049"/>
                  </a:cubicBezTo>
                  <a:lnTo>
                    <a:pt x="17250" y="10525"/>
                  </a:lnTo>
                  <a:lnTo>
                    <a:pt x="17278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5803621-3BA4-4E13-AC55-213D59098DD6}"/>
                </a:ext>
              </a:extLst>
            </p:cNvPr>
            <p:cNvSpPr/>
            <p:nvPr/>
          </p:nvSpPr>
          <p:spPr>
            <a:xfrm>
              <a:off x="5133737" y="5347169"/>
              <a:ext cx="19050" cy="19050"/>
            </a:xfrm>
            <a:custGeom>
              <a:avLst/>
              <a:gdLst>
                <a:gd name="connsiteX0" fmla="*/ 17297 w 19050"/>
                <a:gd name="connsiteY0" fmla="*/ 10563 h 19050"/>
                <a:gd name="connsiteX1" fmla="*/ 17136 w 19050"/>
                <a:gd name="connsiteY1" fmla="*/ 10439 h 19050"/>
                <a:gd name="connsiteX2" fmla="*/ 17059 w 19050"/>
                <a:gd name="connsiteY2" fmla="*/ 10344 h 19050"/>
                <a:gd name="connsiteX3" fmla="*/ 17040 w 19050"/>
                <a:gd name="connsiteY3" fmla="*/ 10316 h 19050"/>
                <a:gd name="connsiteX4" fmla="*/ 17040 w 19050"/>
                <a:gd name="connsiteY4" fmla="*/ 10306 h 19050"/>
                <a:gd name="connsiteX5" fmla="*/ 17012 w 19050"/>
                <a:gd name="connsiteY5" fmla="*/ 10278 h 19050"/>
                <a:gd name="connsiteX6" fmla="*/ 16983 w 19050"/>
                <a:gd name="connsiteY6" fmla="*/ 10201 h 19050"/>
                <a:gd name="connsiteX7" fmla="*/ 16954 w 19050"/>
                <a:gd name="connsiteY7" fmla="*/ 10096 h 19050"/>
                <a:gd name="connsiteX8" fmla="*/ 16954 w 19050"/>
                <a:gd name="connsiteY8" fmla="*/ 10049 h 19050"/>
                <a:gd name="connsiteX9" fmla="*/ 16954 w 19050"/>
                <a:gd name="connsiteY9" fmla="*/ 10040 h 19050"/>
                <a:gd name="connsiteX10" fmla="*/ 17012 w 19050"/>
                <a:gd name="connsiteY10" fmla="*/ 8706 h 19050"/>
                <a:gd name="connsiteX11" fmla="*/ 16488 w 19050"/>
                <a:gd name="connsiteY11" fmla="*/ 9001 h 19050"/>
                <a:gd name="connsiteX12" fmla="*/ 16307 w 19050"/>
                <a:gd name="connsiteY12" fmla="*/ 9096 h 19050"/>
                <a:gd name="connsiteX13" fmla="*/ 16145 w 19050"/>
                <a:gd name="connsiteY13" fmla="*/ 9135 h 19050"/>
                <a:gd name="connsiteX14" fmla="*/ 16078 w 19050"/>
                <a:gd name="connsiteY14" fmla="*/ 9154 h 19050"/>
                <a:gd name="connsiteX15" fmla="*/ 16059 w 19050"/>
                <a:gd name="connsiteY15" fmla="*/ 9173 h 19050"/>
                <a:gd name="connsiteX16" fmla="*/ 16021 w 19050"/>
                <a:gd name="connsiteY16" fmla="*/ 9182 h 19050"/>
                <a:gd name="connsiteX17" fmla="*/ 15888 w 19050"/>
                <a:gd name="connsiteY17" fmla="*/ 9201 h 19050"/>
                <a:gd name="connsiteX18" fmla="*/ 15764 w 19050"/>
                <a:gd name="connsiteY18" fmla="*/ 9211 h 19050"/>
                <a:gd name="connsiteX19" fmla="*/ 15631 w 19050"/>
                <a:gd name="connsiteY19" fmla="*/ 9220 h 19050"/>
                <a:gd name="connsiteX20" fmla="*/ 15593 w 19050"/>
                <a:gd name="connsiteY20" fmla="*/ 9220 h 19050"/>
                <a:gd name="connsiteX21" fmla="*/ 15593 w 19050"/>
                <a:gd name="connsiteY21" fmla="*/ 9220 h 19050"/>
                <a:gd name="connsiteX22" fmla="*/ 15516 w 19050"/>
                <a:gd name="connsiteY22" fmla="*/ 9220 h 19050"/>
                <a:gd name="connsiteX23" fmla="*/ 15373 w 19050"/>
                <a:gd name="connsiteY23" fmla="*/ 9211 h 19050"/>
                <a:gd name="connsiteX24" fmla="*/ 15192 w 19050"/>
                <a:gd name="connsiteY24" fmla="*/ 9192 h 19050"/>
                <a:gd name="connsiteX25" fmla="*/ 15154 w 19050"/>
                <a:gd name="connsiteY25" fmla="*/ 9173 h 19050"/>
                <a:gd name="connsiteX26" fmla="*/ 15088 w 19050"/>
                <a:gd name="connsiteY26" fmla="*/ 9154 h 19050"/>
                <a:gd name="connsiteX27" fmla="*/ 14983 w 19050"/>
                <a:gd name="connsiteY27" fmla="*/ 9135 h 19050"/>
                <a:gd name="connsiteX28" fmla="*/ 14707 w 19050"/>
                <a:gd name="connsiteY28" fmla="*/ 9001 h 19050"/>
                <a:gd name="connsiteX29" fmla="*/ 11640 w 19050"/>
                <a:gd name="connsiteY29" fmla="*/ 7144 h 19050"/>
                <a:gd name="connsiteX30" fmla="*/ 11602 w 19050"/>
                <a:gd name="connsiteY30" fmla="*/ 8277 h 19050"/>
                <a:gd name="connsiteX31" fmla="*/ 11230 w 19050"/>
                <a:gd name="connsiteY31" fmla="*/ 8801 h 19050"/>
                <a:gd name="connsiteX32" fmla="*/ 7144 w 19050"/>
                <a:gd name="connsiteY32" fmla="*/ 11173 h 19050"/>
                <a:gd name="connsiteX33" fmla="*/ 7373 w 19050"/>
                <a:gd name="connsiteY33" fmla="*/ 11382 h 19050"/>
                <a:gd name="connsiteX34" fmla="*/ 13211 w 19050"/>
                <a:gd name="connsiteY34" fmla="*/ 14916 h 19050"/>
                <a:gd name="connsiteX35" fmla="*/ 13573 w 19050"/>
                <a:gd name="connsiteY35" fmla="*/ 15059 h 19050"/>
                <a:gd name="connsiteX36" fmla="*/ 13640 w 19050"/>
                <a:gd name="connsiteY36" fmla="*/ 15088 h 19050"/>
                <a:gd name="connsiteX37" fmla="*/ 14069 w 19050"/>
                <a:gd name="connsiteY37" fmla="*/ 15135 h 19050"/>
                <a:gd name="connsiteX38" fmla="*/ 14088 w 19050"/>
                <a:gd name="connsiteY38" fmla="*/ 15135 h 19050"/>
                <a:gd name="connsiteX39" fmla="*/ 14535 w 19050"/>
                <a:gd name="connsiteY39" fmla="*/ 15088 h 19050"/>
                <a:gd name="connsiteX40" fmla="*/ 14554 w 19050"/>
                <a:gd name="connsiteY40" fmla="*/ 15088 h 19050"/>
                <a:gd name="connsiteX41" fmla="*/ 14964 w 19050"/>
                <a:gd name="connsiteY41" fmla="*/ 14916 h 19050"/>
                <a:gd name="connsiteX42" fmla="*/ 19669 w 19050"/>
                <a:gd name="connsiteY42" fmla="*/ 12202 h 19050"/>
                <a:gd name="connsiteX43" fmla="*/ 19803 w 19050"/>
                <a:gd name="connsiteY43" fmla="*/ 12078 h 19050"/>
                <a:gd name="connsiteX44" fmla="*/ 17297 w 19050"/>
                <a:gd name="connsiteY44" fmla="*/ 10563 h 19050"/>
                <a:gd name="connsiteX45" fmla="*/ 17297 w 19050"/>
                <a:gd name="connsiteY45" fmla="*/ 105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97" y="10563"/>
                  </a:moveTo>
                  <a:cubicBezTo>
                    <a:pt x="17231" y="10506"/>
                    <a:pt x="17183" y="10478"/>
                    <a:pt x="17136" y="10439"/>
                  </a:cubicBezTo>
                  <a:cubicBezTo>
                    <a:pt x="17107" y="10411"/>
                    <a:pt x="17088" y="10373"/>
                    <a:pt x="17059" y="10344"/>
                  </a:cubicBezTo>
                  <a:lnTo>
                    <a:pt x="17040" y="10316"/>
                  </a:lnTo>
                  <a:lnTo>
                    <a:pt x="17040" y="10306"/>
                  </a:lnTo>
                  <a:cubicBezTo>
                    <a:pt x="17021" y="10296"/>
                    <a:pt x="17021" y="10287"/>
                    <a:pt x="17012" y="10278"/>
                  </a:cubicBezTo>
                  <a:cubicBezTo>
                    <a:pt x="17002" y="10249"/>
                    <a:pt x="16983" y="10230"/>
                    <a:pt x="16983" y="10201"/>
                  </a:cubicBezTo>
                  <a:cubicBezTo>
                    <a:pt x="16974" y="10182"/>
                    <a:pt x="16974" y="10154"/>
                    <a:pt x="16954" y="10096"/>
                  </a:cubicBezTo>
                  <a:lnTo>
                    <a:pt x="16954" y="10049"/>
                  </a:lnTo>
                  <a:lnTo>
                    <a:pt x="16954" y="10040"/>
                  </a:lnTo>
                  <a:lnTo>
                    <a:pt x="17012" y="8706"/>
                  </a:lnTo>
                  <a:lnTo>
                    <a:pt x="16488" y="9001"/>
                  </a:lnTo>
                  <a:cubicBezTo>
                    <a:pt x="16431" y="9030"/>
                    <a:pt x="16374" y="9058"/>
                    <a:pt x="16307" y="9096"/>
                  </a:cubicBezTo>
                  <a:cubicBezTo>
                    <a:pt x="16259" y="9106"/>
                    <a:pt x="16202" y="9135"/>
                    <a:pt x="16145" y="9135"/>
                  </a:cubicBezTo>
                  <a:cubicBezTo>
                    <a:pt x="16126" y="9154"/>
                    <a:pt x="16097" y="9154"/>
                    <a:pt x="16078" y="9154"/>
                  </a:cubicBezTo>
                  <a:lnTo>
                    <a:pt x="16059" y="9173"/>
                  </a:lnTo>
                  <a:cubicBezTo>
                    <a:pt x="16040" y="9173"/>
                    <a:pt x="16031" y="9173"/>
                    <a:pt x="16021" y="9182"/>
                  </a:cubicBezTo>
                  <a:cubicBezTo>
                    <a:pt x="15973" y="9192"/>
                    <a:pt x="15926" y="9192"/>
                    <a:pt x="15888" y="9201"/>
                  </a:cubicBezTo>
                  <a:cubicBezTo>
                    <a:pt x="15850" y="9201"/>
                    <a:pt x="15812" y="9211"/>
                    <a:pt x="15764" y="9211"/>
                  </a:cubicBezTo>
                  <a:cubicBezTo>
                    <a:pt x="15726" y="9220"/>
                    <a:pt x="15678" y="9220"/>
                    <a:pt x="15631" y="9220"/>
                  </a:cubicBezTo>
                  <a:cubicBezTo>
                    <a:pt x="15621" y="9220"/>
                    <a:pt x="15612" y="9220"/>
                    <a:pt x="15593" y="9220"/>
                  </a:cubicBezTo>
                  <a:lnTo>
                    <a:pt x="15593" y="9220"/>
                  </a:lnTo>
                  <a:cubicBezTo>
                    <a:pt x="15564" y="9220"/>
                    <a:pt x="15535" y="9220"/>
                    <a:pt x="15516" y="9220"/>
                  </a:cubicBezTo>
                  <a:cubicBezTo>
                    <a:pt x="15459" y="9220"/>
                    <a:pt x="15412" y="9220"/>
                    <a:pt x="15373" y="9211"/>
                  </a:cubicBezTo>
                  <a:cubicBezTo>
                    <a:pt x="15316" y="9201"/>
                    <a:pt x="15259" y="9201"/>
                    <a:pt x="15192" y="9192"/>
                  </a:cubicBezTo>
                  <a:cubicBezTo>
                    <a:pt x="15192" y="9192"/>
                    <a:pt x="15164" y="9182"/>
                    <a:pt x="15154" y="9173"/>
                  </a:cubicBezTo>
                  <a:cubicBezTo>
                    <a:pt x="15126" y="9173"/>
                    <a:pt x="15116" y="9154"/>
                    <a:pt x="15088" y="9154"/>
                  </a:cubicBezTo>
                  <a:cubicBezTo>
                    <a:pt x="15050" y="9154"/>
                    <a:pt x="15012" y="9135"/>
                    <a:pt x="14983" y="9135"/>
                  </a:cubicBezTo>
                  <a:cubicBezTo>
                    <a:pt x="14878" y="9096"/>
                    <a:pt x="14783" y="9049"/>
                    <a:pt x="14707" y="9001"/>
                  </a:cubicBezTo>
                  <a:lnTo>
                    <a:pt x="11640" y="7144"/>
                  </a:lnTo>
                  <a:lnTo>
                    <a:pt x="11602" y="8277"/>
                  </a:lnTo>
                  <a:cubicBezTo>
                    <a:pt x="11592" y="8477"/>
                    <a:pt x="11468" y="8658"/>
                    <a:pt x="11230" y="8801"/>
                  </a:cubicBezTo>
                  <a:lnTo>
                    <a:pt x="7144" y="11173"/>
                  </a:lnTo>
                  <a:cubicBezTo>
                    <a:pt x="7191" y="11239"/>
                    <a:pt x="7268" y="11325"/>
                    <a:pt x="7373" y="11382"/>
                  </a:cubicBezTo>
                  <a:lnTo>
                    <a:pt x="13211" y="14916"/>
                  </a:lnTo>
                  <a:cubicBezTo>
                    <a:pt x="13326" y="14983"/>
                    <a:pt x="13449" y="15030"/>
                    <a:pt x="13573" y="15059"/>
                  </a:cubicBezTo>
                  <a:cubicBezTo>
                    <a:pt x="13602" y="15088"/>
                    <a:pt x="13621" y="15088"/>
                    <a:pt x="13640" y="15088"/>
                  </a:cubicBezTo>
                  <a:cubicBezTo>
                    <a:pt x="13783" y="15116"/>
                    <a:pt x="13916" y="15135"/>
                    <a:pt x="14069" y="15135"/>
                  </a:cubicBezTo>
                  <a:lnTo>
                    <a:pt x="14088" y="15135"/>
                  </a:lnTo>
                  <a:cubicBezTo>
                    <a:pt x="14240" y="15135"/>
                    <a:pt x="14383" y="15126"/>
                    <a:pt x="14535" y="15088"/>
                  </a:cubicBezTo>
                  <a:lnTo>
                    <a:pt x="14554" y="15088"/>
                  </a:lnTo>
                  <a:cubicBezTo>
                    <a:pt x="14697" y="15040"/>
                    <a:pt x="14840" y="14983"/>
                    <a:pt x="14964" y="14916"/>
                  </a:cubicBezTo>
                  <a:lnTo>
                    <a:pt x="19669" y="12202"/>
                  </a:lnTo>
                  <a:cubicBezTo>
                    <a:pt x="19726" y="12154"/>
                    <a:pt x="19755" y="12125"/>
                    <a:pt x="19803" y="12078"/>
                  </a:cubicBezTo>
                  <a:lnTo>
                    <a:pt x="17297" y="10563"/>
                  </a:lnTo>
                  <a:cubicBezTo>
                    <a:pt x="17307" y="10573"/>
                    <a:pt x="17307" y="10573"/>
                    <a:pt x="17297" y="10563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DC0398A-7430-48C0-82C3-D7FC6D2FB7DD}"/>
                </a:ext>
              </a:extLst>
            </p:cNvPr>
            <p:cNvSpPr/>
            <p:nvPr/>
          </p:nvSpPr>
          <p:spPr>
            <a:xfrm>
              <a:off x="5142119" y="5352255"/>
              <a:ext cx="19050" cy="19050"/>
            </a:xfrm>
            <a:custGeom>
              <a:avLst/>
              <a:gdLst>
                <a:gd name="connsiteX0" fmla="*/ 17269 w 19050"/>
                <a:gd name="connsiteY0" fmla="*/ 10544 h 19050"/>
                <a:gd name="connsiteX1" fmla="*/ 17107 w 19050"/>
                <a:gd name="connsiteY1" fmla="*/ 10411 h 19050"/>
                <a:gd name="connsiteX2" fmla="*/ 17050 w 19050"/>
                <a:gd name="connsiteY2" fmla="*/ 10335 h 19050"/>
                <a:gd name="connsiteX3" fmla="*/ 17021 w 19050"/>
                <a:gd name="connsiteY3" fmla="*/ 10306 h 19050"/>
                <a:gd name="connsiteX4" fmla="*/ 17021 w 19050"/>
                <a:gd name="connsiteY4" fmla="*/ 10296 h 19050"/>
                <a:gd name="connsiteX5" fmla="*/ 16993 w 19050"/>
                <a:gd name="connsiteY5" fmla="*/ 10258 h 19050"/>
                <a:gd name="connsiteX6" fmla="*/ 16964 w 19050"/>
                <a:gd name="connsiteY6" fmla="*/ 10182 h 19050"/>
                <a:gd name="connsiteX7" fmla="*/ 16945 w 19050"/>
                <a:gd name="connsiteY7" fmla="*/ 10106 h 19050"/>
                <a:gd name="connsiteX8" fmla="*/ 16945 w 19050"/>
                <a:gd name="connsiteY8" fmla="*/ 10040 h 19050"/>
                <a:gd name="connsiteX9" fmla="*/ 16945 w 19050"/>
                <a:gd name="connsiteY9" fmla="*/ 10030 h 19050"/>
                <a:gd name="connsiteX10" fmla="*/ 16983 w 19050"/>
                <a:gd name="connsiteY10" fmla="*/ 8715 h 19050"/>
                <a:gd name="connsiteX11" fmla="*/ 16497 w 19050"/>
                <a:gd name="connsiteY11" fmla="*/ 9001 h 19050"/>
                <a:gd name="connsiteX12" fmla="*/ 16326 w 19050"/>
                <a:gd name="connsiteY12" fmla="*/ 9087 h 19050"/>
                <a:gd name="connsiteX13" fmla="*/ 16155 w 19050"/>
                <a:gd name="connsiteY13" fmla="*/ 9135 h 19050"/>
                <a:gd name="connsiteX14" fmla="*/ 16088 w 19050"/>
                <a:gd name="connsiteY14" fmla="*/ 9163 h 19050"/>
                <a:gd name="connsiteX15" fmla="*/ 16069 w 19050"/>
                <a:gd name="connsiteY15" fmla="*/ 9163 h 19050"/>
                <a:gd name="connsiteX16" fmla="*/ 16021 w 19050"/>
                <a:gd name="connsiteY16" fmla="*/ 9182 h 19050"/>
                <a:gd name="connsiteX17" fmla="*/ 15897 w 19050"/>
                <a:gd name="connsiteY17" fmla="*/ 9201 h 19050"/>
                <a:gd name="connsiteX18" fmla="*/ 15773 w 19050"/>
                <a:gd name="connsiteY18" fmla="*/ 9220 h 19050"/>
                <a:gd name="connsiteX19" fmla="*/ 15650 w 19050"/>
                <a:gd name="connsiteY19" fmla="*/ 9220 h 19050"/>
                <a:gd name="connsiteX20" fmla="*/ 15612 w 19050"/>
                <a:gd name="connsiteY20" fmla="*/ 9220 h 19050"/>
                <a:gd name="connsiteX21" fmla="*/ 15592 w 19050"/>
                <a:gd name="connsiteY21" fmla="*/ 9220 h 19050"/>
                <a:gd name="connsiteX22" fmla="*/ 15516 w 19050"/>
                <a:gd name="connsiteY22" fmla="*/ 9220 h 19050"/>
                <a:gd name="connsiteX23" fmla="*/ 15383 w 19050"/>
                <a:gd name="connsiteY23" fmla="*/ 9220 h 19050"/>
                <a:gd name="connsiteX24" fmla="*/ 15202 w 19050"/>
                <a:gd name="connsiteY24" fmla="*/ 9192 h 19050"/>
                <a:gd name="connsiteX25" fmla="*/ 15154 w 19050"/>
                <a:gd name="connsiteY25" fmla="*/ 9163 h 19050"/>
                <a:gd name="connsiteX26" fmla="*/ 15097 w 19050"/>
                <a:gd name="connsiteY26" fmla="*/ 9154 h 19050"/>
                <a:gd name="connsiteX27" fmla="*/ 14992 w 19050"/>
                <a:gd name="connsiteY27" fmla="*/ 9115 h 19050"/>
                <a:gd name="connsiteX28" fmla="*/ 14726 w 19050"/>
                <a:gd name="connsiteY28" fmla="*/ 9011 h 19050"/>
                <a:gd name="connsiteX29" fmla="*/ 11659 w 19050"/>
                <a:gd name="connsiteY29" fmla="*/ 7144 h 19050"/>
                <a:gd name="connsiteX30" fmla="*/ 11611 w 19050"/>
                <a:gd name="connsiteY30" fmla="*/ 8287 h 19050"/>
                <a:gd name="connsiteX31" fmla="*/ 11230 w 19050"/>
                <a:gd name="connsiteY31" fmla="*/ 8801 h 19050"/>
                <a:gd name="connsiteX32" fmla="*/ 7144 w 19050"/>
                <a:gd name="connsiteY32" fmla="*/ 11163 h 19050"/>
                <a:gd name="connsiteX33" fmla="*/ 7353 w 19050"/>
                <a:gd name="connsiteY33" fmla="*/ 11363 h 19050"/>
                <a:gd name="connsiteX34" fmla="*/ 13202 w 19050"/>
                <a:gd name="connsiteY34" fmla="*/ 14897 h 19050"/>
                <a:gd name="connsiteX35" fmla="*/ 13564 w 19050"/>
                <a:gd name="connsiteY35" fmla="*/ 15050 h 19050"/>
                <a:gd name="connsiteX36" fmla="*/ 13630 w 19050"/>
                <a:gd name="connsiteY36" fmla="*/ 15059 h 19050"/>
                <a:gd name="connsiteX37" fmla="*/ 14059 w 19050"/>
                <a:gd name="connsiteY37" fmla="*/ 15116 h 19050"/>
                <a:gd name="connsiteX38" fmla="*/ 14059 w 19050"/>
                <a:gd name="connsiteY38" fmla="*/ 15116 h 19050"/>
                <a:gd name="connsiteX39" fmla="*/ 14516 w 19050"/>
                <a:gd name="connsiteY39" fmla="*/ 15059 h 19050"/>
                <a:gd name="connsiteX40" fmla="*/ 14526 w 19050"/>
                <a:gd name="connsiteY40" fmla="*/ 15059 h 19050"/>
                <a:gd name="connsiteX41" fmla="*/ 14935 w 19050"/>
                <a:gd name="connsiteY41" fmla="*/ 14897 h 19050"/>
                <a:gd name="connsiteX42" fmla="*/ 19641 w 19050"/>
                <a:gd name="connsiteY42" fmla="*/ 12173 h 19050"/>
                <a:gd name="connsiteX43" fmla="*/ 19774 w 19050"/>
                <a:gd name="connsiteY43" fmla="*/ 12068 h 19050"/>
                <a:gd name="connsiteX44" fmla="*/ 17240 w 19050"/>
                <a:gd name="connsiteY44" fmla="*/ 10525 h 19050"/>
                <a:gd name="connsiteX45" fmla="*/ 17269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69" y="10544"/>
                  </a:moveTo>
                  <a:cubicBezTo>
                    <a:pt x="17212" y="10496"/>
                    <a:pt x="17154" y="10468"/>
                    <a:pt x="17107" y="10411"/>
                  </a:cubicBezTo>
                  <a:cubicBezTo>
                    <a:pt x="17088" y="10392"/>
                    <a:pt x="17059" y="10354"/>
                    <a:pt x="17050" y="10335"/>
                  </a:cubicBezTo>
                  <a:cubicBezTo>
                    <a:pt x="17031" y="10316"/>
                    <a:pt x="17021" y="10306"/>
                    <a:pt x="17021" y="10306"/>
                  </a:cubicBezTo>
                  <a:lnTo>
                    <a:pt x="17021" y="10296"/>
                  </a:lnTo>
                  <a:cubicBezTo>
                    <a:pt x="17012" y="10287"/>
                    <a:pt x="17002" y="10278"/>
                    <a:pt x="16993" y="10258"/>
                  </a:cubicBezTo>
                  <a:cubicBezTo>
                    <a:pt x="16983" y="10239"/>
                    <a:pt x="16974" y="10220"/>
                    <a:pt x="16964" y="10182"/>
                  </a:cubicBezTo>
                  <a:cubicBezTo>
                    <a:pt x="16964" y="10154"/>
                    <a:pt x="16945" y="10106"/>
                    <a:pt x="16945" y="10106"/>
                  </a:cubicBezTo>
                  <a:lnTo>
                    <a:pt x="16945" y="10040"/>
                  </a:lnTo>
                  <a:lnTo>
                    <a:pt x="16945" y="10030"/>
                  </a:lnTo>
                  <a:lnTo>
                    <a:pt x="16983" y="8715"/>
                  </a:lnTo>
                  <a:lnTo>
                    <a:pt x="16497" y="9001"/>
                  </a:lnTo>
                  <a:cubicBezTo>
                    <a:pt x="16450" y="9039"/>
                    <a:pt x="16383" y="9058"/>
                    <a:pt x="16326" y="9087"/>
                  </a:cubicBezTo>
                  <a:cubicBezTo>
                    <a:pt x="16269" y="9106"/>
                    <a:pt x="16221" y="9115"/>
                    <a:pt x="16155" y="9135"/>
                  </a:cubicBezTo>
                  <a:cubicBezTo>
                    <a:pt x="16135" y="9154"/>
                    <a:pt x="16107" y="9154"/>
                    <a:pt x="16088" y="9163"/>
                  </a:cubicBezTo>
                  <a:lnTo>
                    <a:pt x="16069" y="9163"/>
                  </a:lnTo>
                  <a:cubicBezTo>
                    <a:pt x="16050" y="9163"/>
                    <a:pt x="16040" y="9182"/>
                    <a:pt x="16021" y="9182"/>
                  </a:cubicBezTo>
                  <a:cubicBezTo>
                    <a:pt x="15993" y="9192"/>
                    <a:pt x="15945" y="9201"/>
                    <a:pt x="15897" y="9201"/>
                  </a:cubicBezTo>
                  <a:cubicBezTo>
                    <a:pt x="15859" y="9201"/>
                    <a:pt x="15821" y="9211"/>
                    <a:pt x="15773" y="9220"/>
                  </a:cubicBezTo>
                  <a:cubicBezTo>
                    <a:pt x="15735" y="9220"/>
                    <a:pt x="15688" y="9220"/>
                    <a:pt x="15650" y="9220"/>
                  </a:cubicBezTo>
                  <a:cubicBezTo>
                    <a:pt x="15650" y="9220"/>
                    <a:pt x="15621" y="9220"/>
                    <a:pt x="15612" y="9220"/>
                  </a:cubicBezTo>
                  <a:lnTo>
                    <a:pt x="15592" y="9220"/>
                  </a:lnTo>
                  <a:cubicBezTo>
                    <a:pt x="15564" y="9220"/>
                    <a:pt x="15516" y="9220"/>
                    <a:pt x="15516" y="9220"/>
                  </a:cubicBezTo>
                  <a:cubicBezTo>
                    <a:pt x="15478" y="9220"/>
                    <a:pt x="15430" y="9220"/>
                    <a:pt x="15383" y="9220"/>
                  </a:cubicBezTo>
                  <a:cubicBezTo>
                    <a:pt x="15326" y="9211"/>
                    <a:pt x="15278" y="9201"/>
                    <a:pt x="15202" y="9192"/>
                  </a:cubicBezTo>
                  <a:cubicBezTo>
                    <a:pt x="15202" y="9192"/>
                    <a:pt x="15183" y="9182"/>
                    <a:pt x="15154" y="9163"/>
                  </a:cubicBezTo>
                  <a:cubicBezTo>
                    <a:pt x="15135" y="9163"/>
                    <a:pt x="15116" y="9163"/>
                    <a:pt x="15097" y="9154"/>
                  </a:cubicBezTo>
                  <a:cubicBezTo>
                    <a:pt x="15059" y="9154"/>
                    <a:pt x="15021" y="9135"/>
                    <a:pt x="14992" y="9115"/>
                  </a:cubicBezTo>
                  <a:cubicBezTo>
                    <a:pt x="14878" y="9087"/>
                    <a:pt x="14792" y="9058"/>
                    <a:pt x="14726" y="9011"/>
                  </a:cubicBezTo>
                  <a:lnTo>
                    <a:pt x="11659" y="7144"/>
                  </a:lnTo>
                  <a:lnTo>
                    <a:pt x="11611" y="8287"/>
                  </a:lnTo>
                  <a:cubicBezTo>
                    <a:pt x="11611" y="8477"/>
                    <a:pt x="11478" y="8658"/>
                    <a:pt x="11230" y="8801"/>
                  </a:cubicBezTo>
                  <a:lnTo>
                    <a:pt x="7144" y="11163"/>
                  </a:lnTo>
                  <a:cubicBezTo>
                    <a:pt x="7201" y="11239"/>
                    <a:pt x="7268" y="11316"/>
                    <a:pt x="7353" y="11363"/>
                  </a:cubicBezTo>
                  <a:lnTo>
                    <a:pt x="13202" y="14897"/>
                  </a:lnTo>
                  <a:cubicBezTo>
                    <a:pt x="13316" y="14973"/>
                    <a:pt x="13430" y="15012"/>
                    <a:pt x="13564" y="15050"/>
                  </a:cubicBezTo>
                  <a:cubicBezTo>
                    <a:pt x="13583" y="15059"/>
                    <a:pt x="13630" y="15059"/>
                    <a:pt x="13630" y="15059"/>
                  </a:cubicBezTo>
                  <a:cubicBezTo>
                    <a:pt x="13764" y="15107"/>
                    <a:pt x="13907" y="15116"/>
                    <a:pt x="14059" y="15116"/>
                  </a:cubicBezTo>
                  <a:lnTo>
                    <a:pt x="14059" y="15116"/>
                  </a:lnTo>
                  <a:cubicBezTo>
                    <a:pt x="14231" y="15116"/>
                    <a:pt x="14364" y="15107"/>
                    <a:pt x="14516" y="15059"/>
                  </a:cubicBezTo>
                  <a:lnTo>
                    <a:pt x="14526" y="15059"/>
                  </a:lnTo>
                  <a:cubicBezTo>
                    <a:pt x="14688" y="15030"/>
                    <a:pt x="14812" y="14973"/>
                    <a:pt x="14935" y="14897"/>
                  </a:cubicBezTo>
                  <a:lnTo>
                    <a:pt x="19641" y="12173"/>
                  </a:lnTo>
                  <a:cubicBezTo>
                    <a:pt x="19698" y="12144"/>
                    <a:pt x="19726" y="12106"/>
                    <a:pt x="19774" y="12068"/>
                  </a:cubicBezTo>
                  <a:lnTo>
                    <a:pt x="17240" y="10525"/>
                  </a:lnTo>
                  <a:lnTo>
                    <a:pt x="17269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2C46A07-F168-43E8-BF81-422FF870D511}"/>
                </a:ext>
              </a:extLst>
            </p:cNvPr>
            <p:cNvSpPr/>
            <p:nvPr/>
          </p:nvSpPr>
          <p:spPr>
            <a:xfrm>
              <a:off x="5150483" y="5357323"/>
              <a:ext cx="19050" cy="19050"/>
            </a:xfrm>
            <a:custGeom>
              <a:avLst/>
              <a:gdLst>
                <a:gd name="connsiteX0" fmla="*/ 17278 w 19050"/>
                <a:gd name="connsiteY0" fmla="*/ 10535 h 19050"/>
                <a:gd name="connsiteX1" fmla="*/ 17126 w 19050"/>
                <a:gd name="connsiteY1" fmla="*/ 10420 h 19050"/>
                <a:gd name="connsiteX2" fmla="*/ 17050 w 19050"/>
                <a:gd name="connsiteY2" fmla="*/ 10335 h 19050"/>
                <a:gd name="connsiteX3" fmla="*/ 17040 w 19050"/>
                <a:gd name="connsiteY3" fmla="*/ 10306 h 19050"/>
                <a:gd name="connsiteX4" fmla="*/ 17031 w 19050"/>
                <a:gd name="connsiteY4" fmla="*/ 10287 h 19050"/>
                <a:gd name="connsiteX5" fmla="*/ 17011 w 19050"/>
                <a:gd name="connsiteY5" fmla="*/ 10249 h 19050"/>
                <a:gd name="connsiteX6" fmla="*/ 16973 w 19050"/>
                <a:gd name="connsiteY6" fmla="*/ 10192 h 19050"/>
                <a:gd name="connsiteX7" fmla="*/ 16954 w 19050"/>
                <a:gd name="connsiteY7" fmla="*/ 10115 h 19050"/>
                <a:gd name="connsiteX8" fmla="*/ 16954 w 19050"/>
                <a:gd name="connsiteY8" fmla="*/ 10039 h 19050"/>
                <a:gd name="connsiteX9" fmla="*/ 16954 w 19050"/>
                <a:gd name="connsiteY9" fmla="*/ 10020 h 19050"/>
                <a:gd name="connsiteX10" fmla="*/ 17002 w 19050"/>
                <a:gd name="connsiteY10" fmla="*/ 8706 h 19050"/>
                <a:gd name="connsiteX11" fmla="*/ 16507 w 19050"/>
                <a:gd name="connsiteY11" fmla="*/ 8992 h 19050"/>
                <a:gd name="connsiteX12" fmla="*/ 16316 w 19050"/>
                <a:gd name="connsiteY12" fmla="*/ 9077 h 19050"/>
                <a:gd name="connsiteX13" fmla="*/ 16154 w 19050"/>
                <a:gd name="connsiteY13" fmla="*/ 9144 h 19050"/>
                <a:gd name="connsiteX14" fmla="*/ 16088 w 19050"/>
                <a:gd name="connsiteY14" fmla="*/ 9163 h 19050"/>
                <a:gd name="connsiteX15" fmla="*/ 16068 w 19050"/>
                <a:gd name="connsiteY15" fmla="*/ 9163 h 19050"/>
                <a:gd name="connsiteX16" fmla="*/ 16021 w 19050"/>
                <a:gd name="connsiteY16" fmla="*/ 9172 h 19050"/>
                <a:gd name="connsiteX17" fmla="*/ 15907 w 19050"/>
                <a:gd name="connsiteY17" fmla="*/ 9192 h 19050"/>
                <a:gd name="connsiteX18" fmla="*/ 15783 w 19050"/>
                <a:gd name="connsiteY18" fmla="*/ 9201 h 19050"/>
                <a:gd name="connsiteX19" fmla="*/ 15649 w 19050"/>
                <a:gd name="connsiteY19" fmla="*/ 9210 h 19050"/>
                <a:gd name="connsiteX20" fmla="*/ 15611 w 19050"/>
                <a:gd name="connsiteY20" fmla="*/ 9210 h 19050"/>
                <a:gd name="connsiteX21" fmla="*/ 15592 w 19050"/>
                <a:gd name="connsiteY21" fmla="*/ 9210 h 19050"/>
                <a:gd name="connsiteX22" fmla="*/ 15516 w 19050"/>
                <a:gd name="connsiteY22" fmla="*/ 9210 h 19050"/>
                <a:gd name="connsiteX23" fmla="*/ 15383 w 19050"/>
                <a:gd name="connsiteY23" fmla="*/ 9201 h 19050"/>
                <a:gd name="connsiteX24" fmla="*/ 15192 w 19050"/>
                <a:gd name="connsiteY24" fmla="*/ 9172 h 19050"/>
                <a:gd name="connsiteX25" fmla="*/ 15164 w 19050"/>
                <a:gd name="connsiteY25" fmla="*/ 9163 h 19050"/>
                <a:gd name="connsiteX26" fmla="*/ 15087 w 19050"/>
                <a:gd name="connsiteY26" fmla="*/ 9144 h 19050"/>
                <a:gd name="connsiteX27" fmla="*/ 14983 w 19050"/>
                <a:gd name="connsiteY27" fmla="*/ 9125 h 19050"/>
                <a:gd name="connsiteX28" fmla="*/ 14726 w 19050"/>
                <a:gd name="connsiteY28" fmla="*/ 9001 h 19050"/>
                <a:gd name="connsiteX29" fmla="*/ 11659 w 19050"/>
                <a:gd name="connsiteY29" fmla="*/ 7144 h 19050"/>
                <a:gd name="connsiteX30" fmla="*/ 11630 w 19050"/>
                <a:gd name="connsiteY30" fmla="*/ 8268 h 19050"/>
                <a:gd name="connsiteX31" fmla="*/ 11230 w 19050"/>
                <a:gd name="connsiteY31" fmla="*/ 8801 h 19050"/>
                <a:gd name="connsiteX32" fmla="*/ 7144 w 19050"/>
                <a:gd name="connsiteY32" fmla="*/ 11163 h 19050"/>
                <a:gd name="connsiteX33" fmla="*/ 7372 w 19050"/>
                <a:gd name="connsiteY33" fmla="*/ 11363 h 19050"/>
                <a:gd name="connsiteX34" fmla="*/ 13211 w 19050"/>
                <a:gd name="connsiteY34" fmla="*/ 14907 h 19050"/>
                <a:gd name="connsiteX35" fmla="*/ 13573 w 19050"/>
                <a:gd name="connsiteY35" fmla="*/ 15049 h 19050"/>
                <a:gd name="connsiteX36" fmla="*/ 13640 w 19050"/>
                <a:gd name="connsiteY36" fmla="*/ 15078 h 19050"/>
                <a:gd name="connsiteX37" fmla="*/ 14059 w 19050"/>
                <a:gd name="connsiteY37" fmla="*/ 15116 h 19050"/>
                <a:gd name="connsiteX38" fmla="*/ 14068 w 19050"/>
                <a:gd name="connsiteY38" fmla="*/ 15116 h 19050"/>
                <a:gd name="connsiteX39" fmla="*/ 14526 w 19050"/>
                <a:gd name="connsiteY39" fmla="*/ 15078 h 19050"/>
                <a:gd name="connsiteX40" fmla="*/ 14535 w 19050"/>
                <a:gd name="connsiteY40" fmla="*/ 15059 h 19050"/>
                <a:gd name="connsiteX41" fmla="*/ 14954 w 19050"/>
                <a:gd name="connsiteY41" fmla="*/ 14907 h 19050"/>
                <a:gd name="connsiteX42" fmla="*/ 19669 w 19050"/>
                <a:gd name="connsiteY42" fmla="*/ 12173 h 19050"/>
                <a:gd name="connsiteX43" fmla="*/ 19783 w 19050"/>
                <a:gd name="connsiteY43" fmla="*/ 12059 h 19050"/>
                <a:gd name="connsiteX44" fmla="*/ 17250 w 19050"/>
                <a:gd name="connsiteY44" fmla="*/ 10535 h 19050"/>
                <a:gd name="connsiteX45" fmla="*/ 17278 w 19050"/>
                <a:gd name="connsiteY45" fmla="*/ 105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35"/>
                  </a:moveTo>
                  <a:cubicBezTo>
                    <a:pt x="17221" y="10496"/>
                    <a:pt x="17173" y="10458"/>
                    <a:pt x="17126" y="10420"/>
                  </a:cubicBezTo>
                  <a:cubicBezTo>
                    <a:pt x="17107" y="10392"/>
                    <a:pt x="17078" y="10363"/>
                    <a:pt x="17050" y="10335"/>
                  </a:cubicBezTo>
                  <a:lnTo>
                    <a:pt x="17040" y="10306"/>
                  </a:lnTo>
                  <a:lnTo>
                    <a:pt x="17031" y="10287"/>
                  </a:lnTo>
                  <a:cubicBezTo>
                    <a:pt x="17021" y="10277"/>
                    <a:pt x="17011" y="10268"/>
                    <a:pt x="17011" y="10249"/>
                  </a:cubicBezTo>
                  <a:cubicBezTo>
                    <a:pt x="16993" y="10230"/>
                    <a:pt x="16983" y="10211"/>
                    <a:pt x="16973" y="10192"/>
                  </a:cubicBezTo>
                  <a:cubicBezTo>
                    <a:pt x="16973" y="10153"/>
                    <a:pt x="16954" y="10115"/>
                    <a:pt x="16954" y="10115"/>
                  </a:cubicBezTo>
                  <a:lnTo>
                    <a:pt x="16954" y="10039"/>
                  </a:lnTo>
                  <a:lnTo>
                    <a:pt x="16954" y="10020"/>
                  </a:lnTo>
                  <a:lnTo>
                    <a:pt x="17002" y="8706"/>
                  </a:lnTo>
                  <a:lnTo>
                    <a:pt x="16507" y="8992"/>
                  </a:lnTo>
                  <a:cubicBezTo>
                    <a:pt x="16450" y="9020"/>
                    <a:pt x="16383" y="9058"/>
                    <a:pt x="16316" y="9077"/>
                  </a:cubicBezTo>
                  <a:cubicBezTo>
                    <a:pt x="16259" y="9106"/>
                    <a:pt x="16212" y="9125"/>
                    <a:pt x="16154" y="9144"/>
                  </a:cubicBezTo>
                  <a:cubicBezTo>
                    <a:pt x="16135" y="9144"/>
                    <a:pt x="16107" y="9144"/>
                    <a:pt x="16088" y="9163"/>
                  </a:cubicBezTo>
                  <a:lnTo>
                    <a:pt x="16068" y="9163"/>
                  </a:lnTo>
                  <a:cubicBezTo>
                    <a:pt x="16050" y="9163"/>
                    <a:pt x="16040" y="9172"/>
                    <a:pt x="16021" y="9172"/>
                  </a:cubicBezTo>
                  <a:cubicBezTo>
                    <a:pt x="15983" y="9182"/>
                    <a:pt x="15945" y="9182"/>
                    <a:pt x="15907" y="9192"/>
                  </a:cubicBezTo>
                  <a:cubicBezTo>
                    <a:pt x="15859" y="9192"/>
                    <a:pt x="15811" y="9201"/>
                    <a:pt x="15783" y="9201"/>
                  </a:cubicBezTo>
                  <a:cubicBezTo>
                    <a:pt x="15726" y="9201"/>
                    <a:pt x="15687" y="9210"/>
                    <a:pt x="15649" y="9210"/>
                  </a:cubicBezTo>
                  <a:cubicBezTo>
                    <a:pt x="15630" y="9210"/>
                    <a:pt x="15611" y="9210"/>
                    <a:pt x="15611" y="9210"/>
                  </a:cubicBezTo>
                  <a:lnTo>
                    <a:pt x="15592" y="9210"/>
                  </a:lnTo>
                  <a:cubicBezTo>
                    <a:pt x="15573" y="9210"/>
                    <a:pt x="15535" y="9210"/>
                    <a:pt x="15516" y="9210"/>
                  </a:cubicBezTo>
                  <a:cubicBezTo>
                    <a:pt x="15478" y="9210"/>
                    <a:pt x="15421" y="9201"/>
                    <a:pt x="15383" y="9201"/>
                  </a:cubicBezTo>
                  <a:cubicBezTo>
                    <a:pt x="15326" y="9201"/>
                    <a:pt x="15269" y="9192"/>
                    <a:pt x="15192" y="9172"/>
                  </a:cubicBezTo>
                  <a:cubicBezTo>
                    <a:pt x="15192" y="9172"/>
                    <a:pt x="15173" y="9172"/>
                    <a:pt x="15164" y="9163"/>
                  </a:cubicBezTo>
                  <a:cubicBezTo>
                    <a:pt x="15135" y="9163"/>
                    <a:pt x="15116" y="9163"/>
                    <a:pt x="15087" y="9144"/>
                  </a:cubicBezTo>
                  <a:cubicBezTo>
                    <a:pt x="15059" y="9144"/>
                    <a:pt x="15021" y="9125"/>
                    <a:pt x="14983" y="9125"/>
                  </a:cubicBezTo>
                  <a:cubicBezTo>
                    <a:pt x="14887" y="9087"/>
                    <a:pt x="14802" y="9039"/>
                    <a:pt x="14726" y="9001"/>
                  </a:cubicBezTo>
                  <a:lnTo>
                    <a:pt x="11659" y="7144"/>
                  </a:lnTo>
                  <a:lnTo>
                    <a:pt x="11630" y="8268"/>
                  </a:lnTo>
                  <a:cubicBezTo>
                    <a:pt x="11621" y="8468"/>
                    <a:pt x="11477" y="8649"/>
                    <a:pt x="11230" y="8801"/>
                  </a:cubicBezTo>
                  <a:lnTo>
                    <a:pt x="7144" y="11163"/>
                  </a:lnTo>
                  <a:cubicBezTo>
                    <a:pt x="7201" y="11230"/>
                    <a:pt x="7268" y="11306"/>
                    <a:pt x="7372" y="11363"/>
                  </a:cubicBezTo>
                  <a:lnTo>
                    <a:pt x="13211" y="14907"/>
                  </a:lnTo>
                  <a:cubicBezTo>
                    <a:pt x="13316" y="14973"/>
                    <a:pt x="13430" y="15011"/>
                    <a:pt x="13573" y="15049"/>
                  </a:cubicBezTo>
                  <a:cubicBezTo>
                    <a:pt x="13601" y="15059"/>
                    <a:pt x="13640" y="15078"/>
                    <a:pt x="13640" y="15078"/>
                  </a:cubicBezTo>
                  <a:cubicBezTo>
                    <a:pt x="13773" y="15107"/>
                    <a:pt x="13916" y="15116"/>
                    <a:pt x="14059" y="15116"/>
                  </a:cubicBezTo>
                  <a:lnTo>
                    <a:pt x="14068" y="15116"/>
                  </a:lnTo>
                  <a:cubicBezTo>
                    <a:pt x="14221" y="15116"/>
                    <a:pt x="14373" y="15107"/>
                    <a:pt x="14526" y="15078"/>
                  </a:cubicBezTo>
                  <a:lnTo>
                    <a:pt x="14535" y="15059"/>
                  </a:lnTo>
                  <a:cubicBezTo>
                    <a:pt x="14687" y="15011"/>
                    <a:pt x="14830" y="14973"/>
                    <a:pt x="14954" y="14907"/>
                  </a:cubicBezTo>
                  <a:lnTo>
                    <a:pt x="19669" y="12173"/>
                  </a:lnTo>
                  <a:cubicBezTo>
                    <a:pt x="19717" y="12135"/>
                    <a:pt x="19736" y="12097"/>
                    <a:pt x="19783" y="12059"/>
                  </a:cubicBezTo>
                  <a:lnTo>
                    <a:pt x="17250" y="10535"/>
                  </a:lnTo>
                  <a:lnTo>
                    <a:pt x="17278" y="1053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F1EF2D6-1CFE-46EB-BBE1-B048A3540191}"/>
                </a:ext>
              </a:extLst>
            </p:cNvPr>
            <p:cNvSpPr/>
            <p:nvPr/>
          </p:nvSpPr>
          <p:spPr>
            <a:xfrm>
              <a:off x="5158855" y="5362390"/>
              <a:ext cx="19050" cy="19050"/>
            </a:xfrm>
            <a:custGeom>
              <a:avLst/>
              <a:gdLst>
                <a:gd name="connsiteX0" fmla="*/ 17278 w 19050"/>
                <a:gd name="connsiteY0" fmla="*/ 10525 h 19050"/>
                <a:gd name="connsiteX1" fmla="*/ 17116 w 19050"/>
                <a:gd name="connsiteY1" fmla="*/ 10421 h 19050"/>
                <a:gd name="connsiteX2" fmla="*/ 17050 w 19050"/>
                <a:gd name="connsiteY2" fmla="*/ 10325 h 19050"/>
                <a:gd name="connsiteX3" fmla="*/ 17031 w 19050"/>
                <a:gd name="connsiteY3" fmla="*/ 10297 h 19050"/>
                <a:gd name="connsiteX4" fmla="*/ 17031 w 19050"/>
                <a:gd name="connsiteY4" fmla="*/ 10287 h 19050"/>
                <a:gd name="connsiteX5" fmla="*/ 16993 w 19050"/>
                <a:gd name="connsiteY5" fmla="*/ 10258 h 19050"/>
                <a:gd name="connsiteX6" fmla="*/ 16964 w 19050"/>
                <a:gd name="connsiteY6" fmla="*/ 10163 h 19050"/>
                <a:gd name="connsiteX7" fmla="*/ 16945 w 19050"/>
                <a:gd name="connsiteY7" fmla="*/ 10106 h 19050"/>
                <a:gd name="connsiteX8" fmla="*/ 16945 w 19050"/>
                <a:gd name="connsiteY8" fmla="*/ 10040 h 19050"/>
                <a:gd name="connsiteX9" fmla="*/ 16945 w 19050"/>
                <a:gd name="connsiteY9" fmla="*/ 10011 h 19050"/>
                <a:gd name="connsiteX10" fmla="*/ 16993 w 19050"/>
                <a:gd name="connsiteY10" fmla="*/ 8706 h 19050"/>
                <a:gd name="connsiteX11" fmla="*/ 16507 w 19050"/>
                <a:gd name="connsiteY11" fmla="*/ 8992 h 19050"/>
                <a:gd name="connsiteX12" fmla="*/ 16316 w 19050"/>
                <a:gd name="connsiteY12" fmla="*/ 9077 h 19050"/>
                <a:gd name="connsiteX13" fmla="*/ 16154 w 19050"/>
                <a:gd name="connsiteY13" fmla="*/ 9135 h 19050"/>
                <a:gd name="connsiteX14" fmla="*/ 16088 w 19050"/>
                <a:gd name="connsiteY14" fmla="*/ 9163 h 19050"/>
                <a:gd name="connsiteX15" fmla="*/ 16068 w 19050"/>
                <a:gd name="connsiteY15" fmla="*/ 9163 h 19050"/>
                <a:gd name="connsiteX16" fmla="*/ 16021 w 19050"/>
                <a:gd name="connsiteY16" fmla="*/ 9173 h 19050"/>
                <a:gd name="connsiteX17" fmla="*/ 15897 w 19050"/>
                <a:gd name="connsiteY17" fmla="*/ 9201 h 19050"/>
                <a:gd name="connsiteX18" fmla="*/ 15783 w 19050"/>
                <a:gd name="connsiteY18" fmla="*/ 9211 h 19050"/>
                <a:gd name="connsiteX19" fmla="*/ 15649 w 19050"/>
                <a:gd name="connsiteY19" fmla="*/ 9211 h 19050"/>
                <a:gd name="connsiteX20" fmla="*/ 15611 w 19050"/>
                <a:gd name="connsiteY20" fmla="*/ 9211 h 19050"/>
                <a:gd name="connsiteX21" fmla="*/ 15592 w 19050"/>
                <a:gd name="connsiteY21" fmla="*/ 9211 h 19050"/>
                <a:gd name="connsiteX22" fmla="*/ 15516 w 19050"/>
                <a:gd name="connsiteY22" fmla="*/ 9211 h 19050"/>
                <a:gd name="connsiteX23" fmla="*/ 15383 w 19050"/>
                <a:gd name="connsiteY23" fmla="*/ 9201 h 19050"/>
                <a:gd name="connsiteX24" fmla="*/ 15230 w 19050"/>
                <a:gd name="connsiteY24" fmla="*/ 9182 h 19050"/>
                <a:gd name="connsiteX25" fmla="*/ 15164 w 19050"/>
                <a:gd name="connsiteY25" fmla="*/ 9173 h 19050"/>
                <a:gd name="connsiteX26" fmla="*/ 15097 w 19050"/>
                <a:gd name="connsiteY26" fmla="*/ 9154 h 19050"/>
                <a:gd name="connsiteX27" fmla="*/ 14983 w 19050"/>
                <a:gd name="connsiteY27" fmla="*/ 9115 h 19050"/>
                <a:gd name="connsiteX28" fmla="*/ 14735 w 19050"/>
                <a:gd name="connsiteY28" fmla="*/ 9001 h 19050"/>
                <a:gd name="connsiteX29" fmla="*/ 11649 w 19050"/>
                <a:gd name="connsiteY29" fmla="*/ 7144 h 19050"/>
                <a:gd name="connsiteX30" fmla="*/ 11621 w 19050"/>
                <a:gd name="connsiteY30" fmla="*/ 8277 h 19050"/>
                <a:gd name="connsiteX31" fmla="*/ 11239 w 19050"/>
                <a:gd name="connsiteY31" fmla="*/ 8801 h 19050"/>
                <a:gd name="connsiteX32" fmla="*/ 7144 w 19050"/>
                <a:gd name="connsiteY32" fmla="*/ 11154 h 19050"/>
                <a:gd name="connsiteX33" fmla="*/ 7353 w 19050"/>
                <a:gd name="connsiteY33" fmla="*/ 11354 h 19050"/>
                <a:gd name="connsiteX34" fmla="*/ 13202 w 19050"/>
                <a:gd name="connsiteY34" fmla="*/ 14888 h 19050"/>
                <a:gd name="connsiteX35" fmla="*/ 13573 w 19050"/>
                <a:gd name="connsiteY35" fmla="*/ 15040 h 19050"/>
                <a:gd name="connsiteX36" fmla="*/ 13630 w 19050"/>
                <a:gd name="connsiteY36" fmla="*/ 15059 h 19050"/>
                <a:gd name="connsiteX37" fmla="*/ 14059 w 19050"/>
                <a:gd name="connsiteY37" fmla="*/ 15116 h 19050"/>
                <a:gd name="connsiteX38" fmla="*/ 14078 w 19050"/>
                <a:gd name="connsiteY38" fmla="*/ 15116 h 19050"/>
                <a:gd name="connsiteX39" fmla="*/ 14526 w 19050"/>
                <a:gd name="connsiteY39" fmla="*/ 15050 h 19050"/>
                <a:gd name="connsiteX40" fmla="*/ 14535 w 19050"/>
                <a:gd name="connsiteY40" fmla="*/ 15050 h 19050"/>
                <a:gd name="connsiteX41" fmla="*/ 14945 w 19050"/>
                <a:gd name="connsiteY41" fmla="*/ 14888 h 19050"/>
                <a:gd name="connsiteX42" fmla="*/ 19650 w 19050"/>
                <a:gd name="connsiteY42" fmla="*/ 12173 h 19050"/>
                <a:gd name="connsiteX43" fmla="*/ 19783 w 19050"/>
                <a:gd name="connsiteY43" fmla="*/ 12059 h 19050"/>
                <a:gd name="connsiteX44" fmla="*/ 17278 w 19050"/>
                <a:gd name="connsiteY44" fmla="*/ 10525 h 19050"/>
                <a:gd name="connsiteX45" fmla="*/ 17278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25"/>
                  </a:moveTo>
                  <a:cubicBezTo>
                    <a:pt x="17221" y="10487"/>
                    <a:pt x="17154" y="10459"/>
                    <a:pt x="17116" y="10421"/>
                  </a:cubicBezTo>
                  <a:cubicBezTo>
                    <a:pt x="17088" y="10373"/>
                    <a:pt x="17069" y="10354"/>
                    <a:pt x="17050" y="10325"/>
                  </a:cubicBezTo>
                  <a:cubicBezTo>
                    <a:pt x="17040" y="10316"/>
                    <a:pt x="17040" y="10306"/>
                    <a:pt x="17031" y="10297"/>
                  </a:cubicBezTo>
                  <a:lnTo>
                    <a:pt x="17031" y="10287"/>
                  </a:lnTo>
                  <a:cubicBezTo>
                    <a:pt x="17021" y="10278"/>
                    <a:pt x="17002" y="10268"/>
                    <a:pt x="16993" y="10258"/>
                  </a:cubicBezTo>
                  <a:cubicBezTo>
                    <a:pt x="16983" y="10230"/>
                    <a:pt x="16973" y="10201"/>
                    <a:pt x="16964" y="10163"/>
                  </a:cubicBezTo>
                  <a:cubicBezTo>
                    <a:pt x="16954" y="10144"/>
                    <a:pt x="16945" y="10106"/>
                    <a:pt x="16945" y="10106"/>
                  </a:cubicBezTo>
                  <a:cubicBezTo>
                    <a:pt x="16945" y="10078"/>
                    <a:pt x="16945" y="10040"/>
                    <a:pt x="16945" y="10040"/>
                  </a:cubicBezTo>
                  <a:lnTo>
                    <a:pt x="16945" y="10011"/>
                  </a:lnTo>
                  <a:lnTo>
                    <a:pt x="16993" y="8706"/>
                  </a:lnTo>
                  <a:lnTo>
                    <a:pt x="16507" y="8992"/>
                  </a:lnTo>
                  <a:cubicBezTo>
                    <a:pt x="16440" y="9020"/>
                    <a:pt x="16383" y="9049"/>
                    <a:pt x="16316" y="9077"/>
                  </a:cubicBezTo>
                  <a:cubicBezTo>
                    <a:pt x="16268" y="9097"/>
                    <a:pt x="16221" y="9106"/>
                    <a:pt x="16154" y="9135"/>
                  </a:cubicBezTo>
                  <a:cubicBezTo>
                    <a:pt x="16145" y="9154"/>
                    <a:pt x="16107" y="9154"/>
                    <a:pt x="16088" y="9163"/>
                  </a:cubicBezTo>
                  <a:lnTo>
                    <a:pt x="16068" y="9163"/>
                  </a:lnTo>
                  <a:cubicBezTo>
                    <a:pt x="16050" y="9173"/>
                    <a:pt x="16040" y="9173"/>
                    <a:pt x="16021" y="9173"/>
                  </a:cubicBezTo>
                  <a:cubicBezTo>
                    <a:pt x="15992" y="9182"/>
                    <a:pt x="15935" y="9192"/>
                    <a:pt x="15897" y="9201"/>
                  </a:cubicBezTo>
                  <a:cubicBezTo>
                    <a:pt x="15859" y="9201"/>
                    <a:pt x="15812" y="9201"/>
                    <a:pt x="15783" y="9211"/>
                  </a:cubicBezTo>
                  <a:cubicBezTo>
                    <a:pt x="15735" y="9211"/>
                    <a:pt x="15697" y="9211"/>
                    <a:pt x="15649" y="9211"/>
                  </a:cubicBezTo>
                  <a:lnTo>
                    <a:pt x="15611" y="9211"/>
                  </a:lnTo>
                  <a:lnTo>
                    <a:pt x="15592" y="9211"/>
                  </a:lnTo>
                  <a:cubicBezTo>
                    <a:pt x="15573" y="9211"/>
                    <a:pt x="15516" y="9211"/>
                    <a:pt x="15516" y="9211"/>
                  </a:cubicBezTo>
                  <a:cubicBezTo>
                    <a:pt x="15478" y="9211"/>
                    <a:pt x="15430" y="9211"/>
                    <a:pt x="15383" y="9201"/>
                  </a:cubicBezTo>
                  <a:cubicBezTo>
                    <a:pt x="15326" y="9201"/>
                    <a:pt x="15269" y="9192"/>
                    <a:pt x="15230" y="9182"/>
                  </a:cubicBezTo>
                  <a:cubicBezTo>
                    <a:pt x="15192" y="9182"/>
                    <a:pt x="15173" y="9173"/>
                    <a:pt x="15164" y="9173"/>
                  </a:cubicBezTo>
                  <a:cubicBezTo>
                    <a:pt x="15135" y="9173"/>
                    <a:pt x="15116" y="9163"/>
                    <a:pt x="15097" y="9154"/>
                  </a:cubicBezTo>
                  <a:cubicBezTo>
                    <a:pt x="15069" y="9135"/>
                    <a:pt x="15021" y="9135"/>
                    <a:pt x="14983" y="9115"/>
                  </a:cubicBezTo>
                  <a:cubicBezTo>
                    <a:pt x="14887" y="9077"/>
                    <a:pt x="14802" y="9049"/>
                    <a:pt x="14735" y="9001"/>
                  </a:cubicBezTo>
                  <a:lnTo>
                    <a:pt x="11649" y="7144"/>
                  </a:lnTo>
                  <a:lnTo>
                    <a:pt x="11621" y="8277"/>
                  </a:lnTo>
                  <a:cubicBezTo>
                    <a:pt x="11611" y="8468"/>
                    <a:pt x="11477" y="8649"/>
                    <a:pt x="11239" y="8801"/>
                  </a:cubicBezTo>
                  <a:lnTo>
                    <a:pt x="7144" y="11154"/>
                  </a:lnTo>
                  <a:cubicBezTo>
                    <a:pt x="7201" y="11240"/>
                    <a:pt x="7268" y="11306"/>
                    <a:pt x="7353" y="11354"/>
                  </a:cubicBezTo>
                  <a:lnTo>
                    <a:pt x="13202" y="14888"/>
                  </a:lnTo>
                  <a:cubicBezTo>
                    <a:pt x="13306" y="14964"/>
                    <a:pt x="13421" y="15012"/>
                    <a:pt x="13573" y="15040"/>
                  </a:cubicBezTo>
                  <a:cubicBezTo>
                    <a:pt x="13583" y="15050"/>
                    <a:pt x="13611" y="15050"/>
                    <a:pt x="13630" y="15059"/>
                  </a:cubicBezTo>
                  <a:cubicBezTo>
                    <a:pt x="13773" y="15088"/>
                    <a:pt x="13916" y="15116"/>
                    <a:pt x="14059" y="15116"/>
                  </a:cubicBezTo>
                  <a:lnTo>
                    <a:pt x="14078" y="15116"/>
                  </a:lnTo>
                  <a:cubicBezTo>
                    <a:pt x="14221" y="15116"/>
                    <a:pt x="14373" y="15088"/>
                    <a:pt x="14526" y="15050"/>
                  </a:cubicBezTo>
                  <a:lnTo>
                    <a:pt x="14535" y="15050"/>
                  </a:lnTo>
                  <a:cubicBezTo>
                    <a:pt x="14687" y="15021"/>
                    <a:pt x="14821" y="14964"/>
                    <a:pt x="14945" y="14888"/>
                  </a:cubicBezTo>
                  <a:lnTo>
                    <a:pt x="19650" y="12173"/>
                  </a:lnTo>
                  <a:cubicBezTo>
                    <a:pt x="19707" y="12145"/>
                    <a:pt x="19736" y="12106"/>
                    <a:pt x="19783" y="12059"/>
                  </a:cubicBezTo>
                  <a:lnTo>
                    <a:pt x="17278" y="10525"/>
                  </a:lnTo>
                  <a:lnTo>
                    <a:pt x="17278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6E48726-784A-4C1B-BCDB-60AD9832B3B4}"/>
                </a:ext>
              </a:extLst>
            </p:cNvPr>
            <p:cNvSpPr/>
            <p:nvPr/>
          </p:nvSpPr>
          <p:spPr>
            <a:xfrm>
              <a:off x="5175590" y="5372534"/>
              <a:ext cx="19050" cy="19050"/>
            </a:xfrm>
            <a:custGeom>
              <a:avLst/>
              <a:gdLst>
                <a:gd name="connsiteX0" fmla="*/ 17269 w 19050"/>
                <a:gd name="connsiteY0" fmla="*/ 10516 h 19050"/>
                <a:gd name="connsiteX1" fmla="*/ 17116 w 19050"/>
                <a:gd name="connsiteY1" fmla="*/ 10411 h 19050"/>
                <a:gd name="connsiteX2" fmla="*/ 17031 w 19050"/>
                <a:gd name="connsiteY2" fmla="*/ 10306 h 19050"/>
                <a:gd name="connsiteX3" fmla="*/ 17021 w 19050"/>
                <a:gd name="connsiteY3" fmla="*/ 10287 h 19050"/>
                <a:gd name="connsiteX4" fmla="*/ 17012 w 19050"/>
                <a:gd name="connsiteY4" fmla="*/ 10278 h 19050"/>
                <a:gd name="connsiteX5" fmla="*/ 16993 w 19050"/>
                <a:gd name="connsiteY5" fmla="*/ 10249 h 19050"/>
                <a:gd name="connsiteX6" fmla="*/ 16964 w 19050"/>
                <a:gd name="connsiteY6" fmla="*/ 10182 h 19050"/>
                <a:gd name="connsiteX7" fmla="*/ 16936 w 19050"/>
                <a:gd name="connsiteY7" fmla="*/ 10087 h 19050"/>
                <a:gd name="connsiteX8" fmla="*/ 16936 w 19050"/>
                <a:gd name="connsiteY8" fmla="*/ 10011 h 19050"/>
                <a:gd name="connsiteX9" fmla="*/ 16936 w 19050"/>
                <a:gd name="connsiteY9" fmla="*/ 10011 h 19050"/>
                <a:gd name="connsiteX10" fmla="*/ 16993 w 19050"/>
                <a:gd name="connsiteY10" fmla="*/ 8715 h 19050"/>
                <a:gd name="connsiteX11" fmla="*/ 16497 w 19050"/>
                <a:gd name="connsiteY11" fmla="*/ 9001 h 19050"/>
                <a:gd name="connsiteX12" fmla="*/ 16307 w 19050"/>
                <a:gd name="connsiteY12" fmla="*/ 9077 h 19050"/>
                <a:gd name="connsiteX13" fmla="*/ 16155 w 19050"/>
                <a:gd name="connsiteY13" fmla="*/ 9135 h 19050"/>
                <a:gd name="connsiteX14" fmla="*/ 16078 w 19050"/>
                <a:gd name="connsiteY14" fmla="*/ 9163 h 19050"/>
                <a:gd name="connsiteX15" fmla="*/ 16059 w 19050"/>
                <a:gd name="connsiteY15" fmla="*/ 9163 h 19050"/>
                <a:gd name="connsiteX16" fmla="*/ 16012 w 19050"/>
                <a:gd name="connsiteY16" fmla="*/ 9163 h 19050"/>
                <a:gd name="connsiteX17" fmla="*/ 15897 w 19050"/>
                <a:gd name="connsiteY17" fmla="*/ 9201 h 19050"/>
                <a:gd name="connsiteX18" fmla="*/ 15764 w 19050"/>
                <a:gd name="connsiteY18" fmla="*/ 9211 h 19050"/>
                <a:gd name="connsiteX19" fmla="*/ 15630 w 19050"/>
                <a:gd name="connsiteY19" fmla="*/ 9220 h 19050"/>
                <a:gd name="connsiteX20" fmla="*/ 15612 w 19050"/>
                <a:gd name="connsiteY20" fmla="*/ 9220 h 19050"/>
                <a:gd name="connsiteX21" fmla="*/ 15583 w 19050"/>
                <a:gd name="connsiteY21" fmla="*/ 9220 h 19050"/>
                <a:gd name="connsiteX22" fmla="*/ 15516 w 19050"/>
                <a:gd name="connsiteY22" fmla="*/ 9220 h 19050"/>
                <a:gd name="connsiteX23" fmla="*/ 15383 w 19050"/>
                <a:gd name="connsiteY23" fmla="*/ 9211 h 19050"/>
                <a:gd name="connsiteX24" fmla="*/ 15192 w 19050"/>
                <a:gd name="connsiteY24" fmla="*/ 9182 h 19050"/>
                <a:gd name="connsiteX25" fmla="*/ 15145 w 19050"/>
                <a:gd name="connsiteY25" fmla="*/ 9163 h 19050"/>
                <a:gd name="connsiteX26" fmla="*/ 15097 w 19050"/>
                <a:gd name="connsiteY26" fmla="*/ 9163 h 19050"/>
                <a:gd name="connsiteX27" fmla="*/ 14983 w 19050"/>
                <a:gd name="connsiteY27" fmla="*/ 9125 h 19050"/>
                <a:gd name="connsiteX28" fmla="*/ 14726 w 19050"/>
                <a:gd name="connsiteY28" fmla="*/ 9001 h 19050"/>
                <a:gd name="connsiteX29" fmla="*/ 11649 w 19050"/>
                <a:gd name="connsiteY29" fmla="*/ 7144 h 19050"/>
                <a:gd name="connsiteX30" fmla="*/ 11611 w 19050"/>
                <a:gd name="connsiteY30" fmla="*/ 8268 h 19050"/>
                <a:gd name="connsiteX31" fmla="*/ 11230 w 19050"/>
                <a:gd name="connsiteY31" fmla="*/ 8792 h 19050"/>
                <a:gd name="connsiteX32" fmla="*/ 7144 w 19050"/>
                <a:gd name="connsiteY32" fmla="*/ 11163 h 19050"/>
                <a:gd name="connsiteX33" fmla="*/ 7344 w 19050"/>
                <a:gd name="connsiteY33" fmla="*/ 11363 h 19050"/>
                <a:gd name="connsiteX34" fmla="*/ 13183 w 19050"/>
                <a:gd name="connsiteY34" fmla="*/ 14907 h 19050"/>
                <a:gd name="connsiteX35" fmla="*/ 13554 w 19050"/>
                <a:gd name="connsiteY35" fmla="*/ 15050 h 19050"/>
                <a:gd name="connsiteX36" fmla="*/ 13621 w 19050"/>
                <a:gd name="connsiteY36" fmla="*/ 15069 h 19050"/>
                <a:gd name="connsiteX37" fmla="*/ 14059 w 19050"/>
                <a:gd name="connsiteY37" fmla="*/ 15126 h 19050"/>
                <a:gd name="connsiteX38" fmla="*/ 14068 w 19050"/>
                <a:gd name="connsiteY38" fmla="*/ 15126 h 19050"/>
                <a:gd name="connsiteX39" fmla="*/ 14516 w 19050"/>
                <a:gd name="connsiteY39" fmla="*/ 15069 h 19050"/>
                <a:gd name="connsiteX40" fmla="*/ 14535 w 19050"/>
                <a:gd name="connsiteY40" fmla="*/ 15069 h 19050"/>
                <a:gd name="connsiteX41" fmla="*/ 14935 w 19050"/>
                <a:gd name="connsiteY41" fmla="*/ 14907 h 19050"/>
                <a:gd name="connsiteX42" fmla="*/ 19650 w 19050"/>
                <a:gd name="connsiteY42" fmla="*/ 12183 h 19050"/>
                <a:gd name="connsiteX43" fmla="*/ 19774 w 19050"/>
                <a:gd name="connsiteY43" fmla="*/ 12068 h 19050"/>
                <a:gd name="connsiteX44" fmla="*/ 17269 w 19050"/>
                <a:gd name="connsiteY44" fmla="*/ 10516 h 19050"/>
                <a:gd name="connsiteX45" fmla="*/ 17269 w 19050"/>
                <a:gd name="connsiteY45" fmla="*/ 10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69" y="10516"/>
                  </a:moveTo>
                  <a:cubicBezTo>
                    <a:pt x="17212" y="10487"/>
                    <a:pt x="17154" y="10449"/>
                    <a:pt x="17116" y="10411"/>
                  </a:cubicBezTo>
                  <a:cubicBezTo>
                    <a:pt x="17088" y="10373"/>
                    <a:pt x="17059" y="10335"/>
                    <a:pt x="17031" y="10306"/>
                  </a:cubicBezTo>
                  <a:lnTo>
                    <a:pt x="17021" y="10287"/>
                  </a:lnTo>
                  <a:lnTo>
                    <a:pt x="17012" y="10278"/>
                  </a:lnTo>
                  <a:cubicBezTo>
                    <a:pt x="17002" y="10268"/>
                    <a:pt x="17002" y="10258"/>
                    <a:pt x="16993" y="10249"/>
                  </a:cubicBezTo>
                  <a:cubicBezTo>
                    <a:pt x="16974" y="10220"/>
                    <a:pt x="16974" y="10201"/>
                    <a:pt x="16964" y="10182"/>
                  </a:cubicBezTo>
                  <a:cubicBezTo>
                    <a:pt x="16954" y="10135"/>
                    <a:pt x="16936" y="10087"/>
                    <a:pt x="16936" y="10087"/>
                  </a:cubicBezTo>
                  <a:lnTo>
                    <a:pt x="16936" y="10011"/>
                  </a:lnTo>
                  <a:lnTo>
                    <a:pt x="16936" y="10011"/>
                  </a:lnTo>
                  <a:lnTo>
                    <a:pt x="16993" y="8715"/>
                  </a:lnTo>
                  <a:lnTo>
                    <a:pt x="16497" y="9001"/>
                  </a:lnTo>
                  <a:cubicBezTo>
                    <a:pt x="16440" y="9030"/>
                    <a:pt x="16373" y="9058"/>
                    <a:pt x="16307" y="9077"/>
                  </a:cubicBezTo>
                  <a:cubicBezTo>
                    <a:pt x="16259" y="9097"/>
                    <a:pt x="16202" y="9125"/>
                    <a:pt x="16155" y="9135"/>
                  </a:cubicBezTo>
                  <a:cubicBezTo>
                    <a:pt x="16126" y="9144"/>
                    <a:pt x="16107" y="9144"/>
                    <a:pt x="16078" y="9163"/>
                  </a:cubicBezTo>
                  <a:lnTo>
                    <a:pt x="16059" y="9163"/>
                  </a:lnTo>
                  <a:cubicBezTo>
                    <a:pt x="16050" y="9163"/>
                    <a:pt x="16031" y="9163"/>
                    <a:pt x="16012" y="9163"/>
                  </a:cubicBezTo>
                  <a:cubicBezTo>
                    <a:pt x="15973" y="9182"/>
                    <a:pt x="15935" y="9192"/>
                    <a:pt x="15897" y="9201"/>
                  </a:cubicBezTo>
                  <a:cubicBezTo>
                    <a:pt x="15859" y="9201"/>
                    <a:pt x="15802" y="9201"/>
                    <a:pt x="15764" y="9211"/>
                  </a:cubicBezTo>
                  <a:cubicBezTo>
                    <a:pt x="15726" y="9211"/>
                    <a:pt x="15678" y="9220"/>
                    <a:pt x="15630" y="9220"/>
                  </a:cubicBezTo>
                  <a:lnTo>
                    <a:pt x="15612" y="9220"/>
                  </a:lnTo>
                  <a:lnTo>
                    <a:pt x="15583" y="9220"/>
                  </a:lnTo>
                  <a:cubicBezTo>
                    <a:pt x="15554" y="9220"/>
                    <a:pt x="15516" y="9220"/>
                    <a:pt x="15516" y="9220"/>
                  </a:cubicBezTo>
                  <a:cubicBezTo>
                    <a:pt x="15469" y="9211"/>
                    <a:pt x="15421" y="9211"/>
                    <a:pt x="15383" y="9211"/>
                  </a:cubicBezTo>
                  <a:cubicBezTo>
                    <a:pt x="15326" y="9201"/>
                    <a:pt x="15269" y="9201"/>
                    <a:pt x="15192" y="9182"/>
                  </a:cubicBezTo>
                  <a:cubicBezTo>
                    <a:pt x="15192" y="9182"/>
                    <a:pt x="15173" y="9163"/>
                    <a:pt x="15145" y="9163"/>
                  </a:cubicBezTo>
                  <a:cubicBezTo>
                    <a:pt x="15135" y="9163"/>
                    <a:pt x="15116" y="9163"/>
                    <a:pt x="15097" y="9163"/>
                  </a:cubicBezTo>
                  <a:cubicBezTo>
                    <a:pt x="15049" y="9135"/>
                    <a:pt x="15011" y="9135"/>
                    <a:pt x="14983" y="9125"/>
                  </a:cubicBezTo>
                  <a:cubicBezTo>
                    <a:pt x="14887" y="9087"/>
                    <a:pt x="14792" y="9049"/>
                    <a:pt x="14726" y="9001"/>
                  </a:cubicBezTo>
                  <a:lnTo>
                    <a:pt x="11649" y="7144"/>
                  </a:lnTo>
                  <a:lnTo>
                    <a:pt x="11611" y="8268"/>
                  </a:lnTo>
                  <a:cubicBezTo>
                    <a:pt x="11611" y="8458"/>
                    <a:pt x="11477" y="8649"/>
                    <a:pt x="11230" y="8792"/>
                  </a:cubicBezTo>
                  <a:lnTo>
                    <a:pt x="7144" y="11163"/>
                  </a:lnTo>
                  <a:cubicBezTo>
                    <a:pt x="7191" y="11249"/>
                    <a:pt x="7258" y="11306"/>
                    <a:pt x="7344" y="11363"/>
                  </a:cubicBezTo>
                  <a:lnTo>
                    <a:pt x="13183" y="14907"/>
                  </a:lnTo>
                  <a:cubicBezTo>
                    <a:pt x="13297" y="14974"/>
                    <a:pt x="13421" y="15021"/>
                    <a:pt x="13554" y="15050"/>
                  </a:cubicBezTo>
                  <a:cubicBezTo>
                    <a:pt x="13583" y="15059"/>
                    <a:pt x="13602" y="15069"/>
                    <a:pt x="13621" y="15069"/>
                  </a:cubicBezTo>
                  <a:cubicBezTo>
                    <a:pt x="13764" y="15107"/>
                    <a:pt x="13897" y="15126"/>
                    <a:pt x="14059" y="15126"/>
                  </a:cubicBezTo>
                  <a:lnTo>
                    <a:pt x="14068" y="15126"/>
                  </a:lnTo>
                  <a:cubicBezTo>
                    <a:pt x="14211" y="15126"/>
                    <a:pt x="14364" y="15107"/>
                    <a:pt x="14516" y="15069"/>
                  </a:cubicBezTo>
                  <a:cubicBezTo>
                    <a:pt x="14516" y="15069"/>
                    <a:pt x="14516" y="15069"/>
                    <a:pt x="14535" y="15069"/>
                  </a:cubicBezTo>
                  <a:cubicBezTo>
                    <a:pt x="14687" y="15030"/>
                    <a:pt x="14811" y="14983"/>
                    <a:pt x="14935" y="14907"/>
                  </a:cubicBezTo>
                  <a:lnTo>
                    <a:pt x="19650" y="12183"/>
                  </a:lnTo>
                  <a:cubicBezTo>
                    <a:pt x="19698" y="12144"/>
                    <a:pt x="19736" y="12106"/>
                    <a:pt x="19774" y="12068"/>
                  </a:cubicBezTo>
                  <a:lnTo>
                    <a:pt x="17269" y="10516"/>
                  </a:lnTo>
                  <a:lnTo>
                    <a:pt x="17269" y="1051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2B6C566-0471-4CD3-8B99-F791E61DE7CA}"/>
                </a:ext>
              </a:extLst>
            </p:cNvPr>
            <p:cNvSpPr/>
            <p:nvPr/>
          </p:nvSpPr>
          <p:spPr>
            <a:xfrm>
              <a:off x="5167218" y="5367448"/>
              <a:ext cx="19050" cy="19050"/>
            </a:xfrm>
            <a:custGeom>
              <a:avLst/>
              <a:gdLst>
                <a:gd name="connsiteX0" fmla="*/ 17278 w 19050"/>
                <a:gd name="connsiteY0" fmla="*/ 10544 h 19050"/>
                <a:gd name="connsiteX1" fmla="*/ 17126 w 19050"/>
                <a:gd name="connsiteY1" fmla="*/ 10420 h 19050"/>
                <a:gd name="connsiteX2" fmla="*/ 17050 w 19050"/>
                <a:gd name="connsiteY2" fmla="*/ 10325 h 19050"/>
                <a:gd name="connsiteX3" fmla="*/ 17031 w 19050"/>
                <a:gd name="connsiteY3" fmla="*/ 10306 h 19050"/>
                <a:gd name="connsiteX4" fmla="*/ 17012 w 19050"/>
                <a:gd name="connsiteY4" fmla="*/ 10249 h 19050"/>
                <a:gd name="connsiteX5" fmla="*/ 16983 w 19050"/>
                <a:gd name="connsiteY5" fmla="*/ 10182 h 19050"/>
                <a:gd name="connsiteX6" fmla="*/ 16964 w 19050"/>
                <a:gd name="connsiteY6" fmla="*/ 10116 h 19050"/>
                <a:gd name="connsiteX7" fmla="*/ 16954 w 19050"/>
                <a:gd name="connsiteY7" fmla="*/ 10030 h 19050"/>
                <a:gd name="connsiteX8" fmla="*/ 17002 w 19050"/>
                <a:gd name="connsiteY8" fmla="*/ 8715 h 19050"/>
                <a:gd name="connsiteX9" fmla="*/ 16516 w 19050"/>
                <a:gd name="connsiteY9" fmla="*/ 9001 h 19050"/>
                <a:gd name="connsiteX10" fmla="*/ 16326 w 19050"/>
                <a:gd name="connsiteY10" fmla="*/ 9087 h 19050"/>
                <a:gd name="connsiteX11" fmla="*/ 16173 w 19050"/>
                <a:gd name="connsiteY11" fmla="*/ 9135 h 19050"/>
                <a:gd name="connsiteX12" fmla="*/ 16088 w 19050"/>
                <a:gd name="connsiteY12" fmla="*/ 9154 h 19050"/>
                <a:gd name="connsiteX13" fmla="*/ 16078 w 19050"/>
                <a:gd name="connsiteY13" fmla="*/ 9154 h 19050"/>
                <a:gd name="connsiteX14" fmla="*/ 16040 w 19050"/>
                <a:gd name="connsiteY14" fmla="*/ 9173 h 19050"/>
                <a:gd name="connsiteX15" fmla="*/ 15916 w 19050"/>
                <a:gd name="connsiteY15" fmla="*/ 9192 h 19050"/>
                <a:gd name="connsiteX16" fmla="*/ 15783 w 19050"/>
                <a:gd name="connsiteY16" fmla="*/ 9211 h 19050"/>
                <a:gd name="connsiteX17" fmla="*/ 15669 w 19050"/>
                <a:gd name="connsiteY17" fmla="*/ 9211 h 19050"/>
                <a:gd name="connsiteX18" fmla="*/ 15602 w 19050"/>
                <a:gd name="connsiteY18" fmla="*/ 9211 h 19050"/>
                <a:gd name="connsiteX19" fmla="*/ 15592 w 19050"/>
                <a:gd name="connsiteY19" fmla="*/ 9211 h 19050"/>
                <a:gd name="connsiteX20" fmla="*/ 15535 w 19050"/>
                <a:gd name="connsiteY20" fmla="*/ 9211 h 19050"/>
                <a:gd name="connsiteX21" fmla="*/ 15392 w 19050"/>
                <a:gd name="connsiteY21" fmla="*/ 9211 h 19050"/>
                <a:gd name="connsiteX22" fmla="*/ 15202 w 19050"/>
                <a:gd name="connsiteY22" fmla="*/ 9182 h 19050"/>
                <a:gd name="connsiteX23" fmla="*/ 15164 w 19050"/>
                <a:gd name="connsiteY23" fmla="*/ 9154 h 19050"/>
                <a:gd name="connsiteX24" fmla="*/ 15097 w 19050"/>
                <a:gd name="connsiteY24" fmla="*/ 9154 h 19050"/>
                <a:gd name="connsiteX25" fmla="*/ 14992 w 19050"/>
                <a:gd name="connsiteY25" fmla="*/ 9125 h 19050"/>
                <a:gd name="connsiteX26" fmla="*/ 14735 w 19050"/>
                <a:gd name="connsiteY26" fmla="*/ 9001 h 19050"/>
                <a:gd name="connsiteX27" fmla="*/ 11659 w 19050"/>
                <a:gd name="connsiteY27" fmla="*/ 7144 h 19050"/>
                <a:gd name="connsiteX28" fmla="*/ 11621 w 19050"/>
                <a:gd name="connsiteY28" fmla="*/ 8277 h 19050"/>
                <a:gd name="connsiteX29" fmla="*/ 11239 w 19050"/>
                <a:gd name="connsiteY29" fmla="*/ 8801 h 19050"/>
                <a:gd name="connsiteX30" fmla="*/ 7144 w 19050"/>
                <a:gd name="connsiteY30" fmla="*/ 11173 h 19050"/>
                <a:gd name="connsiteX31" fmla="*/ 7363 w 19050"/>
                <a:gd name="connsiteY31" fmla="*/ 11373 h 19050"/>
                <a:gd name="connsiteX32" fmla="*/ 13202 w 19050"/>
                <a:gd name="connsiteY32" fmla="*/ 14907 h 19050"/>
                <a:gd name="connsiteX33" fmla="*/ 13583 w 19050"/>
                <a:gd name="connsiteY33" fmla="*/ 15069 h 19050"/>
                <a:gd name="connsiteX34" fmla="*/ 13640 w 19050"/>
                <a:gd name="connsiteY34" fmla="*/ 15078 h 19050"/>
                <a:gd name="connsiteX35" fmla="*/ 14068 w 19050"/>
                <a:gd name="connsiteY35" fmla="*/ 15135 h 19050"/>
                <a:gd name="connsiteX36" fmla="*/ 14078 w 19050"/>
                <a:gd name="connsiteY36" fmla="*/ 15135 h 19050"/>
                <a:gd name="connsiteX37" fmla="*/ 14535 w 19050"/>
                <a:gd name="connsiteY37" fmla="*/ 15078 h 19050"/>
                <a:gd name="connsiteX38" fmla="*/ 14545 w 19050"/>
                <a:gd name="connsiteY38" fmla="*/ 15069 h 19050"/>
                <a:gd name="connsiteX39" fmla="*/ 14945 w 19050"/>
                <a:gd name="connsiteY39" fmla="*/ 14907 h 19050"/>
                <a:gd name="connsiteX40" fmla="*/ 19669 w 19050"/>
                <a:gd name="connsiteY40" fmla="*/ 12192 h 19050"/>
                <a:gd name="connsiteX41" fmla="*/ 19783 w 19050"/>
                <a:gd name="connsiteY41" fmla="*/ 12068 h 19050"/>
                <a:gd name="connsiteX42" fmla="*/ 17278 w 19050"/>
                <a:gd name="connsiteY42" fmla="*/ 10544 h 19050"/>
                <a:gd name="connsiteX43" fmla="*/ 17278 w 19050"/>
                <a:gd name="connsiteY43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" h="19050">
                  <a:moveTo>
                    <a:pt x="17278" y="10544"/>
                  </a:moveTo>
                  <a:cubicBezTo>
                    <a:pt x="17221" y="10506"/>
                    <a:pt x="17174" y="10458"/>
                    <a:pt x="17126" y="10420"/>
                  </a:cubicBezTo>
                  <a:cubicBezTo>
                    <a:pt x="17088" y="10392"/>
                    <a:pt x="17078" y="10373"/>
                    <a:pt x="17050" y="10325"/>
                  </a:cubicBezTo>
                  <a:cubicBezTo>
                    <a:pt x="17050" y="10325"/>
                    <a:pt x="17050" y="10316"/>
                    <a:pt x="17031" y="10306"/>
                  </a:cubicBezTo>
                  <a:cubicBezTo>
                    <a:pt x="17021" y="10287"/>
                    <a:pt x="17012" y="10268"/>
                    <a:pt x="17012" y="10249"/>
                  </a:cubicBezTo>
                  <a:cubicBezTo>
                    <a:pt x="17002" y="10239"/>
                    <a:pt x="16983" y="10201"/>
                    <a:pt x="16983" y="10182"/>
                  </a:cubicBezTo>
                  <a:cubicBezTo>
                    <a:pt x="16964" y="10154"/>
                    <a:pt x="16964" y="10116"/>
                    <a:pt x="16964" y="10116"/>
                  </a:cubicBezTo>
                  <a:lnTo>
                    <a:pt x="16954" y="10030"/>
                  </a:lnTo>
                  <a:lnTo>
                    <a:pt x="17002" y="8715"/>
                  </a:lnTo>
                  <a:lnTo>
                    <a:pt x="16516" y="9001"/>
                  </a:lnTo>
                  <a:cubicBezTo>
                    <a:pt x="16450" y="9039"/>
                    <a:pt x="16393" y="9058"/>
                    <a:pt x="16326" y="9087"/>
                  </a:cubicBezTo>
                  <a:cubicBezTo>
                    <a:pt x="16278" y="9106"/>
                    <a:pt x="16231" y="9125"/>
                    <a:pt x="16173" y="9135"/>
                  </a:cubicBezTo>
                  <a:cubicBezTo>
                    <a:pt x="16145" y="9154"/>
                    <a:pt x="16116" y="9154"/>
                    <a:pt x="16088" y="9154"/>
                  </a:cubicBezTo>
                  <a:lnTo>
                    <a:pt x="16078" y="9154"/>
                  </a:lnTo>
                  <a:cubicBezTo>
                    <a:pt x="16059" y="9154"/>
                    <a:pt x="16040" y="9173"/>
                    <a:pt x="16040" y="9173"/>
                  </a:cubicBezTo>
                  <a:cubicBezTo>
                    <a:pt x="16002" y="9182"/>
                    <a:pt x="15954" y="9192"/>
                    <a:pt x="15916" y="9192"/>
                  </a:cubicBezTo>
                  <a:cubicBezTo>
                    <a:pt x="15869" y="9201"/>
                    <a:pt x="15830" y="9201"/>
                    <a:pt x="15783" y="9211"/>
                  </a:cubicBezTo>
                  <a:cubicBezTo>
                    <a:pt x="15745" y="9211"/>
                    <a:pt x="15697" y="9211"/>
                    <a:pt x="15669" y="9211"/>
                  </a:cubicBezTo>
                  <a:cubicBezTo>
                    <a:pt x="15640" y="9211"/>
                    <a:pt x="15630" y="9211"/>
                    <a:pt x="15602" y="9211"/>
                  </a:cubicBezTo>
                  <a:lnTo>
                    <a:pt x="15592" y="9211"/>
                  </a:lnTo>
                  <a:cubicBezTo>
                    <a:pt x="15573" y="9211"/>
                    <a:pt x="15535" y="9211"/>
                    <a:pt x="15535" y="9211"/>
                  </a:cubicBezTo>
                  <a:cubicBezTo>
                    <a:pt x="15478" y="9211"/>
                    <a:pt x="15430" y="9211"/>
                    <a:pt x="15392" y="9211"/>
                  </a:cubicBezTo>
                  <a:cubicBezTo>
                    <a:pt x="15335" y="9201"/>
                    <a:pt x="15278" y="9192"/>
                    <a:pt x="15202" y="9182"/>
                  </a:cubicBezTo>
                  <a:cubicBezTo>
                    <a:pt x="15202" y="9182"/>
                    <a:pt x="15192" y="9173"/>
                    <a:pt x="15164" y="9154"/>
                  </a:cubicBezTo>
                  <a:cubicBezTo>
                    <a:pt x="15145" y="9154"/>
                    <a:pt x="15126" y="9154"/>
                    <a:pt x="15097" y="9154"/>
                  </a:cubicBezTo>
                  <a:cubicBezTo>
                    <a:pt x="15059" y="9135"/>
                    <a:pt x="15021" y="9125"/>
                    <a:pt x="14992" y="9125"/>
                  </a:cubicBezTo>
                  <a:cubicBezTo>
                    <a:pt x="14897" y="9087"/>
                    <a:pt x="14802" y="9058"/>
                    <a:pt x="14735" y="9001"/>
                  </a:cubicBezTo>
                  <a:lnTo>
                    <a:pt x="11659" y="7144"/>
                  </a:lnTo>
                  <a:lnTo>
                    <a:pt x="11621" y="8277"/>
                  </a:lnTo>
                  <a:cubicBezTo>
                    <a:pt x="11621" y="8477"/>
                    <a:pt x="11477" y="8658"/>
                    <a:pt x="11239" y="8801"/>
                  </a:cubicBezTo>
                  <a:lnTo>
                    <a:pt x="7144" y="11173"/>
                  </a:lnTo>
                  <a:cubicBezTo>
                    <a:pt x="7210" y="11230"/>
                    <a:pt x="7277" y="11325"/>
                    <a:pt x="7363" y="11373"/>
                  </a:cubicBezTo>
                  <a:lnTo>
                    <a:pt x="13202" y="14907"/>
                  </a:lnTo>
                  <a:cubicBezTo>
                    <a:pt x="13325" y="14983"/>
                    <a:pt x="13440" y="15030"/>
                    <a:pt x="13583" y="15069"/>
                  </a:cubicBezTo>
                  <a:cubicBezTo>
                    <a:pt x="13602" y="15069"/>
                    <a:pt x="13611" y="15078"/>
                    <a:pt x="13640" y="15078"/>
                  </a:cubicBezTo>
                  <a:cubicBezTo>
                    <a:pt x="13783" y="15116"/>
                    <a:pt x="13906" y="15135"/>
                    <a:pt x="14068" y="15135"/>
                  </a:cubicBezTo>
                  <a:lnTo>
                    <a:pt x="14078" y="15135"/>
                  </a:lnTo>
                  <a:cubicBezTo>
                    <a:pt x="14230" y="15135"/>
                    <a:pt x="14383" y="15116"/>
                    <a:pt x="14535" y="15078"/>
                  </a:cubicBezTo>
                  <a:lnTo>
                    <a:pt x="14545" y="15069"/>
                  </a:lnTo>
                  <a:cubicBezTo>
                    <a:pt x="14697" y="15040"/>
                    <a:pt x="14821" y="14983"/>
                    <a:pt x="14945" y="14907"/>
                  </a:cubicBezTo>
                  <a:lnTo>
                    <a:pt x="19669" y="12192"/>
                  </a:lnTo>
                  <a:cubicBezTo>
                    <a:pt x="19717" y="12164"/>
                    <a:pt x="19745" y="12097"/>
                    <a:pt x="19783" y="12068"/>
                  </a:cubicBezTo>
                  <a:lnTo>
                    <a:pt x="17278" y="10544"/>
                  </a:lnTo>
                  <a:lnTo>
                    <a:pt x="1727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FF6D7E7-6168-4571-8DE2-789F70AF000D}"/>
                </a:ext>
              </a:extLst>
            </p:cNvPr>
            <p:cNvSpPr/>
            <p:nvPr/>
          </p:nvSpPr>
          <p:spPr>
            <a:xfrm>
              <a:off x="5155664" y="5369000"/>
              <a:ext cx="19050" cy="19050"/>
            </a:xfrm>
            <a:custGeom>
              <a:avLst/>
              <a:gdLst>
                <a:gd name="connsiteX0" fmla="*/ 18888 w 19050"/>
                <a:gd name="connsiteY0" fmla="*/ 11516 h 19050"/>
                <a:gd name="connsiteX1" fmla="*/ 18736 w 19050"/>
                <a:gd name="connsiteY1" fmla="*/ 11382 h 19050"/>
                <a:gd name="connsiteX2" fmla="*/ 18669 w 19050"/>
                <a:gd name="connsiteY2" fmla="*/ 11297 h 19050"/>
                <a:gd name="connsiteX3" fmla="*/ 18640 w 19050"/>
                <a:gd name="connsiteY3" fmla="*/ 11278 h 19050"/>
                <a:gd name="connsiteX4" fmla="*/ 18622 w 19050"/>
                <a:gd name="connsiteY4" fmla="*/ 11230 h 19050"/>
                <a:gd name="connsiteX5" fmla="*/ 18583 w 19050"/>
                <a:gd name="connsiteY5" fmla="*/ 11154 h 19050"/>
                <a:gd name="connsiteX6" fmla="*/ 18555 w 19050"/>
                <a:gd name="connsiteY6" fmla="*/ 11059 h 19050"/>
                <a:gd name="connsiteX7" fmla="*/ 18555 w 19050"/>
                <a:gd name="connsiteY7" fmla="*/ 11011 h 19050"/>
                <a:gd name="connsiteX8" fmla="*/ 18555 w 19050"/>
                <a:gd name="connsiteY8" fmla="*/ 11001 h 19050"/>
                <a:gd name="connsiteX9" fmla="*/ 18602 w 19050"/>
                <a:gd name="connsiteY9" fmla="*/ 9687 h 19050"/>
                <a:gd name="connsiteX10" fmla="*/ 18117 w 19050"/>
                <a:gd name="connsiteY10" fmla="*/ 9982 h 19050"/>
                <a:gd name="connsiteX11" fmla="*/ 17926 w 19050"/>
                <a:gd name="connsiteY11" fmla="*/ 10068 h 19050"/>
                <a:gd name="connsiteX12" fmla="*/ 17774 w 19050"/>
                <a:gd name="connsiteY12" fmla="*/ 10116 h 19050"/>
                <a:gd name="connsiteX13" fmla="*/ 17697 w 19050"/>
                <a:gd name="connsiteY13" fmla="*/ 10135 h 19050"/>
                <a:gd name="connsiteX14" fmla="*/ 17679 w 19050"/>
                <a:gd name="connsiteY14" fmla="*/ 10135 h 19050"/>
                <a:gd name="connsiteX15" fmla="*/ 17640 w 19050"/>
                <a:gd name="connsiteY15" fmla="*/ 10144 h 19050"/>
                <a:gd name="connsiteX16" fmla="*/ 17517 w 19050"/>
                <a:gd name="connsiteY16" fmla="*/ 10173 h 19050"/>
                <a:gd name="connsiteX17" fmla="*/ 17393 w 19050"/>
                <a:gd name="connsiteY17" fmla="*/ 10182 h 19050"/>
                <a:gd name="connsiteX18" fmla="*/ 17269 w 19050"/>
                <a:gd name="connsiteY18" fmla="*/ 10192 h 19050"/>
                <a:gd name="connsiteX19" fmla="*/ 17221 w 19050"/>
                <a:gd name="connsiteY19" fmla="*/ 10192 h 19050"/>
                <a:gd name="connsiteX20" fmla="*/ 17183 w 19050"/>
                <a:gd name="connsiteY20" fmla="*/ 10192 h 19050"/>
                <a:gd name="connsiteX21" fmla="*/ 17145 w 19050"/>
                <a:gd name="connsiteY21" fmla="*/ 10192 h 19050"/>
                <a:gd name="connsiteX22" fmla="*/ 17002 w 19050"/>
                <a:gd name="connsiteY22" fmla="*/ 10182 h 19050"/>
                <a:gd name="connsiteX23" fmla="*/ 16821 w 19050"/>
                <a:gd name="connsiteY23" fmla="*/ 10144 h 19050"/>
                <a:gd name="connsiteX24" fmla="*/ 16774 w 19050"/>
                <a:gd name="connsiteY24" fmla="*/ 10135 h 19050"/>
                <a:gd name="connsiteX25" fmla="*/ 16707 w 19050"/>
                <a:gd name="connsiteY25" fmla="*/ 10125 h 19050"/>
                <a:gd name="connsiteX26" fmla="*/ 16602 w 19050"/>
                <a:gd name="connsiteY26" fmla="*/ 10096 h 19050"/>
                <a:gd name="connsiteX27" fmla="*/ 16345 w 19050"/>
                <a:gd name="connsiteY27" fmla="*/ 9982 h 19050"/>
                <a:gd name="connsiteX28" fmla="*/ 11659 w 19050"/>
                <a:gd name="connsiteY28" fmla="*/ 7144 h 19050"/>
                <a:gd name="connsiteX29" fmla="*/ 11621 w 19050"/>
                <a:gd name="connsiteY29" fmla="*/ 8277 h 19050"/>
                <a:gd name="connsiteX30" fmla="*/ 11240 w 19050"/>
                <a:gd name="connsiteY30" fmla="*/ 8811 h 19050"/>
                <a:gd name="connsiteX31" fmla="*/ 7144 w 19050"/>
                <a:gd name="connsiteY31" fmla="*/ 11182 h 19050"/>
                <a:gd name="connsiteX32" fmla="*/ 7363 w 19050"/>
                <a:gd name="connsiteY32" fmla="*/ 11382 h 19050"/>
                <a:gd name="connsiteX33" fmla="*/ 13202 w 19050"/>
                <a:gd name="connsiteY33" fmla="*/ 14935 h 19050"/>
                <a:gd name="connsiteX34" fmla="*/ 13573 w 19050"/>
                <a:gd name="connsiteY34" fmla="*/ 15069 h 19050"/>
                <a:gd name="connsiteX35" fmla="*/ 13640 w 19050"/>
                <a:gd name="connsiteY35" fmla="*/ 15088 h 19050"/>
                <a:gd name="connsiteX36" fmla="*/ 14059 w 19050"/>
                <a:gd name="connsiteY36" fmla="*/ 15145 h 19050"/>
                <a:gd name="connsiteX37" fmla="*/ 14078 w 19050"/>
                <a:gd name="connsiteY37" fmla="*/ 15145 h 19050"/>
                <a:gd name="connsiteX38" fmla="*/ 14526 w 19050"/>
                <a:gd name="connsiteY38" fmla="*/ 15088 h 19050"/>
                <a:gd name="connsiteX39" fmla="*/ 14545 w 19050"/>
                <a:gd name="connsiteY39" fmla="*/ 15078 h 19050"/>
                <a:gd name="connsiteX40" fmla="*/ 14945 w 19050"/>
                <a:gd name="connsiteY40" fmla="*/ 14935 h 19050"/>
                <a:gd name="connsiteX41" fmla="*/ 19660 w 19050"/>
                <a:gd name="connsiteY41" fmla="*/ 12192 h 19050"/>
                <a:gd name="connsiteX42" fmla="*/ 19812 w 19050"/>
                <a:gd name="connsiteY42" fmla="*/ 12068 h 19050"/>
                <a:gd name="connsiteX43" fmla="*/ 18860 w 19050"/>
                <a:gd name="connsiteY43" fmla="*/ 11506 h 19050"/>
                <a:gd name="connsiteX44" fmla="*/ 18888 w 19050"/>
                <a:gd name="connsiteY44" fmla="*/ 11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8888" y="11516"/>
                  </a:moveTo>
                  <a:cubicBezTo>
                    <a:pt x="18831" y="11468"/>
                    <a:pt x="18774" y="11430"/>
                    <a:pt x="18736" y="11382"/>
                  </a:cubicBezTo>
                  <a:cubicBezTo>
                    <a:pt x="18698" y="11364"/>
                    <a:pt x="18679" y="11335"/>
                    <a:pt x="18669" y="11297"/>
                  </a:cubicBezTo>
                  <a:cubicBezTo>
                    <a:pt x="18669" y="11297"/>
                    <a:pt x="18660" y="11297"/>
                    <a:pt x="18640" y="11278"/>
                  </a:cubicBezTo>
                  <a:cubicBezTo>
                    <a:pt x="18631" y="11259"/>
                    <a:pt x="18622" y="11240"/>
                    <a:pt x="18622" y="11230"/>
                  </a:cubicBezTo>
                  <a:cubicBezTo>
                    <a:pt x="18602" y="11211"/>
                    <a:pt x="18593" y="11173"/>
                    <a:pt x="18583" y="11154"/>
                  </a:cubicBezTo>
                  <a:cubicBezTo>
                    <a:pt x="18583" y="11135"/>
                    <a:pt x="18574" y="11106"/>
                    <a:pt x="18555" y="11059"/>
                  </a:cubicBezTo>
                  <a:lnTo>
                    <a:pt x="18555" y="11011"/>
                  </a:lnTo>
                  <a:lnTo>
                    <a:pt x="18555" y="11001"/>
                  </a:lnTo>
                  <a:lnTo>
                    <a:pt x="18602" y="9687"/>
                  </a:lnTo>
                  <a:lnTo>
                    <a:pt x="18117" y="9982"/>
                  </a:lnTo>
                  <a:cubicBezTo>
                    <a:pt x="18050" y="10011"/>
                    <a:pt x="17993" y="10049"/>
                    <a:pt x="17926" y="10068"/>
                  </a:cubicBezTo>
                  <a:cubicBezTo>
                    <a:pt x="17879" y="10087"/>
                    <a:pt x="17831" y="10106"/>
                    <a:pt x="17774" y="10116"/>
                  </a:cubicBezTo>
                  <a:cubicBezTo>
                    <a:pt x="17755" y="10116"/>
                    <a:pt x="17736" y="10125"/>
                    <a:pt x="17697" y="10135"/>
                  </a:cubicBezTo>
                  <a:lnTo>
                    <a:pt x="17679" y="10135"/>
                  </a:lnTo>
                  <a:cubicBezTo>
                    <a:pt x="17669" y="10135"/>
                    <a:pt x="17659" y="10144"/>
                    <a:pt x="17640" y="10144"/>
                  </a:cubicBezTo>
                  <a:cubicBezTo>
                    <a:pt x="17602" y="10154"/>
                    <a:pt x="17564" y="10173"/>
                    <a:pt x="17517" y="10173"/>
                  </a:cubicBezTo>
                  <a:cubicBezTo>
                    <a:pt x="17479" y="10182"/>
                    <a:pt x="17441" y="10182"/>
                    <a:pt x="17393" y="10182"/>
                  </a:cubicBezTo>
                  <a:cubicBezTo>
                    <a:pt x="17355" y="10192"/>
                    <a:pt x="17317" y="10192"/>
                    <a:pt x="17269" y="10192"/>
                  </a:cubicBezTo>
                  <a:lnTo>
                    <a:pt x="17221" y="10192"/>
                  </a:lnTo>
                  <a:lnTo>
                    <a:pt x="17183" y="10192"/>
                  </a:lnTo>
                  <a:lnTo>
                    <a:pt x="17145" y="10192"/>
                  </a:lnTo>
                  <a:cubicBezTo>
                    <a:pt x="17098" y="10192"/>
                    <a:pt x="17059" y="10182"/>
                    <a:pt x="17002" y="10182"/>
                  </a:cubicBezTo>
                  <a:cubicBezTo>
                    <a:pt x="16945" y="10182"/>
                    <a:pt x="16898" y="10173"/>
                    <a:pt x="16821" y="10144"/>
                  </a:cubicBezTo>
                  <a:cubicBezTo>
                    <a:pt x="16821" y="10144"/>
                    <a:pt x="16793" y="10144"/>
                    <a:pt x="16774" y="10135"/>
                  </a:cubicBezTo>
                  <a:cubicBezTo>
                    <a:pt x="16745" y="10135"/>
                    <a:pt x="16726" y="10125"/>
                    <a:pt x="16707" y="10125"/>
                  </a:cubicBezTo>
                  <a:cubicBezTo>
                    <a:pt x="16678" y="10116"/>
                    <a:pt x="16631" y="10106"/>
                    <a:pt x="16602" y="10096"/>
                  </a:cubicBezTo>
                  <a:cubicBezTo>
                    <a:pt x="16498" y="10068"/>
                    <a:pt x="16412" y="10020"/>
                    <a:pt x="16345" y="9982"/>
                  </a:cubicBezTo>
                  <a:lnTo>
                    <a:pt x="11659" y="7144"/>
                  </a:lnTo>
                  <a:lnTo>
                    <a:pt x="11621" y="8277"/>
                  </a:lnTo>
                  <a:cubicBezTo>
                    <a:pt x="11621" y="8477"/>
                    <a:pt x="11487" y="8668"/>
                    <a:pt x="11240" y="8811"/>
                  </a:cubicBezTo>
                  <a:lnTo>
                    <a:pt x="7144" y="11182"/>
                  </a:lnTo>
                  <a:cubicBezTo>
                    <a:pt x="7211" y="11268"/>
                    <a:pt x="7277" y="11325"/>
                    <a:pt x="7363" y="11382"/>
                  </a:cubicBezTo>
                  <a:lnTo>
                    <a:pt x="13202" y="14935"/>
                  </a:lnTo>
                  <a:cubicBezTo>
                    <a:pt x="13316" y="15002"/>
                    <a:pt x="13430" y="15040"/>
                    <a:pt x="13573" y="15069"/>
                  </a:cubicBezTo>
                  <a:cubicBezTo>
                    <a:pt x="13592" y="15078"/>
                    <a:pt x="13611" y="15088"/>
                    <a:pt x="13640" y="15088"/>
                  </a:cubicBezTo>
                  <a:cubicBezTo>
                    <a:pt x="13783" y="15126"/>
                    <a:pt x="13907" y="15145"/>
                    <a:pt x="14059" y="15145"/>
                  </a:cubicBezTo>
                  <a:lnTo>
                    <a:pt x="14078" y="15145"/>
                  </a:lnTo>
                  <a:cubicBezTo>
                    <a:pt x="14231" y="15145"/>
                    <a:pt x="14383" y="15126"/>
                    <a:pt x="14526" y="15088"/>
                  </a:cubicBezTo>
                  <a:lnTo>
                    <a:pt x="14545" y="15078"/>
                  </a:lnTo>
                  <a:cubicBezTo>
                    <a:pt x="14697" y="15050"/>
                    <a:pt x="14830" y="15002"/>
                    <a:pt x="14945" y="14935"/>
                  </a:cubicBezTo>
                  <a:lnTo>
                    <a:pt x="19660" y="12192"/>
                  </a:lnTo>
                  <a:cubicBezTo>
                    <a:pt x="19717" y="12164"/>
                    <a:pt x="19755" y="12116"/>
                    <a:pt x="19812" y="12068"/>
                  </a:cubicBezTo>
                  <a:lnTo>
                    <a:pt x="18860" y="11506"/>
                  </a:lnTo>
                  <a:lnTo>
                    <a:pt x="18888" y="1151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EA470C9-C258-498C-8C02-3AB09856F0AB}"/>
                </a:ext>
              </a:extLst>
            </p:cNvPr>
            <p:cNvSpPr/>
            <p:nvPr/>
          </p:nvSpPr>
          <p:spPr>
            <a:xfrm>
              <a:off x="5154083" y="5376611"/>
              <a:ext cx="19050" cy="19050"/>
            </a:xfrm>
            <a:custGeom>
              <a:avLst/>
              <a:gdLst>
                <a:gd name="connsiteX0" fmla="*/ 17402 w 19050"/>
                <a:gd name="connsiteY0" fmla="*/ 10601 h 19050"/>
                <a:gd name="connsiteX1" fmla="*/ 17240 w 19050"/>
                <a:gd name="connsiteY1" fmla="*/ 10496 h 19050"/>
                <a:gd name="connsiteX2" fmla="*/ 17164 w 19050"/>
                <a:gd name="connsiteY2" fmla="*/ 10392 h 19050"/>
                <a:gd name="connsiteX3" fmla="*/ 17154 w 19050"/>
                <a:gd name="connsiteY3" fmla="*/ 10373 h 19050"/>
                <a:gd name="connsiteX4" fmla="*/ 17154 w 19050"/>
                <a:gd name="connsiteY4" fmla="*/ 10363 h 19050"/>
                <a:gd name="connsiteX5" fmla="*/ 17116 w 19050"/>
                <a:gd name="connsiteY5" fmla="*/ 10325 h 19050"/>
                <a:gd name="connsiteX6" fmla="*/ 17088 w 19050"/>
                <a:gd name="connsiteY6" fmla="*/ 10249 h 19050"/>
                <a:gd name="connsiteX7" fmla="*/ 17069 w 19050"/>
                <a:gd name="connsiteY7" fmla="*/ 10182 h 19050"/>
                <a:gd name="connsiteX8" fmla="*/ 17069 w 19050"/>
                <a:gd name="connsiteY8" fmla="*/ 10106 h 19050"/>
                <a:gd name="connsiteX9" fmla="*/ 17069 w 19050"/>
                <a:gd name="connsiteY9" fmla="*/ 10087 h 19050"/>
                <a:gd name="connsiteX10" fmla="*/ 17116 w 19050"/>
                <a:gd name="connsiteY10" fmla="*/ 8649 h 19050"/>
                <a:gd name="connsiteX11" fmla="*/ 16497 w 19050"/>
                <a:gd name="connsiteY11" fmla="*/ 9010 h 19050"/>
                <a:gd name="connsiteX12" fmla="*/ 16326 w 19050"/>
                <a:gd name="connsiteY12" fmla="*/ 9096 h 19050"/>
                <a:gd name="connsiteX13" fmla="*/ 16164 w 19050"/>
                <a:gd name="connsiteY13" fmla="*/ 9144 h 19050"/>
                <a:gd name="connsiteX14" fmla="*/ 16097 w 19050"/>
                <a:gd name="connsiteY14" fmla="*/ 9173 h 19050"/>
                <a:gd name="connsiteX15" fmla="*/ 16068 w 19050"/>
                <a:gd name="connsiteY15" fmla="*/ 9173 h 19050"/>
                <a:gd name="connsiteX16" fmla="*/ 16040 w 19050"/>
                <a:gd name="connsiteY16" fmla="*/ 9182 h 19050"/>
                <a:gd name="connsiteX17" fmla="*/ 15907 w 19050"/>
                <a:gd name="connsiteY17" fmla="*/ 9201 h 19050"/>
                <a:gd name="connsiteX18" fmla="*/ 15792 w 19050"/>
                <a:gd name="connsiteY18" fmla="*/ 9220 h 19050"/>
                <a:gd name="connsiteX19" fmla="*/ 15640 w 19050"/>
                <a:gd name="connsiteY19" fmla="*/ 9220 h 19050"/>
                <a:gd name="connsiteX20" fmla="*/ 15612 w 19050"/>
                <a:gd name="connsiteY20" fmla="*/ 9220 h 19050"/>
                <a:gd name="connsiteX21" fmla="*/ 15592 w 19050"/>
                <a:gd name="connsiteY21" fmla="*/ 9220 h 19050"/>
                <a:gd name="connsiteX22" fmla="*/ 15526 w 19050"/>
                <a:gd name="connsiteY22" fmla="*/ 9220 h 19050"/>
                <a:gd name="connsiteX23" fmla="*/ 15392 w 19050"/>
                <a:gd name="connsiteY23" fmla="*/ 9211 h 19050"/>
                <a:gd name="connsiteX24" fmla="*/ 15202 w 19050"/>
                <a:gd name="connsiteY24" fmla="*/ 9192 h 19050"/>
                <a:gd name="connsiteX25" fmla="*/ 15164 w 19050"/>
                <a:gd name="connsiteY25" fmla="*/ 9173 h 19050"/>
                <a:gd name="connsiteX26" fmla="*/ 15107 w 19050"/>
                <a:gd name="connsiteY26" fmla="*/ 9154 h 19050"/>
                <a:gd name="connsiteX27" fmla="*/ 14983 w 19050"/>
                <a:gd name="connsiteY27" fmla="*/ 9125 h 19050"/>
                <a:gd name="connsiteX28" fmla="*/ 14735 w 19050"/>
                <a:gd name="connsiteY28" fmla="*/ 9010 h 19050"/>
                <a:gd name="connsiteX29" fmla="*/ 11659 w 19050"/>
                <a:gd name="connsiteY29" fmla="*/ 7144 h 19050"/>
                <a:gd name="connsiteX30" fmla="*/ 11621 w 19050"/>
                <a:gd name="connsiteY30" fmla="*/ 8287 h 19050"/>
                <a:gd name="connsiteX31" fmla="*/ 11239 w 19050"/>
                <a:gd name="connsiteY31" fmla="*/ 8801 h 19050"/>
                <a:gd name="connsiteX32" fmla="*/ 7144 w 19050"/>
                <a:gd name="connsiteY32" fmla="*/ 11182 h 19050"/>
                <a:gd name="connsiteX33" fmla="*/ 7363 w 19050"/>
                <a:gd name="connsiteY33" fmla="*/ 11382 h 19050"/>
                <a:gd name="connsiteX34" fmla="*/ 13202 w 19050"/>
                <a:gd name="connsiteY34" fmla="*/ 14907 h 19050"/>
                <a:gd name="connsiteX35" fmla="*/ 13573 w 19050"/>
                <a:gd name="connsiteY35" fmla="*/ 15069 h 19050"/>
                <a:gd name="connsiteX36" fmla="*/ 13630 w 19050"/>
                <a:gd name="connsiteY36" fmla="*/ 15078 h 19050"/>
                <a:gd name="connsiteX37" fmla="*/ 14059 w 19050"/>
                <a:gd name="connsiteY37" fmla="*/ 15126 h 19050"/>
                <a:gd name="connsiteX38" fmla="*/ 14078 w 19050"/>
                <a:gd name="connsiteY38" fmla="*/ 15126 h 19050"/>
                <a:gd name="connsiteX39" fmla="*/ 14526 w 19050"/>
                <a:gd name="connsiteY39" fmla="*/ 15078 h 19050"/>
                <a:gd name="connsiteX40" fmla="*/ 14545 w 19050"/>
                <a:gd name="connsiteY40" fmla="*/ 15069 h 19050"/>
                <a:gd name="connsiteX41" fmla="*/ 14954 w 19050"/>
                <a:gd name="connsiteY41" fmla="*/ 14907 h 19050"/>
                <a:gd name="connsiteX42" fmla="*/ 19660 w 19050"/>
                <a:gd name="connsiteY42" fmla="*/ 12173 h 19050"/>
                <a:gd name="connsiteX43" fmla="*/ 19783 w 19050"/>
                <a:gd name="connsiteY43" fmla="*/ 12078 h 19050"/>
                <a:gd name="connsiteX44" fmla="*/ 17364 w 19050"/>
                <a:gd name="connsiteY44" fmla="*/ 10611 h 19050"/>
                <a:gd name="connsiteX45" fmla="*/ 17364 w 19050"/>
                <a:gd name="connsiteY45" fmla="*/ 106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402" y="10601"/>
                  </a:moveTo>
                  <a:cubicBezTo>
                    <a:pt x="17336" y="10563"/>
                    <a:pt x="17278" y="10535"/>
                    <a:pt x="17240" y="10496"/>
                  </a:cubicBezTo>
                  <a:cubicBezTo>
                    <a:pt x="17221" y="10458"/>
                    <a:pt x="17193" y="10430"/>
                    <a:pt x="17164" y="10392"/>
                  </a:cubicBezTo>
                  <a:lnTo>
                    <a:pt x="17154" y="10373"/>
                  </a:lnTo>
                  <a:lnTo>
                    <a:pt x="17154" y="10363"/>
                  </a:lnTo>
                  <a:cubicBezTo>
                    <a:pt x="17145" y="10354"/>
                    <a:pt x="17126" y="10325"/>
                    <a:pt x="17116" y="10325"/>
                  </a:cubicBezTo>
                  <a:cubicBezTo>
                    <a:pt x="17107" y="10306"/>
                    <a:pt x="17088" y="10278"/>
                    <a:pt x="17088" y="10249"/>
                  </a:cubicBezTo>
                  <a:cubicBezTo>
                    <a:pt x="17078" y="10230"/>
                    <a:pt x="17069" y="10182"/>
                    <a:pt x="17069" y="10182"/>
                  </a:cubicBezTo>
                  <a:lnTo>
                    <a:pt x="17069" y="10106"/>
                  </a:lnTo>
                  <a:lnTo>
                    <a:pt x="17069" y="10087"/>
                  </a:lnTo>
                  <a:lnTo>
                    <a:pt x="17116" y="8649"/>
                  </a:lnTo>
                  <a:lnTo>
                    <a:pt x="16497" y="9010"/>
                  </a:lnTo>
                  <a:cubicBezTo>
                    <a:pt x="16450" y="9039"/>
                    <a:pt x="16383" y="9077"/>
                    <a:pt x="16326" y="9096"/>
                  </a:cubicBezTo>
                  <a:cubicBezTo>
                    <a:pt x="16278" y="9096"/>
                    <a:pt x="16221" y="9125"/>
                    <a:pt x="16164" y="9144"/>
                  </a:cubicBezTo>
                  <a:cubicBezTo>
                    <a:pt x="16145" y="9154"/>
                    <a:pt x="16116" y="9154"/>
                    <a:pt x="16097" y="9173"/>
                  </a:cubicBezTo>
                  <a:lnTo>
                    <a:pt x="16068" y="9173"/>
                  </a:lnTo>
                  <a:cubicBezTo>
                    <a:pt x="16068" y="9173"/>
                    <a:pt x="16050" y="9173"/>
                    <a:pt x="16040" y="9182"/>
                  </a:cubicBezTo>
                  <a:cubicBezTo>
                    <a:pt x="16002" y="9192"/>
                    <a:pt x="15954" y="9192"/>
                    <a:pt x="15907" y="9201"/>
                  </a:cubicBezTo>
                  <a:cubicBezTo>
                    <a:pt x="15869" y="9201"/>
                    <a:pt x="15830" y="9211"/>
                    <a:pt x="15792" y="9220"/>
                  </a:cubicBezTo>
                  <a:cubicBezTo>
                    <a:pt x="15745" y="9220"/>
                    <a:pt x="15707" y="9220"/>
                    <a:pt x="15640" y="9220"/>
                  </a:cubicBezTo>
                  <a:cubicBezTo>
                    <a:pt x="15640" y="9220"/>
                    <a:pt x="15630" y="9220"/>
                    <a:pt x="15612" y="9220"/>
                  </a:cubicBezTo>
                  <a:lnTo>
                    <a:pt x="15592" y="9220"/>
                  </a:lnTo>
                  <a:cubicBezTo>
                    <a:pt x="15583" y="9220"/>
                    <a:pt x="15526" y="9220"/>
                    <a:pt x="15526" y="9220"/>
                  </a:cubicBezTo>
                  <a:cubicBezTo>
                    <a:pt x="15488" y="9220"/>
                    <a:pt x="15430" y="9220"/>
                    <a:pt x="15392" y="9211"/>
                  </a:cubicBezTo>
                  <a:cubicBezTo>
                    <a:pt x="15335" y="9211"/>
                    <a:pt x="15278" y="9201"/>
                    <a:pt x="15202" y="9192"/>
                  </a:cubicBezTo>
                  <a:cubicBezTo>
                    <a:pt x="15202" y="9192"/>
                    <a:pt x="15183" y="9182"/>
                    <a:pt x="15164" y="9173"/>
                  </a:cubicBezTo>
                  <a:cubicBezTo>
                    <a:pt x="15145" y="9173"/>
                    <a:pt x="15126" y="9154"/>
                    <a:pt x="15107" y="9154"/>
                  </a:cubicBezTo>
                  <a:cubicBezTo>
                    <a:pt x="15069" y="9144"/>
                    <a:pt x="15021" y="9134"/>
                    <a:pt x="14983" y="9125"/>
                  </a:cubicBezTo>
                  <a:cubicBezTo>
                    <a:pt x="14897" y="9096"/>
                    <a:pt x="14802" y="9058"/>
                    <a:pt x="14735" y="9010"/>
                  </a:cubicBezTo>
                  <a:lnTo>
                    <a:pt x="11659" y="7144"/>
                  </a:lnTo>
                  <a:lnTo>
                    <a:pt x="11621" y="8287"/>
                  </a:lnTo>
                  <a:cubicBezTo>
                    <a:pt x="11611" y="8477"/>
                    <a:pt x="11487" y="8658"/>
                    <a:pt x="11239" y="8801"/>
                  </a:cubicBezTo>
                  <a:lnTo>
                    <a:pt x="7144" y="11182"/>
                  </a:lnTo>
                  <a:cubicBezTo>
                    <a:pt x="7201" y="11259"/>
                    <a:pt x="7277" y="11325"/>
                    <a:pt x="7363" y="11382"/>
                  </a:cubicBezTo>
                  <a:lnTo>
                    <a:pt x="13202" y="14907"/>
                  </a:lnTo>
                  <a:cubicBezTo>
                    <a:pt x="13316" y="14983"/>
                    <a:pt x="13430" y="15030"/>
                    <a:pt x="13573" y="15069"/>
                  </a:cubicBezTo>
                  <a:cubicBezTo>
                    <a:pt x="13592" y="15069"/>
                    <a:pt x="13630" y="15078"/>
                    <a:pt x="13630" y="15078"/>
                  </a:cubicBezTo>
                  <a:cubicBezTo>
                    <a:pt x="13764" y="15107"/>
                    <a:pt x="13916" y="15126"/>
                    <a:pt x="14059" y="15126"/>
                  </a:cubicBezTo>
                  <a:lnTo>
                    <a:pt x="14078" y="15126"/>
                  </a:lnTo>
                  <a:cubicBezTo>
                    <a:pt x="14230" y="15126"/>
                    <a:pt x="14383" y="15107"/>
                    <a:pt x="14526" y="15078"/>
                  </a:cubicBezTo>
                  <a:lnTo>
                    <a:pt x="14545" y="15069"/>
                  </a:lnTo>
                  <a:cubicBezTo>
                    <a:pt x="14697" y="15030"/>
                    <a:pt x="14830" y="14973"/>
                    <a:pt x="14954" y="14907"/>
                  </a:cubicBezTo>
                  <a:lnTo>
                    <a:pt x="19660" y="12173"/>
                  </a:lnTo>
                  <a:cubicBezTo>
                    <a:pt x="19717" y="12144"/>
                    <a:pt x="19745" y="12106"/>
                    <a:pt x="19783" y="12078"/>
                  </a:cubicBezTo>
                  <a:lnTo>
                    <a:pt x="17364" y="10611"/>
                  </a:lnTo>
                  <a:lnTo>
                    <a:pt x="17364" y="10601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937B95C-81D9-47D5-A154-E3F2910CCD1D}"/>
                </a:ext>
              </a:extLst>
            </p:cNvPr>
            <p:cNvSpPr/>
            <p:nvPr/>
          </p:nvSpPr>
          <p:spPr>
            <a:xfrm>
              <a:off x="5162484" y="5381688"/>
              <a:ext cx="19050" cy="19050"/>
            </a:xfrm>
            <a:custGeom>
              <a:avLst/>
              <a:gdLst>
                <a:gd name="connsiteX0" fmla="*/ 11630 w 19050"/>
                <a:gd name="connsiteY0" fmla="*/ 8277 h 19050"/>
                <a:gd name="connsiteX1" fmla="*/ 11239 w 19050"/>
                <a:gd name="connsiteY1" fmla="*/ 8801 h 19050"/>
                <a:gd name="connsiteX2" fmla="*/ 7144 w 19050"/>
                <a:gd name="connsiteY2" fmla="*/ 11173 h 19050"/>
                <a:gd name="connsiteX3" fmla="*/ 7363 w 19050"/>
                <a:gd name="connsiteY3" fmla="*/ 11373 h 19050"/>
                <a:gd name="connsiteX4" fmla="*/ 14640 w 19050"/>
                <a:gd name="connsiteY4" fmla="*/ 15773 h 19050"/>
                <a:gd name="connsiteX5" fmla="*/ 15002 w 19050"/>
                <a:gd name="connsiteY5" fmla="*/ 15916 h 19050"/>
                <a:gd name="connsiteX6" fmla="*/ 15069 w 19050"/>
                <a:gd name="connsiteY6" fmla="*/ 15945 h 19050"/>
                <a:gd name="connsiteX7" fmla="*/ 15488 w 19050"/>
                <a:gd name="connsiteY7" fmla="*/ 15983 h 19050"/>
                <a:gd name="connsiteX8" fmla="*/ 15507 w 19050"/>
                <a:gd name="connsiteY8" fmla="*/ 15983 h 19050"/>
                <a:gd name="connsiteX9" fmla="*/ 15955 w 19050"/>
                <a:gd name="connsiteY9" fmla="*/ 15916 h 19050"/>
                <a:gd name="connsiteX10" fmla="*/ 15973 w 19050"/>
                <a:gd name="connsiteY10" fmla="*/ 15916 h 19050"/>
                <a:gd name="connsiteX11" fmla="*/ 16383 w 19050"/>
                <a:gd name="connsiteY11" fmla="*/ 15764 h 19050"/>
                <a:gd name="connsiteX12" fmla="*/ 21089 w 19050"/>
                <a:gd name="connsiteY12" fmla="*/ 13040 h 19050"/>
                <a:gd name="connsiteX13" fmla="*/ 21231 w 19050"/>
                <a:gd name="connsiteY13" fmla="*/ 12916 h 19050"/>
                <a:gd name="connsiteX14" fmla="*/ 11668 w 19050"/>
                <a:gd name="connsiteY14" fmla="*/ 7144 h 19050"/>
                <a:gd name="connsiteX15" fmla="*/ 11630 w 19050"/>
                <a:gd name="connsiteY15" fmla="*/ 82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" h="19050">
                  <a:moveTo>
                    <a:pt x="11630" y="8277"/>
                  </a:moveTo>
                  <a:cubicBezTo>
                    <a:pt x="11621" y="8477"/>
                    <a:pt x="11487" y="8658"/>
                    <a:pt x="11239" y="8801"/>
                  </a:cubicBezTo>
                  <a:lnTo>
                    <a:pt x="7144" y="11173"/>
                  </a:lnTo>
                  <a:cubicBezTo>
                    <a:pt x="7211" y="11249"/>
                    <a:pt x="7268" y="11306"/>
                    <a:pt x="7363" y="11373"/>
                  </a:cubicBezTo>
                  <a:lnTo>
                    <a:pt x="14640" y="15773"/>
                  </a:lnTo>
                  <a:cubicBezTo>
                    <a:pt x="14745" y="15831"/>
                    <a:pt x="14859" y="15888"/>
                    <a:pt x="15002" y="15916"/>
                  </a:cubicBezTo>
                  <a:cubicBezTo>
                    <a:pt x="15021" y="15916"/>
                    <a:pt x="15040" y="15935"/>
                    <a:pt x="15069" y="15945"/>
                  </a:cubicBezTo>
                  <a:cubicBezTo>
                    <a:pt x="15202" y="15964"/>
                    <a:pt x="15345" y="15983"/>
                    <a:pt x="15488" y="15983"/>
                  </a:cubicBezTo>
                  <a:lnTo>
                    <a:pt x="15507" y="15983"/>
                  </a:lnTo>
                  <a:cubicBezTo>
                    <a:pt x="15659" y="15983"/>
                    <a:pt x="15802" y="15964"/>
                    <a:pt x="15955" y="15916"/>
                  </a:cubicBezTo>
                  <a:lnTo>
                    <a:pt x="15973" y="15916"/>
                  </a:lnTo>
                  <a:cubicBezTo>
                    <a:pt x="16126" y="15888"/>
                    <a:pt x="16250" y="15831"/>
                    <a:pt x="16383" y="15764"/>
                  </a:cubicBezTo>
                  <a:lnTo>
                    <a:pt x="21089" y="13040"/>
                  </a:lnTo>
                  <a:cubicBezTo>
                    <a:pt x="21146" y="13002"/>
                    <a:pt x="21165" y="12973"/>
                    <a:pt x="21231" y="12916"/>
                  </a:cubicBezTo>
                  <a:lnTo>
                    <a:pt x="11668" y="7144"/>
                  </a:lnTo>
                  <a:lnTo>
                    <a:pt x="11630" y="827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73C3707-5379-4663-AB80-4CF3CB0551F2}"/>
                </a:ext>
              </a:extLst>
            </p:cNvPr>
            <p:cNvSpPr/>
            <p:nvPr/>
          </p:nvSpPr>
          <p:spPr>
            <a:xfrm>
              <a:off x="5149663" y="5382431"/>
              <a:ext cx="28575" cy="19050"/>
            </a:xfrm>
            <a:custGeom>
              <a:avLst/>
              <a:gdLst>
                <a:gd name="connsiteX0" fmla="*/ 20126 w 28575"/>
                <a:gd name="connsiteY0" fmla="*/ 12306 h 19050"/>
                <a:gd name="connsiteX1" fmla="*/ 19964 w 28575"/>
                <a:gd name="connsiteY1" fmla="*/ 12192 h 19050"/>
                <a:gd name="connsiteX2" fmla="*/ 19878 w 28575"/>
                <a:gd name="connsiteY2" fmla="*/ 12097 h 19050"/>
                <a:gd name="connsiteX3" fmla="*/ 19878 w 28575"/>
                <a:gd name="connsiteY3" fmla="*/ 12078 h 19050"/>
                <a:gd name="connsiteX4" fmla="*/ 19869 w 28575"/>
                <a:gd name="connsiteY4" fmla="*/ 12068 h 19050"/>
                <a:gd name="connsiteX5" fmla="*/ 19840 w 28575"/>
                <a:gd name="connsiteY5" fmla="*/ 12030 h 19050"/>
                <a:gd name="connsiteX6" fmla="*/ 19821 w 28575"/>
                <a:gd name="connsiteY6" fmla="*/ 11944 h 19050"/>
                <a:gd name="connsiteX7" fmla="*/ 19793 w 28575"/>
                <a:gd name="connsiteY7" fmla="*/ 11878 h 19050"/>
                <a:gd name="connsiteX8" fmla="*/ 19783 w 28575"/>
                <a:gd name="connsiteY8" fmla="*/ 11802 h 19050"/>
                <a:gd name="connsiteX9" fmla="*/ 19783 w 28575"/>
                <a:gd name="connsiteY9" fmla="*/ 11782 h 19050"/>
                <a:gd name="connsiteX10" fmla="*/ 19840 w 28575"/>
                <a:gd name="connsiteY10" fmla="*/ 10487 h 19050"/>
                <a:gd name="connsiteX11" fmla="*/ 19355 w 28575"/>
                <a:gd name="connsiteY11" fmla="*/ 10763 h 19050"/>
                <a:gd name="connsiteX12" fmla="*/ 19155 w 28575"/>
                <a:gd name="connsiteY12" fmla="*/ 10859 h 19050"/>
                <a:gd name="connsiteX13" fmla="*/ 19002 w 28575"/>
                <a:gd name="connsiteY13" fmla="*/ 10906 h 19050"/>
                <a:gd name="connsiteX14" fmla="*/ 18935 w 28575"/>
                <a:gd name="connsiteY14" fmla="*/ 10916 h 19050"/>
                <a:gd name="connsiteX15" fmla="*/ 18907 w 28575"/>
                <a:gd name="connsiteY15" fmla="*/ 10925 h 19050"/>
                <a:gd name="connsiteX16" fmla="*/ 18878 w 28575"/>
                <a:gd name="connsiteY16" fmla="*/ 10935 h 19050"/>
                <a:gd name="connsiteX17" fmla="*/ 18745 w 28575"/>
                <a:gd name="connsiteY17" fmla="*/ 10954 h 19050"/>
                <a:gd name="connsiteX18" fmla="*/ 18621 w 28575"/>
                <a:gd name="connsiteY18" fmla="*/ 10992 h 19050"/>
                <a:gd name="connsiteX19" fmla="*/ 18497 w 28575"/>
                <a:gd name="connsiteY19" fmla="*/ 10992 h 19050"/>
                <a:gd name="connsiteX20" fmla="*/ 18459 w 28575"/>
                <a:gd name="connsiteY20" fmla="*/ 10992 h 19050"/>
                <a:gd name="connsiteX21" fmla="*/ 18440 w 28575"/>
                <a:gd name="connsiteY21" fmla="*/ 10992 h 19050"/>
                <a:gd name="connsiteX22" fmla="*/ 18364 w 28575"/>
                <a:gd name="connsiteY22" fmla="*/ 10992 h 19050"/>
                <a:gd name="connsiteX23" fmla="*/ 18231 w 28575"/>
                <a:gd name="connsiteY23" fmla="*/ 10982 h 19050"/>
                <a:gd name="connsiteX24" fmla="*/ 18069 w 28575"/>
                <a:gd name="connsiteY24" fmla="*/ 10954 h 19050"/>
                <a:gd name="connsiteX25" fmla="*/ 18002 w 28575"/>
                <a:gd name="connsiteY25" fmla="*/ 10935 h 19050"/>
                <a:gd name="connsiteX26" fmla="*/ 17945 w 28575"/>
                <a:gd name="connsiteY26" fmla="*/ 10916 h 19050"/>
                <a:gd name="connsiteX27" fmla="*/ 17831 w 28575"/>
                <a:gd name="connsiteY27" fmla="*/ 10887 h 19050"/>
                <a:gd name="connsiteX28" fmla="*/ 17573 w 28575"/>
                <a:gd name="connsiteY28" fmla="*/ 10782 h 19050"/>
                <a:gd name="connsiteX29" fmla="*/ 11735 w 28575"/>
                <a:gd name="connsiteY29" fmla="*/ 7230 h 19050"/>
                <a:gd name="connsiteX30" fmla="*/ 11706 w 28575"/>
                <a:gd name="connsiteY30" fmla="*/ 7220 h 19050"/>
                <a:gd name="connsiteX31" fmla="*/ 11601 w 28575"/>
                <a:gd name="connsiteY31" fmla="*/ 7144 h 19050"/>
                <a:gd name="connsiteX32" fmla="*/ 11563 w 28575"/>
                <a:gd name="connsiteY32" fmla="*/ 8268 h 19050"/>
                <a:gd name="connsiteX33" fmla="*/ 11173 w 28575"/>
                <a:gd name="connsiteY33" fmla="*/ 8801 h 19050"/>
                <a:gd name="connsiteX34" fmla="*/ 7144 w 28575"/>
                <a:gd name="connsiteY34" fmla="*/ 11135 h 19050"/>
                <a:gd name="connsiteX35" fmla="*/ 7172 w 28575"/>
                <a:gd name="connsiteY35" fmla="*/ 11201 h 19050"/>
                <a:gd name="connsiteX36" fmla="*/ 7182 w 28575"/>
                <a:gd name="connsiteY36" fmla="*/ 11221 h 19050"/>
                <a:gd name="connsiteX37" fmla="*/ 7420 w 28575"/>
                <a:gd name="connsiteY37" fmla="*/ 11440 h 19050"/>
                <a:gd name="connsiteX38" fmla="*/ 20212 w 28575"/>
                <a:gd name="connsiteY38" fmla="*/ 19174 h 19050"/>
                <a:gd name="connsiteX39" fmla="*/ 20583 w 28575"/>
                <a:gd name="connsiteY39" fmla="*/ 19326 h 19050"/>
                <a:gd name="connsiteX40" fmla="*/ 20631 w 28575"/>
                <a:gd name="connsiteY40" fmla="*/ 19345 h 19050"/>
                <a:gd name="connsiteX41" fmla="*/ 21069 w 28575"/>
                <a:gd name="connsiteY41" fmla="*/ 19393 h 19050"/>
                <a:gd name="connsiteX42" fmla="*/ 21069 w 28575"/>
                <a:gd name="connsiteY42" fmla="*/ 19393 h 19050"/>
                <a:gd name="connsiteX43" fmla="*/ 21536 w 28575"/>
                <a:gd name="connsiteY43" fmla="*/ 19336 h 19050"/>
                <a:gd name="connsiteX44" fmla="*/ 21545 w 28575"/>
                <a:gd name="connsiteY44" fmla="*/ 19336 h 19050"/>
                <a:gd name="connsiteX45" fmla="*/ 21945 w 28575"/>
                <a:gd name="connsiteY45" fmla="*/ 19174 h 19050"/>
                <a:gd name="connsiteX46" fmla="*/ 26660 w 28575"/>
                <a:gd name="connsiteY46" fmla="*/ 16450 h 19050"/>
                <a:gd name="connsiteX47" fmla="*/ 26784 w 28575"/>
                <a:gd name="connsiteY47" fmla="*/ 16345 h 19050"/>
                <a:gd name="connsiteX48" fmla="*/ 20126 w 28575"/>
                <a:gd name="connsiteY48" fmla="*/ 12306 h 19050"/>
                <a:gd name="connsiteX49" fmla="*/ 20126 w 28575"/>
                <a:gd name="connsiteY49" fmla="*/ 123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575" h="19050">
                  <a:moveTo>
                    <a:pt x="20126" y="12306"/>
                  </a:moveTo>
                  <a:cubicBezTo>
                    <a:pt x="20060" y="12268"/>
                    <a:pt x="20012" y="12240"/>
                    <a:pt x="19964" y="12192"/>
                  </a:cubicBezTo>
                  <a:cubicBezTo>
                    <a:pt x="19936" y="12154"/>
                    <a:pt x="19917" y="12125"/>
                    <a:pt x="19878" y="12097"/>
                  </a:cubicBezTo>
                  <a:lnTo>
                    <a:pt x="19878" y="12078"/>
                  </a:lnTo>
                  <a:lnTo>
                    <a:pt x="19869" y="12068"/>
                  </a:lnTo>
                  <a:cubicBezTo>
                    <a:pt x="19860" y="12059"/>
                    <a:pt x="19850" y="12049"/>
                    <a:pt x="19840" y="12030"/>
                  </a:cubicBezTo>
                  <a:cubicBezTo>
                    <a:pt x="19840" y="11992"/>
                    <a:pt x="19821" y="11973"/>
                    <a:pt x="19821" y="11944"/>
                  </a:cubicBezTo>
                  <a:cubicBezTo>
                    <a:pt x="19802" y="11925"/>
                    <a:pt x="19802" y="11906"/>
                    <a:pt x="19793" y="11878"/>
                  </a:cubicBezTo>
                  <a:lnTo>
                    <a:pt x="19783" y="11802"/>
                  </a:lnTo>
                  <a:lnTo>
                    <a:pt x="19783" y="11782"/>
                  </a:lnTo>
                  <a:lnTo>
                    <a:pt x="19840" y="10487"/>
                  </a:lnTo>
                  <a:lnTo>
                    <a:pt x="19355" y="10763"/>
                  </a:lnTo>
                  <a:cubicBezTo>
                    <a:pt x="19288" y="10801"/>
                    <a:pt x="19231" y="10830"/>
                    <a:pt x="19155" y="10859"/>
                  </a:cubicBezTo>
                  <a:cubicBezTo>
                    <a:pt x="19117" y="10878"/>
                    <a:pt x="19050" y="10887"/>
                    <a:pt x="19002" y="10906"/>
                  </a:cubicBezTo>
                  <a:cubicBezTo>
                    <a:pt x="18983" y="10916"/>
                    <a:pt x="18964" y="10916"/>
                    <a:pt x="18935" y="10916"/>
                  </a:cubicBezTo>
                  <a:cubicBezTo>
                    <a:pt x="18935" y="10925"/>
                    <a:pt x="18907" y="10925"/>
                    <a:pt x="18907" y="10925"/>
                  </a:cubicBezTo>
                  <a:cubicBezTo>
                    <a:pt x="18897" y="10925"/>
                    <a:pt x="18878" y="10935"/>
                    <a:pt x="18878" y="10935"/>
                  </a:cubicBezTo>
                  <a:cubicBezTo>
                    <a:pt x="18831" y="10954"/>
                    <a:pt x="18783" y="10954"/>
                    <a:pt x="18745" y="10954"/>
                  </a:cubicBezTo>
                  <a:cubicBezTo>
                    <a:pt x="18707" y="10982"/>
                    <a:pt x="18669" y="10982"/>
                    <a:pt x="18621" y="10992"/>
                  </a:cubicBezTo>
                  <a:cubicBezTo>
                    <a:pt x="18583" y="10992"/>
                    <a:pt x="18535" y="10992"/>
                    <a:pt x="18497" y="10992"/>
                  </a:cubicBezTo>
                  <a:cubicBezTo>
                    <a:pt x="18478" y="10992"/>
                    <a:pt x="18459" y="10992"/>
                    <a:pt x="18459" y="10992"/>
                  </a:cubicBezTo>
                  <a:lnTo>
                    <a:pt x="18440" y="10992"/>
                  </a:lnTo>
                  <a:cubicBezTo>
                    <a:pt x="18421" y="10992"/>
                    <a:pt x="18364" y="10992"/>
                    <a:pt x="18364" y="10992"/>
                  </a:cubicBezTo>
                  <a:cubicBezTo>
                    <a:pt x="18326" y="10992"/>
                    <a:pt x="18269" y="10992"/>
                    <a:pt x="18231" y="10982"/>
                  </a:cubicBezTo>
                  <a:cubicBezTo>
                    <a:pt x="18174" y="10982"/>
                    <a:pt x="18116" y="10954"/>
                    <a:pt x="18069" y="10954"/>
                  </a:cubicBezTo>
                  <a:cubicBezTo>
                    <a:pt x="18050" y="10954"/>
                    <a:pt x="18002" y="10935"/>
                    <a:pt x="18002" y="10935"/>
                  </a:cubicBezTo>
                  <a:cubicBezTo>
                    <a:pt x="17983" y="10925"/>
                    <a:pt x="17964" y="10925"/>
                    <a:pt x="17945" y="10916"/>
                  </a:cubicBezTo>
                  <a:cubicBezTo>
                    <a:pt x="17907" y="10906"/>
                    <a:pt x="17869" y="10906"/>
                    <a:pt x="17831" y="10887"/>
                  </a:cubicBezTo>
                  <a:cubicBezTo>
                    <a:pt x="17736" y="10859"/>
                    <a:pt x="17640" y="10821"/>
                    <a:pt x="17573" y="10782"/>
                  </a:cubicBezTo>
                  <a:lnTo>
                    <a:pt x="11735" y="7230"/>
                  </a:lnTo>
                  <a:lnTo>
                    <a:pt x="11706" y="7220"/>
                  </a:lnTo>
                  <a:cubicBezTo>
                    <a:pt x="11668" y="7191"/>
                    <a:pt x="11630" y="7163"/>
                    <a:pt x="11601" y="7144"/>
                  </a:cubicBezTo>
                  <a:lnTo>
                    <a:pt x="11563" y="8268"/>
                  </a:lnTo>
                  <a:cubicBezTo>
                    <a:pt x="11563" y="8458"/>
                    <a:pt x="11420" y="8649"/>
                    <a:pt x="11173" y="8801"/>
                  </a:cubicBezTo>
                  <a:lnTo>
                    <a:pt x="7144" y="11135"/>
                  </a:lnTo>
                  <a:cubicBezTo>
                    <a:pt x="7153" y="11154"/>
                    <a:pt x="7144" y="11182"/>
                    <a:pt x="7172" y="11201"/>
                  </a:cubicBezTo>
                  <a:lnTo>
                    <a:pt x="7182" y="11221"/>
                  </a:lnTo>
                  <a:cubicBezTo>
                    <a:pt x="7229" y="11287"/>
                    <a:pt x="7315" y="11373"/>
                    <a:pt x="7420" y="11440"/>
                  </a:cubicBezTo>
                  <a:lnTo>
                    <a:pt x="20212" y="19174"/>
                  </a:lnTo>
                  <a:cubicBezTo>
                    <a:pt x="20317" y="19250"/>
                    <a:pt x="20441" y="19298"/>
                    <a:pt x="20583" y="19326"/>
                  </a:cubicBezTo>
                  <a:cubicBezTo>
                    <a:pt x="20603" y="19336"/>
                    <a:pt x="20631" y="19345"/>
                    <a:pt x="20631" y="19345"/>
                  </a:cubicBezTo>
                  <a:cubicBezTo>
                    <a:pt x="20774" y="19365"/>
                    <a:pt x="20907" y="19393"/>
                    <a:pt x="21069" y="19393"/>
                  </a:cubicBezTo>
                  <a:lnTo>
                    <a:pt x="21069" y="19393"/>
                  </a:lnTo>
                  <a:cubicBezTo>
                    <a:pt x="21231" y="19393"/>
                    <a:pt x="21384" y="19365"/>
                    <a:pt x="21536" y="19336"/>
                  </a:cubicBezTo>
                  <a:lnTo>
                    <a:pt x="21545" y="19336"/>
                  </a:lnTo>
                  <a:cubicBezTo>
                    <a:pt x="21688" y="19298"/>
                    <a:pt x="21822" y="19250"/>
                    <a:pt x="21945" y="19174"/>
                  </a:cubicBezTo>
                  <a:lnTo>
                    <a:pt x="26660" y="16450"/>
                  </a:lnTo>
                  <a:cubicBezTo>
                    <a:pt x="26708" y="16431"/>
                    <a:pt x="26746" y="16383"/>
                    <a:pt x="26784" y="16345"/>
                  </a:cubicBezTo>
                  <a:lnTo>
                    <a:pt x="20126" y="12306"/>
                  </a:lnTo>
                  <a:lnTo>
                    <a:pt x="20126" y="123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42E0A8C-4AE2-4F3C-AF52-CA9C0BBFE198}"/>
                </a:ext>
              </a:extLst>
            </p:cNvPr>
            <p:cNvSpPr/>
            <p:nvPr/>
          </p:nvSpPr>
          <p:spPr>
            <a:xfrm>
              <a:off x="5147987" y="5389994"/>
              <a:ext cx="19050" cy="19050"/>
            </a:xfrm>
            <a:custGeom>
              <a:avLst/>
              <a:gdLst>
                <a:gd name="connsiteX0" fmla="*/ 11630 w 19050"/>
                <a:gd name="connsiteY0" fmla="*/ 8363 h 19050"/>
                <a:gd name="connsiteX1" fmla="*/ 11240 w 19050"/>
                <a:gd name="connsiteY1" fmla="*/ 8896 h 19050"/>
                <a:gd name="connsiteX2" fmla="*/ 7144 w 19050"/>
                <a:gd name="connsiteY2" fmla="*/ 11249 h 19050"/>
                <a:gd name="connsiteX3" fmla="*/ 7363 w 19050"/>
                <a:gd name="connsiteY3" fmla="*/ 11459 h 19050"/>
                <a:gd name="connsiteX4" fmla="*/ 13202 w 19050"/>
                <a:gd name="connsiteY4" fmla="*/ 15002 h 19050"/>
                <a:gd name="connsiteX5" fmla="*/ 13564 w 19050"/>
                <a:gd name="connsiteY5" fmla="*/ 15145 h 19050"/>
                <a:gd name="connsiteX6" fmla="*/ 13640 w 19050"/>
                <a:gd name="connsiteY6" fmla="*/ 15164 h 19050"/>
                <a:gd name="connsiteX7" fmla="*/ 14059 w 19050"/>
                <a:gd name="connsiteY7" fmla="*/ 15211 h 19050"/>
                <a:gd name="connsiteX8" fmla="*/ 14078 w 19050"/>
                <a:gd name="connsiteY8" fmla="*/ 15211 h 19050"/>
                <a:gd name="connsiteX9" fmla="*/ 14526 w 19050"/>
                <a:gd name="connsiteY9" fmla="*/ 15154 h 19050"/>
                <a:gd name="connsiteX10" fmla="*/ 14535 w 19050"/>
                <a:gd name="connsiteY10" fmla="*/ 15154 h 19050"/>
                <a:gd name="connsiteX11" fmla="*/ 14954 w 19050"/>
                <a:gd name="connsiteY11" fmla="*/ 15002 h 19050"/>
                <a:gd name="connsiteX12" fmla="*/ 19650 w 19050"/>
                <a:gd name="connsiteY12" fmla="*/ 12268 h 19050"/>
                <a:gd name="connsiteX13" fmla="*/ 19850 w 19050"/>
                <a:gd name="connsiteY13" fmla="*/ 12097 h 19050"/>
                <a:gd name="connsiteX14" fmla="*/ 11659 w 19050"/>
                <a:gd name="connsiteY14" fmla="*/ 7144 h 19050"/>
                <a:gd name="connsiteX15" fmla="*/ 11630 w 19050"/>
                <a:gd name="connsiteY15" fmla="*/ 83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" h="19050">
                  <a:moveTo>
                    <a:pt x="11630" y="8363"/>
                  </a:moveTo>
                  <a:cubicBezTo>
                    <a:pt x="11611" y="8563"/>
                    <a:pt x="11487" y="8744"/>
                    <a:pt x="11240" y="8896"/>
                  </a:cubicBezTo>
                  <a:lnTo>
                    <a:pt x="7144" y="11249"/>
                  </a:lnTo>
                  <a:cubicBezTo>
                    <a:pt x="7191" y="11335"/>
                    <a:pt x="7268" y="11411"/>
                    <a:pt x="7363" y="11459"/>
                  </a:cubicBezTo>
                  <a:lnTo>
                    <a:pt x="13202" y="15002"/>
                  </a:lnTo>
                  <a:cubicBezTo>
                    <a:pt x="13306" y="15059"/>
                    <a:pt x="13430" y="15107"/>
                    <a:pt x="13564" y="15145"/>
                  </a:cubicBezTo>
                  <a:cubicBezTo>
                    <a:pt x="13583" y="15154"/>
                    <a:pt x="13611" y="15154"/>
                    <a:pt x="13640" y="15164"/>
                  </a:cubicBezTo>
                  <a:cubicBezTo>
                    <a:pt x="13773" y="15202"/>
                    <a:pt x="13897" y="15211"/>
                    <a:pt x="14059" y="15211"/>
                  </a:cubicBezTo>
                  <a:lnTo>
                    <a:pt x="14078" y="15211"/>
                  </a:lnTo>
                  <a:cubicBezTo>
                    <a:pt x="14221" y="15211"/>
                    <a:pt x="14373" y="15202"/>
                    <a:pt x="14526" y="15154"/>
                  </a:cubicBezTo>
                  <a:lnTo>
                    <a:pt x="14535" y="15154"/>
                  </a:lnTo>
                  <a:cubicBezTo>
                    <a:pt x="14688" y="15126"/>
                    <a:pt x="14821" y="15069"/>
                    <a:pt x="14954" y="15002"/>
                  </a:cubicBezTo>
                  <a:lnTo>
                    <a:pt x="19650" y="12268"/>
                  </a:lnTo>
                  <a:cubicBezTo>
                    <a:pt x="19745" y="12220"/>
                    <a:pt x="19783" y="12164"/>
                    <a:pt x="19850" y="12097"/>
                  </a:cubicBezTo>
                  <a:lnTo>
                    <a:pt x="11659" y="7144"/>
                  </a:lnTo>
                  <a:lnTo>
                    <a:pt x="11630" y="836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544737E-D091-44E1-927B-4D872F2DFE61}"/>
                </a:ext>
              </a:extLst>
            </p:cNvPr>
            <p:cNvSpPr/>
            <p:nvPr/>
          </p:nvSpPr>
          <p:spPr>
            <a:xfrm>
              <a:off x="5143482" y="5395880"/>
              <a:ext cx="19050" cy="19050"/>
            </a:xfrm>
            <a:custGeom>
              <a:avLst/>
              <a:gdLst>
                <a:gd name="connsiteX0" fmla="*/ 18583 w 19050"/>
                <a:gd name="connsiteY0" fmla="*/ 11011 h 19050"/>
                <a:gd name="connsiteX1" fmla="*/ 18517 w 19050"/>
                <a:gd name="connsiteY1" fmla="*/ 11011 h 19050"/>
                <a:gd name="connsiteX2" fmla="*/ 18507 w 19050"/>
                <a:gd name="connsiteY2" fmla="*/ 11011 h 19050"/>
                <a:gd name="connsiteX3" fmla="*/ 18440 w 19050"/>
                <a:gd name="connsiteY3" fmla="*/ 11011 h 19050"/>
                <a:gd name="connsiteX4" fmla="*/ 18307 w 19050"/>
                <a:gd name="connsiteY4" fmla="*/ 11001 h 19050"/>
                <a:gd name="connsiteX5" fmla="*/ 18145 w 19050"/>
                <a:gd name="connsiteY5" fmla="*/ 10982 h 19050"/>
                <a:gd name="connsiteX6" fmla="*/ 18059 w 19050"/>
                <a:gd name="connsiteY6" fmla="*/ 10944 h 19050"/>
                <a:gd name="connsiteX7" fmla="*/ 18021 w 19050"/>
                <a:gd name="connsiteY7" fmla="*/ 10944 h 19050"/>
                <a:gd name="connsiteX8" fmla="*/ 17907 w 19050"/>
                <a:gd name="connsiteY8" fmla="*/ 10906 h 19050"/>
                <a:gd name="connsiteX9" fmla="*/ 17650 w 19050"/>
                <a:gd name="connsiteY9" fmla="*/ 10782 h 19050"/>
                <a:gd name="connsiteX10" fmla="*/ 11802 w 19050"/>
                <a:gd name="connsiteY10" fmla="*/ 7248 h 19050"/>
                <a:gd name="connsiteX11" fmla="*/ 11792 w 19050"/>
                <a:gd name="connsiteY11" fmla="*/ 7248 h 19050"/>
                <a:gd name="connsiteX12" fmla="*/ 11659 w 19050"/>
                <a:gd name="connsiteY12" fmla="*/ 7144 h 19050"/>
                <a:gd name="connsiteX13" fmla="*/ 11611 w 19050"/>
                <a:gd name="connsiteY13" fmla="*/ 8315 h 19050"/>
                <a:gd name="connsiteX14" fmla="*/ 11239 w 19050"/>
                <a:gd name="connsiteY14" fmla="*/ 8830 h 19050"/>
                <a:gd name="connsiteX15" fmla="*/ 7144 w 19050"/>
                <a:gd name="connsiteY15" fmla="*/ 11211 h 19050"/>
                <a:gd name="connsiteX16" fmla="*/ 7353 w 19050"/>
                <a:gd name="connsiteY16" fmla="*/ 11411 h 19050"/>
                <a:gd name="connsiteX17" fmla="*/ 11887 w 19050"/>
                <a:gd name="connsiteY17" fmla="*/ 14144 h 19050"/>
                <a:gd name="connsiteX18" fmla="*/ 12268 w 19050"/>
                <a:gd name="connsiteY18" fmla="*/ 14316 h 19050"/>
                <a:gd name="connsiteX19" fmla="*/ 12316 w 19050"/>
                <a:gd name="connsiteY19" fmla="*/ 14316 h 19050"/>
                <a:gd name="connsiteX20" fmla="*/ 12735 w 19050"/>
                <a:gd name="connsiteY20" fmla="*/ 14373 h 19050"/>
                <a:gd name="connsiteX21" fmla="*/ 12754 w 19050"/>
                <a:gd name="connsiteY21" fmla="*/ 14373 h 19050"/>
                <a:gd name="connsiteX22" fmla="*/ 13211 w 19050"/>
                <a:gd name="connsiteY22" fmla="*/ 14316 h 19050"/>
                <a:gd name="connsiteX23" fmla="*/ 13230 w 19050"/>
                <a:gd name="connsiteY23" fmla="*/ 14316 h 19050"/>
                <a:gd name="connsiteX24" fmla="*/ 13630 w 19050"/>
                <a:gd name="connsiteY24" fmla="*/ 14144 h 19050"/>
                <a:gd name="connsiteX25" fmla="*/ 18345 w 19050"/>
                <a:gd name="connsiteY25" fmla="*/ 11420 h 19050"/>
                <a:gd name="connsiteX26" fmla="*/ 18688 w 19050"/>
                <a:gd name="connsiteY26" fmla="*/ 11001 h 19050"/>
                <a:gd name="connsiteX27" fmla="*/ 18679 w 19050"/>
                <a:gd name="connsiteY27" fmla="*/ 11001 h 19050"/>
                <a:gd name="connsiteX28" fmla="*/ 18583 w 19050"/>
                <a:gd name="connsiteY28" fmla="*/ 11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" h="19050">
                  <a:moveTo>
                    <a:pt x="18583" y="11011"/>
                  </a:moveTo>
                  <a:cubicBezTo>
                    <a:pt x="18564" y="11011"/>
                    <a:pt x="18545" y="11011"/>
                    <a:pt x="18517" y="11011"/>
                  </a:cubicBezTo>
                  <a:lnTo>
                    <a:pt x="18507" y="11011"/>
                  </a:lnTo>
                  <a:cubicBezTo>
                    <a:pt x="18488" y="11011"/>
                    <a:pt x="18469" y="11011"/>
                    <a:pt x="18440" y="11011"/>
                  </a:cubicBezTo>
                  <a:cubicBezTo>
                    <a:pt x="18393" y="11011"/>
                    <a:pt x="18355" y="11001"/>
                    <a:pt x="18307" y="11001"/>
                  </a:cubicBezTo>
                  <a:cubicBezTo>
                    <a:pt x="18250" y="11001"/>
                    <a:pt x="18193" y="10982"/>
                    <a:pt x="18145" y="10982"/>
                  </a:cubicBezTo>
                  <a:cubicBezTo>
                    <a:pt x="18117" y="10963"/>
                    <a:pt x="18097" y="10963"/>
                    <a:pt x="18059" y="10944"/>
                  </a:cubicBezTo>
                  <a:cubicBezTo>
                    <a:pt x="18059" y="10944"/>
                    <a:pt x="18040" y="10944"/>
                    <a:pt x="18021" y="10944"/>
                  </a:cubicBezTo>
                  <a:cubicBezTo>
                    <a:pt x="17983" y="10925"/>
                    <a:pt x="17936" y="10916"/>
                    <a:pt x="17907" y="10906"/>
                  </a:cubicBezTo>
                  <a:cubicBezTo>
                    <a:pt x="17802" y="10878"/>
                    <a:pt x="17726" y="10839"/>
                    <a:pt x="17650" y="10782"/>
                  </a:cubicBezTo>
                  <a:lnTo>
                    <a:pt x="11802" y="7248"/>
                  </a:lnTo>
                  <a:lnTo>
                    <a:pt x="11792" y="7248"/>
                  </a:lnTo>
                  <a:cubicBezTo>
                    <a:pt x="11744" y="7210"/>
                    <a:pt x="11697" y="7182"/>
                    <a:pt x="11659" y="7144"/>
                  </a:cubicBezTo>
                  <a:lnTo>
                    <a:pt x="11611" y="8315"/>
                  </a:lnTo>
                  <a:cubicBezTo>
                    <a:pt x="11611" y="8506"/>
                    <a:pt x="11478" y="8687"/>
                    <a:pt x="11239" y="8830"/>
                  </a:cubicBezTo>
                  <a:lnTo>
                    <a:pt x="7144" y="11211"/>
                  </a:lnTo>
                  <a:cubicBezTo>
                    <a:pt x="7201" y="11278"/>
                    <a:pt x="7258" y="11344"/>
                    <a:pt x="7353" y="11411"/>
                  </a:cubicBezTo>
                  <a:lnTo>
                    <a:pt x="11887" y="14144"/>
                  </a:lnTo>
                  <a:cubicBezTo>
                    <a:pt x="11992" y="14211"/>
                    <a:pt x="12116" y="14268"/>
                    <a:pt x="12268" y="14316"/>
                  </a:cubicBezTo>
                  <a:cubicBezTo>
                    <a:pt x="12278" y="14316"/>
                    <a:pt x="12316" y="14316"/>
                    <a:pt x="12316" y="14316"/>
                  </a:cubicBezTo>
                  <a:cubicBezTo>
                    <a:pt x="12459" y="14354"/>
                    <a:pt x="12583" y="14373"/>
                    <a:pt x="12735" y="14373"/>
                  </a:cubicBezTo>
                  <a:lnTo>
                    <a:pt x="12754" y="14373"/>
                  </a:lnTo>
                  <a:cubicBezTo>
                    <a:pt x="12916" y="14373"/>
                    <a:pt x="13068" y="14354"/>
                    <a:pt x="13211" y="14316"/>
                  </a:cubicBezTo>
                  <a:lnTo>
                    <a:pt x="13230" y="14316"/>
                  </a:lnTo>
                  <a:cubicBezTo>
                    <a:pt x="13383" y="14278"/>
                    <a:pt x="13506" y="14211"/>
                    <a:pt x="13630" y="14144"/>
                  </a:cubicBezTo>
                  <a:lnTo>
                    <a:pt x="18345" y="11420"/>
                  </a:lnTo>
                  <a:cubicBezTo>
                    <a:pt x="18545" y="11296"/>
                    <a:pt x="18650" y="11154"/>
                    <a:pt x="18688" y="11001"/>
                  </a:cubicBezTo>
                  <a:lnTo>
                    <a:pt x="18679" y="11001"/>
                  </a:lnTo>
                  <a:cubicBezTo>
                    <a:pt x="18669" y="11001"/>
                    <a:pt x="18612" y="11011"/>
                    <a:pt x="18583" y="11011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A18D9FC-128F-45DD-8089-ACCE03BA64C4}"/>
                </a:ext>
              </a:extLst>
            </p:cNvPr>
            <p:cNvSpPr/>
            <p:nvPr/>
          </p:nvSpPr>
          <p:spPr>
            <a:xfrm>
              <a:off x="5135090" y="5390822"/>
              <a:ext cx="19050" cy="19050"/>
            </a:xfrm>
            <a:custGeom>
              <a:avLst/>
              <a:gdLst>
                <a:gd name="connsiteX0" fmla="*/ 19869 w 19050"/>
                <a:gd name="connsiteY0" fmla="*/ 11897 h 19050"/>
                <a:gd name="connsiteX1" fmla="*/ 19869 w 19050"/>
                <a:gd name="connsiteY1" fmla="*/ 11811 h 19050"/>
                <a:gd name="connsiteX2" fmla="*/ 19869 w 19050"/>
                <a:gd name="connsiteY2" fmla="*/ 11792 h 19050"/>
                <a:gd name="connsiteX3" fmla="*/ 19917 w 19050"/>
                <a:gd name="connsiteY3" fmla="*/ 10506 h 19050"/>
                <a:gd name="connsiteX4" fmla="*/ 19421 w 19050"/>
                <a:gd name="connsiteY4" fmla="*/ 10773 h 19050"/>
                <a:gd name="connsiteX5" fmla="*/ 19241 w 19050"/>
                <a:gd name="connsiteY5" fmla="*/ 10868 h 19050"/>
                <a:gd name="connsiteX6" fmla="*/ 19079 w 19050"/>
                <a:gd name="connsiteY6" fmla="*/ 10925 h 19050"/>
                <a:gd name="connsiteX7" fmla="*/ 19003 w 19050"/>
                <a:gd name="connsiteY7" fmla="*/ 10944 h 19050"/>
                <a:gd name="connsiteX8" fmla="*/ 18993 w 19050"/>
                <a:gd name="connsiteY8" fmla="*/ 10944 h 19050"/>
                <a:gd name="connsiteX9" fmla="*/ 18945 w 19050"/>
                <a:gd name="connsiteY9" fmla="*/ 10954 h 19050"/>
                <a:gd name="connsiteX10" fmla="*/ 18831 w 19050"/>
                <a:gd name="connsiteY10" fmla="*/ 10982 h 19050"/>
                <a:gd name="connsiteX11" fmla="*/ 18707 w 19050"/>
                <a:gd name="connsiteY11" fmla="*/ 10982 h 19050"/>
                <a:gd name="connsiteX12" fmla="*/ 18583 w 19050"/>
                <a:gd name="connsiteY12" fmla="*/ 11001 h 19050"/>
                <a:gd name="connsiteX13" fmla="*/ 18526 w 19050"/>
                <a:gd name="connsiteY13" fmla="*/ 11001 h 19050"/>
                <a:gd name="connsiteX14" fmla="*/ 18517 w 19050"/>
                <a:gd name="connsiteY14" fmla="*/ 11001 h 19050"/>
                <a:gd name="connsiteX15" fmla="*/ 18450 w 19050"/>
                <a:gd name="connsiteY15" fmla="*/ 11001 h 19050"/>
                <a:gd name="connsiteX16" fmla="*/ 18307 w 19050"/>
                <a:gd name="connsiteY16" fmla="*/ 10982 h 19050"/>
                <a:gd name="connsiteX17" fmla="*/ 18155 w 19050"/>
                <a:gd name="connsiteY17" fmla="*/ 10963 h 19050"/>
                <a:gd name="connsiteX18" fmla="*/ 18060 w 19050"/>
                <a:gd name="connsiteY18" fmla="*/ 10944 h 19050"/>
                <a:gd name="connsiteX19" fmla="*/ 18022 w 19050"/>
                <a:gd name="connsiteY19" fmla="*/ 10935 h 19050"/>
                <a:gd name="connsiteX20" fmla="*/ 17917 w 19050"/>
                <a:gd name="connsiteY20" fmla="*/ 10906 h 19050"/>
                <a:gd name="connsiteX21" fmla="*/ 17650 w 19050"/>
                <a:gd name="connsiteY21" fmla="*/ 10792 h 19050"/>
                <a:gd name="connsiteX22" fmla="*/ 11802 w 19050"/>
                <a:gd name="connsiteY22" fmla="*/ 7239 h 19050"/>
                <a:gd name="connsiteX23" fmla="*/ 11792 w 19050"/>
                <a:gd name="connsiteY23" fmla="*/ 7239 h 19050"/>
                <a:gd name="connsiteX24" fmla="*/ 11649 w 19050"/>
                <a:gd name="connsiteY24" fmla="*/ 7144 h 19050"/>
                <a:gd name="connsiteX25" fmla="*/ 11611 w 19050"/>
                <a:gd name="connsiteY25" fmla="*/ 8296 h 19050"/>
                <a:gd name="connsiteX26" fmla="*/ 11240 w 19050"/>
                <a:gd name="connsiteY26" fmla="*/ 8820 h 19050"/>
                <a:gd name="connsiteX27" fmla="*/ 7144 w 19050"/>
                <a:gd name="connsiteY27" fmla="*/ 11192 h 19050"/>
                <a:gd name="connsiteX28" fmla="*/ 7363 w 19050"/>
                <a:gd name="connsiteY28" fmla="*/ 11392 h 19050"/>
                <a:gd name="connsiteX29" fmla="*/ 13202 w 19050"/>
                <a:gd name="connsiteY29" fmla="*/ 14926 h 19050"/>
                <a:gd name="connsiteX30" fmla="*/ 13573 w 19050"/>
                <a:gd name="connsiteY30" fmla="*/ 15087 h 19050"/>
                <a:gd name="connsiteX31" fmla="*/ 13630 w 19050"/>
                <a:gd name="connsiteY31" fmla="*/ 15097 h 19050"/>
                <a:gd name="connsiteX32" fmla="*/ 14059 w 19050"/>
                <a:gd name="connsiteY32" fmla="*/ 15145 h 19050"/>
                <a:gd name="connsiteX33" fmla="*/ 14078 w 19050"/>
                <a:gd name="connsiteY33" fmla="*/ 15145 h 19050"/>
                <a:gd name="connsiteX34" fmla="*/ 14526 w 19050"/>
                <a:gd name="connsiteY34" fmla="*/ 15097 h 19050"/>
                <a:gd name="connsiteX35" fmla="*/ 14545 w 19050"/>
                <a:gd name="connsiteY35" fmla="*/ 15087 h 19050"/>
                <a:gd name="connsiteX36" fmla="*/ 14954 w 19050"/>
                <a:gd name="connsiteY36" fmla="*/ 14926 h 19050"/>
                <a:gd name="connsiteX37" fmla="*/ 19650 w 19050"/>
                <a:gd name="connsiteY37" fmla="*/ 12211 h 19050"/>
                <a:gd name="connsiteX38" fmla="*/ 19869 w 19050"/>
                <a:gd name="connsiteY38" fmla="*/ 12011 h 19050"/>
                <a:gd name="connsiteX39" fmla="*/ 19841 w 19050"/>
                <a:gd name="connsiteY39" fmla="*/ 11944 h 19050"/>
                <a:gd name="connsiteX40" fmla="*/ 19869 w 19050"/>
                <a:gd name="connsiteY40" fmla="*/ 118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69" y="11897"/>
                  </a:moveTo>
                  <a:lnTo>
                    <a:pt x="19869" y="11811"/>
                  </a:lnTo>
                  <a:lnTo>
                    <a:pt x="19869" y="11792"/>
                  </a:lnTo>
                  <a:lnTo>
                    <a:pt x="19917" y="10506"/>
                  </a:lnTo>
                  <a:lnTo>
                    <a:pt x="19421" y="10773"/>
                  </a:lnTo>
                  <a:cubicBezTo>
                    <a:pt x="19374" y="10820"/>
                    <a:pt x="19307" y="10849"/>
                    <a:pt x="19241" y="10868"/>
                  </a:cubicBezTo>
                  <a:cubicBezTo>
                    <a:pt x="19193" y="10896"/>
                    <a:pt x="19136" y="10906"/>
                    <a:pt x="19079" y="10925"/>
                  </a:cubicBezTo>
                  <a:cubicBezTo>
                    <a:pt x="19060" y="10925"/>
                    <a:pt x="19041" y="10925"/>
                    <a:pt x="19003" y="10944"/>
                  </a:cubicBezTo>
                  <a:lnTo>
                    <a:pt x="18993" y="10944"/>
                  </a:lnTo>
                  <a:cubicBezTo>
                    <a:pt x="18983" y="10944"/>
                    <a:pt x="18965" y="10954"/>
                    <a:pt x="18945" y="10954"/>
                  </a:cubicBezTo>
                  <a:cubicBezTo>
                    <a:pt x="18907" y="10954"/>
                    <a:pt x="18869" y="10963"/>
                    <a:pt x="18831" y="10982"/>
                  </a:cubicBezTo>
                  <a:cubicBezTo>
                    <a:pt x="18783" y="10982"/>
                    <a:pt x="18745" y="10982"/>
                    <a:pt x="18707" y="10982"/>
                  </a:cubicBezTo>
                  <a:cubicBezTo>
                    <a:pt x="18660" y="10982"/>
                    <a:pt x="18622" y="11001"/>
                    <a:pt x="18583" y="11001"/>
                  </a:cubicBezTo>
                  <a:cubicBezTo>
                    <a:pt x="18555" y="11001"/>
                    <a:pt x="18526" y="11001"/>
                    <a:pt x="18526" y="11001"/>
                  </a:cubicBezTo>
                  <a:lnTo>
                    <a:pt x="18517" y="11001"/>
                  </a:lnTo>
                  <a:cubicBezTo>
                    <a:pt x="18488" y="11001"/>
                    <a:pt x="18450" y="11001"/>
                    <a:pt x="18450" y="11001"/>
                  </a:cubicBezTo>
                  <a:cubicBezTo>
                    <a:pt x="18402" y="10982"/>
                    <a:pt x="18355" y="10982"/>
                    <a:pt x="18307" y="10982"/>
                  </a:cubicBezTo>
                  <a:cubicBezTo>
                    <a:pt x="18260" y="10982"/>
                    <a:pt x="18202" y="10982"/>
                    <a:pt x="18155" y="10963"/>
                  </a:cubicBezTo>
                  <a:cubicBezTo>
                    <a:pt x="18126" y="10954"/>
                    <a:pt x="18107" y="10954"/>
                    <a:pt x="18060" y="10944"/>
                  </a:cubicBezTo>
                  <a:cubicBezTo>
                    <a:pt x="18060" y="10944"/>
                    <a:pt x="18050" y="10944"/>
                    <a:pt x="18022" y="10935"/>
                  </a:cubicBezTo>
                  <a:cubicBezTo>
                    <a:pt x="17983" y="10925"/>
                    <a:pt x="17945" y="10916"/>
                    <a:pt x="17917" y="10906"/>
                  </a:cubicBezTo>
                  <a:cubicBezTo>
                    <a:pt x="17812" y="10878"/>
                    <a:pt x="17726" y="10830"/>
                    <a:pt x="17650" y="10792"/>
                  </a:cubicBezTo>
                  <a:lnTo>
                    <a:pt x="11802" y="7239"/>
                  </a:lnTo>
                  <a:lnTo>
                    <a:pt x="11792" y="7239"/>
                  </a:lnTo>
                  <a:cubicBezTo>
                    <a:pt x="11744" y="7201"/>
                    <a:pt x="11697" y="7172"/>
                    <a:pt x="11649" y="7144"/>
                  </a:cubicBezTo>
                  <a:lnTo>
                    <a:pt x="11611" y="8296"/>
                  </a:lnTo>
                  <a:cubicBezTo>
                    <a:pt x="11602" y="8496"/>
                    <a:pt x="11478" y="8687"/>
                    <a:pt x="11240" y="8820"/>
                  </a:cubicBezTo>
                  <a:lnTo>
                    <a:pt x="7144" y="11192"/>
                  </a:lnTo>
                  <a:cubicBezTo>
                    <a:pt x="7191" y="11268"/>
                    <a:pt x="7268" y="11344"/>
                    <a:pt x="7363" y="11392"/>
                  </a:cubicBezTo>
                  <a:lnTo>
                    <a:pt x="13202" y="14926"/>
                  </a:lnTo>
                  <a:cubicBezTo>
                    <a:pt x="13316" y="15011"/>
                    <a:pt x="13421" y="15049"/>
                    <a:pt x="13573" y="15087"/>
                  </a:cubicBezTo>
                  <a:cubicBezTo>
                    <a:pt x="13583" y="15087"/>
                    <a:pt x="13611" y="15097"/>
                    <a:pt x="13630" y="15097"/>
                  </a:cubicBezTo>
                  <a:cubicBezTo>
                    <a:pt x="13773" y="15126"/>
                    <a:pt x="13916" y="15145"/>
                    <a:pt x="14059" y="15145"/>
                  </a:cubicBezTo>
                  <a:lnTo>
                    <a:pt x="14078" y="15145"/>
                  </a:lnTo>
                  <a:cubicBezTo>
                    <a:pt x="14231" y="15145"/>
                    <a:pt x="14373" y="15126"/>
                    <a:pt x="14526" y="15097"/>
                  </a:cubicBezTo>
                  <a:cubicBezTo>
                    <a:pt x="14535" y="15097"/>
                    <a:pt x="14545" y="15087"/>
                    <a:pt x="14545" y="15087"/>
                  </a:cubicBezTo>
                  <a:cubicBezTo>
                    <a:pt x="14697" y="15059"/>
                    <a:pt x="14821" y="15011"/>
                    <a:pt x="14954" y="14926"/>
                  </a:cubicBezTo>
                  <a:lnTo>
                    <a:pt x="19650" y="12211"/>
                  </a:lnTo>
                  <a:cubicBezTo>
                    <a:pt x="19755" y="12144"/>
                    <a:pt x="19812" y="12087"/>
                    <a:pt x="19869" y="12011"/>
                  </a:cubicBezTo>
                  <a:cubicBezTo>
                    <a:pt x="19860" y="11992"/>
                    <a:pt x="19850" y="11963"/>
                    <a:pt x="19841" y="11944"/>
                  </a:cubicBezTo>
                  <a:cubicBezTo>
                    <a:pt x="19888" y="11944"/>
                    <a:pt x="19879" y="11916"/>
                    <a:pt x="19869" y="1189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94CCE74-9A54-4E65-90F3-8AA892C5ED28}"/>
                </a:ext>
              </a:extLst>
            </p:cNvPr>
            <p:cNvSpPr/>
            <p:nvPr/>
          </p:nvSpPr>
          <p:spPr>
            <a:xfrm>
              <a:off x="5126717" y="5385755"/>
              <a:ext cx="19050" cy="19050"/>
            </a:xfrm>
            <a:custGeom>
              <a:avLst/>
              <a:gdLst>
                <a:gd name="connsiteX0" fmla="*/ 19888 w 19050"/>
                <a:gd name="connsiteY0" fmla="*/ 11897 h 19050"/>
                <a:gd name="connsiteX1" fmla="*/ 19879 w 19050"/>
                <a:gd name="connsiteY1" fmla="*/ 11820 h 19050"/>
                <a:gd name="connsiteX2" fmla="*/ 19879 w 19050"/>
                <a:gd name="connsiteY2" fmla="*/ 11811 h 19050"/>
                <a:gd name="connsiteX3" fmla="*/ 19917 w 19050"/>
                <a:gd name="connsiteY3" fmla="*/ 10506 h 19050"/>
                <a:gd name="connsiteX4" fmla="*/ 19421 w 19050"/>
                <a:gd name="connsiteY4" fmla="*/ 10782 h 19050"/>
                <a:gd name="connsiteX5" fmla="*/ 19241 w 19050"/>
                <a:gd name="connsiteY5" fmla="*/ 10878 h 19050"/>
                <a:gd name="connsiteX6" fmla="*/ 19088 w 19050"/>
                <a:gd name="connsiteY6" fmla="*/ 10916 h 19050"/>
                <a:gd name="connsiteX7" fmla="*/ 19022 w 19050"/>
                <a:gd name="connsiteY7" fmla="*/ 10935 h 19050"/>
                <a:gd name="connsiteX8" fmla="*/ 18993 w 19050"/>
                <a:gd name="connsiteY8" fmla="*/ 10944 h 19050"/>
                <a:gd name="connsiteX9" fmla="*/ 18955 w 19050"/>
                <a:gd name="connsiteY9" fmla="*/ 10944 h 19050"/>
                <a:gd name="connsiteX10" fmla="*/ 18831 w 19050"/>
                <a:gd name="connsiteY10" fmla="*/ 10992 h 19050"/>
                <a:gd name="connsiteX11" fmla="*/ 18717 w 19050"/>
                <a:gd name="connsiteY11" fmla="*/ 11001 h 19050"/>
                <a:gd name="connsiteX12" fmla="*/ 18583 w 19050"/>
                <a:gd name="connsiteY12" fmla="*/ 11011 h 19050"/>
                <a:gd name="connsiteX13" fmla="*/ 18526 w 19050"/>
                <a:gd name="connsiteY13" fmla="*/ 11011 h 19050"/>
                <a:gd name="connsiteX14" fmla="*/ 18517 w 19050"/>
                <a:gd name="connsiteY14" fmla="*/ 11011 h 19050"/>
                <a:gd name="connsiteX15" fmla="*/ 18450 w 19050"/>
                <a:gd name="connsiteY15" fmla="*/ 11011 h 19050"/>
                <a:gd name="connsiteX16" fmla="*/ 18307 w 19050"/>
                <a:gd name="connsiteY16" fmla="*/ 10992 h 19050"/>
                <a:gd name="connsiteX17" fmla="*/ 18145 w 19050"/>
                <a:gd name="connsiteY17" fmla="*/ 10973 h 19050"/>
                <a:gd name="connsiteX18" fmla="*/ 18088 w 19050"/>
                <a:gd name="connsiteY18" fmla="*/ 10944 h 19050"/>
                <a:gd name="connsiteX19" fmla="*/ 18021 w 19050"/>
                <a:gd name="connsiteY19" fmla="*/ 10935 h 19050"/>
                <a:gd name="connsiteX20" fmla="*/ 17907 w 19050"/>
                <a:gd name="connsiteY20" fmla="*/ 10906 h 19050"/>
                <a:gd name="connsiteX21" fmla="*/ 17659 w 19050"/>
                <a:gd name="connsiteY21" fmla="*/ 10782 h 19050"/>
                <a:gd name="connsiteX22" fmla="*/ 11802 w 19050"/>
                <a:gd name="connsiteY22" fmla="*/ 7249 h 19050"/>
                <a:gd name="connsiteX23" fmla="*/ 11802 w 19050"/>
                <a:gd name="connsiteY23" fmla="*/ 7230 h 19050"/>
                <a:gd name="connsiteX24" fmla="*/ 11668 w 19050"/>
                <a:gd name="connsiteY24" fmla="*/ 7144 h 19050"/>
                <a:gd name="connsiteX25" fmla="*/ 11621 w 19050"/>
                <a:gd name="connsiteY25" fmla="*/ 8306 h 19050"/>
                <a:gd name="connsiteX26" fmla="*/ 11240 w 19050"/>
                <a:gd name="connsiteY26" fmla="*/ 8830 h 19050"/>
                <a:gd name="connsiteX27" fmla="*/ 7144 w 19050"/>
                <a:gd name="connsiteY27" fmla="*/ 11201 h 19050"/>
                <a:gd name="connsiteX28" fmla="*/ 7363 w 19050"/>
                <a:gd name="connsiteY28" fmla="*/ 11402 h 19050"/>
                <a:gd name="connsiteX29" fmla="*/ 13202 w 19050"/>
                <a:gd name="connsiteY29" fmla="*/ 14935 h 19050"/>
                <a:gd name="connsiteX30" fmla="*/ 13573 w 19050"/>
                <a:gd name="connsiteY30" fmla="*/ 15088 h 19050"/>
                <a:gd name="connsiteX31" fmla="*/ 13630 w 19050"/>
                <a:gd name="connsiteY31" fmla="*/ 15107 h 19050"/>
                <a:gd name="connsiteX32" fmla="*/ 14059 w 19050"/>
                <a:gd name="connsiteY32" fmla="*/ 15154 h 19050"/>
                <a:gd name="connsiteX33" fmla="*/ 14069 w 19050"/>
                <a:gd name="connsiteY33" fmla="*/ 15154 h 19050"/>
                <a:gd name="connsiteX34" fmla="*/ 14526 w 19050"/>
                <a:gd name="connsiteY34" fmla="*/ 15097 h 19050"/>
                <a:gd name="connsiteX35" fmla="*/ 14535 w 19050"/>
                <a:gd name="connsiteY35" fmla="*/ 15097 h 19050"/>
                <a:gd name="connsiteX36" fmla="*/ 14954 w 19050"/>
                <a:gd name="connsiteY36" fmla="*/ 14926 h 19050"/>
                <a:gd name="connsiteX37" fmla="*/ 19660 w 19050"/>
                <a:gd name="connsiteY37" fmla="*/ 12211 h 19050"/>
                <a:gd name="connsiteX38" fmla="*/ 19879 w 19050"/>
                <a:gd name="connsiteY38" fmla="*/ 12020 h 19050"/>
                <a:gd name="connsiteX39" fmla="*/ 19850 w 19050"/>
                <a:gd name="connsiteY39" fmla="*/ 11944 h 19050"/>
                <a:gd name="connsiteX40" fmla="*/ 19888 w 19050"/>
                <a:gd name="connsiteY40" fmla="*/ 118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88" y="11897"/>
                  </a:moveTo>
                  <a:lnTo>
                    <a:pt x="19879" y="11820"/>
                  </a:lnTo>
                  <a:lnTo>
                    <a:pt x="19879" y="11811"/>
                  </a:lnTo>
                  <a:lnTo>
                    <a:pt x="19917" y="10506"/>
                  </a:lnTo>
                  <a:lnTo>
                    <a:pt x="19421" y="10782"/>
                  </a:lnTo>
                  <a:cubicBezTo>
                    <a:pt x="19365" y="10821"/>
                    <a:pt x="19307" y="10849"/>
                    <a:pt x="19241" y="10878"/>
                  </a:cubicBezTo>
                  <a:cubicBezTo>
                    <a:pt x="19203" y="10887"/>
                    <a:pt x="19145" y="10906"/>
                    <a:pt x="19088" y="10916"/>
                  </a:cubicBezTo>
                  <a:cubicBezTo>
                    <a:pt x="19069" y="10925"/>
                    <a:pt x="19041" y="10935"/>
                    <a:pt x="19022" y="10935"/>
                  </a:cubicBezTo>
                  <a:lnTo>
                    <a:pt x="18993" y="10944"/>
                  </a:lnTo>
                  <a:cubicBezTo>
                    <a:pt x="18983" y="10944"/>
                    <a:pt x="18974" y="10944"/>
                    <a:pt x="18955" y="10944"/>
                  </a:cubicBezTo>
                  <a:cubicBezTo>
                    <a:pt x="18917" y="10973"/>
                    <a:pt x="18879" y="10973"/>
                    <a:pt x="18831" y="10992"/>
                  </a:cubicBezTo>
                  <a:cubicBezTo>
                    <a:pt x="18793" y="10992"/>
                    <a:pt x="18755" y="10992"/>
                    <a:pt x="18717" y="11001"/>
                  </a:cubicBezTo>
                  <a:cubicBezTo>
                    <a:pt x="18669" y="11011"/>
                    <a:pt x="18631" y="11011"/>
                    <a:pt x="18583" y="11011"/>
                  </a:cubicBezTo>
                  <a:cubicBezTo>
                    <a:pt x="18564" y="11011"/>
                    <a:pt x="18555" y="11011"/>
                    <a:pt x="18526" y="11011"/>
                  </a:cubicBezTo>
                  <a:lnTo>
                    <a:pt x="18517" y="11011"/>
                  </a:lnTo>
                  <a:cubicBezTo>
                    <a:pt x="18498" y="11011"/>
                    <a:pt x="18450" y="11011"/>
                    <a:pt x="18450" y="11011"/>
                  </a:cubicBezTo>
                  <a:cubicBezTo>
                    <a:pt x="18402" y="11011"/>
                    <a:pt x="18355" y="11001"/>
                    <a:pt x="18307" y="10992"/>
                  </a:cubicBezTo>
                  <a:cubicBezTo>
                    <a:pt x="18260" y="10992"/>
                    <a:pt x="18202" y="10973"/>
                    <a:pt x="18145" y="10973"/>
                  </a:cubicBezTo>
                  <a:cubicBezTo>
                    <a:pt x="18126" y="10973"/>
                    <a:pt x="18107" y="10944"/>
                    <a:pt x="18088" y="10944"/>
                  </a:cubicBezTo>
                  <a:cubicBezTo>
                    <a:pt x="18069" y="10944"/>
                    <a:pt x="18040" y="10935"/>
                    <a:pt x="18021" y="10935"/>
                  </a:cubicBezTo>
                  <a:cubicBezTo>
                    <a:pt x="17993" y="10916"/>
                    <a:pt x="17945" y="10916"/>
                    <a:pt x="17907" y="10906"/>
                  </a:cubicBezTo>
                  <a:cubicBezTo>
                    <a:pt x="17821" y="10878"/>
                    <a:pt x="17726" y="10839"/>
                    <a:pt x="17659" y="10782"/>
                  </a:cubicBezTo>
                  <a:lnTo>
                    <a:pt x="11802" y="7249"/>
                  </a:lnTo>
                  <a:lnTo>
                    <a:pt x="11802" y="7230"/>
                  </a:lnTo>
                  <a:cubicBezTo>
                    <a:pt x="11744" y="7201"/>
                    <a:pt x="11706" y="7173"/>
                    <a:pt x="11668" y="7144"/>
                  </a:cubicBezTo>
                  <a:lnTo>
                    <a:pt x="11621" y="8306"/>
                  </a:lnTo>
                  <a:cubicBezTo>
                    <a:pt x="11611" y="8496"/>
                    <a:pt x="11478" y="8696"/>
                    <a:pt x="11240" y="8830"/>
                  </a:cubicBezTo>
                  <a:lnTo>
                    <a:pt x="7144" y="11201"/>
                  </a:lnTo>
                  <a:cubicBezTo>
                    <a:pt x="7191" y="11278"/>
                    <a:pt x="7268" y="11344"/>
                    <a:pt x="7363" y="11402"/>
                  </a:cubicBezTo>
                  <a:lnTo>
                    <a:pt x="13202" y="14935"/>
                  </a:lnTo>
                  <a:cubicBezTo>
                    <a:pt x="13316" y="15002"/>
                    <a:pt x="13440" y="15050"/>
                    <a:pt x="13573" y="15088"/>
                  </a:cubicBezTo>
                  <a:cubicBezTo>
                    <a:pt x="13592" y="15097"/>
                    <a:pt x="13602" y="15097"/>
                    <a:pt x="13630" y="15107"/>
                  </a:cubicBezTo>
                  <a:cubicBezTo>
                    <a:pt x="13764" y="15126"/>
                    <a:pt x="13907" y="15154"/>
                    <a:pt x="14059" y="15154"/>
                  </a:cubicBezTo>
                  <a:lnTo>
                    <a:pt x="14069" y="15154"/>
                  </a:lnTo>
                  <a:cubicBezTo>
                    <a:pt x="14231" y="15154"/>
                    <a:pt x="14373" y="15126"/>
                    <a:pt x="14526" y="15097"/>
                  </a:cubicBezTo>
                  <a:lnTo>
                    <a:pt x="14535" y="15097"/>
                  </a:lnTo>
                  <a:cubicBezTo>
                    <a:pt x="14688" y="15050"/>
                    <a:pt x="14821" y="15002"/>
                    <a:pt x="14954" y="14926"/>
                  </a:cubicBezTo>
                  <a:lnTo>
                    <a:pt x="19660" y="12211"/>
                  </a:lnTo>
                  <a:cubicBezTo>
                    <a:pt x="19764" y="12144"/>
                    <a:pt x="19831" y="12078"/>
                    <a:pt x="19879" y="12020"/>
                  </a:cubicBezTo>
                  <a:cubicBezTo>
                    <a:pt x="19869" y="12002"/>
                    <a:pt x="19860" y="11964"/>
                    <a:pt x="19850" y="11944"/>
                  </a:cubicBezTo>
                  <a:cubicBezTo>
                    <a:pt x="19841" y="11925"/>
                    <a:pt x="19888" y="11897"/>
                    <a:pt x="19888" y="1189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83AF158-9B3C-481C-A302-CE84E9FC4E5E}"/>
                </a:ext>
              </a:extLst>
            </p:cNvPr>
            <p:cNvSpPr/>
            <p:nvPr/>
          </p:nvSpPr>
          <p:spPr>
            <a:xfrm>
              <a:off x="5118345" y="5380669"/>
              <a:ext cx="19050" cy="19050"/>
            </a:xfrm>
            <a:custGeom>
              <a:avLst/>
              <a:gdLst>
                <a:gd name="connsiteX0" fmla="*/ 19879 w 19050"/>
                <a:gd name="connsiteY0" fmla="*/ 11840 h 19050"/>
                <a:gd name="connsiteX1" fmla="*/ 19917 w 19050"/>
                <a:gd name="connsiteY1" fmla="*/ 10535 h 19050"/>
                <a:gd name="connsiteX2" fmla="*/ 19431 w 19050"/>
                <a:gd name="connsiteY2" fmla="*/ 10811 h 19050"/>
                <a:gd name="connsiteX3" fmla="*/ 19250 w 19050"/>
                <a:gd name="connsiteY3" fmla="*/ 10906 h 19050"/>
                <a:gd name="connsiteX4" fmla="*/ 19098 w 19050"/>
                <a:gd name="connsiteY4" fmla="*/ 10954 h 19050"/>
                <a:gd name="connsiteX5" fmla="*/ 19003 w 19050"/>
                <a:gd name="connsiteY5" fmla="*/ 10963 h 19050"/>
                <a:gd name="connsiteX6" fmla="*/ 19003 w 19050"/>
                <a:gd name="connsiteY6" fmla="*/ 10982 h 19050"/>
                <a:gd name="connsiteX7" fmla="*/ 18964 w 19050"/>
                <a:gd name="connsiteY7" fmla="*/ 10982 h 19050"/>
                <a:gd name="connsiteX8" fmla="*/ 18840 w 19050"/>
                <a:gd name="connsiteY8" fmla="*/ 11011 h 19050"/>
                <a:gd name="connsiteX9" fmla="*/ 18717 w 19050"/>
                <a:gd name="connsiteY9" fmla="*/ 11021 h 19050"/>
                <a:gd name="connsiteX10" fmla="*/ 18583 w 19050"/>
                <a:gd name="connsiteY10" fmla="*/ 11030 h 19050"/>
                <a:gd name="connsiteX11" fmla="*/ 18545 w 19050"/>
                <a:gd name="connsiteY11" fmla="*/ 11030 h 19050"/>
                <a:gd name="connsiteX12" fmla="*/ 18526 w 19050"/>
                <a:gd name="connsiteY12" fmla="*/ 11030 h 19050"/>
                <a:gd name="connsiteX13" fmla="*/ 18450 w 19050"/>
                <a:gd name="connsiteY13" fmla="*/ 11030 h 19050"/>
                <a:gd name="connsiteX14" fmla="*/ 18317 w 19050"/>
                <a:gd name="connsiteY14" fmla="*/ 11021 h 19050"/>
                <a:gd name="connsiteX15" fmla="*/ 18155 w 19050"/>
                <a:gd name="connsiteY15" fmla="*/ 11001 h 19050"/>
                <a:gd name="connsiteX16" fmla="*/ 18098 w 19050"/>
                <a:gd name="connsiteY16" fmla="*/ 10982 h 19050"/>
                <a:gd name="connsiteX17" fmla="*/ 18021 w 19050"/>
                <a:gd name="connsiteY17" fmla="*/ 10963 h 19050"/>
                <a:gd name="connsiteX18" fmla="*/ 17917 w 19050"/>
                <a:gd name="connsiteY18" fmla="*/ 10935 h 19050"/>
                <a:gd name="connsiteX19" fmla="*/ 17659 w 19050"/>
                <a:gd name="connsiteY19" fmla="*/ 10811 h 19050"/>
                <a:gd name="connsiteX20" fmla="*/ 11820 w 19050"/>
                <a:gd name="connsiteY20" fmla="*/ 7268 h 19050"/>
                <a:gd name="connsiteX21" fmla="*/ 11802 w 19050"/>
                <a:gd name="connsiteY21" fmla="*/ 7268 h 19050"/>
                <a:gd name="connsiteX22" fmla="*/ 11668 w 19050"/>
                <a:gd name="connsiteY22" fmla="*/ 7144 h 19050"/>
                <a:gd name="connsiteX23" fmla="*/ 11621 w 19050"/>
                <a:gd name="connsiteY23" fmla="*/ 8325 h 19050"/>
                <a:gd name="connsiteX24" fmla="*/ 11240 w 19050"/>
                <a:gd name="connsiteY24" fmla="*/ 8858 h 19050"/>
                <a:gd name="connsiteX25" fmla="*/ 7144 w 19050"/>
                <a:gd name="connsiteY25" fmla="*/ 11221 h 19050"/>
                <a:gd name="connsiteX26" fmla="*/ 7363 w 19050"/>
                <a:gd name="connsiteY26" fmla="*/ 11421 h 19050"/>
                <a:gd name="connsiteX27" fmla="*/ 13202 w 19050"/>
                <a:gd name="connsiteY27" fmla="*/ 14954 h 19050"/>
                <a:gd name="connsiteX28" fmla="*/ 13573 w 19050"/>
                <a:gd name="connsiteY28" fmla="*/ 15107 h 19050"/>
                <a:gd name="connsiteX29" fmla="*/ 13640 w 19050"/>
                <a:gd name="connsiteY29" fmla="*/ 15126 h 19050"/>
                <a:gd name="connsiteX30" fmla="*/ 14059 w 19050"/>
                <a:gd name="connsiteY30" fmla="*/ 15164 h 19050"/>
                <a:gd name="connsiteX31" fmla="*/ 14078 w 19050"/>
                <a:gd name="connsiteY31" fmla="*/ 15164 h 19050"/>
                <a:gd name="connsiteX32" fmla="*/ 14545 w 19050"/>
                <a:gd name="connsiteY32" fmla="*/ 15116 h 19050"/>
                <a:gd name="connsiteX33" fmla="*/ 14545 w 19050"/>
                <a:gd name="connsiteY33" fmla="*/ 15116 h 19050"/>
                <a:gd name="connsiteX34" fmla="*/ 14954 w 19050"/>
                <a:gd name="connsiteY34" fmla="*/ 14945 h 19050"/>
                <a:gd name="connsiteX35" fmla="*/ 19660 w 19050"/>
                <a:gd name="connsiteY35" fmla="*/ 12230 h 19050"/>
                <a:gd name="connsiteX36" fmla="*/ 19869 w 19050"/>
                <a:gd name="connsiteY36" fmla="*/ 12030 h 19050"/>
                <a:gd name="connsiteX37" fmla="*/ 19860 w 19050"/>
                <a:gd name="connsiteY37" fmla="*/ 11973 h 19050"/>
                <a:gd name="connsiteX38" fmla="*/ 19831 w 19050"/>
                <a:gd name="connsiteY38" fmla="*/ 11897 h 19050"/>
                <a:gd name="connsiteX39" fmla="*/ 19831 w 19050"/>
                <a:gd name="connsiteY39" fmla="*/ 11840 h 19050"/>
                <a:gd name="connsiteX40" fmla="*/ 19879 w 19050"/>
                <a:gd name="connsiteY40" fmla="*/ 118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79" y="11840"/>
                  </a:moveTo>
                  <a:lnTo>
                    <a:pt x="19917" y="10535"/>
                  </a:lnTo>
                  <a:lnTo>
                    <a:pt x="19431" y="10811"/>
                  </a:lnTo>
                  <a:cubicBezTo>
                    <a:pt x="19374" y="10839"/>
                    <a:pt x="19317" y="10868"/>
                    <a:pt x="19250" y="10906"/>
                  </a:cubicBezTo>
                  <a:cubicBezTo>
                    <a:pt x="19193" y="10916"/>
                    <a:pt x="19155" y="10935"/>
                    <a:pt x="19098" y="10954"/>
                  </a:cubicBezTo>
                  <a:cubicBezTo>
                    <a:pt x="19069" y="10954"/>
                    <a:pt x="19041" y="10963"/>
                    <a:pt x="19003" y="10963"/>
                  </a:cubicBezTo>
                  <a:cubicBezTo>
                    <a:pt x="19003" y="10963"/>
                    <a:pt x="19003" y="10963"/>
                    <a:pt x="19003" y="10982"/>
                  </a:cubicBezTo>
                  <a:cubicBezTo>
                    <a:pt x="18993" y="10982"/>
                    <a:pt x="18974" y="10982"/>
                    <a:pt x="18964" y="10982"/>
                  </a:cubicBezTo>
                  <a:cubicBezTo>
                    <a:pt x="18917" y="10982"/>
                    <a:pt x="18879" y="11001"/>
                    <a:pt x="18840" y="11011"/>
                  </a:cubicBezTo>
                  <a:cubicBezTo>
                    <a:pt x="18793" y="11021"/>
                    <a:pt x="18755" y="11021"/>
                    <a:pt x="18717" y="11021"/>
                  </a:cubicBezTo>
                  <a:cubicBezTo>
                    <a:pt x="18669" y="11030"/>
                    <a:pt x="18631" y="11030"/>
                    <a:pt x="18583" y="11030"/>
                  </a:cubicBezTo>
                  <a:cubicBezTo>
                    <a:pt x="18564" y="11030"/>
                    <a:pt x="18545" y="11030"/>
                    <a:pt x="18545" y="11030"/>
                  </a:cubicBezTo>
                  <a:lnTo>
                    <a:pt x="18526" y="11030"/>
                  </a:lnTo>
                  <a:cubicBezTo>
                    <a:pt x="18507" y="11030"/>
                    <a:pt x="18450" y="11030"/>
                    <a:pt x="18450" y="11030"/>
                  </a:cubicBezTo>
                  <a:cubicBezTo>
                    <a:pt x="18412" y="11030"/>
                    <a:pt x="18364" y="11021"/>
                    <a:pt x="18317" y="11021"/>
                  </a:cubicBezTo>
                  <a:cubicBezTo>
                    <a:pt x="18269" y="11021"/>
                    <a:pt x="18202" y="11001"/>
                    <a:pt x="18155" y="11001"/>
                  </a:cubicBezTo>
                  <a:cubicBezTo>
                    <a:pt x="18136" y="10982"/>
                    <a:pt x="18107" y="10982"/>
                    <a:pt x="18098" y="10982"/>
                  </a:cubicBezTo>
                  <a:cubicBezTo>
                    <a:pt x="18069" y="10982"/>
                    <a:pt x="18050" y="10963"/>
                    <a:pt x="18021" y="10963"/>
                  </a:cubicBezTo>
                  <a:cubicBezTo>
                    <a:pt x="17993" y="10954"/>
                    <a:pt x="17945" y="10944"/>
                    <a:pt x="17917" y="10935"/>
                  </a:cubicBezTo>
                  <a:cubicBezTo>
                    <a:pt x="17821" y="10906"/>
                    <a:pt x="17736" y="10859"/>
                    <a:pt x="17659" y="10811"/>
                  </a:cubicBezTo>
                  <a:lnTo>
                    <a:pt x="11820" y="7268"/>
                  </a:lnTo>
                  <a:lnTo>
                    <a:pt x="11802" y="7268"/>
                  </a:lnTo>
                  <a:cubicBezTo>
                    <a:pt x="11744" y="7239"/>
                    <a:pt x="11706" y="7201"/>
                    <a:pt x="11668" y="7144"/>
                  </a:cubicBezTo>
                  <a:lnTo>
                    <a:pt x="11621" y="8325"/>
                  </a:lnTo>
                  <a:cubicBezTo>
                    <a:pt x="11621" y="8515"/>
                    <a:pt x="11487" y="8706"/>
                    <a:pt x="11240" y="8858"/>
                  </a:cubicBezTo>
                  <a:lnTo>
                    <a:pt x="7144" y="11221"/>
                  </a:lnTo>
                  <a:cubicBezTo>
                    <a:pt x="7201" y="11287"/>
                    <a:pt x="7268" y="11373"/>
                    <a:pt x="7363" y="11421"/>
                  </a:cubicBezTo>
                  <a:lnTo>
                    <a:pt x="13202" y="14954"/>
                  </a:lnTo>
                  <a:cubicBezTo>
                    <a:pt x="13316" y="15040"/>
                    <a:pt x="13449" y="15078"/>
                    <a:pt x="13573" y="15107"/>
                  </a:cubicBezTo>
                  <a:cubicBezTo>
                    <a:pt x="13592" y="15116"/>
                    <a:pt x="13611" y="15126"/>
                    <a:pt x="13640" y="15126"/>
                  </a:cubicBezTo>
                  <a:cubicBezTo>
                    <a:pt x="13773" y="15154"/>
                    <a:pt x="13916" y="15164"/>
                    <a:pt x="14059" y="15164"/>
                  </a:cubicBezTo>
                  <a:lnTo>
                    <a:pt x="14078" y="15164"/>
                  </a:lnTo>
                  <a:cubicBezTo>
                    <a:pt x="14231" y="15164"/>
                    <a:pt x="14383" y="15154"/>
                    <a:pt x="14545" y="15116"/>
                  </a:cubicBezTo>
                  <a:lnTo>
                    <a:pt x="14545" y="15116"/>
                  </a:lnTo>
                  <a:cubicBezTo>
                    <a:pt x="14697" y="15078"/>
                    <a:pt x="14830" y="15030"/>
                    <a:pt x="14954" y="14945"/>
                  </a:cubicBezTo>
                  <a:lnTo>
                    <a:pt x="19660" y="12230"/>
                  </a:lnTo>
                  <a:cubicBezTo>
                    <a:pt x="19764" y="12164"/>
                    <a:pt x="19831" y="12097"/>
                    <a:pt x="19869" y="12030"/>
                  </a:cubicBezTo>
                  <a:cubicBezTo>
                    <a:pt x="19869" y="12011"/>
                    <a:pt x="19860" y="11992"/>
                    <a:pt x="19860" y="11973"/>
                  </a:cubicBezTo>
                  <a:cubicBezTo>
                    <a:pt x="19841" y="11944"/>
                    <a:pt x="19831" y="11897"/>
                    <a:pt x="19831" y="11897"/>
                  </a:cubicBezTo>
                  <a:lnTo>
                    <a:pt x="19831" y="11840"/>
                  </a:lnTo>
                  <a:lnTo>
                    <a:pt x="19879" y="11840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0FBBFEC3-8B04-46FF-8A1A-ADDDAA051D84}"/>
                </a:ext>
              </a:extLst>
            </p:cNvPr>
            <p:cNvSpPr/>
            <p:nvPr/>
          </p:nvSpPr>
          <p:spPr>
            <a:xfrm>
              <a:off x="5109973" y="5375620"/>
              <a:ext cx="19050" cy="19050"/>
            </a:xfrm>
            <a:custGeom>
              <a:avLst/>
              <a:gdLst>
                <a:gd name="connsiteX0" fmla="*/ 19888 w 19050"/>
                <a:gd name="connsiteY0" fmla="*/ 11887 h 19050"/>
                <a:gd name="connsiteX1" fmla="*/ 19879 w 19050"/>
                <a:gd name="connsiteY1" fmla="*/ 11820 h 19050"/>
                <a:gd name="connsiteX2" fmla="*/ 19879 w 19050"/>
                <a:gd name="connsiteY2" fmla="*/ 11792 h 19050"/>
                <a:gd name="connsiteX3" fmla="*/ 19926 w 19050"/>
                <a:gd name="connsiteY3" fmla="*/ 10496 h 19050"/>
                <a:gd name="connsiteX4" fmla="*/ 19431 w 19050"/>
                <a:gd name="connsiteY4" fmla="*/ 10773 h 19050"/>
                <a:gd name="connsiteX5" fmla="*/ 19241 w 19050"/>
                <a:gd name="connsiteY5" fmla="*/ 10868 h 19050"/>
                <a:gd name="connsiteX6" fmla="*/ 19088 w 19050"/>
                <a:gd name="connsiteY6" fmla="*/ 10925 h 19050"/>
                <a:gd name="connsiteX7" fmla="*/ 19012 w 19050"/>
                <a:gd name="connsiteY7" fmla="*/ 10944 h 19050"/>
                <a:gd name="connsiteX8" fmla="*/ 18993 w 19050"/>
                <a:gd name="connsiteY8" fmla="*/ 10944 h 19050"/>
                <a:gd name="connsiteX9" fmla="*/ 18955 w 19050"/>
                <a:gd name="connsiteY9" fmla="*/ 10944 h 19050"/>
                <a:gd name="connsiteX10" fmla="*/ 18831 w 19050"/>
                <a:gd name="connsiteY10" fmla="*/ 10992 h 19050"/>
                <a:gd name="connsiteX11" fmla="*/ 18707 w 19050"/>
                <a:gd name="connsiteY11" fmla="*/ 11001 h 19050"/>
                <a:gd name="connsiteX12" fmla="*/ 18583 w 19050"/>
                <a:gd name="connsiteY12" fmla="*/ 11001 h 19050"/>
                <a:gd name="connsiteX13" fmla="*/ 18545 w 19050"/>
                <a:gd name="connsiteY13" fmla="*/ 11001 h 19050"/>
                <a:gd name="connsiteX14" fmla="*/ 18526 w 19050"/>
                <a:gd name="connsiteY14" fmla="*/ 11001 h 19050"/>
                <a:gd name="connsiteX15" fmla="*/ 18450 w 19050"/>
                <a:gd name="connsiteY15" fmla="*/ 11001 h 19050"/>
                <a:gd name="connsiteX16" fmla="*/ 18317 w 19050"/>
                <a:gd name="connsiteY16" fmla="*/ 11001 h 19050"/>
                <a:gd name="connsiteX17" fmla="*/ 18136 w 19050"/>
                <a:gd name="connsiteY17" fmla="*/ 10963 h 19050"/>
                <a:gd name="connsiteX18" fmla="*/ 18059 w 19050"/>
                <a:gd name="connsiteY18" fmla="*/ 10944 h 19050"/>
                <a:gd name="connsiteX19" fmla="*/ 18031 w 19050"/>
                <a:gd name="connsiteY19" fmla="*/ 10925 h 19050"/>
                <a:gd name="connsiteX20" fmla="*/ 17917 w 19050"/>
                <a:gd name="connsiteY20" fmla="*/ 10897 h 19050"/>
                <a:gd name="connsiteX21" fmla="*/ 17659 w 19050"/>
                <a:gd name="connsiteY21" fmla="*/ 10792 h 19050"/>
                <a:gd name="connsiteX22" fmla="*/ 11811 w 19050"/>
                <a:gd name="connsiteY22" fmla="*/ 7239 h 19050"/>
                <a:gd name="connsiteX23" fmla="*/ 11811 w 19050"/>
                <a:gd name="connsiteY23" fmla="*/ 7230 h 19050"/>
                <a:gd name="connsiteX24" fmla="*/ 11668 w 19050"/>
                <a:gd name="connsiteY24" fmla="*/ 7144 h 19050"/>
                <a:gd name="connsiteX25" fmla="*/ 11630 w 19050"/>
                <a:gd name="connsiteY25" fmla="*/ 8315 h 19050"/>
                <a:gd name="connsiteX26" fmla="*/ 11249 w 19050"/>
                <a:gd name="connsiteY26" fmla="*/ 8820 h 19050"/>
                <a:gd name="connsiteX27" fmla="*/ 7144 w 19050"/>
                <a:gd name="connsiteY27" fmla="*/ 11201 h 19050"/>
                <a:gd name="connsiteX28" fmla="*/ 7363 w 19050"/>
                <a:gd name="connsiteY28" fmla="*/ 11401 h 19050"/>
                <a:gd name="connsiteX29" fmla="*/ 13202 w 19050"/>
                <a:gd name="connsiteY29" fmla="*/ 14945 h 19050"/>
                <a:gd name="connsiteX30" fmla="*/ 13573 w 19050"/>
                <a:gd name="connsiteY30" fmla="*/ 15088 h 19050"/>
                <a:gd name="connsiteX31" fmla="*/ 13630 w 19050"/>
                <a:gd name="connsiteY31" fmla="*/ 15097 h 19050"/>
                <a:gd name="connsiteX32" fmla="*/ 14059 w 19050"/>
                <a:gd name="connsiteY32" fmla="*/ 15154 h 19050"/>
                <a:gd name="connsiteX33" fmla="*/ 14088 w 19050"/>
                <a:gd name="connsiteY33" fmla="*/ 15154 h 19050"/>
                <a:gd name="connsiteX34" fmla="*/ 14526 w 19050"/>
                <a:gd name="connsiteY34" fmla="*/ 15097 h 19050"/>
                <a:gd name="connsiteX35" fmla="*/ 14554 w 19050"/>
                <a:gd name="connsiteY35" fmla="*/ 15097 h 19050"/>
                <a:gd name="connsiteX36" fmla="*/ 14954 w 19050"/>
                <a:gd name="connsiteY36" fmla="*/ 14945 h 19050"/>
                <a:gd name="connsiteX37" fmla="*/ 19660 w 19050"/>
                <a:gd name="connsiteY37" fmla="*/ 12211 h 19050"/>
                <a:gd name="connsiteX38" fmla="*/ 19879 w 19050"/>
                <a:gd name="connsiteY38" fmla="*/ 12020 h 19050"/>
                <a:gd name="connsiteX39" fmla="*/ 19860 w 19050"/>
                <a:gd name="connsiteY39" fmla="*/ 11944 h 19050"/>
                <a:gd name="connsiteX40" fmla="*/ 19888 w 19050"/>
                <a:gd name="connsiteY40" fmla="*/ 118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88" y="11887"/>
                  </a:moveTo>
                  <a:lnTo>
                    <a:pt x="19879" y="11820"/>
                  </a:lnTo>
                  <a:lnTo>
                    <a:pt x="19879" y="11792"/>
                  </a:lnTo>
                  <a:lnTo>
                    <a:pt x="19926" y="10496"/>
                  </a:lnTo>
                  <a:lnTo>
                    <a:pt x="19431" y="10773"/>
                  </a:lnTo>
                  <a:cubicBezTo>
                    <a:pt x="19374" y="10821"/>
                    <a:pt x="19307" y="10839"/>
                    <a:pt x="19241" y="10868"/>
                  </a:cubicBezTo>
                  <a:cubicBezTo>
                    <a:pt x="19193" y="10887"/>
                    <a:pt x="19136" y="10897"/>
                    <a:pt x="19088" y="10925"/>
                  </a:cubicBezTo>
                  <a:cubicBezTo>
                    <a:pt x="19069" y="10925"/>
                    <a:pt x="19041" y="10925"/>
                    <a:pt x="19012" y="10944"/>
                  </a:cubicBezTo>
                  <a:cubicBezTo>
                    <a:pt x="19012" y="10944"/>
                    <a:pt x="19002" y="10944"/>
                    <a:pt x="18993" y="10944"/>
                  </a:cubicBezTo>
                  <a:cubicBezTo>
                    <a:pt x="18983" y="10944"/>
                    <a:pt x="18974" y="10944"/>
                    <a:pt x="18955" y="10944"/>
                  </a:cubicBezTo>
                  <a:cubicBezTo>
                    <a:pt x="18917" y="10963"/>
                    <a:pt x="18869" y="10973"/>
                    <a:pt x="18831" y="10992"/>
                  </a:cubicBezTo>
                  <a:cubicBezTo>
                    <a:pt x="18793" y="10992"/>
                    <a:pt x="18755" y="10992"/>
                    <a:pt x="18707" y="11001"/>
                  </a:cubicBezTo>
                  <a:cubicBezTo>
                    <a:pt x="18669" y="11001"/>
                    <a:pt x="18631" y="11001"/>
                    <a:pt x="18583" y="11001"/>
                  </a:cubicBezTo>
                  <a:cubicBezTo>
                    <a:pt x="18564" y="11001"/>
                    <a:pt x="18545" y="11001"/>
                    <a:pt x="18545" y="11001"/>
                  </a:cubicBezTo>
                  <a:lnTo>
                    <a:pt x="18526" y="11001"/>
                  </a:lnTo>
                  <a:cubicBezTo>
                    <a:pt x="18498" y="11001"/>
                    <a:pt x="18479" y="11001"/>
                    <a:pt x="18450" y="11001"/>
                  </a:cubicBezTo>
                  <a:cubicBezTo>
                    <a:pt x="18412" y="11001"/>
                    <a:pt x="18355" y="11001"/>
                    <a:pt x="18317" y="11001"/>
                  </a:cubicBezTo>
                  <a:cubicBezTo>
                    <a:pt x="18260" y="10992"/>
                    <a:pt x="18202" y="10973"/>
                    <a:pt x="18136" y="10963"/>
                  </a:cubicBezTo>
                  <a:cubicBezTo>
                    <a:pt x="18136" y="10963"/>
                    <a:pt x="18107" y="10944"/>
                    <a:pt x="18059" y="10944"/>
                  </a:cubicBezTo>
                  <a:cubicBezTo>
                    <a:pt x="18059" y="10944"/>
                    <a:pt x="18059" y="10944"/>
                    <a:pt x="18031" y="10925"/>
                  </a:cubicBezTo>
                  <a:cubicBezTo>
                    <a:pt x="17993" y="10925"/>
                    <a:pt x="17945" y="10925"/>
                    <a:pt x="17917" y="10897"/>
                  </a:cubicBezTo>
                  <a:cubicBezTo>
                    <a:pt x="17821" y="10868"/>
                    <a:pt x="17726" y="10839"/>
                    <a:pt x="17659" y="10792"/>
                  </a:cubicBezTo>
                  <a:lnTo>
                    <a:pt x="11811" y="7239"/>
                  </a:lnTo>
                  <a:lnTo>
                    <a:pt x="11811" y="7230"/>
                  </a:lnTo>
                  <a:cubicBezTo>
                    <a:pt x="11754" y="7201"/>
                    <a:pt x="11716" y="7172"/>
                    <a:pt x="11668" y="7144"/>
                  </a:cubicBezTo>
                  <a:lnTo>
                    <a:pt x="11630" y="8315"/>
                  </a:lnTo>
                  <a:cubicBezTo>
                    <a:pt x="11630" y="8506"/>
                    <a:pt x="11497" y="8687"/>
                    <a:pt x="11249" y="8820"/>
                  </a:cubicBezTo>
                  <a:lnTo>
                    <a:pt x="7144" y="11201"/>
                  </a:lnTo>
                  <a:cubicBezTo>
                    <a:pt x="7201" y="11268"/>
                    <a:pt x="7268" y="11344"/>
                    <a:pt x="7363" y="11401"/>
                  </a:cubicBezTo>
                  <a:lnTo>
                    <a:pt x="13202" y="14945"/>
                  </a:lnTo>
                  <a:cubicBezTo>
                    <a:pt x="13316" y="15011"/>
                    <a:pt x="13440" y="15050"/>
                    <a:pt x="13573" y="15088"/>
                  </a:cubicBezTo>
                  <a:cubicBezTo>
                    <a:pt x="13602" y="15097"/>
                    <a:pt x="13611" y="15097"/>
                    <a:pt x="13630" y="15097"/>
                  </a:cubicBezTo>
                  <a:cubicBezTo>
                    <a:pt x="13773" y="15154"/>
                    <a:pt x="13907" y="15154"/>
                    <a:pt x="14059" y="15154"/>
                  </a:cubicBezTo>
                  <a:lnTo>
                    <a:pt x="14088" y="15154"/>
                  </a:lnTo>
                  <a:cubicBezTo>
                    <a:pt x="14231" y="15154"/>
                    <a:pt x="14383" y="15154"/>
                    <a:pt x="14526" y="15097"/>
                  </a:cubicBezTo>
                  <a:lnTo>
                    <a:pt x="14554" y="15097"/>
                  </a:lnTo>
                  <a:cubicBezTo>
                    <a:pt x="14697" y="15059"/>
                    <a:pt x="14840" y="15011"/>
                    <a:pt x="14954" y="14945"/>
                  </a:cubicBezTo>
                  <a:lnTo>
                    <a:pt x="19660" y="12211"/>
                  </a:lnTo>
                  <a:cubicBezTo>
                    <a:pt x="19764" y="12154"/>
                    <a:pt x="19831" y="12087"/>
                    <a:pt x="19879" y="12020"/>
                  </a:cubicBezTo>
                  <a:cubicBezTo>
                    <a:pt x="19869" y="12002"/>
                    <a:pt x="19860" y="11973"/>
                    <a:pt x="19860" y="11944"/>
                  </a:cubicBezTo>
                  <a:cubicBezTo>
                    <a:pt x="19898" y="11935"/>
                    <a:pt x="19888" y="11887"/>
                    <a:pt x="19888" y="1188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D584EC71-9E7A-4F81-9526-62661C08966C}"/>
                </a:ext>
              </a:extLst>
            </p:cNvPr>
            <p:cNvSpPr/>
            <p:nvPr/>
          </p:nvSpPr>
          <p:spPr>
            <a:xfrm>
              <a:off x="5067958" y="5350217"/>
              <a:ext cx="57150" cy="38100"/>
            </a:xfrm>
            <a:custGeom>
              <a:avLst/>
              <a:gdLst>
                <a:gd name="connsiteX0" fmla="*/ 53569 w 57150"/>
                <a:gd name="connsiteY0" fmla="*/ 30861 h 38100"/>
                <a:gd name="connsiteX1" fmla="*/ 53083 w 57150"/>
                <a:gd name="connsiteY1" fmla="*/ 31128 h 38100"/>
                <a:gd name="connsiteX2" fmla="*/ 52902 w 57150"/>
                <a:gd name="connsiteY2" fmla="*/ 31214 h 38100"/>
                <a:gd name="connsiteX3" fmla="*/ 52749 w 57150"/>
                <a:gd name="connsiteY3" fmla="*/ 31270 h 38100"/>
                <a:gd name="connsiteX4" fmla="*/ 52664 w 57150"/>
                <a:gd name="connsiteY4" fmla="*/ 31299 h 38100"/>
                <a:gd name="connsiteX5" fmla="*/ 52644 w 57150"/>
                <a:gd name="connsiteY5" fmla="*/ 31299 h 38100"/>
                <a:gd name="connsiteX6" fmla="*/ 52606 w 57150"/>
                <a:gd name="connsiteY6" fmla="*/ 31309 h 38100"/>
                <a:gd name="connsiteX7" fmla="*/ 52483 w 57150"/>
                <a:gd name="connsiteY7" fmla="*/ 31337 h 38100"/>
                <a:gd name="connsiteX8" fmla="*/ 52359 w 57150"/>
                <a:gd name="connsiteY8" fmla="*/ 31347 h 38100"/>
                <a:gd name="connsiteX9" fmla="*/ 52235 w 57150"/>
                <a:gd name="connsiteY9" fmla="*/ 31356 h 38100"/>
                <a:gd name="connsiteX10" fmla="*/ 52197 w 57150"/>
                <a:gd name="connsiteY10" fmla="*/ 31356 h 38100"/>
                <a:gd name="connsiteX11" fmla="*/ 52168 w 57150"/>
                <a:gd name="connsiteY11" fmla="*/ 31356 h 38100"/>
                <a:gd name="connsiteX12" fmla="*/ 52111 w 57150"/>
                <a:gd name="connsiteY12" fmla="*/ 31356 h 38100"/>
                <a:gd name="connsiteX13" fmla="*/ 51968 w 57150"/>
                <a:gd name="connsiteY13" fmla="*/ 31347 h 38100"/>
                <a:gd name="connsiteX14" fmla="*/ 51806 w 57150"/>
                <a:gd name="connsiteY14" fmla="*/ 31328 h 38100"/>
                <a:gd name="connsiteX15" fmla="*/ 51730 w 57150"/>
                <a:gd name="connsiteY15" fmla="*/ 31309 h 38100"/>
                <a:gd name="connsiteX16" fmla="*/ 51683 w 57150"/>
                <a:gd name="connsiteY16" fmla="*/ 31299 h 38100"/>
                <a:gd name="connsiteX17" fmla="*/ 51578 w 57150"/>
                <a:gd name="connsiteY17" fmla="*/ 31261 h 38100"/>
                <a:gd name="connsiteX18" fmla="*/ 51311 w 57150"/>
                <a:gd name="connsiteY18" fmla="*/ 31128 h 38100"/>
                <a:gd name="connsiteX19" fmla="*/ 45472 w 57150"/>
                <a:gd name="connsiteY19" fmla="*/ 27594 h 38100"/>
                <a:gd name="connsiteX20" fmla="*/ 45453 w 57150"/>
                <a:gd name="connsiteY20" fmla="*/ 27584 h 38100"/>
                <a:gd name="connsiteX21" fmla="*/ 45301 w 57150"/>
                <a:gd name="connsiteY21" fmla="*/ 27470 h 38100"/>
                <a:gd name="connsiteX22" fmla="*/ 45225 w 57150"/>
                <a:gd name="connsiteY22" fmla="*/ 27384 h 38100"/>
                <a:gd name="connsiteX23" fmla="*/ 45215 w 57150"/>
                <a:gd name="connsiteY23" fmla="*/ 27356 h 38100"/>
                <a:gd name="connsiteX24" fmla="*/ 45196 w 57150"/>
                <a:gd name="connsiteY24" fmla="*/ 27356 h 38100"/>
                <a:gd name="connsiteX25" fmla="*/ 45167 w 57150"/>
                <a:gd name="connsiteY25" fmla="*/ 27299 h 38100"/>
                <a:gd name="connsiteX26" fmla="*/ 45148 w 57150"/>
                <a:gd name="connsiteY26" fmla="*/ 27232 h 38100"/>
                <a:gd name="connsiteX27" fmla="*/ 45120 w 57150"/>
                <a:gd name="connsiteY27" fmla="*/ 27165 h 38100"/>
                <a:gd name="connsiteX28" fmla="*/ 45120 w 57150"/>
                <a:gd name="connsiteY28" fmla="*/ 27070 h 38100"/>
                <a:gd name="connsiteX29" fmla="*/ 45120 w 57150"/>
                <a:gd name="connsiteY29" fmla="*/ 27061 h 38100"/>
                <a:gd name="connsiteX30" fmla="*/ 45167 w 57150"/>
                <a:gd name="connsiteY30" fmla="*/ 25746 h 38100"/>
                <a:gd name="connsiteX31" fmla="*/ 44653 w 57150"/>
                <a:gd name="connsiteY31" fmla="*/ 26041 h 38100"/>
                <a:gd name="connsiteX32" fmla="*/ 44463 w 57150"/>
                <a:gd name="connsiteY32" fmla="*/ 26127 h 38100"/>
                <a:gd name="connsiteX33" fmla="*/ 44310 w 57150"/>
                <a:gd name="connsiteY33" fmla="*/ 26175 h 38100"/>
                <a:gd name="connsiteX34" fmla="*/ 44224 w 57150"/>
                <a:gd name="connsiteY34" fmla="*/ 26194 h 38100"/>
                <a:gd name="connsiteX35" fmla="*/ 44224 w 57150"/>
                <a:gd name="connsiteY35" fmla="*/ 26194 h 38100"/>
                <a:gd name="connsiteX36" fmla="*/ 44177 w 57150"/>
                <a:gd name="connsiteY36" fmla="*/ 26203 h 38100"/>
                <a:gd name="connsiteX37" fmla="*/ 44053 w 57150"/>
                <a:gd name="connsiteY37" fmla="*/ 26222 h 38100"/>
                <a:gd name="connsiteX38" fmla="*/ 43929 w 57150"/>
                <a:gd name="connsiteY38" fmla="*/ 26241 h 38100"/>
                <a:gd name="connsiteX39" fmla="*/ 43805 w 57150"/>
                <a:gd name="connsiteY39" fmla="*/ 26251 h 38100"/>
                <a:gd name="connsiteX40" fmla="*/ 43767 w 57150"/>
                <a:gd name="connsiteY40" fmla="*/ 26251 h 38100"/>
                <a:gd name="connsiteX41" fmla="*/ 43739 w 57150"/>
                <a:gd name="connsiteY41" fmla="*/ 26251 h 38100"/>
                <a:gd name="connsiteX42" fmla="*/ 43682 w 57150"/>
                <a:gd name="connsiteY42" fmla="*/ 26251 h 38100"/>
                <a:gd name="connsiteX43" fmla="*/ 43529 w 57150"/>
                <a:gd name="connsiteY43" fmla="*/ 26241 h 38100"/>
                <a:gd name="connsiteX44" fmla="*/ 43367 w 57150"/>
                <a:gd name="connsiteY44" fmla="*/ 26222 h 38100"/>
                <a:gd name="connsiteX45" fmla="*/ 43310 w 57150"/>
                <a:gd name="connsiteY45" fmla="*/ 26194 h 38100"/>
                <a:gd name="connsiteX46" fmla="*/ 43243 w 57150"/>
                <a:gd name="connsiteY46" fmla="*/ 26184 h 38100"/>
                <a:gd name="connsiteX47" fmla="*/ 43139 w 57150"/>
                <a:gd name="connsiteY47" fmla="*/ 26165 h 38100"/>
                <a:gd name="connsiteX48" fmla="*/ 42881 w 57150"/>
                <a:gd name="connsiteY48" fmla="*/ 26041 h 38100"/>
                <a:gd name="connsiteX49" fmla="*/ 37024 w 57150"/>
                <a:gd name="connsiteY49" fmla="*/ 22488 h 38100"/>
                <a:gd name="connsiteX50" fmla="*/ 37024 w 57150"/>
                <a:gd name="connsiteY50" fmla="*/ 22488 h 38100"/>
                <a:gd name="connsiteX51" fmla="*/ 36862 w 57150"/>
                <a:gd name="connsiteY51" fmla="*/ 22365 h 38100"/>
                <a:gd name="connsiteX52" fmla="*/ 36786 w 57150"/>
                <a:gd name="connsiteY52" fmla="*/ 22288 h 38100"/>
                <a:gd name="connsiteX53" fmla="*/ 36776 w 57150"/>
                <a:gd name="connsiteY53" fmla="*/ 22260 h 38100"/>
                <a:gd name="connsiteX54" fmla="*/ 36776 w 57150"/>
                <a:gd name="connsiteY54" fmla="*/ 22250 h 38100"/>
                <a:gd name="connsiteX55" fmla="*/ 36738 w 57150"/>
                <a:gd name="connsiteY55" fmla="*/ 22212 h 38100"/>
                <a:gd name="connsiteX56" fmla="*/ 36709 w 57150"/>
                <a:gd name="connsiteY56" fmla="*/ 22136 h 38100"/>
                <a:gd name="connsiteX57" fmla="*/ 36690 w 57150"/>
                <a:gd name="connsiteY57" fmla="*/ 22069 h 38100"/>
                <a:gd name="connsiteX58" fmla="*/ 36690 w 57150"/>
                <a:gd name="connsiteY58" fmla="*/ 21984 h 38100"/>
                <a:gd name="connsiteX59" fmla="*/ 36690 w 57150"/>
                <a:gd name="connsiteY59" fmla="*/ 21974 h 38100"/>
                <a:gd name="connsiteX60" fmla="*/ 36738 w 57150"/>
                <a:gd name="connsiteY60" fmla="*/ 20669 h 38100"/>
                <a:gd name="connsiteX61" fmla="*/ 36243 w 57150"/>
                <a:gd name="connsiteY61" fmla="*/ 20955 h 38100"/>
                <a:gd name="connsiteX62" fmla="*/ 36071 w 57150"/>
                <a:gd name="connsiteY62" fmla="*/ 21041 h 38100"/>
                <a:gd name="connsiteX63" fmla="*/ 35919 w 57150"/>
                <a:gd name="connsiteY63" fmla="*/ 21098 h 38100"/>
                <a:gd name="connsiteX64" fmla="*/ 35833 w 57150"/>
                <a:gd name="connsiteY64" fmla="*/ 21126 h 38100"/>
                <a:gd name="connsiteX65" fmla="*/ 35814 w 57150"/>
                <a:gd name="connsiteY65" fmla="*/ 21126 h 38100"/>
                <a:gd name="connsiteX66" fmla="*/ 35795 w 57150"/>
                <a:gd name="connsiteY66" fmla="*/ 21126 h 38100"/>
                <a:gd name="connsiteX67" fmla="*/ 35652 w 57150"/>
                <a:gd name="connsiteY67" fmla="*/ 21155 h 38100"/>
                <a:gd name="connsiteX68" fmla="*/ 35528 w 57150"/>
                <a:gd name="connsiteY68" fmla="*/ 21174 h 38100"/>
                <a:gd name="connsiteX69" fmla="*/ 35404 w 57150"/>
                <a:gd name="connsiteY69" fmla="*/ 21174 h 38100"/>
                <a:gd name="connsiteX70" fmla="*/ 35357 w 57150"/>
                <a:gd name="connsiteY70" fmla="*/ 21174 h 38100"/>
                <a:gd name="connsiteX71" fmla="*/ 35347 w 57150"/>
                <a:gd name="connsiteY71" fmla="*/ 21174 h 38100"/>
                <a:gd name="connsiteX72" fmla="*/ 35280 w 57150"/>
                <a:gd name="connsiteY72" fmla="*/ 21174 h 38100"/>
                <a:gd name="connsiteX73" fmla="*/ 35138 w 57150"/>
                <a:gd name="connsiteY73" fmla="*/ 21174 h 38100"/>
                <a:gd name="connsiteX74" fmla="*/ 34976 w 57150"/>
                <a:gd name="connsiteY74" fmla="*/ 21146 h 38100"/>
                <a:gd name="connsiteX75" fmla="*/ 34909 w 57150"/>
                <a:gd name="connsiteY75" fmla="*/ 21126 h 38100"/>
                <a:gd name="connsiteX76" fmla="*/ 34842 w 57150"/>
                <a:gd name="connsiteY76" fmla="*/ 21107 h 38100"/>
                <a:gd name="connsiteX77" fmla="*/ 34738 w 57150"/>
                <a:gd name="connsiteY77" fmla="*/ 21079 h 38100"/>
                <a:gd name="connsiteX78" fmla="*/ 34471 w 57150"/>
                <a:gd name="connsiteY78" fmla="*/ 20955 h 38100"/>
                <a:gd name="connsiteX79" fmla="*/ 28622 w 57150"/>
                <a:gd name="connsiteY79" fmla="*/ 17421 h 38100"/>
                <a:gd name="connsiteX80" fmla="*/ 28622 w 57150"/>
                <a:gd name="connsiteY80" fmla="*/ 17412 h 38100"/>
                <a:gd name="connsiteX81" fmla="*/ 28470 w 57150"/>
                <a:gd name="connsiteY81" fmla="*/ 17297 h 38100"/>
                <a:gd name="connsiteX82" fmla="*/ 28394 w 57150"/>
                <a:gd name="connsiteY82" fmla="*/ 17212 h 38100"/>
                <a:gd name="connsiteX83" fmla="*/ 28365 w 57150"/>
                <a:gd name="connsiteY83" fmla="*/ 17183 h 38100"/>
                <a:gd name="connsiteX84" fmla="*/ 28365 w 57150"/>
                <a:gd name="connsiteY84" fmla="*/ 17174 h 38100"/>
                <a:gd name="connsiteX85" fmla="*/ 28337 w 57150"/>
                <a:gd name="connsiteY85" fmla="*/ 17126 h 38100"/>
                <a:gd name="connsiteX86" fmla="*/ 28308 w 57150"/>
                <a:gd name="connsiteY86" fmla="*/ 17050 h 38100"/>
                <a:gd name="connsiteX87" fmla="*/ 28299 w 57150"/>
                <a:gd name="connsiteY87" fmla="*/ 16993 h 38100"/>
                <a:gd name="connsiteX88" fmla="*/ 28280 w 57150"/>
                <a:gd name="connsiteY88" fmla="*/ 16907 h 38100"/>
                <a:gd name="connsiteX89" fmla="*/ 28280 w 57150"/>
                <a:gd name="connsiteY89" fmla="*/ 16897 h 38100"/>
                <a:gd name="connsiteX90" fmla="*/ 28327 w 57150"/>
                <a:gd name="connsiteY90" fmla="*/ 15592 h 38100"/>
                <a:gd name="connsiteX91" fmla="*/ 27841 w 57150"/>
                <a:gd name="connsiteY91" fmla="*/ 15869 h 38100"/>
                <a:gd name="connsiteX92" fmla="*/ 27661 w 57150"/>
                <a:gd name="connsiteY92" fmla="*/ 15964 h 38100"/>
                <a:gd name="connsiteX93" fmla="*/ 27489 w 57150"/>
                <a:gd name="connsiteY93" fmla="*/ 16012 h 38100"/>
                <a:gd name="connsiteX94" fmla="*/ 27413 w 57150"/>
                <a:gd name="connsiteY94" fmla="*/ 16030 h 38100"/>
                <a:gd name="connsiteX95" fmla="*/ 27394 w 57150"/>
                <a:gd name="connsiteY95" fmla="*/ 16030 h 38100"/>
                <a:gd name="connsiteX96" fmla="*/ 27365 w 57150"/>
                <a:gd name="connsiteY96" fmla="*/ 16050 h 38100"/>
                <a:gd name="connsiteX97" fmla="*/ 27241 w 57150"/>
                <a:gd name="connsiteY97" fmla="*/ 16068 h 38100"/>
                <a:gd name="connsiteX98" fmla="*/ 27118 w 57150"/>
                <a:gd name="connsiteY98" fmla="*/ 16078 h 38100"/>
                <a:gd name="connsiteX99" fmla="*/ 26994 w 57150"/>
                <a:gd name="connsiteY99" fmla="*/ 16088 h 38100"/>
                <a:gd name="connsiteX100" fmla="*/ 26946 w 57150"/>
                <a:gd name="connsiteY100" fmla="*/ 16088 h 38100"/>
                <a:gd name="connsiteX101" fmla="*/ 26927 w 57150"/>
                <a:gd name="connsiteY101" fmla="*/ 16088 h 38100"/>
                <a:gd name="connsiteX102" fmla="*/ 26860 w 57150"/>
                <a:gd name="connsiteY102" fmla="*/ 16088 h 38100"/>
                <a:gd name="connsiteX103" fmla="*/ 26727 w 57150"/>
                <a:gd name="connsiteY103" fmla="*/ 16078 h 38100"/>
                <a:gd name="connsiteX104" fmla="*/ 26556 w 57150"/>
                <a:gd name="connsiteY104" fmla="*/ 16059 h 38100"/>
                <a:gd name="connsiteX105" fmla="*/ 26489 w 57150"/>
                <a:gd name="connsiteY105" fmla="*/ 16050 h 38100"/>
                <a:gd name="connsiteX106" fmla="*/ 26441 w 57150"/>
                <a:gd name="connsiteY106" fmla="*/ 16030 h 38100"/>
                <a:gd name="connsiteX107" fmla="*/ 26327 w 57150"/>
                <a:gd name="connsiteY107" fmla="*/ 15992 h 38100"/>
                <a:gd name="connsiteX108" fmla="*/ 26060 w 57150"/>
                <a:gd name="connsiteY108" fmla="*/ 15878 h 38100"/>
                <a:gd name="connsiteX109" fmla="*/ 20221 w 57150"/>
                <a:gd name="connsiteY109" fmla="*/ 12344 h 38100"/>
                <a:gd name="connsiteX110" fmla="*/ 20212 w 57150"/>
                <a:gd name="connsiteY110" fmla="*/ 12325 h 38100"/>
                <a:gd name="connsiteX111" fmla="*/ 20050 w 57150"/>
                <a:gd name="connsiteY111" fmla="*/ 12211 h 38100"/>
                <a:gd name="connsiteX112" fmla="*/ 19974 w 57150"/>
                <a:gd name="connsiteY112" fmla="*/ 12106 h 38100"/>
                <a:gd name="connsiteX113" fmla="*/ 19955 w 57150"/>
                <a:gd name="connsiteY113" fmla="*/ 12087 h 38100"/>
                <a:gd name="connsiteX114" fmla="*/ 19926 w 57150"/>
                <a:gd name="connsiteY114" fmla="*/ 12049 h 38100"/>
                <a:gd name="connsiteX115" fmla="*/ 19907 w 57150"/>
                <a:gd name="connsiteY115" fmla="*/ 11963 h 38100"/>
                <a:gd name="connsiteX116" fmla="*/ 19878 w 57150"/>
                <a:gd name="connsiteY116" fmla="*/ 11897 h 38100"/>
                <a:gd name="connsiteX117" fmla="*/ 19869 w 57150"/>
                <a:gd name="connsiteY117" fmla="*/ 11830 h 38100"/>
                <a:gd name="connsiteX118" fmla="*/ 19869 w 57150"/>
                <a:gd name="connsiteY118" fmla="*/ 11811 h 38100"/>
                <a:gd name="connsiteX119" fmla="*/ 19917 w 57150"/>
                <a:gd name="connsiteY119" fmla="*/ 10506 h 38100"/>
                <a:gd name="connsiteX120" fmla="*/ 19421 w 57150"/>
                <a:gd name="connsiteY120" fmla="*/ 10782 h 38100"/>
                <a:gd name="connsiteX121" fmla="*/ 19250 w 57150"/>
                <a:gd name="connsiteY121" fmla="*/ 10868 h 38100"/>
                <a:gd name="connsiteX122" fmla="*/ 19097 w 57150"/>
                <a:gd name="connsiteY122" fmla="*/ 10935 h 38100"/>
                <a:gd name="connsiteX123" fmla="*/ 19012 w 57150"/>
                <a:gd name="connsiteY123" fmla="*/ 10954 h 38100"/>
                <a:gd name="connsiteX124" fmla="*/ 19002 w 57150"/>
                <a:gd name="connsiteY124" fmla="*/ 10954 h 38100"/>
                <a:gd name="connsiteX125" fmla="*/ 18964 w 57150"/>
                <a:gd name="connsiteY125" fmla="*/ 10973 h 38100"/>
                <a:gd name="connsiteX126" fmla="*/ 18831 w 57150"/>
                <a:gd name="connsiteY126" fmla="*/ 10992 h 38100"/>
                <a:gd name="connsiteX127" fmla="*/ 18717 w 57150"/>
                <a:gd name="connsiteY127" fmla="*/ 11001 h 38100"/>
                <a:gd name="connsiteX128" fmla="*/ 18583 w 57150"/>
                <a:gd name="connsiteY128" fmla="*/ 11011 h 38100"/>
                <a:gd name="connsiteX129" fmla="*/ 18535 w 57150"/>
                <a:gd name="connsiteY129" fmla="*/ 11011 h 38100"/>
                <a:gd name="connsiteX130" fmla="*/ 18526 w 57150"/>
                <a:gd name="connsiteY130" fmla="*/ 11011 h 38100"/>
                <a:gd name="connsiteX131" fmla="*/ 18459 w 57150"/>
                <a:gd name="connsiteY131" fmla="*/ 11011 h 38100"/>
                <a:gd name="connsiteX132" fmla="*/ 18316 w 57150"/>
                <a:gd name="connsiteY132" fmla="*/ 11001 h 38100"/>
                <a:gd name="connsiteX133" fmla="*/ 18145 w 57150"/>
                <a:gd name="connsiteY133" fmla="*/ 10982 h 38100"/>
                <a:gd name="connsiteX134" fmla="*/ 18088 w 57150"/>
                <a:gd name="connsiteY134" fmla="*/ 10973 h 38100"/>
                <a:gd name="connsiteX135" fmla="*/ 18031 w 57150"/>
                <a:gd name="connsiteY135" fmla="*/ 10935 h 38100"/>
                <a:gd name="connsiteX136" fmla="*/ 17916 w 57150"/>
                <a:gd name="connsiteY136" fmla="*/ 10916 h 38100"/>
                <a:gd name="connsiteX137" fmla="*/ 17659 w 57150"/>
                <a:gd name="connsiteY137" fmla="*/ 10801 h 38100"/>
                <a:gd name="connsiteX138" fmla="*/ 11811 w 57150"/>
                <a:gd name="connsiteY138" fmla="*/ 7248 h 38100"/>
                <a:gd name="connsiteX139" fmla="*/ 11801 w 57150"/>
                <a:gd name="connsiteY139" fmla="*/ 7248 h 38100"/>
                <a:gd name="connsiteX140" fmla="*/ 11659 w 57150"/>
                <a:gd name="connsiteY140" fmla="*/ 7144 h 38100"/>
                <a:gd name="connsiteX141" fmla="*/ 11621 w 57150"/>
                <a:gd name="connsiteY141" fmla="*/ 8325 h 38100"/>
                <a:gd name="connsiteX142" fmla="*/ 11239 w 57150"/>
                <a:gd name="connsiteY142" fmla="*/ 8820 h 38100"/>
                <a:gd name="connsiteX143" fmla="*/ 7144 w 57150"/>
                <a:gd name="connsiteY143" fmla="*/ 11211 h 38100"/>
                <a:gd name="connsiteX144" fmla="*/ 7363 w 57150"/>
                <a:gd name="connsiteY144" fmla="*/ 11411 h 38100"/>
                <a:gd name="connsiteX145" fmla="*/ 46701 w 57150"/>
                <a:gd name="connsiteY145" fmla="*/ 35214 h 38100"/>
                <a:gd name="connsiteX146" fmla="*/ 47082 w 57150"/>
                <a:gd name="connsiteY146" fmla="*/ 35366 h 38100"/>
                <a:gd name="connsiteX147" fmla="*/ 47130 w 57150"/>
                <a:gd name="connsiteY147" fmla="*/ 35385 h 38100"/>
                <a:gd name="connsiteX148" fmla="*/ 47568 w 57150"/>
                <a:gd name="connsiteY148" fmla="*/ 35433 h 38100"/>
                <a:gd name="connsiteX149" fmla="*/ 47577 w 57150"/>
                <a:gd name="connsiteY149" fmla="*/ 35433 h 38100"/>
                <a:gd name="connsiteX150" fmla="*/ 48035 w 57150"/>
                <a:gd name="connsiteY150" fmla="*/ 35376 h 38100"/>
                <a:gd name="connsiteX151" fmla="*/ 48044 w 57150"/>
                <a:gd name="connsiteY151" fmla="*/ 35376 h 38100"/>
                <a:gd name="connsiteX152" fmla="*/ 48444 w 57150"/>
                <a:gd name="connsiteY152" fmla="*/ 35204 h 38100"/>
                <a:gd name="connsiteX153" fmla="*/ 53159 w 57150"/>
                <a:gd name="connsiteY153" fmla="*/ 32490 h 38100"/>
                <a:gd name="connsiteX154" fmla="*/ 53369 w 57150"/>
                <a:gd name="connsiteY154" fmla="*/ 32299 h 38100"/>
                <a:gd name="connsiteX155" fmla="*/ 53349 w 57150"/>
                <a:gd name="connsiteY155" fmla="*/ 32233 h 38100"/>
                <a:gd name="connsiteX156" fmla="*/ 53321 w 57150"/>
                <a:gd name="connsiteY156" fmla="*/ 32147 h 38100"/>
                <a:gd name="connsiteX157" fmla="*/ 53321 w 57150"/>
                <a:gd name="connsiteY157" fmla="*/ 32071 h 38100"/>
                <a:gd name="connsiteX158" fmla="*/ 53321 w 57150"/>
                <a:gd name="connsiteY158" fmla="*/ 32071 h 38100"/>
                <a:gd name="connsiteX159" fmla="*/ 53569 w 57150"/>
                <a:gd name="connsiteY159" fmla="*/ 30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57150" h="38100">
                  <a:moveTo>
                    <a:pt x="53569" y="30861"/>
                  </a:moveTo>
                  <a:lnTo>
                    <a:pt x="53083" y="31128"/>
                  </a:lnTo>
                  <a:cubicBezTo>
                    <a:pt x="53026" y="31166"/>
                    <a:pt x="52959" y="31194"/>
                    <a:pt x="52902" y="31214"/>
                  </a:cubicBezTo>
                  <a:cubicBezTo>
                    <a:pt x="52854" y="31242"/>
                    <a:pt x="52797" y="31261"/>
                    <a:pt x="52749" y="31270"/>
                  </a:cubicBezTo>
                  <a:cubicBezTo>
                    <a:pt x="52721" y="31280"/>
                    <a:pt x="52692" y="31299"/>
                    <a:pt x="52664" y="31299"/>
                  </a:cubicBezTo>
                  <a:lnTo>
                    <a:pt x="52644" y="31299"/>
                  </a:lnTo>
                  <a:cubicBezTo>
                    <a:pt x="52635" y="31309"/>
                    <a:pt x="52626" y="31309"/>
                    <a:pt x="52606" y="31309"/>
                  </a:cubicBezTo>
                  <a:cubicBezTo>
                    <a:pt x="52568" y="31318"/>
                    <a:pt x="52530" y="31328"/>
                    <a:pt x="52483" y="31337"/>
                  </a:cubicBezTo>
                  <a:cubicBezTo>
                    <a:pt x="52454" y="31337"/>
                    <a:pt x="52397" y="31337"/>
                    <a:pt x="52359" y="31347"/>
                  </a:cubicBezTo>
                  <a:cubicBezTo>
                    <a:pt x="52321" y="31347"/>
                    <a:pt x="52283" y="31356"/>
                    <a:pt x="52235" y="31356"/>
                  </a:cubicBezTo>
                  <a:lnTo>
                    <a:pt x="52197" y="31356"/>
                  </a:lnTo>
                  <a:lnTo>
                    <a:pt x="52168" y="31356"/>
                  </a:lnTo>
                  <a:cubicBezTo>
                    <a:pt x="52149" y="31356"/>
                    <a:pt x="52111" y="31356"/>
                    <a:pt x="52111" y="31356"/>
                  </a:cubicBezTo>
                  <a:cubicBezTo>
                    <a:pt x="52064" y="31356"/>
                    <a:pt x="52016" y="31347"/>
                    <a:pt x="51968" y="31347"/>
                  </a:cubicBezTo>
                  <a:cubicBezTo>
                    <a:pt x="51911" y="31337"/>
                    <a:pt x="51863" y="31337"/>
                    <a:pt x="51806" y="31328"/>
                  </a:cubicBezTo>
                  <a:cubicBezTo>
                    <a:pt x="51778" y="31318"/>
                    <a:pt x="51768" y="31309"/>
                    <a:pt x="51730" y="31309"/>
                  </a:cubicBezTo>
                  <a:cubicBezTo>
                    <a:pt x="51721" y="31299"/>
                    <a:pt x="51701" y="31299"/>
                    <a:pt x="51683" y="31299"/>
                  </a:cubicBezTo>
                  <a:cubicBezTo>
                    <a:pt x="51635" y="31270"/>
                    <a:pt x="51597" y="31270"/>
                    <a:pt x="51578" y="31261"/>
                  </a:cubicBezTo>
                  <a:cubicBezTo>
                    <a:pt x="51473" y="31223"/>
                    <a:pt x="51378" y="31185"/>
                    <a:pt x="51311" y="31128"/>
                  </a:cubicBezTo>
                  <a:lnTo>
                    <a:pt x="45472" y="27594"/>
                  </a:lnTo>
                  <a:lnTo>
                    <a:pt x="45453" y="27584"/>
                  </a:lnTo>
                  <a:cubicBezTo>
                    <a:pt x="45396" y="27556"/>
                    <a:pt x="45339" y="27508"/>
                    <a:pt x="45301" y="27470"/>
                  </a:cubicBezTo>
                  <a:cubicBezTo>
                    <a:pt x="45272" y="27441"/>
                    <a:pt x="45253" y="27413"/>
                    <a:pt x="45225" y="27384"/>
                  </a:cubicBezTo>
                  <a:cubicBezTo>
                    <a:pt x="45215" y="27375"/>
                    <a:pt x="45215" y="27365"/>
                    <a:pt x="45215" y="27356"/>
                  </a:cubicBezTo>
                  <a:lnTo>
                    <a:pt x="45196" y="27356"/>
                  </a:lnTo>
                  <a:cubicBezTo>
                    <a:pt x="45186" y="27337"/>
                    <a:pt x="45186" y="27327"/>
                    <a:pt x="45167" y="27299"/>
                  </a:cubicBezTo>
                  <a:cubicBezTo>
                    <a:pt x="45158" y="27270"/>
                    <a:pt x="45148" y="27251"/>
                    <a:pt x="45148" y="27232"/>
                  </a:cubicBezTo>
                  <a:cubicBezTo>
                    <a:pt x="45129" y="27203"/>
                    <a:pt x="45120" y="27165"/>
                    <a:pt x="45120" y="27165"/>
                  </a:cubicBezTo>
                  <a:lnTo>
                    <a:pt x="45120" y="27070"/>
                  </a:lnTo>
                  <a:lnTo>
                    <a:pt x="45120" y="27061"/>
                  </a:lnTo>
                  <a:lnTo>
                    <a:pt x="45167" y="25746"/>
                  </a:lnTo>
                  <a:lnTo>
                    <a:pt x="44653" y="26041"/>
                  </a:lnTo>
                  <a:cubicBezTo>
                    <a:pt x="44587" y="26080"/>
                    <a:pt x="44529" y="26108"/>
                    <a:pt x="44463" y="26127"/>
                  </a:cubicBezTo>
                  <a:cubicBezTo>
                    <a:pt x="44415" y="26146"/>
                    <a:pt x="44367" y="26165"/>
                    <a:pt x="44310" y="26175"/>
                  </a:cubicBezTo>
                  <a:cubicBezTo>
                    <a:pt x="44282" y="26175"/>
                    <a:pt x="44263" y="26184"/>
                    <a:pt x="44224" y="26194"/>
                  </a:cubicBezTo>
                  <a:lnTo>
                    <a:pt x="44224" y="26194"/>
                  </a:lnTo>
                  <a:cubicBezTo>
                    <a:pt x="44215" y="26194"/>
                    <a:pt x="44186" y="26203"/>
                    <a:pt x="44177" y="26203"/>
                  </a:cubicBezTo>
                  <a:cubicBezTo>
                    <a:pt x="44139" y="26222"/>
                    <a:pt x="44091" y="26222"/>
                    <a:pt x="44053" y="26222"/>
                  </a:cubicBezTo>
                  <a:cubicBezTo>
                    <a:pt x="44005" y="26241"/>
                    <a:pt x="43967" y="26241"/>
                    <a:pt x="43929" y="26241"/>
                  </a:cubicBezTo>
                  <a:cubicBezTo>
                    <a:pt x="43891" y="26251"/>
                    <a:pt x="43834" y="26251"/>
                    <a:pt x="43805" y="26251"/>
                  </a:cubicBezTo>
                  <a:lnTo>
                    <a:pt x="43767" y="26251"/>
                  </a:lnTo>
                  <a:lnTo>
                    <a:pt x="43739" y="26251"/>
                  </a:lnTo>
                  <a:lnTo>
                    <a:pt x="43682" y="26251"/>
                  </a:lnTo>
                  <a:cubicBezTo>
                    <a:pt x="43624" y="26251"/>
                    <a:pt x="43586" y="26251"/>
                    <a:pt x="43529" y="26241"/>
                  </a:cubicBezTo>
                  <a:cubicBezTo>
                    <a:pt x="43482" y="26241"/>
                    <a:pt x="43434" y="26222"/>
                    <a:pt x="43367" y="26222"/>
                  </a:cubicBezTo>
                  <a:cubicBezTo>
                    <a:pt x="43358" y="26203"/>
                    <a:pt x="43329" y="26203"/>
                    <a:pt x="43310" y="26194"/>
                  </a:cubicBezTo>
                  <a:cubicBezTo>
                    <a:pt x="43291" y="26194"/>
                    <a:pt x="43272" y="26194"/>
                    <a:pt x="43243" y="26184"/>
                  </a:cubicBezTo>
                  <a:cubicBezTo>
                    <a:pt x="43215" y="26175"/>
                    <a:pt x="43177" y="26175"/>
                    <a:pt x="43139" y="26165"/>
                  </a:cubicBezTo>
                  <a:cubicBezTo>
                    <a:pt x="43043" y="26127"/>
                    <a:pt x="42958" y="26089"/>
                    <a:pt x="42881" y="26041"/>
                  </a:cubicBezTo>
                  <a:lnTo>
                    <a:pt x="37024" y="22488"/>
                  </a:lnTo>
                  <a:lnTo>
                    <a:pt x="37024" y="22488"/>
                  </a:lnTo>
                  <a:cubicBezTo>
                    <a:pt x="36966" y="22450"/>
                    <a:pt x="36919" y="22422"/>
                    <a:pt x="36862" y="22365"/>
                  </a:cubicBezTo>
                  <a:cubicBezTo>
                    <a:pt x="36843" y="22346"/>
                    <a:pt x="36814" y="22307"/>
                    <a:pt x="36786" y="22288"/>
                  </a:cubicBezTo>
                  <a:cubicBezTo>
                    <a:pt x="36786" y="22279"/>
                    <a:pt x="36786" y="22269"/>
                    <a:pt x="36776" y="22260"/>
                  </a:cubicBezTo>
                  <a:lnTo>
                    <a:pt x="36776" y="22250"/>
                  </a:lnTo>
                  <a:cubicBezTo>
                    <a:pt x="36766" y="22241"/>
                    <a:pt x="36757" y="22231"/>
                    <a:pt x="36738" y="22212"/>
                  </a:cubicBezTo>
                  <a:cubicBezTo>
                    <a:pt x="36728" y="22193"/>
                    <a:pt x="36719" y="22174"/>
                    <a:pt x="36709" y="22136"/>
                  </a:cubicBezTo>
                  <a:cubicBezTo>
                    <a:pt x="36700" y="22107"/>
                    <a:pt x="36690" y="22069"/>
                    <a:pt x="36690" y="22069"/>
                  </a:cubicBezTo>
                  <a:cubicBezTo>
                    <a:pt x="36690" y="22041"/>
                    <a:pt x="36690" y="21984"/>
                    <a:pt x="36690" y="21984"/>
                  </a:cubicBezTo>
                  <a:lnTo>
                    <a:pt x="36690" y="21974"/>
                  </a:lnTo>
                  <a:lnTo>
                    <a:pt x="36738" y="20669"/>
                  </a:lnTo>
                  <a:lnTo>
                    <a:pt x="36243" y="20955"/>
                  </a:lnTo>
                  <a:cubicBezTo>
                    <a:pt x="36185" y="20993"/>
                    <a:pt x="36138" y="21022"/>
                    <a:pt x="36071" y="21041"/>
                  </a:cubicBezTo>
                  <a:cubicBezTo>
                    <a:pt x="36014" y="21060"/>
                    <a:pt x="35976" y="21079"/>
                    <a:pt x="35919" y="21098"/>
                  </a:cubicBezTo>
                  <a:cubicBezTo>
                    <a:pt x="35890" y="21107"/>
                    <a:pt x="35861" y="21107"/>
                    <a:pt x="35833" y="21126"/>
                  </a:cubicBezTo>
                  <a:lnTo>
                    <a:pt x="35814" y="21126"/>
                  </a:lnTo>
                  <a:cubicBezTo>
                    <a:pt x="35805" y="21126"/>
                    <a:pt x="35795" y="21126"/>
                    <a:pt x="35795" y="21126"/>
                  </a:cubicBezTo>
                  <a:cubicBezTo>
                    <a:pt x="35738" y="21146"/>
                    <a:pt x="35690" y="21155"/>
                    <a:pt x="35652" y="21155"/>
                  </a:cubicBezTo>
                  <a:cubicBezTo>
                    <a:pt x="35614" y="21164"/>
                    <a:pt x="35566" y="21164"/>
                    <a:pt x="35528" y="21174"/>
                  </a:cubicBezTo>
                  <a:cubicBezTo>
                    <a:pt x="35500" y="21174"/>
                    <a:pt x="35442" y="21174"/>
                    <a:pt x="35404" y="21174"/>
                  </a:cubicBezTo>
                  <a:cubicBezTo>
                    <a:pt x="35395" y="21174"/>
                    <a:pt x="35366" y="21174"/>
                    <a:pt x="35357" y="21174"/>
                  </a:cubicBezTo>
                  <a:lnTo>
                    <a:pt x="35347" y="21174"/>
                  </a:lnTo>
                  <a:cubicBezTo>
                    <a:pt x="35318" y="21174"/>
                    <a:pt x="35280" y="21174"/>
                    <a:pt x="35280" y="21174"/>
                  </a:cubicBezTo>
                  <a:cubicBezTo>
                    <a:pt x="35233" y="21174"/>
                    <a:pt x="35185" y="21174"/>
                    <a:pt x="35138" y="21174"/>
                  </a:cubicBezTo>
                  <a:cubicBezTo>
                    <a:pt x="35080" y="21164"/>
                    <a:pt x="35023" y="21155"/>
                    <a:pt x="34976" y="21146"/>
                  </a:cubicBezTo>
                  <a:cubicBezTo>
                    <a:pt x="34947" y="21146"/>
                    <a:pt x="34928" y="21126"/>
                    <a:pt x="34909" y="21126"/>
                  </a:cubicBezTo>
                  <a:cubicBezTo>
                    <a:pt x="34880" y="21126"/>
                    <a:pt x="34871" y="21126"/>
                    <a:pt x="34842" y="21107"/>
                  </a:cubicBezTo>
                  <a:cubicBezTo>
                    <a:pt x="34814" y="21098"/>
                    <a:pt x="34776" y="21079"/>
                    <a:pt x="34738" y="21079"/>
                  </a:cubicBezTo>
                  <a:cubicBezTo>
                    <a:pt x="34633" y="21041"/>
                    <a:pt x="34547" y="21012"/>
                    <a:pt x="34471" y="20955"/>
                  </a:cubicBezTo>
                  <a:lnTo>
                    <a:pt x="28622" y="17421"/>
                  </a:lnTo>
                  <a:lnTo>
                    <a:pt x="28622" y="17412"/>
                  </a:lnTo>
                  <a:cubicBezTo>
                    <a:pt x="28556" y="17364"/>
                    <a:pt x="28508" y="17336"/>
                    <a:pt x="28470" y="17297"/>
                  </a:cubicBezTo>
                  <a:cubicBezTo>
                    <a:pt x="28432" y="17269"/>
                    <a:pt x="28403" y="17231"/>
                    <a:pt x="28394" y="17212"/>
                  </a:cubicBezTo>
                  <a:cubicBezTo>
                    <a:pt x="28384" y="17202"/>
                    <a:pt x="28375" y="17193"/>
                    <a:pt x="28365" y="17183"/>
                  </a:cubicBezTo>
                  <a:lnTo>
                    <a:pt x="28365" y="17174"/>
                  </a:lnTo>
                  <a:cubicBezTo>
                    <a:pt x="28365" y="17154"/>
                    <a:pt x="28337" y="17145"/>
                    <a:pt x="28337" y="17126"/>
                  </a:cubicBezTo>
                  <a:cubicBezTo>
                    <a:pt x="28327" y="17097"/>
                    <a:pt x="28318" y="17078"/>
                    <a:pt x="28308" y="17050"/>
                  </a:cubicBezTo>
                  <a:cubicBezTo>
                    <a:pt x="28299" y="17031"/>
                    <a:pt x="28299" y="16993"/>
                    <a:pt x="28299" y="16993"/>
                  </a:cubicBezTo>
                  <a:lnTo>
                    <a:pt x="28280" y="16907"/>
                  </a:lnTo>
                  <a:lnTo>
                    <a:pt x="28280" y="16897"/>
                  </a:lnTo>
                  <a:lnTo>
                    <a:pt x="28327" y="15592"/>
                  </a:lnTo>
                  <a:lnTo>
                    <a:pt x="27841" y="15869"/>
                  </a:lnTo>
                  <a:cubicBezTo>
                    <a:pt x="27784" y="15897"/>
                    <a:pt x="27718" y="15935"/>
                    <a:pt x="27661" y="15964"/>
                  </a:cubicBezTo>
                  <a:cubicBezTo>
                    <a:pt x="27603" y="15983"/>
                    <a:pt x="27556" y="15992"/>
                    <a:pt x="27489" y="16012"/>
                  </a:cubicBezTo>
                  <a:cubicBezTo>
                    <a:pt x="27470" y="16012"/>
                    <a:pt x="27451" y="16030"/>
                    <a:pt x="27413" y="16030"/>
                  </a:cubicBezTo>
                  <a:lnTo>
                    <a:pt x="27394" y="16030"/>
                  </a:lnTo>
                  <a:cubicBezTo>
                    <a:pt x="27394" y="16030"/>
                    <a:pt x="27375" y="16050"/>
                    <a:pt x="27365" y="16050"/>
                  </a:cubicBezTo>
                  <a:cubicBezTo>
                    <a:pt x="27337" y="16059"/>
                    <a:pt x="27279" y="16059"/>
                    <a:pt x="27241" y="16068"/>
                  </a:cubicBezTo>
                  <a:cubicBezTo>
                    <a:pt x="27203" y="16078"/>
                    <a:pt x="27165" y="16078"/>
                    <a:pt x="27118" y="16078"/>
                  </a:cubicBezTo>
                  <a:cubicBezTo>
                    <a:pt x="27070" y="16088"/>
                    <a:pt x="27032" y="16088"/>
                    <a:pt x="26994" y="16088"/>
                  </a:cubicBezTo>
                  <a:lnTo>
                    <a:pt x="26946" y="16088"/>
                  </a:lnTo>
                  <a:lnTo>
                    <a:pt x="26927" y="16088"/>
                  </a:lnTo>
                  <a:cubicBezTo>
                    <a:pt x="26908" y="16088"/>
                    <a:pt x="26889" y="16088"/>
                    <a:pt x="26860" y="16088"/>
                  </a:cubicBezTo>
                  <a:cubicBezTo>
                    <a:pt x="26822" y="16088"/>
                    <a:pt x="26765" y="16078"/>
                    <a:pt x="26727" y="16078"/>
                  </a:cubicBezTo>
                  <a:cubicBezTo>
                    <a:pt x="26660" y="16078"/>
                    <a:pt x="26613" y="16068"/>
                    <a:pt x="26556" y="16059"/>
                  </a:cubicBezTo>
                  <a:cubicBezTo>
                    <a:pt x="26536" y="16059"/>
                    <a:pt x="26518" y="16050"/>
                    <a:pt x="26489" y="16050"/>
                  </a:cubicBezTo>
                  <a:cubicBezTo>
                    <a:pt x="26479" y="16030"/>
                    <a:pt x="26451" y="16030"/>
                    <a:pt x="26441" y="16030"/>
                  </a:cubicBezTo>
                  <a:cubicBezTo>
                    <a:pt x="26394" y="16012"/>
                    <a:pt x="26365" y="16002"/>
                    <a:pt x="26327" y="15992"/>
                  </a:cubicBezTo>
                  <a:cubicBezTo>
                    <a:pt x="26222" y="15964"/>
                    <a:pt x="26136" y="15926"/>
                    <a:pt x="26060" y="15878"/>
                  </a:cubicBezTo>
                  <a:lnTo>
                    <a:pt x="20221" y="12344"/>
                  </a:lnTo>
                  <a:lnTo>
                    <a:pt x="20212" y="12325"/>
                  </a:lnTo>
                  <a:cubicBezTo>
                    <a:pt x="20145" y="12287"/>
                    <a:pt x="20098" y="12249"/>
                    <a:pt x="20050" y="12211"/>
                  </a:cubicBezTo>
                  <a:cubicBezTo>
                    <a:pt x="20031" y="12173"/>
                    <a:pt x="20002" y="12144"/>
                    <a:pt x="19974" y="12106"/>
                  </a:cubicBezTo>
                  <a:cubicBezTo>
                    <a:pt x="19974" y="12106"/>
                    <a:pt x="19974" y="12106"/>
                    <a:pt x="19955" y="12087"/>
                  </a:cubicBezTo>
                  <a:cubicBezTo>
                    <a:pt x="19945" y="12078"/>
                    <a:pt x="19936" y="12059"/>
                    <a:pt x="19926" y="12049"/>
                  </a:cubicBezTo>
                  <a:cubicBezTo>
                    <a:pt x="19917" y="12030"/>
                    <a:pt x="19907" y="12001"/>
                    <a:pt x="19907" y="11963"/>
                  </a:cubicBezTo>
                  <a:cubicBezTo>
                    <a:pt x="19888" y="11944"/>
                    <a:pt x="19878" y="11897"/>
                    <a:pt x="19878" y="11897"/>
                  </a:cubicBezTo>
                  <a:lnTo>
                    <a:pt x="19869" y="11830"/>
                  </a:lnTo>
                  <a:lnTo>
                    <a:pt x="19869" y="11811"/>
                  </a:lnTo>
                  <a:lnTo>
                    <a:pt x="19917" y="10506"/>
                  </a:lnTo>
                  <a:lnTo>
                    <a:pt x="19421" y="10782"/>
                  </a:lnTo>
                  <a:cubicBezTo>
                    <a:pt x="19374" y="10830"/>
                    <a:pt x="19307" y="10849"/>
                    <a:pt x="19250" y="10868"/>
                  </a:cubicBezTo>
                  <a:cubicBezTo>
                    <a:pt x="19193" y="10896"/>
                    <a:pt x="19145" y="10906"/>
                    <a:pt x="19097" y="10935"/>
                  </a:cubicBezTo>
                  <a:cubicBezTo>
                    <a:pt x="19069" y="10935"/>
                    <a:pt x="19040" y="10935"/>
                    <a:pt x="19012" y="10954"/>
                  </a:cubicBezTo>
                  <a:lnTo>
                    <a:pt x="19002" y="10954"/>
                  </a:lnTo>
                  <a:cubicBezTo>
                    <a:pt x="18983" y="10954"/>
                    <a:pt x="18974" y="10973"/>
                    <a:pt x="18964" y="10973"/>
                  </a:cubicBezTo>
                  <a:cubicBezTo>
                    <a:pt x="18917" y="10982"/>
                    <a:pt x="18869" y="10992"/>
                    <a:pt x="18831" y="10992"/>
                  </a:cubicBezTo>
                  <a:cubicBezTo>
                    <a:pt x="18783" y="11001"/>
                    <a:pt x="18745" y="11001"/>
                    <a:pt x="18717" y="11001"/>
                  </a:cubicBezTo>
                  <a:cubicBezTo>
                    <a:pt x="18659" y="11001"/>
                    <a:pt x="18631" y="11011"/>
                    <a:pt x="18583" y="11011"/>
                  </a:cubicBezTo>
                  <a:lnTo>
                    <a:pt x="18535" y="11011"/>
                  </a:lnTo>
                  <a:lnTo>
                    <a:pt x="18526" y="11011"/>
                  </a:lnTo>
                  <a:cubicBezTo>
                    <a:pt x="18497" y="11011"/>
                    <a:pt x="18459" y="11011"/>
                    <a:pt x="18459" y="11011"/>
                  </a:cubicBezTo>
                  <a:cubicBezTo>
                    <a:pt x="18412" y="11011"/>
                    <a:pt x="18364" y="11001"/>
                    <a:pt x="18316" y="11001"/>
                  </a:cubicBezTo>
                  <a:cubicBezTo>
                    <a:pt x="18259" y="11001"/>
                    <a:pt x="18212" y="10992"/>
                    <a:pt x="18145" y="10982"/>
                  </a:cubicBezTo>
                  <a:cubicBezTo>
                    <a:pt x="18136" y="10973"/>
                    <a:pt x="18088" y="10973"/>
                    <a:pt x="18088" y="10973"/>
                  </a:cubicBezTo>
                  <a:cubicBezTo>
                    <a:pt x="18078" y="10954"/>
                    <a:pt x="18050" y="10954"/>
                    <a:pt x="18031" y="10935"/>
                  </a:cubicBezTo>
                  <a:cubicBezTo>
                    <a:pt x="17993" y="10935"/>
                    <a:pt x="17954" y="10916"/>
                    <a:pt x="17916" y="10916"/>
                  </a:cubicBezTo>
                  <a:cubicBezTo>
                    <a:pt x="17821" y="10878"/>
                    <a:pt x="17726" y="10839"/>
                    <a:pt x="17659" y="10801"/>
                  </a:cubicBezTo>
                  <a:lnTo>
                    <a:pt x="11811" y="7248"/>
                  </a:lnTo>
                  <a:lnTo>
                    <a:pt x="11801" y="7248"/>
                  </a:lnTo>
                  <a:cubicBezTo>
                    <a:pt x="11744" y="7210"/>
                    <a:pt x="11706" y="7172"/>
                    <a:pt x="11659" y="7144"/>
                  </a:cubicBezTo>
                  <a:lnTo>
                    <a:pt x="11621" y="8325"/>
                  </a:lnTo>
                  <a:cubicBezTo>
                    <a:pt x="11621" y="8515"/>
                    <a:pt x="11487" y="8696"/>
                    <a:pt x="11239" y="8820"/>
                  </a:cubicBezTo>
                  <a:lnTo>
                    <a:pt x="7144" y="11211"/>
                  </a:lnTo>
                  <a:cubicBezTo>
                    <a:pt x="7201" y="11287"/>
                    <a:pt x="7277" y="11354"/>
                    <a:pt x="7363" y="11411"/>
                  </a:cubicBezTo>
                  <a:lnTo>
                    <a:pt x="46701" y="35214"/>
                  </a:lnTo>
                  <a:cubicBezTo>
                    <a:pt x="46815" y="35280"/>
                    <a:pt x="46949" y="35338"/>
                    <a:pt x="47082" y="35366"/>
                  </a:cubicBezTo>
                  <a:cubicBezTo>
                    <a:pt x="47092" y="35376"/>
                    <a:pt x="47130" y="35385"/>
                    <a:pt x="47130" y="35385"/>
                  </a:cubicBezTo>
                  <a:cubicBezTo>
                    <a:pt x="47272" y="35414"/>
                    <a:pt x="47406" y="35433"/>
                    <a:pt x="47568" y="35433"/>
                  </a:cubicBezTo>
                  <a:lnTo>
                    <a:pt x="47577" y="35433"/>
                  </a:lnTo>
                  <a:cubicBezTo>
                    <a:pt x="47730" y="35433"/>
                    <a:pt x="47882" y="35414"/>
                    <a:pt x="48035" y="35376"/>
                  </a:cubicBezTo>
                  <a:lnTo>
                    <a:pt x="48044" y="35376"/>
                  </a:lnTo>
                  <a:cubicBezTo>
                    <a:pt x="48196" y="35338"/>
                    <a:pt x="48330" y="35280"/>
                    <a:pt x="48444" y="35204"/>
                  </a:cubicBezTo>
                  <a:lnTo>
                    <a:pt x="53159" y="32490"/>
                  </a:lnTo>
                  <a:cubicBezTo>
                    <a:pt x="53264" y="32433"/>
                    <a:pt x="53321" y="32356"/>
                    <a:pt x="53369" y="32299"/>
                  </a:cubicBezTo>
                  <a:cubicBezTo>
                    <a:pt x="53359" y="32280"/>
                    <a:pt x="53359" y="32252"/>
                    <a:pt x="53349" y="32233"/>
                  </a:cubicBezTo>
                  <a:cubicBezTo>
                    <a:pt x="53349" y="32204"/>
                    <a:pt x="53321" y="32147"/>
                    <a:pt x="53321" y="32147"/>
                  </a:cubicBezTo>
                  <a:lnTo>
                    <a:pt x="53321" y="32071"/>
                  </a:lnTo>
                  <a:lnTo>
                    <a:pt x="53321" y="32071"/>
                  </a:lnTo>
                  <a:lnTo>
                    <a:pt x="53569" y="30861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BA9FEB8-8C82-4D06-AE10-B74AE7C87516}"/>
                </a:ext>
              </a:extLst>
            </p:cNvPr>
            <p:cNvSpPr/>
            <p:nvPr/>
          </p:nvSpPr>
          <p:spPr>
            <a:xfrm>
              <a:off x="5059757" y="5345236"/>
              <a:ext cx="19050" cy="19050"/>
            </a:xfrm>
            <a:custGeom>
              <a:avLst/>
              <a:gdLst>
                <a:gd name="connsiteX0" fmla="*/ 19917 w 19050"/>
                <a:gd name="connsiteY0" fmla="*/ 10487 h 19050"/>
                <a:gd name="connsiteX1" fmla="*/ 19421 w 19050"/>
                <a:gd name="connsiteY1" fmla="*/ 10763 h 19050"/>
                <a:gd name="connsiteX2" fmla="*/ 19250 w 19050"/>
                <a:gd name="connsiteY2" fmla="*/ 10859 h 19050"/>
                <a:gd name="connsiteX3" fmla="*/ 19098 w 19050"/>
                <a:gd name="connsiteY3" fmla="*/ 10897 h 19050"/>
                <a:gd name="connsiteX4" fmla="*/ 19012 w 19050"/>
                <a:gd name="connsiteY4" fmla="*/ 10935 h 19050"/>
                <a:gd name="connsiteX5" fmla="*/ 19003 w 19050"/>
                <a:gd name="connsiteY5" fmla="*/ 10935 h 19050"/>
                <a:gd name="connsiteX6" fmla="*/ 18964 w 19050"/>
                <a:gd name="connsiteY6" fmla="*/ 10944 h 19050"/>
                <a:gd name="connsiteX7" fmla="*/ 18831 w 19050"/>
                <a:gd name="connsiteY7" fmla="*/ 10963 h 19050"/>
                <a:gd name="connsiteX8" fmla="*/ 18698 w 19050"/>
                <a:gd name="connsiteY8" fmla="*/ 10973 h 19050"/>
                <a:gd name="connsiteX9" fmla="*/ 18583 w 19050"/>
                <a:gd name="connsiteY9" fmla="*/ 10982 h 19050"/>
                <a:gd name="connsiteX10" fmla="*/ 18536 w 19050"/>
                <a:gd name="connsiteY10" fmla="*/ 10982 h 19050"/>
                <a:gd name="connsiteX11" fmla="*/ 18517 w 19050"/>
                <a:gd name="connsiteY11" fmla="*/ 10982 h 19050"/>
                <a:gd name="connsiteX12" fmla="*/ 18450 w 19050"/>
                <a:gd name="connsiteY12" fmla="*/ 10982 h 19050"/>
                <a:gd name="connsiteX13" fmla="*/ 18307 w 19050"/>
                <a:gd name="connsiteY13" fmla="*/ 10973 h 19050"/>
                <a:gd name="connsiteX14" fmla="*/ 18145 w 19050"/>
                <a:gd name="connsiteY14" fmla="*/ 10954 h 19050"/>
                <a:gd name="connsiteX15" fmla="*/ 18079 w 19050"/>
                <a:gd name="connsiteY15" fmla="*/ 10935 h 19050"/>
                <a:gd name="connsiteX16" fmla="*/ 18021 w 19050"/>
                <a:gd name="connsiteY16" fmla="*/ 10916 h 19050"/>
                <a:gd name="connsiteX17" fmla="*/ 17917 w 19050"/>
                <a:gd name="connsiteY17" fmla="*/ 10887 h 19050"/>
                <a:gd name="connsiteX18" fmla="*/ 17650 w 19050"/>
                <a:gd name="connsiteY18" fmla="*/ 10763 h 19050"/>
                <a:gd name="connsiteX19" fmla="*/ 11649 w 19050"/>
                <a:gd name="connsiteY19" fmla="*/ 7144 h 19050"/>
                <a:gd name="connsiteX20" fmla="*/ 11621 w 19050"/>
                <a:gd name="connsiteY20" fmla="*/ 8287 h 19050"/>
                <a:gd name="connsiteX21" fmla="*/ 11240 w 19050"/>
                <a:gd name="connsiteY21" fmla="*/ 8820 h 19050"/>
                <a:gd name="connsiteX22" fmla="*/ 7144 w 19050"/>
                <a:gd name="connsiteY22" fmla="*/ 11173 h 19050"/>
                <a:gd name="connsiteX23" fmla="*/ 7353 w 19050"/>
                <a:gd name="connsiteY23" fmla="*/ 11373 h 19050"/>
                <a:gd name="connsiteX24" fmla="*/ 13192 w 19050"/>
                <a:gd name="connsiteY24" fmla="*/ 14907 h 19050"/>
                <a:gd name="connsiteX25" fmla="*/ 13583 w 19050"/>
                <a:gd name="connsiteY25" fmla="*/ 15069 h 19050"/>
                <a:gd name="connsiteX26" fmla="*/ 13630 w 19050"/>
                <a:gd name="connsiteY26" fmla="*/ 15078 h 19050"/>
                <a:gd name="connsiteX27" fmla="*/ 14059 w 19050"/>
                <a:gd name="connsiteY27" fmla="*/ 15135 h 19050"/>
                <a:gd name="connsiteX28" fmla="*/ 14069 w 19050"/>
                <a:gd name="connsiteY28" fmla="*/ 15135 h 19050"/>
                <a:gd name="connsiteX29" fmla="*/ 14526 w 19050"/>
                <a:gd name="connsiteY29" fmla="*/ 15069 h 19050"/>
                <a:gd name="connsiteX30" fmla="*/ 14535 w 19050"/>
                <a:gd name="connsiteY30" fmla="*/ 15069 h 19050"/>
                <a:gd name="connsiteX31" fmla="*/ 14945 w 19050"/>
                <a:gd name="connsiteY31" fmla="*/ 14907 h 19050"/>
                <a:gd name="connsiteX32" fmla="*/ 19660 w 19050"/>
                <a:gd name="connsiteY32" fmla="*/ 12182 h 19050"/>
                <a:gd name="connsiteX33" fmla="*/ 19869 w 19050"/>
                <a:gd name="connsiteY33" fmla="*/ 11992 h 19050"/>
                <a:gd name="connsiteX34" fmla="*/ 19850 w 19050"/>
                <a:gd name="connsiteY34" fmla="*/ 11925 h 19050"/>
                <a:gd name="connsiteX35" fmla="*/ 19841 w 19050"/>
                <a:gd name="connsiteY35" fmla="*/ 11859 h 19050"/>
                <a:gd name="connsiteX36" fmla="*/ 19822 w 19050"/>
                <a:gd name="connsiteY36" fmla="*/ 11782 h 19050"/>
                <a:gd name="connsiteX37" fmla="*/ 19831 w 19050"/>
                <a:gd name="connsiteY37" fmla="*/ 11773 h 19050"/>
                <a:gd name="connsiteX38" fmla="*/ 19917 w 19050"/>
                <a:gd name="connsiteY38" fmla="*/ 104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050" h="19050">
                  <a:moveTo>
                    <a:pt x="19917" y="10487"/>
                  </a:moveTo>
                  <a:lnTo>
                    <a:pt x="19421" y="10763"/>
                  </a:lnTo>
                  <a:cubicBezTo>
                    <a:pt x="19374" y="10792"/>
                    <a:pt x="19307" y="10821"/>
                    <a:pt x="19250" y="10859"/>
                  </a:cubicBezTo>
                  <a:cubicBezTo>
                    <a:pt x="19193" y="10868"/>
                    <a:pt x="19145" y="10887"/>
                    <a:pt x="19098" y="10897"/>
                  </a:cubicBezTo>
                  <a:cubicBezTo>
                    <a:pt x="19069" y="10916"/>
                    <a:pt x="19041" y="10916"/>
                    <a:pt x="19012" y="10935"/>
                  </a:cubicBezTo>
                  <a:lnTo>
                    <a:pt x="19003" y="10935"/>
                  </a:lnTo>
                  <a:cubicBezTo>
                    <a:pt x="18983" y="10935"/>
                    <a:pt x="18974" y="10935"/>
                    <a:pt x="18964" y="10944"/>
                  </a:cubicBezTo>
                  <a:cubicBezTo>
                    <a:pt x="18917" y="10954"/>
                    <a:pt x="18879" y="10954"/>
                    <a:pt x="18831" y="10963"/>
                  </a:cubicBezTo>
                  <a:cubicBezTo>
                    <a:pt x="18783" y="10963"/>
                    <a:pt x="18745" y="10973"/>
                    <a:pt x="18698" y="10973"/>
                  </a:cubicBezTo>
                  <a:cubicBezTo>
                    <a:pt x="18669" y="10982"/>
                    <a:pt x="18631" y="10982"/>
                    <a:pt x="18583" y="10982"/>
                  </a:cubicBezTo>
                  <a:cubicBezTo>
                    <a:pt x="18564" y="10982"/>
                    <a:pt x="18545" y="10982"/>
                    <a:pt x="18536" y="10982"/>
                  </a:cubicBezTo>
                  <a:lnTo>
                    <a:pt x="18517" y="10982"/>
                  </a:lnTo>
                  <a:cubicBezTo>
                    <a:pt x="18498" y="10982"/>
                    <a:pt x="18469" y="10982"/>
                    <a:pt x="18450" y="10982"/>
                  </a:cubicBezTo>
                  <a:cubicBezTo>
                    <a:pt x="18402" y="10982"/>
                    <a:pt x="18355" y="10982"/>
                    <a:pt x="18307" y="10973"/>
                  </a:cubicBezTo>
                  <a:cubicBezTo>
                    <a:pt x="18250" y="10963"/>
                    <a:pt x="18202" y="10963"/>
                    <a:pt x="18145" y="10954"/>
                  </a:cubicBezTo>
                  <a:cubicBezTo>
                    <a:pt x="18126" y="10944"/>
                    <a:pt x="18107" y="10935"/>
                    <a:pt x="18079" y="10935"/>
                  </a:cubicBezTo>
                  <a:cubicBezTo>
                    <a:pt x="18060" y="10935"/>
                    <a:pt x="18040" y="10916"/>
                    <a:pt x="18021" y="10916"/>
                  </a:cubicBezTo>
                  <a:cubicBezTo>
                    <a:pt x="17993" y="10897"/>
                    <a:pt x="17945" y="10897"/>
                    <a:pt x="17917" y="10887"/>
                  </a:cubicBezTo>
                  <a:cubicBezTo>
                    <a:pt x="17812" y="10859"/>
                    <a:pt x="17717" y="10811"/>
                    <a:pt x="17650" y="10763"/>
                  </a:cubicBezTo>
                  <a:lnTo>
                    <a:pt x="11649" y="7144"/>
                  </a:lnTo>
                  <a:lnTo>
                    <a:pt x="11621" y="8287"/>
                  </a:lnTo>
                  <a:cubicBezTo>
                    <a:pt x="11611" y="8487"/>
                    <a:pt x="11487" y="8668"/>
                    <a:pt x="11240" y="8820"/>
                  </a:cubicBezTo>
                  <a:lnTo>
                    <a:pt x="7144" y="11173"/>
                  </a:lnTo>
                  <a:cubicBezTo>
                    <a:pt x="7201" y="11268"/>
                    <a:pt x="7268" y="11325"/>
                    <a:pt x="7353" y="11373"/>
                  </a:cubicBezTo>
                  <a:lnTo>
                    <a:pt x="13192" y="14907"/>
                  </a:lnTo>
                  <a:cubicBezTo>
                    <a:pt x="13306" y="14983"/>
                    <a:pt x="13430" y="15030"/>
                    <a:pt x="13583" y="15069"/>
                  </a:cubicBezTo>
                  <a:cubicBezTo>
                    <a:pt x="13583" y="15069"/>
                    <a:pt x="13611" y="15069"/>
                    <a:pt x="13630" y="15078"/>
                  </a:cubicBezTo>
                  <a:cubicBezTo>
                    <a:pt x="13773" y="15116"/>
                    <a:pt x="13897" y="15135"/>
                    <a:pt x="14059" y="15135"/>
                  </a:cubicBezTo>
                  <a:lnTo>
                    <a:pt x="14069" y="15135"/>
                  </a:lnTo>
                  <a:cubicBezTo>
                    <a:pt x="14221" y="15126"/>
                    <a:pt x="14373" y="15097"/>
                    <a:pt x="14526" y="15069"/>
                  </a:cubicBezTo>
                  <a:lnTo>
                    <a:pt x="14535" y="15069"/>
                  </a:lnTo>
                  <a:cubicBezTo>
                    <a:pt x="14697" y="15030"/>
                    <a:pt x="14830" y="14983"/>
                    <a:pt x="14945" y="14907"/>
                  </a:cubicBezTo>
                  <a:lnTo>
                    <a:pt x="19660" y="12182"/>
                  </a:lnTo>
                  <a:cubicBezTo>
                    <a:pt x="19755" y="12135"/>
                    <a:pt x="19822" y="12049"/>
                    <a:pt x="19869" y="11992"/>
                  </a:cubicBezTo>
                  <a:cubicBezTo>
                    <a:pt x="19860" y="11973"/>
                    <a:pt x="19850" y="11944"/>
                    <a:pt x="19850" y="11925"/>
                  </a:cubicBezTo>
                  <a:cubicBezTo>
                    <a:pt x="19841" y="11906"/>
                    <a:pt x="19841" y="11859"/>
                    <a:pt x="19841" y="11859"/>
                  </a:cubicBezTo>
                  <a:lnTo>
                    <a:pt x="19822" y="11782"/>
                  </a:lnTo>
                  <a:lnTo>
                    <a:pt x="19831" y="11773"/>
                  </a:lnTo>
                  <a:lnTo>
                    <a:pt x="19917" y="1048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64FB801-65F1-451F-B933-7A879898D55C}"/>
                </a:ext>
              </a:extLst>
            </p:cNvPr>
            <p:cNvSpPr/>
            <p:nvPr/>
          </p:nvSpPr>
          <p:spPr>
            <a:xfrm>
              <a:off x="5051342" y="5340111"/>
              <a:ext cx="19050" cy="19050"/>
            </a:xfrm>
            <a:custGeom>
              <a:avLst/>
              <a:gdLst>
                <a:gd name="connsiteX0" fmla="*/ 16492 w 19050"/>
                <a:gd name="connsiteY0" fmla="*/ 10087 h 19050"/>
                <a:gd name="connsiteX1" fmla="*/ 16340 w 19050"/>
                <a:gd name="connsiteY1" fmla="*/ 9963 h 19050"/>
                <a:gd name="connsiteX2" fmla="*/ 16273 w 19050"/>
                <a:gd name="connsiteY2" fmla="*/ 9877 h 19050"/>
                <a:gd name="connsiteX3" fmla="*/ 16254 w 19050"/>
                <a:gd name="connsiteY3" fmla="*/ 9849 h 19050"/>
                <a:gd name="connsiteX4" fmla="*/ 16245 w 19050"/>
                <a:gd name="connsiteY4" fmla="*/ 9849 h 19050"/>
                <a:gd name="connsiteX5" fmla="*/ 16225 w 19050"/>
                <a:gd name="connsiteY5" fmla="*/ 9811 h 19050"/>
                <a:gd name="connsiteX6" fmla="*/ 16187 w 19050"/>
                <a:gd name="connsiteY6" fmla="*/ 9725 h 19050"/>
                <a:gd name="connsiteX7" fmla="*/ 16168 w 19050"/>
                <a:gd name="connsiteY7" fmla="*/ 9658 h 19050"/>
                <a:gd name="connsiteX8" fmla="*/ 16168 w 19050"/>
                <a:gd name="connsiteY8" fmla="*/ 9573 h 19050"/>
                <a:gd name="connsiteX9" fmla="*/ 16225 w 19050"/>
                <a:gd name="connsiteY9" fmla="*/ 8144 h 19050"/>
                <a:gd name="connsiteX10" fmla="*/ 15606 w 19050"/>
                <a:gd name="connsiteY10" fmla="*/ 8477 h 19050"/>
                <a:gd name="connsiteX11" fmla="*/ 15425 w 19050"/>
                <a:gd name="connsiteY11" fmla="*/ 8572 h 19050"/>
                <a:gd name="connsiteX12" fmla="*/ 15273 w 19050"/>
                <a:gd name="connsiteY12" fmla="*/ 8620 h 19050"/>
                <a:gd name="connsiteX13" fmla="*/ 15197 w 19050"/>
                <a:gd name="connsiteY13" fmla="*/ 8639 h 19050"/>
                <a:gd name="connsiteX14" fmla="*/ 15187 w 19050"/>
                <a:gd name="connsiteY14" fmla="*/ 8639 h 19050"/>
                <a:gd name="connsiteX15" fmla="*/ 15140 w 19050"/>
                <a:gd name="connsiteY15" fmla="*/ 8649 h 19050"/>
                <a:gd name="connsiteX16" fmla="*/ 15006 w 19050"/>
                <a:gd name="connsiteY16" fmla="*/ 8687 h 19050"/>
                <a:gd name="connsiteX17" fmla="*/ 14901 w 19050"/>
                <a:gd name="connsiteY17" fmla="*/ 8687 h 19050"/>
                <a:gd name="connsiteX18" fmla="*/ 14777 w 19050"/>
                <a:gd name="connsiteY18" fmla="*/ 8706 h 19050"/>
                <a:gd name="connsiteX19" fmla="*/ 14711 w 19050"/>
                <a:gd name="connsiteY19" fmla="*/ 8706 h 19050"/>
                <a:gd name="connsiteX20" fmla="*/ 14682 w 19050"/>
                <a:gd name="connsiteY20" fmla="*/ 8706 h 19050"/>
                <a:gd name="connsiteX21" fmla="*/ 14635 w 19050"/>
                <a:gd name="connsiteY21" fmla="*/ 8706 h 19050"/>
                <a:gd name="connsiteX22" fmla="*/ 14492 w 19050"/>
                <a:gd name="connsiteY22" fmla="*/ 8687 h 19050"/>
                <a:gd name="connsiteX23" fmla="*/ 14339 w 19050"/>
                <a:gd name="connsiteY23" fmla="*/ 8668 h 19050"/>
                <a:gd name="connsiteX24" fmla="*/ 14263 w 19050"/>
                <a:gd name="connsiteY24" fmla="*/ 8649 h 19050"/>
                <a:gd name="connsiteX25" fmla="*/ 14206 w 19050"/>
                <a:gd name="connsiteY25" fmla="*/ 8639 h 19050"/>
                <a:gd name="connsiteX26" fmla="*/ 14092 w 19050"/>
                <a:gd name="connsiteY26" fmla="*/ 8611 h 19050"/>
                <a:gd name="connsiteX27" fmla="*/ 13835 w 19050"/>
                <a:gd name="connsiteY27" fmla="*/ 8477 h 19050"/>
                <a:gd name="connsiteX28" fmla="*/ 11615 w 19050"/>
                <a:gd name="connsiteY28" fmla="*/ 7144 h 19050"/>
                <a:gd name="connsiteX29" fmla="*/ 11577 w 19050"/>
                <a:gd name="connsiteY29" fmla="*/ 8287 h 19050"/>
                <a:gd name="connsiteX30" fmla="*/ 11206 w 19050"/>
                <a:gd name="connsiteY30" fmla="*/ 8811 h 19050"/>
                <a:gd name="connsiteX31" fmla="*/ 7148 w 19050"/>
                <a:gd name="connsiteY31" fmla="*/ 11173 h 19050"/>
                <a:gd name="connsiteX32" fmla="*/ 7148 w 19050"/>
                <a:gd name="connsiteY32" fmla="*/ 11182 h 19050"/>
                <a:gd name="connsiteX33" fmla="*/ 7148 w 19050"/>
                <a:gd name="connsiteY33" fmla="*/ 11211 h 19050"/>
                <a:gd name="connsiteX34" fmla="*/ 7415 w 19050"/>
                <a:gd name="connsiteY34" fmla="*/ 11430 h 19050"/>
                <a:gd name="connsiteX35" fmla="*/ 13244 w 19050"/>
                <a:gd name="connsiteY35" fmla="*/ 14983 h 19050"/>
                <a:gd name="connsiteX36" fmla="*/ 13616 w 19050"/>
                <a:gd name="connsiteY36" fmla="*/ 15126 h 19050"/>
                <a:gd name="connsiteX37" fmla="*/ 13682 w 19050"/>
                <a:gd name="connsiteY37" fmla="*/ 15135 h 19050"/>
                <a:gd name="connsiteX38" fmla="*/ 14111 w 19050"/>
                <a:gd name="connsiteY38" fmla="*/ 15183 h 19050"/>
                <a:gd name="connsiteX39" fmla="*/ 14111 w 19050"/>
                <a:gd name="connsiteY39" fmla="*/ 15183 h 19050"/>
                <a:gd name="connsiteX40" fmla="*/ 14568 w 19050"/>
                <a:gd name="connsiteY40" fmla="*/ 15135 h 19050"/>
                <a:gd name="connsiteX41" fmla="*/ 14587 w 19050"/>
                <a:gd name="connsiteY41" fmla="*/ 15126 h 19050"/>
                <a:gd name="connsiteX42" fmla="*/ 14987 w 19050"/>
                <a:gd name="connsiteY42" fmla="*/ 14964 h 19050"/>
                <a:gd name="connsiteX43" fmla="*/ 19711 w 19050"/>
                <a:gd name="connsiteY43" fmla="*/ 12240 h 19050"/>
                <a:gd name="connsiteX44" fmla="*/ 19845 w 19050"/>
                <a:gd name="connsiteY44" fmla="*/ 12106 h 19050"/>
                <a:gd name="connsiteX45" fmla="*/ 16492 w 19050"/>
                <a:gd name="connsiteY45" fmla="*/ 10087 h 19050"/>
                <a:gd name="connsiteX46" fmla="*/ 16492 w 19050"/>
                <a:gd name="connsiteY46" fmla="*/ 100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50" h="19050">
                  <a:moveTo>
                    <a:pt x="16492" y="10087"/>
                  </a:moveTo>
                  <a:cubicBezTo>
                    <a:pt x="16435" y="10049"/>
                    <a:pt x="16387" y="10011"/>
                    <a:pt x="16340" y="9963"/>
                  </a:cubicBezTo>
                  <a:cubicBezTo>
                    <a:pt x="16311" y="9944"/>
                    <a:pt x="16283" y="9915"/>
                    <a:pt x="16273" y="9877"/>
                  </a:cubicBezTo>
                  <a:cubicBezTo>
                    <a:pt x="16263" y="9868"/>
                    <a:pt x="16254" y="9858"/>
                    <a:pt x="16254" y="9849"/>
                  </a:cubicBezTo>
                  <a:lnTo>
                    <a:pt x="16245" y="9849"/>
                  </a:lnTo>
                  <a:cubicBezTo>
                    <a:pt x="16235" y="9830"/>
                    <a:pt x="16225" y="9820"/>
                    <a:pt x="16225" y="9811"/>
                  </a:cubicBezTo>
                  <a:cubicBezTo>
                    <a:pt x="16206" y="9792"/>
                    <a:pt x="16197" y="9744"/>
                    <a:pt x="16187" y="9725"/>
                  </a:cubicBezTo>
                  <a:cubicBezTo>
                    <a:pt x="16187" y="9697"/>
                    <a:pt x="16178" y="9677"/>
                    <a:pt x="16168" y="9658"/>
                  </a:cubicBezTo>
                  <a:lnTo>
                    <a:pt x="16168" y="9573"/>
                  </a:lnTo>
                  <a:lnTo>
                    <a:pt x="16225" y="8144"/>
                  </a:lnTo>
                  <a:lnTo>
                    <a:pt x="15606" y="8477"/>
                  </a:lnTo>
                  <a:cubicBezTo>
                    <a:pt x="15549" y="8515"/>
                    <a:pt x="15492" y="8554"/>
                    <a:pt x="15425" y="8572"/>
                  </a:cubicBezTo>
                  <a:cubicBezTo>
                    <a:pt x="15378" y="8592"/>
                    <a:pt x="15320" y="8611"/>
                    <a:pt x="15273" y="8620"/>
                  </a:cubicBezTo>
                  <a:cubicBezTo>
                    <a:pt x="15254" y="8630"/>
                    <a:pt x="15225" y="8639"/>
                    <a:pt x="15197" y="8639"/>
                  </a:cubicBezTo>
                  <a:lnTo>
                    <a:pt x="15187" y="8639"/>
                  </a:lnTo>
                  <a:cubicBezTo>
                    <a:pt x="15168" y="8649"/>
                    <a:pt x="15159" y="8649"/>
                    <a:pt x="15140" y="8649"/>
                  </a:cubicBezTo>
                  <a:cubicBezTo>
                    <a:pt x="15102" y="8668"/>
                    <a:pt x="15063" y="8668"/>
                    <a:pt x="15006" y="8687"/>
                  </a:cubicBezTo>
                  <a:cubicBezTo>
                    <a:pt x="14978" y="8687"/>
                    <a:pt x="14939" y="8687"/>
                    <a:pt x="14901" y="8687"/>
                  </a:cubicBezTo>
                  <a:cubicBezTo>
                    <a:pt x="14854" y="8687"/>
                    <a:pt x="14816" y="8706"/>
                    <a:pt x="14777" y="8706"/>
                  </a:cubicBezTo>
                  <a:lnTo>
                    <a:pt x="14711" y="8706"/>
                  </a:lnTo>
                  <a:lnTo>
                    <a:pt x="14682" y="8706"/>
                  </a:lnTo>
                  <a:cubicBezTo>
                    <a:pt x="14682" y="8706"/>
                    <a:pt x="14663" y="8706"/>
                    <a:pt x="14635" y="8706"/>
                  </a:cubicBezTo>
                  <a:cubicBezTo>
                    <a:pt x="14587" y="8706"/>
                    <a:pt x="14549" y="8687"/>
                    <a:pt x="14492" y="8687"/>
                  </a:cubicBezTo>
                  <a:cubicBezTo>
                    <a:pt x="14444" y="8687"/>
                    <a:pt x="14387" y="8668"/>
                    <a:pt x="14339" y="8668"/>
                  </a:cubicBezTo>
                  <a:cubicBezTo>
                    <a:pt x="14321" y="8658"/>
                    <a:pt x="14263" y="8649"/>
                    <a:pt x="14263" y="8649"/>
                  </a:cubicBezTo>
                  <a:cubicBezTo>
                    <a:pt x="14244" y="8639"/>
                    <a:pt x="14235" y="8639"/>
                    <a:pt x="14206" y="8639"/>
                  </a:cubicBezTo>
                  <a:cubicBezTo>
                    <a:pt x="14168" y="8620"/>
                    <a:pt x="14130" y="8620"/>
                    <a:pt x="14092" y="8611"/>
                  </a:cubicBezTo>
                  <a:cubicBezTo>
                    <a:pt x="13996" y="8582"/>
                    <a:pt x="13901" y="8534"/>
                    <a:pt x="13835" y="8477"/>
                  </a:cubicBezTo>
                  <a:lnTo>
                    <a:pt x="11615" y="7144"/>
                  </a:lnTo>
                  <a:lnTo>
                    <a:pt x="11577" y="8287"/>
                  </a:lnTo>
                  <a:cubicBezTo>
                    <a:pt x="11568" y="8477"/>
                    <a:pt x="11444" y="8658"/>
                    <a:pt x="11206" y="8811"/>
                  </a:cubicBezTo>
                  <a:lnTo>
                    <a:pt x="7148" y="11173"/>
                  </a:lnTo>
                  <a:cubicBezTo>
                    <a:pt x="7148" y="11173"/>
                    <a:pt x="7138" y="11182"/>
                    <a:pt x="7148" y="11182"/>
                  </a:cubicBezTo>
                  <a:lnTo>
                    <a:pt x="7148" y="11211"/>
                  </a:lnTo>
                  <a:cubicBezTo>
                    <a:pt x="7215" y="11287"/>
                    <a:pt x="7291" y="11363"/>
                    <a:pt x="7415" y="11430"/>
                  </a:cubicBezTo>
                  <a:lnTo>
                    <a:pt x="13244" y="14983"/>
                  </a:lnTo>
                  <a:cubicBezTo>
                    <a:pt x="13349" y="15040"/>
                    <a:pt x="13482" y="15078"/>
                    <a:pt x="13616" y="15126"/>
                  </a:cubicBezTo>
                  <a:cubicBezTo>
                    <a:pt x="13644" y="15126"/>
                    <a:pt x="13654" y="15135"/>
                    <a:pt x="13682" y="15135"/>
                  </a:cubicBezTo>
                  <a:cubicBezTo>
                    <a:pt x="13816" y="15173"/>
                    <a:pt x="13958" y="15183"/>
                    <a:pt x="14111" y="15183"/>
                  </a:cubicBezTo>
                  <a:lnTo>
                    <a:pt x="14111" y="15183"/>
                  </a:lnTo>
                  <a:cubicBezTo>
                    <a:pt x="14273" y="15183"/>
                    <a:pt x="14425" y="15173"/>
                    <a:pt x="14568" y="15135"/>
                  </a:cubicBezTo>
                  <a:cubicBezTo>
                    <a:pt x="14578" y="15126"/>
                    <a:pt x="14587" y="15126"/>
                    <a:pt x="14587" y="15126"/>
                  </a:cubicBezTo>
                  <a:cubicBezTo>
                    <a:pt x="14739" y="15078"/>
                    <a:pt x="14873" y="15040"/>
                    <a:pt x="14987" y="14964"/>
                  </a:cubicBezTo>
                  <a:lnTo>
                    <a:pt x="19711" y="12240"/>
                  </a:lnTo>
                  <a:cubicBezTo>
                    <a:pt x="19759" y="12202"/>
                    <a:pt x="19807" y="12154"/>
                    <a:pt x="19845" y="12106"/>
                  </a:cubicBezTo>
                  <a:lnTo>
                    <a:pt x="16492" y="10087"/>
                  </a:lnTo>
                  <a:lnTo>
                    <a:pt x="16492" y="1008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4B83EA4-FD21-459F-8637-E51592BD4806}"/>
                </a:ext>
              </a:extLst>
            </p:cNvPr>
            <p:cNvSpPr/>
            <p:nvPr/>
          </p:nvSpPr>
          <p:spPr>
            <a:xfrm>
              <a:off x="5054270" y="5333167"/>
              <a:ext cx="28575" cy="19050"/>
            </a:xfrm>
            <a:custGeom>
              <a:avLst/>
              <a:gdLst>
                <a:gd name="connsiteX0" fmla="*/ 27337 w 28575"/>
                <a:gd name="connsiteY0" fmla="*/ 16726 h 19050"/>
                <a:gd name="connsiteX1" fmla="*/ 27184 w 28575"/>
                <a:gd name="connsiteY1" fmla="*/ 16611 h 19050"/>
                <a:gd name="connsiteX2" fmla="*/ 27108 w 28575"/>
                <a:gd name="connsiteY2" fmla="*/ 16526 h 19050"/>
                <a:gd name="connsiteX3" fmla="*/ 27089 w 28575"/>
                <a:gd name="connsiteY3" fmla="*/ 16488 h 19050"/>
                <a:gd name="connsiteX4" fmla="*/ 27079 w 28575"/>
                <a:gd name="connsiteY4" fmla="*/ 16488 h 19050"/>
                <a:gd name="connsiteX5" fmla="*/ 27051 w 28575"/>
                <a:gd name="connsiteY5" fmla="*/ 16440 h 19050"/>
                <a:gd name="connsiteX6" fmla="*/ 27032 w 28575"/>
                <a:gd name="connsiteY6" fmla="*/ 16373 h 19050"/>
                <a:gd name="connsiteX7" fmla="*/ 27003 w 28575"/>
                <a:gd name="connsiteY7" fmla="*/ 16259 h 19050"/>
                <a:gd name="connsiteX8" fmla="*/ 27003 w 28575"/>
                <a:gd name="connsiteY8" fmla="*/ 16212 h 19050"/>
                <a:gd name="connsiteX9" fmla="*/ 27041 w 28575"/>
                <a:gd name="connsiteY9" fmla="*/ 14907 h 19050"/>
                <a:gd name="connsiteX10" fmla="*/ 26565 w 28575"/>
                <a:gd name="connsiteY10" fmla="*/ 15183 h 19050"/>
                <a:gd name="connsiteX11" fmla="*/ 26375 w 28575"/>
                <a:gd name="connsiteY11" fmla="*/ 15288 h 19050"/>
                <a:gd name="connsiteX12" fmla="*/ 26222 w 28575"/>
                <a:gd name="connsiteY12" fmla="*/ 15335 h 19050"/>
                <a:gd name="connsiteX13" fmla="*/ 26136 w 28575"/>
                <a:gd name="connsiteY13" fmla="*/ 15345 h 19050"/>
                <a:gd name="connsiteX14" fmla="*/ 26127 w 28575"/>
                <a:gd name="connsiteY14" fmla="*/ 15354 h 19050"/>
                <a:gd name="connsiteX15" fmla="*/ 26089 w 28575"/>
                <a:gd name="connsiteY15" fmla="*/ 15364 h 19050"/>
                <a:gd name="connsiteX16" fmla="*/ 25965 w 28575"/>
                <a:gd name="connsiteY16" fmla="*/ 15383 h 19050"/>
                <a:gd name="connsiteX17" fmla="*/ 25841 w 28575"/>
                <a:gd name="connsiteY17" fmla="*/ 15392 h 19050"/>
                <a:gd name="connsiteX18" fmla="*/ 25708 w 28575"/>
                <a:gd name="connsiteY18" fmla="*/ 15402 h 19050"/>
                <a:gd name="connsiteX19" fmla="*/ 25670 w 28575"/>
                <a:gd name="connsiteY19" fmla="*/ 15402 h 19050"/>
                <a:gd name="connsiteX20" fmla="*/ 25651 w 28575"/>
                <a:gd name="connsiteY20" fmla="*/ 15402 h 19050"/>
                <a:gd name="connsiteX21" fmla="*/ 25584 w 28575"/>
                <a:gd name="connsiteY21" fmla="*/ 15402 h 19050"/>
                <a:gd name="connsiteX22" fmla="*/ 25441 w 28575"/>
                <a:gd name="connsiteY22" fmla="*/ 15392 h 19050"/>
                <a:gd name="connsiteX23" fmla="*/ 25260 w 28575"/>
                <a:gd name="connsiteY23" fmla="*/ 15373 h 19050"/>
                <a:gd name="connsiteX24" fmla="*/ 25194 w 28575"/>
                <a:gd name="connsiteY24" fmla="*/ 15354 h 19050"/>
                <a:gd name="connsiteX25" fmla="*/ 25155 w 28575"/>
                <a:gd name="connsiteY25" fmla="*/ 15345 h 19050"/>
                <a:gd name="connsiteX26" fmla="*/ 25051 w 28575"/>
                <a:gd name="connsiteY26" fmla="*/ 15316 h 19050"/>
                <a:gd name="connsiteX27" fmla="*/ 24784 w 28575"/>
                <a:gd name="connsiteY27" fmla="*/ 15183 h 19050"/>
                <a:gd name="connsiteX28" fmla="*/ 18955 w 28575"/>
                <a:gd name="connsiteY28" fmla="*/ 11659 h 19050"/>
                <a:gd name="connsiteX29" fmla="*/ 18926 w 28575"/>
                <a:gd name="connsiteY29" fmla="*/ 11649 h 19050"/>
                <a:gd name="connsiteX30" fmla="*/ 18774 w 28575"/>
                <a:gd name="connsiteY30" fmla="*/ 11516 h 19050"/>
                <a:gd name="connsiteX31" fmla="*/ 18707 w 28575"/>
                <a:gd name="connsiteY31" fmla="*/ 11439 h 19050"/>
                <a:gd name="connsiteX32" fmla="*/ 18679 w 28575"/>
                <a:gd name="connsiteY32" fmla="*/ 11401 h 19050"/>
                <a:gd name="connsiteX33" fmla="*/ 18660 w 28575"/>
                <a:gd name="connsiteY33" fmla="*/ 11363 h 19050"/>
                <a:gd name="connsiteX34" fmla="*/ 18621 w 28575"/>
                <a:gd name="connsiteY34" fmla="*/ 11287 h 19050"/>
                <a:gd name="connsiteX35" fmla="*/ 18602 w 28575"/>
                <a:gd name="connsiteY35" fmla="*/ 11211 h 19050"/>
                <a:gd name="connsiteX36" fmla="*/ 18602 w 28575"/>
                <a:gd name="connsiteY36" fmla="*/ 11144 h 19050"/>
                <a:gd name="connsiteX37" fmla="*/ 18602 w 28575"/>
                <a:gd name="connsiteY37" fmla="*/ 11135 h 19050"/>
                <a:gd name="connsiteX38" fmla="*/ 18650 w 28575"/>
                <a:gd name="connsiteY38" fmla="*/ 9735 h 19050"/>
                <a:gd name="connsiteX39" fmla="*/ 18069 w 28575"/>
                <a:gd name="connsiteY39" fmla="*/ 10058 h 19050"/>
                <a:gd name="connsiteX40" fmla="*/ 17888 w 28575"/>
                <a:gd name="connsiteY40" fmla="*/ 10154 h 19050"/>
                <a:gd name="connsiteX41" fmla="*/ 17736 w 28575"/>
                <a:gd name="connsiteY41" fmla="*/ 10201 h 19050"/>
                <a:gd name="connsiteX42" fmla="*/ 17659 w 28575"/>
                <a:gd name="connsiteY42" fmla="*/ 10230 h 19050"/>
                <a:gd name="connsiteX43" fmla="*/ 17640 w 28575"/>
                <a:gd name="connsiteY43" fmla="*/ 10230 h 19050"/>
                <a:gd name="connsiteX44" fmla="*/ 17602 w 28575"/>
                <a:gd name="connsiteY44" fmla="*/ 10239 h 19050"/>
                <a:gd name="connsiteX45" fmla="*/ 17478 w 28575"/>
                <a:gd name="connsiteY45" fmla="*/ 10258 h 19050"/>
                <a:gd name="connsiteX46" fmla="*/ 17354 w 28575"/>
                <a:gd name="connsiteY46" fmla="*/ 10278 h 19050"/>
                <a:gd name="connsiteX47" fmla="*/ 17221 w 28575"/>
                <a:gd name="connsiteY47" fmla="*/ 10278 h 19050"/>
                <a:gd name="connsiteX48" fmla="*/ 17174 w 28575"/>
                <a:gd name="connsiteY48" fmla="*/ 10278 h 19050"/>
                <a:gd name="connsiteX49" fmla="*/ 17136 w 28575"/>
                <a:gd name="connsiteY49" fmla="*/ 10278 h 19050"/>
                <a:gd name="connsiteX50" fmla="*/ 17098 w 28575"/>
                <a:gd name="connsiteY50" fmla="*/ 10278 h 19050"/>
                <a:gd name="connsiteX51" fmla="*/ 16954 w 28575"/>
                <a:gd name="connsiteY51" fmla="*/ 10268 h 19050"/>
                <a:gd name="connsiteX52" fmla="*/ 16783 w 28575"/>
                <a:gd name="connsiteY52" fmla="*/ 10249 h 19050"/>
                <a:gd name="connsiteX53" fmla="*/ 16726 w 28575"/>
                <a:gd name="connsiteY53" fmla="*/ 10230 h 19050"/>
                <a:gd name="connsiteX54" fmla="*/ 16669 w 28575"/>
                <a:gd name="connsiteY54" fmla="*/ 10220 h 19050"/>
                <a:gd name="connsiteX55" fmla="*/ 16555 w 28575"/>
                <a:gd name="connsiteY55" fmla="*/ 10182 h 19050"/>
                <a:gd name="connsiteX56" fmla="*/ 16297 w 28575"/>
                <a:gd name="connsiteY56" fmla="*/ 10068 h 19050"/>
                <a:gd name="connsiteX57" fmla="*/ 11487 w 28575"/>
                <a:gd name="connsiteY57" fmla="*/ 7144 h 19050"/>
                <a:gd name="connsiteX58" fmla="*/ 11430 w 28575"/>
                <a:gd name="connsiteY58" fmla="*/ 8363 h 19050"/>
                <a:gd name="connsiteX59" fmla="*/ 11049 w 28575"/>
                <a:gd name="connsiteY59" fmla="*/ 8896 h 19050"/>
                <a:gd name="connsiteX60" fmla="*/ 7144 w 28575"/>
                <a:gd name="connsiteY60" fmla="*/ 11163 h 19050"/>
                <a:gd name="connsiteX61" fmla="*/ 7201 w 28575"/>
                <a:gd name="connsiteY61" fmla="*/ 11382 h 19050"/>
                <a:gd name="connsiteX62" fmla="*/ 7220 w 28575"/>
                <a:gd name="connsiteY62" fmla="*/ 11392 h 19050"/>
                <a:gd name="connsiteX63" fmla="*/ 7458 w 28575"/>
                <a:gd name="connsiteY63" fmla="*/ 11630 h 19050"/>
                <a:gd name="connsiteX64" fmla="*/ 10916 w 28575"/>
                <a:gd name="connsiteY64" fmla="*/ 13716 h 19050"/>
                <a:gd name="connsiteX65" fmla="*/ 11287 w 28575"/>
                <a:gd name="connsiteY65" fmla="*/ 13878 h 19050"/>
                <a:gd name="connsiteX66" fmla="*/ 11354 w 28575"/>
                <a:gd name="connsiteY66" fmla="*/ 13888 h 19050"/>
                <a:gd name="connsiteX67" fmla="*/ 11773 w 28575"/>
                <a:gd name="connsiteY67" fmla="*/ 13935 h 19050"/>
                <a:gd name="connsiteX68" fmla="*/ 11802 w 28575"/>
                <a:gd name="connsiteY68" fmla="*/ 13935 h 19050"/>
                <a:gd name="connsiteX69" fmla="*/ 12240 w 28575"/>
                <a:gd name="connsiteY69" fmla="*/ 13888 h 19050"/>
                <a:gd name="connsiteX70" fmla="*/ 12259 w 28575"/>
                <a:gd name="connsiteY70" fmla="*/ 13888 h 19050"/>
                <a:gd name="connsiteX71" fmla="*/ 12668 w 28575"/>
                <a:gd name="connsiteY71" fmla="*/ 13716 h 19050"/>
                <a:gd name="connsiteX72" fmla="*/ 17374 w 28575"/>
                <a:gd name="connsiteY72" fmla="*/ 10992 h 19050"/>
                <a:gd name="connsiteX73" fmla="*/ 17755 w 28575"/>
                <a:gd name="connsiteY73" fmla="*/ 10468 h 19050"/>
                <a:gd name="connsiteX74" fmla="*/ 17697 w 28575"/>
                <a:gd name="connsiteY74" fmla="*/ 12164 h 19050"/>
                <a:gd name="connsiteX75" fmla="*/ 17316 w 28575"/>
                <a:gd name="connsiteY75" fmla="*/ 12687 h 19050"/>
                <a:gd name="connsiteX76" fmla="*/ 13278 w 28575"/>
                <a:gd name="connsiteY76" fmla="*/ 15011 h 19050"/>
                <a:gd name="connsiteX77" fmla="*/ 13306 w 28575"/>
                <a:gd name="connsiteY77" fmla="*/ 15088 h 19050"/>
                <a:gd name="connsiteX78" fmla="*/ 13306 w 28575"/>
                <a:gd name="connsiteY78" fmla="*/ 15088 h 19050"/>
                <a:gd name="connsiteX79" fmla="*/ 13554 w 28575"/>
                <a:gd name="connsiteY79" fmla="*/ 15326 h 19050"/>
                <a:gd name="connsiteX80" fmla="*/ 23136 w 28575"/>
                <a:gd name="connsiteY80" fmla="*/ 21117 h 19050"/>
                <a:gd name="connsiteX81" fmla="*/ 23508 w 28575"/>
                <a:gd name="connsiteY81" fmla="*/ 21269 h 19050"/>
                <a:gd name="connsiteX82" fmla="*/ 23565 w 28575"/>
                <a:gd name="connsiteY82" fmla="*/ 21289 h 19050"/>
                <a:gd name="connsiteX83" fmla="*/ 23984 w 28575"/>
                <a:gd name="connsiteY83" fmla="*/ 21327 h 19050"/>
                <a:gd name="connsiteX84" fmla="*/ 24012 w 28575"/>
                <a:gd name="connsiteY84" fmla="*/ 21327 h 19050"/>
                <a:gd name="connsiteX85" fmla="*/ 24479 w 28575"/>
                <a:gd name="connsiteY85" fmla="*/ 21289 h 19050"/>
                <a:gd name="connsiteX86" fmla="*/ 24479 w 28575"/>
                <a:gd name="connsiteY86" fmla="*/ 21279 h 19050"/>
                <a:gd name="connsiteX87" fmla="*/ 24889 w 28575"/>
                <a:gd name="connsiteY87" fmla="*/ 21117 h 19050"/>
                <a:gd name="connsiteX88" fmla="*/ 29594 w 28575"/>
                <a:gd name="connsiteY88" fmla="*/ 18383 h 19050"/>
                <a:gd name="connsiteX89" fmla="*/ 29785 w 28575"/>
                <a:gd name="connsiteY89" fmla="*/ 18212 h 19050"/>
                <a:gd name="connsiteX90" fmla="*/ 27270 w 28575"/>
                <a:gd name="connsiteY90" fmla="*/ 16707 h 19050"/>
                <a:gd name="connsiteX91" fmla="*/ 27337 w 28575"/>
                <a:gd name="connsiteY91" fmla="*/ 167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8575" h="19050">
                  <a:moveTo>
                    <a:pt x="27337" y="16726"/>
                  </a:moveTo>
                  <a:cubicBezTo>
                    <a:pt x="27280" y="16678"/>
                    <a:pt x="27222" y="16640"/>
                    <a:pt x="27184" y="16611"/>
                  </a:cubicBezTo>
                  <a:cubicBezTo>
                    <a:pt x="27156" y="16583"/>
                    <a:pt x="27127" y="16555"/>
                    <a:pt x="27108" y="16526"/>
                  </a:cubicBezTo>
                  <a:lnTo>
                    <a:pt x="27089" y="16488"/>
                  </a:lnTo>
                  <a:lnTo>
                    <a:pt x="27079" y="16488"/>
                  </a:lnTo>
                  <a:cubicBezTo>
                    <a:pt x="27070" y="16459"/>
                    <a:pt x="27070" y="16450"/>
                    <a:pt x="27051" y="16440"/>
                  </a:cubicBezTo>
                  <a:cubicBezTo>
                    <a:pt x="27041" y="16421"/>
                    <a:pt x="27032" y="16393"/>
                    <a:pt x="27032" y="16373"/>
                  </a:cubicBezTo>
                  <a:cubicBezTo>
                    <a:pt x="27013" y="16335"/>
                    <a:pt x="27013" y="16316"/>
                    <a:pt x="27003" y="16259"/>
                  </a:cubicBezTo>
                  <a:lnTo>
                    <a:pt x="27003" y="16212"/>
                  </a:lnTo>
                  <a:lnTo>
                    <a:pt x="27041" y="14907"/>
                  </a:lnTo>
                  <a:lnTo>
                    <a:pt x="26565" y="15183"/>
                  </a:lnTo>
                  <a:cubicBezTo>
                    <a:pt x="26508" y="15212"/>
                    <a:pt x="26441" y="15240"/>
                    <a:pt x="26375" y="15288"/>
                  </a:cubicBezTo>
                  <a:cubicBezTo>
                    <a:pt x="26318" y="15307"/>
                    <a:pt x="26280" y="15316"/>
                    <a:pt x="26222" y="15335"/>
                  </a:cubicBezTo>
                  <a:cubicBezTo>
                    <a:pt x="26194" y="15335"/>
                    <a:pt x="26175" y="15345"/>
                    <a:pt x="26136" y="15345"/>
                  </a:cubicBezTo>
                  <a:cubicBezTo>
                    <a:pt x="26136" y="15345"/>
                    <a:pt x="26127" y="15345"/>
                    <a:pt x="26127" y="15354"/>
                  </a:cubicBezTo>
                  <a:cubicBezTo>
                    <a:pt x="26127" y="15354"/>
                    <a:pt x="26108" y="15364"/>
                    <a:pt x="26089" y="15364"/>
                  </a:cubicBezTo>
                  <a:cubicBezTo>
                    <a:pt x="26041" y="15373"/>
                    <a:pt x="25994" y="15373"/>
                    <a:pt x="25965" y="15383"/>
                  </a:cubicBezTo>
                  <a:cubicBezTo>
                    <a:pt x="25918" y="15392"/>
                    <a:pt x="25880" y="15392"/>
                    <a:pt x="25841" y="15392"/>
                  </a:cubicBezTo>
                  <a:cubicBezTo>
                    <a:pt x="25794" y="15402"/>
                    <a:pt x="25756" y="15402"/>
                    <a:pt x="25708" y="15402"/>
                  </a:cubicBezTo>
                  <a:cubicBezTo>
                    <a:pt x="25698" y="15402"/>
                    <a:pt x="25670" y="15402"/>
                    <a:pt x="25670" y="15402"/>
                  </a:cubicBezTo>
                  <a:lnTo>
                    <a:pt x="25651" y="15402"/>
                  </a:lnTo>
                  <a:cubicBezTo>
                    <a:pt x="25632" y="15402"/>
                    <a:pt x="25613" y="15402"/>
                    <a:pt x="25584" y="15402"/>
                  </a:cubicBezTo>
                  <a:cubicBezTo>
                    <a:pt x="25537" y="15402"/>
                    <a:pt x="25489" y="15392"/>
                    <a:pt x="25441" y="15392"/>
                  </a:cubicBezTo>
                  <a:cubicBezTo>
                    <a:pt x="25394" y="15392"/>
                    <a:pt x="25337" y="15383"/>
                    <a:pt x="25260" y="15373"/>
                  </a:cubicBezTo>
                  <a:cubicBezTo>
                    <a:pt x="25260" y="15373"/>
                    <a:pt x="25241" y="15364"/>
                    <a:pt x="25194" y="15354"/>
                  </a:cubicBezTo>
                  <a:cubicBezTo>
                    <a:pt x="25194" y="15354"/>
                    <a:pt x="25175" y="15345"/>
                    <a:pt x="25155" y="15345"/>
                  </a:cubicBezTo>
                  <a:cubicBezTo>
                    <a:pt x="25117" y="15335"/>
                    <a:pt x="25079" y="15326"/>
                    <a:pt x="25051" y="15316"/>
                  </a:cubicBezTo>
                  <a:cubicBezTo>
                    <a:pt x="24946" y="15288"/>
                    <a:pt x="24860" y="15230"/>
                    <a:pt x="24784" y="15183"/>
                  </a:cubicBezTo>
                  <a:lnTo>
                    <a:pt x="18955" y="11659"/>
                  </a:lnTo>
                  <a:lnTo>
                    <a:pt x="18926" y="11649"/>
                  </a:lnTo>
                  <a:cubicBezTo>
                    <a:pt x="18869" y="11602"/>
                    <a:pt x="18831" y="11563"/>
                    <a:pt x="18774" y="11516"/>
                  </a:cubicBezTo>
                  <a:cubicBezTo>
                    <a:pt x="18755" y="11497"/>
                    <a:pt x="18736" y="11468"/>
                    <a:pt x="18707" y="11439"/>
                  </a:cubicBezTo>
                  <a:cubicBezTo>
                    <a:pt x="18698" y="11430"/>
                    <a:pt x="18698" y="11430"/>
                    <a:pt x="18679" y="11401"/>
                  </a:cubicBezTo>
                  <a:cubicBezTo>
                    <a:pt x="18669" y="11392"/>
                    <a:pt x="18669" y="11373"/>
                    <a:pt x="18660" y="11363"/>
                  </a:cubicBezTo>
                  <a:cubicBezTo>
                    <a:pt x="18640" y="11344"/>
                    <a:pt x="18631" y="11306"/>
                    <a:pt x="18621" y="11287"/>
                  </a:cubicBezTo>
                  <a:cubicBezTo>
                    <a:pt x="18621" y="11268"/>
                    <a:pt x="18602" y="11211"/>
                    <a:pt x="18602" y="11211"/>
                  </a:cubicBezTo>
                  <a:lnTo>
                    <a:pt x="18602" y="11144"/>
                  </a:lnTo>
                  <a:lnTo>
                    <a:pt x="18602" y="11135"/>
                  </a:lnTo>
                  <a:lnTo>
                    <a:pt x="18650" y="9735"/>
                  </a:lnTo>
                  <a:lnTo>
                    <a:pt x="18069" y="10058"/>
                  </a:lnTo>
                  <a:cubicBezTo>
                    <a:pt x="18012" y="10106"/>
                    <a:pt x="17945" y="10125"/>
                    <a:pt x="17888" y="10154"/>
                  </a:cubicBezTo>
                  <a:cubicBezTo>
                    <a:pt x="17831" y="10163"/>
                    <a:pt x="17783" y="10182"/>
                    <a:pt x="17736" y="10201"/>
                  </a:cubicBezTo>
                  <a:cubicBezTo>
                    <a:pt x="17707" y="10220"/>
                    <a:pt x="17678" y="10220"/>
                    <a:pt x="17659" y="10230"/>
                  </a:cubicBezTo>
                  <a:lnTo>
                    <a:pt x="17640" y="10230"/>
                  </a:lnTo>
                  <a:cubicBezTo>
                    <a:pt x="17621" y="10230"/>
                    <a:pt x="17612" y="10239"/>
                    <a:pt x="17602" y="10239"/>
                  </a:cubicBezTo>
                  <a:cubicBezTo>
                    <a:pt x="17564" y="10249"/>
                    <a:pt x="17516" y="10249"/>
                    <a:pt x="17478" y="10258"/>
                  </a:cubicBezTo>
                  <a:cubicBezTo>
                    <a:pt x="17421" y="10258"/>
                    <a:pt x="17393" y="10268"/>
                    <a:pt x="17354" y="10278"/>
                  </a:cubicBezTo>
                  <a:cubicBezTo>
                    <a:pt x="17307" y="10278"/>
                    <a:pt x="17259" y="10278"/>
                    <a:pt x="17221" y="10278"/>
                  </a:cubicBezTo>
                  <a:lnTo>
                    <a:pt x="17174" y="10278"/>
                  </a:lnTo>
                  <a:lnTo>
                    <a:pt x="17136" y="10278"/>
                  </a:lnTo>
                  <a:cubicBezTo>
                    <a:pt x="17136" y="10278"/>
                    <a:pt x="17107" y="10278"/>
                    <a:pt x="17098" y="10278"/>
                  </a:cubicBezTo>
                  <a:cubicBezTo>
                    <a:pt x="17050" y="10278"/>
                    <a:pt x="16993" y="10278"/>
                    <a:pt x="16954" y="10268"/>
                  </a:cubicBezTo>
                  <a:cubicBezTo>
                    <a:pt x="16897" y="10258"/>
                    <a:pt x="16850" y="10258"/>
                    <a:pt x="16783" y="10249"/>
                  </a:cubicBezTo>
                  <a:cubicBezTo>
                    <a:pt x="16773" y="10249"/>
                    <a:pt x="16745" y="10239"/>
                    <a:pt x="16726" y="10230"/>
                  </a:cubicBezTo>
                  <a:cubicBezTo>
                    <a:pt x="16716" y="10230"/>
                    <a:pt x="16688" y="10220"/>
                    <a:pt x="16669" y="10220"/>
                  </a:cubicBezTo>
                  <a:cubicBezTo>
                    <a:pt x="16631" y="10201"/>
                    <a:pt x="16593" y="10201"/>
                    <a:pt x="16555" y="10182"/>
                  </a:cubicBezTo>
                  <a:cubicBezTo>
                    <a:pt x="16459" y="10154"/>
                    <a:pt x="16364" y="10116"/>
                    <a:pt x="16297" y="10068"/>
                  </a:cubicBezTo>
                  <a:lnTo>
                    <a:pt x="11487" y="7144"/>
                  </a:lnTo>
                  <a:lnTo>
                    <a:pt x="11430" y="8363"/>
                  </a:lnTo>
                  <a:cubicBezTo>
                    <a:pt x="11421" y="8563"/>
                    <a:pt x="11297" y="8744"/>
                    <a:pt x="11049" y="8896"/>
                  </a:cubicBezTo>
                  <a:lnTo>
                    <a:pt x="7144" y="11163"/>
                  </a:lnTo>
                  <a:cubicBezTo>
                    <a:pt x="7144" y="11239"/>
                    <a:pt x="7153" y="11316"/>
                    <a:pt x="7201" y="11382"/>
                  </a:cubicBezTo>
                  <a:lnTo>
                    <a:pt x="7220" y="11392"/>
                  </a:lnTo>
                  <a:cubicBezTo>
                    <a:pt x="7258" y="11478"/>
                    <a:pt x="7353" y="11563"/>
                    <a:pt x="7458" y="11630"/>
                  </a:cubicBezTo>
                  <a:lnTo>
                    <a:pt x="10916" y="13716"/>
                  </a:lnTo>
                  <a:cubicBezTo>
                    <a:pt x="11030" y="13783"/>
                    <a:pt x="11154" y="13830"/>
                    <a:pt x="11287" y="13878"/>
                  </a:cubicBezTo>
                  <a:cubicBezTo>
                    <a:pt x="11306" y="13878"/>
                    <a:pt x="11325" y="13888"/>
                    <a:pt x="11354" y="13888"/>
                  </a:cubicBezTo>
                  <a:cubicBezTo>
                    <a:pt x="11487" y="13926"/>
                    <a:pt x="11630" y="13935"/>
                    <a:pt x="11773" y="13935"/>
                  </a:cubicBezTo>
                  <a:lnTo>
                    <a:pt x="11802" y="13935"/>
                  </a:lnTo>
                  <a:cubicBezTo>
                    <a:pt x="11944" y="13935"/>
                    <a:pt x="12097" y="13926"/>
                    <a:pt x="12240" y="13888"/>
                  </a:cubicBezTo>
                  <a:lnTo>
                    <a:pt x="12259" y="13888"/>
                  </a:lnTo>
                  <a:cubicBezTo>
                    <a:pt x="12411" y="13840"/>
                    <a:pt x="12544" y="13802"/>
                    <a:pt x="12668" y="13716"/>
                  </a:cubicBezTo>
                  <a:lnTo>
                    <a:pt x="17374" y="10992"/>
                  </a:lnTo>
                  <a:cubicBezTo>
                    <a:pt x="17612" y="10839"/>
                    <a:pt x="17755" y="10658"/>
                    <a:pt x="17755" y="10468"/>
                  </a:cubicBezTo>
                  <a:lnTo>
                    <a:pt x="17697" y="12164"/>
                  </a:lnTo>
                  <a:cubicBezTo>
                    <a:pt x="17688" y="12344"/>
                    <a:pt x="17554" y="12535"/>
                    <a:pt x="17316" y="12687"/>
                  </a:cubicBezTo>
                  <a:lnTo>
                    <a:pt x="13278" y="15011"/>
                  </a:lnTo>
                  <a:cubicBezTo>
                    <a:pt x="13287" y="15040"/>
                    <a:pt x="13287" y="15069"/>
                    <a:pt x="13306" y="15088"/>
                  </a:cubicBezTo>
                  <a:lnTo>
                    <a:pt x="13306" y="15088"/>
                  </a:lnTo>
                  <a:cubicBezTo>
                    <a:pt x="13373" y="15173"/>
                    <a:pt x="13449" y="15259"/>
                    <a:pt x="13554" y="15326"/>
                  </a:cubicBezTo>
                  <a:lnTo>
                    <a:pt x="23136" y="21117"/>
                  </a:lnTo>
                  <a:cubicBezTo>
                    <a:pt x="23251" y="21174"/>
                    <a:pt x="23365" y="21241"/>
                    <a:pt x="23508" y="21269"/>
                  </a:cubicBezTo>
                  <a:cubicBezTo>
                    <a:pt x="23536" y="21269"/>
                    <a:pt x="23565" y="21289"/>
                    <a:pt x="23565" y="21289"/>
                  </a:cubicBezTo>
                  <a:cubicBezTo>
                    <a:pt x="23708" y="21317"/>
                    <a:pt x="23851" y="21327"/>
                    <a:pt x="23984" y="21327"/>
                  </a:cubicBezTo>
                  <a:lnTo>
                    <a:pt x="24012" y="21327"/>
                  </a:lnTo>
                  <a:cubicBezTo>
                    <a:pt x="24165" y="21327"/>
                    <a:pt x="24317" y="21317"/>
                    <a:pt x="24479" y="21289"/>
                  </a:cubicBezTo>
                  <a:lnTo>
                    <a:pt x="24479" y="21279"/>
                  </a:lnTo>
                  <a:cubicBezTo>
                    <a:pt x="24632" y="21241"/>
                    <a:pt x="24765" y="21184"/>
                    <a:pt x="24889" y="21117"/>
                  </a:cubicBezTo>
                  <a:lnTo>
                    <a:pt x="29594" y="18383"/>
                  </a:lnTo>
                  <a:cubicBezTo>
                    <a:pt x="29680" y="18345"/>
                    <a:pt x="29737" y="18279"/>
                    <a:pt x="29785" y="18212"/>
                  </a:cubicBezTo>
                  <a:lnTo>
                    <a:pt x="27270" y="16707"/>
                  </a:lnTo>
                  <a:lnTo>
                    <a:pt x="27337" y="1672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91F5FB4-D4A9-4C9F-A33D-9781E04E79A8}"/>
                </a:ext>
              </a:extLst>
            </p:cNvPr>
            <p:cNvSpPr/>
            <p:nvPr/>
          </p:nvSpPr>
          <p:spPr>
            <a:xfrm>
              <a:off x="5048260" y="5329367"/>
              <a:ext cx="19050" cy="19050"/>
            </a:xfrm>
            <a:custGeom>
              <a:avLst/>
              <a:gdLst>
                <a:gd name="connsiteX0" fmla="*/ 14669 w 19050"/>
                <a:gd name="connsiteY0" fmla="*/ 9230 h 19050"/>
                <a:gd name="connsiteX1" fmla="*/ 14507 w 19050"/>
                <a:gd name="connsiteY1" fmla="*/ 9096 h 19050"/>
                <a:gd name="connsiteX2" fmla="*/ 14440 w 19050"/>
                <a:gd name="connsiteY2" fmla="*/ 9020 h 19050"/>
                <a:gd name="connsiteX3" fmla="*/ 14421 w 19050"/>
                <a:gd name="connsiteY3" fmla="*/ 9001 h 19050"/>
                <a:gd name="connsiteX4" fmla="*/ 14411 w 19050"/>
                <a:gd name="connsiteY4" fmla="*/ 8982 h 19050"/>
                <a:gd name="connsiteX5" fmla="*/ 14392 w 19050"/>
                <a:gd name="connsiteY5" fmla="*/ 8925 h 19050"/>
                <a:gd name="connsiteX6" fmla="*/ 14354 w 19050"/>
                <a:gd name="connsiteY6" fmla="*/ 8868 h 19050"/>
                <a:gd name="connsiteX7" fmla="*/ 14335 w 19050"/>
                <a:gd name="connsiteY7" fmla="*/ 8792 h 19050"/>
                <a:gd name="connsiteX8" fmla="*/ 14335 w 19050"/>
                <a:gd name="connsiteY8" fmla="*/ 8706 h 19050"/>
                <a:gd name="connsiteX9" fmla="*/ 14392 w 19050"/>
                <a:gd name="connsiteY9" fmla="*/ 7144 h 19050"/>
                <a:gd name="connsiteX10" fmla="*/ 13640 w 19050"/>
                <a:gd name="connsiteY10" fmla="*/ 7582 h 19050"/>
                <a:gd name="connsiteX11" fmla="*/ 13449 w 19050"/>
                <a:gd name="connsiteY11" fmla="*/ 7668 h 19050"/>
                <a:gd name="connsiteX12" fmla="*/ 13297 w 19050"/>
                <a:gd name="connsiteY12" fmla="*/ 7734 h 19050"/>
                <a:gd name="connsiteX13" fmla="*/ 13230 w 19050"/>
                <a:gd name="connsiteY13" fmla="*/ 7753 h 19050"/>
                <a:gd name="connsiteX14" fmla="*/ 13202 w 19050"/>
                <a:gd name="connsiteY14" fmla="*/ 7753 h 19050"/>
                <a:gd name="connsiteX15" fmla="*/ 13164 w 19050"/>
                <a:gd name="connsiteY15" fmla="*/ 7763 h 19050"/>
                <a:gd name="connsiteX16" fmla="*/ 13040 w 19050"/>
                <a:gd name="connsiteY16" fmla="*/ 7791 h 19050"/>
                <a:gd name="connsiteX17" fmla="*/ 12916 w 19050"/>
                <a:gd name="connsiteY17" fmla="*/ 7801 h 19050"/>
                <a:gd name="connsiteX18" fmla="*/ 12792 w 19050"/>
                <a:gd name="connsiteY18" fmla="*/ 7801 h 19050"/>
                <a:gd name="connsiteX19" fmla="*/ 12735 w 19050"/>
                <a:gd name="connsiteY19" fmla="*/ 7801 h 19050"/>
                <a:gd name="connsiteX20" fmla="*/ 12725 w 19050"/>
                <a:gd name="connsiteY20" fmla="*/ 7801 h 19050"/>
                <a:gd name="connsiteX21" fmla="*/ 12668 w 19050"/>
                <a:gd name="connsiteY21" fmla="*/ 7801 h 19050"/>
                <a:gd name="connsiteX22" fmla="*/ 12535 w 19050"/>
                <a:gd name="connsiteY22" fmla="*/ 7791 h 19050"/>
                <a:gd name="connsiteX23" fmla="*/ 12363 w 19050"/>
                <a:gd name="connsiteY23" fmla="*/ 7772 h 19050"/>
                <a:gd name="connsiteX24" fmla="*/ 12297 w 19050"/>
                <a:gd name="connsiteY24" fmla="*/ 7763 h 19050"/>
                <a:gd name="connsiteX25" fmla="*/ 12230 w 19050"/>
                <a:gd name="connsiteY25" fmla="*/ 7744 h 19050"/>
                <a:gd name="connsiteX26" fmla="*/ 12116 w 19050"/>
                <a:gd name="connsiteY26" fmla="*/ 7696 h 19050"/>
                <a:gd name="connsiteX27" fmla="*/ 11859 w 19050"/>
                <a:gd name="connsiteY27" fmla="*/ 7582 h 19050"/>
                <a:gd name="connsiteX28" fmla="*/ 11659 w 19050"/>
                <a:gd name="connsiteY28" fmla="*/ 7458 h 19050"/>
                <a:gd name="connsiteX29" fmla="*/ 11621 w 19050"/>
                <a:gd name="connsiteY29" fmla="*/ 8639 h 19050"/>
                <a:gd name="connsiteX30" fmla="*/ 11230 w 19050"/>
                <a:gd name="connsiteY30" fmla="*/ 9172 h 19050"/>
                <a:gd name="connsiteX31" fmla="*/ 7144 w 19050"/>
                <a:gd name="connsiteY31" fmla="*/ 11525 h 19050"/>
                <a:gd name="connsiteX32" fmla="*/ 7401 w 19050"/>
                <a:gd name="connsiteY32" fmla="*/ 11744 h 19050"/>
                <a:gd name="connsiteX33" fmla="*/ 10706 w 19050"/>
                <a:gd name="connsiteY33" fmla="*/ 13754 h 19050"/>
                <a:gd name="connsiteX34" fmla="*/ 11068 w 19050"/>
                <a:gd name="connsiteY34" fmla="*/ 13916 h 19050"/>
                <a:gd name="connsiteX35" fmla="*/ 11135 w 19050"/>
                <a:gd name="connsiteY35" fmla="*/ 13925 h 19050"/>
                <a:gd name="connsiteX36" fmla="*/ 11573 w 19050"/>
                <a:gd name="connsiteY36" fmla="*/ 13973 h 19050"/>
                <a:gd name="connsiteX37" fmla="*/ 11582 w 19050"/>
                <a:gd name="connsiteY37" fmla="*/ 13973 h 19050"/>
                <a:gd name="connsiteX38" fmla="*/ 12030 w 19050"/>
                <a:gd name="connsiteY38" fmla="*/ 13925 h 19050"/>
                <a:gd name="connsiteX39" fmla="*/ 12049 w 19050"/>
                <a:gd name="connsiteY39" fmla="*/ 13916 h 19050"/>
                <a:gd name="connsiteX40" fmla="*/ 12459 w 19050"/>
                <a:gd name="connsiteY40" fmla="*/ 13754 h 19050"/>
                <a:gd name="connsiteX41" fmla="*/ 17155 w 19050"/>
                <a:gd name="connsiteY41" fmla="*/ 11039 h 19050"/>
                <a:gd name="connsiteX42" fmla="*/ 17355 w 19050"/>
                <a:gd name="connsiteY42" fmla="*/ 10849 h 19050"/>
                <a:gd name="connsiteX43" fmla="*/ 14669 w 19050"/>
                <a:gd name="connsiteY43" fmla="*/ 9230 h 19050"/>
                <a:gd name="connsiteX44" fmla="*/ 14669 w 19050"/>
                <a:gd name="connsiteY44" fmla="*/ 92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4669" y="9230"/>
                  </a:moveTo>
                  <a:cubicBezTo>
                    <a:pt x="14602" y="9192"/>
                    <a:pt x="14554" y="9144"/>
                    <a:pt x="14507" y="9096"/>
                  </a:cubicBezTo>
                  <a:cubicBezTo>
                    <a:pt x="14478" y="9068"/>
                    <a:pt x="14459" y="9049"/>
                    <a:pt x="14440" y="9020"/>
                  </a:cubicBezTo>
                  <a:cubicBezTo>
                    <a:pt x="14421" y="9010"/>
                    <a:pt x="14421" y="9001"/>
                    <a:pt x="14421" y="9001"/>
                  </a:cubicBezTo>
                  <a:lnTo>
                    <a:pt x="14411" y="8982"/>
                  </a:lnTo>
                  <a:cubicBezTo>
                    <a:pt x="14411" y="8982"/>
                    <a:pt x="14392" y="8944"/>
                    <a:pt x="14392" y="8925"/>
                  </a:cubicBezTo>
                  <a:cubicBezTo>
                    <a:pt x="14383" y="8906"/>
                    <a:pt x="14364" y="8887"/>
                    <a:pt x="14354" y="8868"/>
                  </a:cubicBezTo>
                  <a:cubicBezTo>
                    <a:pt x="14345" y="8839"/>
                    <a:pt x="14335" y="8792"/>
                    <a:pt x="14335" y="8792"/>
                  </a:cubicBezTo>
                  <a:lnTo>
                    <a:pt x="14335" y="8706"/>
                  </a:lnTo>
                  <a:lnTo>
                    <a:pt x="14392" y="7144"/>
                  </a:lnTo>
                  <a:lnTo>
                    <a:pt x="13640" y="7582"/>
                  </a:lnTo>
                  <a:cubicBezTo>
                    <a:pt x="13583" y="7620"/>
                    <a:pt x="13526" y="7639"/>
                    <a:pt x="13449" y="7668"/>
                  </a:cubicBezTo>
                  <a:cubicBezTo>
                    <a:pt x="13402" y="7686"/>
                    <a:pt x="13354" y="7696"/>
                    <a:pt x="13297" y="7734"/>
                  </a:cubicBezTo>
                  <a:cubicBezTo>
                    <a:pt x="13268" y="7744"/>
                    <a:pt x="13240" y="7744"/>
                    <a:pt x="13230" y="7753"/>
                  </a:cubicBezTo>
                  <a:lnTo>
                    <a:pt x="13202" y="7753"/>
                  </a:lnTo>
                  <a:cubicBezTo>
                    <a:pt x="13192" y="7763"/>
                    <a:pt x="13173" y="7763"/>
                    <a:pt x="13164" y="7763"/>
                  </a:cubicBezTo>
                  <a:cubicBezTo>
                    <a:pt x="13126" y="7772"/>
                    <a:pt x="13088" y="7772"/>
                    <a:pt x="13040" y="7791"/>
                  </a:cubicBezTo>
                  <a:cubicBezTo>
                    <a:pt x="13002" y="7791"/>
                    <a:pt x="12954" y="7791"/>
                    <a:pt x="12916" y="7801"/>
                  </a:cubicBezTo>
                  <a:cubicBezTo>
                    <a:pt x="12878" y="7801"/>
                    <a:pt x="12830" y="7801"/>
                    <a:pt x="12792" y="7801"/>
                  </a:cubicBezTo>
                  <a:cubicBezTo>
                    <a:pt x="12783" y="7801"/>
                    <a:pt x="12754" y="7801"/>
                    <a:pt x="12735" y="7801"/>
                  </a:cubicBezTo>
                  <a:lnTo>
                    <a:pt x="12725" y="7801"/>
                  </a:lnTo>
                  <a:cubicBezTo>
                    <a:pt x="12706" y="7801"/>
                    <a:pt x="12668" y="7801"/>
                    <a:pt x="12668" y="7801"/>
                  </a:cubicBezTo>
                  <a:cubicBezTo>
                    <a:pt x="12621" y="7801"/>
                    <a:pt x="12573" y="7801"/>
                    <a:pt x="12535" y="7791"/>
                  </a:cubicBezTo>
                  <a:cubicBezTo>
                    <a:pt x="12468" y="7791"/>
                    <a:pt x="12411" y="7782"/>
                    <a:pt x="12363" y="7772"/>
                  </a:cubicBezTo>
                  <a:cubicBezTo>
                    <a:pt x="12345" y="7772"/>
                    <a:pt x="12307" y="7763"/>
                    <a:pt x="12297" y="7763"/>
                  </a:cubicBezTo>
                  <a:cubicBezTo>
                    <a:pt x="12268" y="7753"/>
                    <a:pt x="12259" y="7744"/>
                    <a:pt x="12230" y="7744"/>
                  </a:cubicBezTo>
                  <a:cubicBezTo>
                    <a:pt x="12192" y="7734"/>
                    <a:pt x="12164" y="7734"/>
                    <a:pt x="12116" y="7696"/>
                  </a:cubicBezTo>
                  <a:cubicBezTo>
                    <a:pt x="12030" y="7668"/>
                    <a:pt x="11935" y="7629"/>
                    <a:pt x="11859" y="7582"/>
                  </a:cubicBezTo>
                  <a:lnTo>
                    <a:pt x="11659" y="7458"/>
                  </a:lnTo>
                  <a:lnTo>
                    <a:pt x="11621" y="8639"/>
                  </a:lnTo>
                  <a:cubicBezTo>
                    <a:pt x="11621" y="8839"/>
                    <a:pt x="11478" y="9020"/>
                    <a:pt x="11230" y="9172"/>
                  </a:cubicBezTo>
                  <a:lnTo>
                    <a:pt x="7144" y="11525"/>
                  </a:lnTo>
                  <a:cubicBezTo>
                    <a:pt x="7211" y="11601"/>
                    <a:pt x="7296" y="11697"/>
                    <a:pt x="7401" y="11744"/>
                  </a:cubicBezTo>
                  <a:lnTo>
                    <a:pt x="10706" y="13754"/>
                  </a:lnTo>
                  <a:cubicBezTo>
                    <a:pt x="10821" y="13811"/>
                    <a:pt x="10944" y="13868"/>
                    <a:pt x="11068" y="13916"/>
                  </a:cubicBezTo>
                  <a:cubicBezTo>
                    <a:pt x="11106" y="13916"/>
                    <a:pt x="11116" y="13916"/>
                    <a:pt x="11135" y="13925"/>
                  </a:cubicBezTo>
                  <a:cubicBezTo>
                    <a:pt x="11278" y="13954"/>
                    <a:pt x="11411" y="13973"/>
                    <a:pt x="11573" y="13973"/>
                  </a:cubicBezTo>
                  <a:lnTo>
                    <a:pt x="11582" y="13973"/>
                  </a:lnTo>
                  <a:cubicBezTo>
                    <a:pt x="11735" y="13973"/>
                    <a:pt x="11887" y="13954"/>
                    <a:pt x="12030" y="13925"/>
                  </a:cubicBezTo>
                  <a:cubicBezTo>
                    <a:pt x="12040" y="13916"/>
                    <a:pt x="12049" y="13916"/>
                    <a:pt x="12049" y="13916"/>
                  </a:cubicBezTo>
                  <a:cubicBezTo>
                    <a:pt x="12192" y="13878"/>
                    <a:pt x="12335" y="13830"/>
                    <a:pt x="12459" y="13754"/>
                  </a:cubicBezTo>
                  <a:lnTo>
                    <a:pt x="17155" y="11039"/>
                  </a:lnTo>
                  <a:cubicBezTo>
                    <a:pt x="17250" y="10973"/>
                    <a:pt x="17297" y="10916"/>
                    <a:pt x="17355" y="10849"/>
                  </a:cubicBezTo>
                  <a:lnTo>
                    <a:pt x="14669" y="9230"/>
                  </a:lnTo>
                  <a:lnTo>
                    <a:pt x="14669" y="9230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F41923D-CA81-448C-A8B6-91D01EE31D50}"/>
                </a:ext>
              </a:extLst>
            </p:cNvPr>
            <p:cNvSpPr/>
            <p:nvPr/>
          </p:nvSpPr>
          <p:spPr>
            <a:xfrm>
              <a:off x="5039202" y="5324138"/>
              <a:ext cx="19050" cy="19050"/>
            </a:xfrm>
            <a:custGeom>
              <a:avLst/>
              <a:gdLst>
                <a:gd name="connsiteX0" fmla="*/ 14631 w 19050"/>
                <a:gd name="connsiteY0" fmla="*/ 8982 h 19050"/>
                <a:gd name="connsiteX1" fmla="*/ 14469 w 19050"/>
                <a:gd name="connsiteY1" fmla="*/ 8868 h 19050"/>
                <a:gd name="connsiteX2" fmla="*/ 14402 w 19050"/>
                <a:gd name="connsiteY2" fmla="*/ 8772 h 19050"/>
                <a:gd name="connsiteX3" fmla="*/ 14373 w 19050"/>
                <a:gd name="connsiteY3" fmla="*/ 8754 h 19050"/>
                <a:gd name="connsiteX4" fmla="*/ 14373 w 19050"/>
                <a:gd name="connsiteY4" fmla="*/ 8734 h 19050"/>
                <a:gd name="connsiteX5" fmla="*/ 14354 w 19050"/>
                <a:gd name="connsiteY5" fmla="*/ 8706 h 19050"/>
                <a:gd name="connsiteX6" fmla="*/ 14316 w 19050"/>
                <a:gd name="connsiteY6" fmla="*/ 8630 h 19050"/>
                <a:gd name="connsiteX7" fmla="*/ 14288 w 19050"/>
                <a:gd name="connsiteY7" fmla="*/ 8563 h 19050"/>
                <a:gd name="connsiteX8" fmla="*/ 14288 w 19050"/>
                <a:gd name="connsiteY8" fmla="*/ 8487 h 19050"/>
                <a:gd name="connsiteX9" fmla="*/ 14288 w 19050"/>
                <a:gd name="connsiteY9" fmla="*/ 8468 h 19050"/>
                <a:gd name="connsiteX10" fmla="*/ 14345 w 19050"/>
                <a:gd name="connsiteY10" fmla="*/ 7144 h 19050"/>
                <a:gd name="connsiteX11" fmla="*/ 13849 w 19050"/>
                <a:gd name="connsiteY11" fmla="*/ 7439 h 19050"/>
                <a:gd name="connsiteX12" fmla="*/ 13649 w 19050"/>
                <a:gd name="connsiteY12" fmla="*/ 7534 h 19050"/>
                <a:gd name="connsiteX13" fmla="*/ 13497 w 19050"/>
                <a:gd name="connsiteY13" fmla="*/ 7591 h 19050"/>
                <a:gd name="connsiteX14" fmla="*/ 13421 w 19050"/>
                <a:gd name="connsiteY14" fmla="*/ 7601 h 19050"/>
                <a:gd name="connsiteX15" fmla="*/ 13402 w 19050"/>
                <a:gd name="connsiteY15" fmla="*/ 7611 h 19050"/>
                <a:gd name="connsiteX16" fmla="*/ 13373 w 19050"/>
                <a:gd name="connsiteY16" fmla="*/ 7620 h 19050"/>
                <a:gd name="connsiteX17" fmla="*/ 13240 w 19050"/>
                <a:gd name="connsiteY17" fmla="*/ 7639 h 19050"/>
                <a:gd name="connsiteX18" fmla="*/ 13116 w 19050"/>
                <a:gd name="connsiteY18" fmla="*/ 7649 h 19050"/>
                <a:gd name="connsiteX19" fmla="*/ 12992 w 19050"/>
                <a:gd name="connsiteY19" fmla="*/ 7658 h 19050"/>
                <a:gd name="connsiteX20" fmla="*/ 12954 w 19050"/>
                <a:gd name="connsiteY20" fmla="*/ 7658 h 19050"/>
                <a:gd name="connsiteX21" fmla="*/ 12935 w 19050"/>
                <a:gd name="connsiteY21" fmla="*/ 7658 h 19050"/>
                <a:gd name="connsiteX22" fmla="*/ 12868 w 19050"/>
                <a:gd name="connsiteY22" fmla="*/ 7658 h 19050"/>
                <a:gd name="connsiteX23" fmla="*/ 12735 w 19050"/>
                <a:gd name="connsiteY23" fmla="*/ 7649 h 19050"/>
                <a:gd name="connsiteX24" fmla="*/ 12573 w 19050"/>
                <a:gd name="connsiteY24" fmla="*/ 7629 h 19050"/>
                <a:gd name="connsiteX25" fmla="*/ 12497 w 19050"/>
                <a:gd name="connsiteY25" fmla="*/ 7620 h 19050"/>
                <a:gd name="connsiteX26" fmla="*/ 12449 w 19050"/>
                <a:gd name="connsiteY26" fmla="*/ 7601 h 19050"/>
                <a:gd name="connsiteX27" fmla="*/ 12335 w 19050"/>
                <a:gd name="connsiteY27" fmla="*/ 7563 h 19050"/>
                <a:gd name="connsiteX28" fmla="*/ 12068 w 19050"/>
                <a:gd name="connsiteY28" fmla="*/ 7439 h 19050"/>
                <a:gd name="connsiteX29" fmla="*/ 11687 w 19050"/>
                <a:gd name="connsiteY29" fmla="*/ 7220 h 19050"/>
                <a:gd name="connsiteX30" fmla="*/ 11649 w 19050"/>
                <a:gd name="connsiteY30" fmla="*/ 8392 h 19050"/>
                <a:gd name="connsiteX31" fmla="*/ 11268 w 19050"/>
                <a:gd name="connsiteY31" fmla="*/ 8915 h 19050"/>
                <a:gd name="connsiteX32" fmla="*/ 7144 w 19050"/>
                <a:gd name="connsiteY32" fmla="*/ 11306 h 19050"/>
                <a:gd name="connsiteX33" fmla="*/ 7230 w 19050"/>
                <a:gd name="connsiteY33" fmla="*/ 11401 h 19050"/>
                <a:gd name="connsiteX34" fmla="*/ 13897 w 19050"/>
                <a:gd name="connsiteY34" fmla="*/ 15440 h 19050"/>
                <a:gd name="connsiteX35" fmla="*/ 14268 w 19050"/>
                <a:gd name="connsiteY35" fmla="*/ 15583 h 19050"/>
                <a:gd name="connsiteX36" fmla="*/ 14335 w 19050"/>
                <a:gd name="connsiteY36" fmla="*/ 15583 h 19050"/>
                <a:gd name="connsiteX37" fmla="*/ 14754 w 19050"/>
                <a:gd name="connsiteY37" fmla="*/ 15650 h 19050"/>
                <a:gd name="connsiteX38" fmla="*/ 14773 w 19050"/>
                <a:gd name="connsiteY38" fmla="*/ 15650 h 19050"/>
                <a:gd name="connsiteX39" fmla="*/ 15230 w 19050"/>
                <a:gd name="connsiteY39" fmla="*/ 15583 h 19050"/>
                <a:gd name="connsiteX40" fmla="*/ 15240 w 19050"/>
                <a:gd name="connsiteY40" fmla="*/ 15583 h 19050"/>
                <a:gd name="connsiteX41" fmla="*/ 15640 w 19050"/>
                <a:gd name="connsiteY41" fmla="*/ 15440 h 19050"/>
                <a:gd name="connsiteX42" fmla="*/ 20355 w 19050"/>
                <a:gd name="connsiteY42" fmla="*/ 12697 h 19050"/>
                <a:gd name="connsiteX43" fmla="*/ 20517 w 19050"/>
                <a:gd name="connsiteY43" fmla="*/ 12563 h 19050"/>
                <a:gd name="connsiteX44" fmla="*/ 14631 w 19050"/>
                <a:gd name="connsiteY44" fmla="*/ 8982 h 19050"/>
                <a:gd name="connsiteX45" fmla="*/ 14631 w 19050"/>
                <a:gd name="connsiteY45" fmla="*/ 898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4631" y="8982"/>
                  </a:moveTo>
                  <a:cubicBezTo>
                    <a:pt x="14564" y="8944"/>
                    <a:pt x="14516" y="8906"/>
                    <a:pt x="14469" y="8868"/>
                  </a:cubicBezTo>
                  <a:cubicBezTo>
                    <a:pt x="14449" y="8839"/>
                    <a:pt x="14411" y="8801"/>
                    <a:pt x="14402" y="8772"/>
                  </a:cubicBezTo>
                  <a:cubicBezTo>
                    <a:pt x="14383" y="8772"/>
                    <a:pt x="14373" y="8754"/>
                    <a:pt x="14373" y="8754"/>
                  </a:cubicBezTo>
                  <a:lnTo>
                    <a:pt x="14373" y="8734"/>
                  </a:lnTo>
                  <a:lnTo>
                    <a:pt x="14354" y="8706"/>
                  </a:lnTo>
                  <a:cubicBezTo>
                    <a:pt x="14335" y="8677"/>
                    <a:pt x="14326" y="8658"/>
                    <a:pt x="14316" y="8630"/>
                  </a:cubicBezTo>
                  <a:cubicBezTo>
                    <a:pt x="14307" y="8601"/>
                    <a:pt x="14288" y="8563"/>
                    <a:pt x="14288" y="8563"/>
                  </a:cubicBezTo>
                  <a:lnTo>
                    <a:pt x="14288" y="8487"/>
                  </a:lnTo>
                  <a:lnTo>
                    <a:pt x="14288" y="8468"/>
                  </a:lnTo>
                  <a:lnTo>
                    <a:pt x="14345" y="7144"/>
                  </a:lnTo>
                  <a:lnTo>
                    <a:pt x="13849" y="7439"/>
                  </a:lnTo>
                  <a:cubicBezTo>
                    <a:pt x="13783" y="7468"/>
                    <a:pt x="13726" y="7496"/>
                    <a:pt x="13649" y="7534"/>
                  </a:cubicBezTo>
                  <a:cubicBezTo>
                    <a:pt x="13611" y="7553"/>
                    <a:pt x="13554" y="7563"/>
                    <a:pt x="13497" y="7591"/>
                  </a:cubicBezTo>
                  <a:cubicBezTo>
                    <a:pt x="13478" y="7591"/>
                    <a:pt x="13449" y="7601"/>
                    <a:pt x="13421" y="7601"/>
                  </a:cubicBezTo>
                  <a:lnTo>
                    <a:pt x="13402" y="7611"/>
                  </a:lnTo>
                  <a:cubicBezTo>
                    <a:pt x="13402" y="7620"/>
                    <a:pt x="13383" y="7620"/>
                    <a:pt x="13373" y="7620"/>
                  </a:cubicBezTo>
                  <a:cubicBezTo>
                    <a:pt x="13325" y="7629"/>
                    <a:pt x="13287" y="7629"/>
                    <a:pt x="13240" y="7639"/>
                  </a:cubicBezTo>
                  <a:cubicBezTo>
                    <a:pt x="13202" y="7649"/>
                    <a:pt x="13163" y="7649"/>
                    <a:pt x="13116" y="7649"/>
                  </a:cubicBezTo>
                  <a:cubicBezTo>
                    <a:pt x="13078" y="7658"/>
                    <a:pt x="13040" y="7658"/>
                    <a:pt x="12992" y="7658"/>
                  </a:cubicBezTo>
                  <a:cubicBezTo>
                    <a:pt x="12983" y="7658"/>
                    <a:pt x="12954" y="7658"/>
                    <a:pt x="12954" y="7658"/>
                  </a:cubicBezTo>
                  <a:lnTo>
                    <a:pt x="12935" y="7658"/>
                  </a:lnTo>
                  <a:lnTo>
                    <a:pt x="12868" y="7658"/>
                  </a:lnTo>
                  <a:cubicBezTo>
                    <a:pt x="12830" y="7658"/>
                    <a:pt x="12783" y="7658"/>
                    <a:pt x="12735" y="7649"/>
                  </a:cubicBezTo>
                  <a:cubicBezTo>
                    <a:pt x="12678" y="7649"/>
                    <a:pt x="12621" y="7639"/>
                    <a:pt x="12573" y="7629"/>
                  </a:cubicBezTo>
                  <a:cubicBezTo>
                    <a:pt x="12544" y="7629"/>
                    <a:pt x="12525" y="7620"/>
                    <a:pt x="12497" y="7620"/>
                  </a:cubicBezTo>
                  <a:cubicBezTo>
                    <a:pt x="12487" y="7611"/>
                    <a:pt x="12459" y="7601"/>
                    <a:pt x="12449" y="7601"/>
                  </a:cubicBezTo>
                  <a:cubicBezTo>
                    <a:pt x="12402" y="7591"/>
                    <a:pt x="12373" y="7591"/>
                    <a:pt x="12335" y="7563"/>
                  </a:cubicBezTo>
                  <a:cubicBezTo>
                    <a:pt x="12240" y="7534"/>
                    <a:pt x="12144" y="7487"/>
                    <a:pt x="12068" y="7439"/>
                  </a:cubicBezTo>
                  <a:lnTo>
                    <a:pt x="11687" y="7220"/>
                  </a:lnTo>
                  <a:lnTo>
                    <a:pt x="11649" y="8392"/>
                  </a:lnTo>
                  <a:cubicBezTo>
                    <a:pt x="11649" y="8582"/>
                    <a:pt x="11516" y="8772"/>
                    <a:pt x="11268" y="8915"/>
                  </a:cubicBezTo>
                  <a:lnTo>
                    <a:pt x="7144" y="11306"/>
                  </a:lnTo>
                  <a:cubicBezTo>
                    <a:pt x="7172" y="11335"/>
                    <a:pt x="7191" y="11373"/>
                    <a:pt x="7230" y="11401"/>
                  </a:cubicBezTo>
                  <a:lnTo>
                    <a:pt x="13897" y="15440"/>
                  </a:lnTo>
                  <a:cubicBezTo>
                    <a:pt x="14002" y="15497"/>
                    <a:pt x="14126" y="15545"/>
                    <a:pt x="14268" y="15583"/>
                  </a:cubicBezTo>
                  <a:cubicBezTo>
                    <a:pt x="14288" y="15583"/>
                    <a:pt x="14307" y="15583"/>
                    <a:pt x="14335" y="15583"/>
                  </a:cubicBezTo>
                  <a:cubicBezTo>
                    <a:pt x="14459" y="15621"/>
                    <a:pt x="14611" y="15650"/>
                    <a:pt x="14754" y="15650"/>
                  </a:cubicBezTo>
                  <a:lnTo>
                    <a:pt x="14773" y="15650"/>
                  </a:lnTo>
                  <a:cubicBezTo>
                    <a:pt x="14935" y="15650"/>
                    <a:pt x="15078" y="15621"/>
                    <a:pt x="15230" y="15583"/>
                  </a:cubicBezTo>
                  <a:lnTo>
                    <a:pt x="15240" y="15583"/>
                  </a:lnTo>
                  <a:cubicBezTo>
                    <a:pt x="15392" y="15545"/>
                    <a:pt x="15526" y="15497"/>
                    <a:pt x="15640" y="15440"/>
                  </a:cubicBezTo>
                  <a:lnTo>
                    <a:pt x="20355" y="12697"/>
                  </a:lnTo>
                  <a:cubicBezTo>
                    <a:pt x="20412" y="12659"/>
                    <a:pt x="20460" y="12602"/>
                    <a:pt x="20517" y="12563"/>
                  </a:cubicBezTo>
                  <a:lnTo>
                    <a:pt x="14631" y="8982"/>
                  </a:lnTo>
                  <a:lnTo>
                    <a:pt x="14631" y="8982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863F4C43-748C-483E-AF8F-B12AAACB7972}"/>
                </a:ext>
              </a:extLst>
            </p:cNvPr>
            <p:cNvSpPr/>
            <p:nvPr/>
          </p:nvSpPr>
          <p:spPr>
            <a:xfrm>
              <a:off x="5068366" y="5299385"/>
              <a:ext cx="19050" cy="19050"/>
            </a:xfrm>
            <a:custGeom>
              <a:avLst/>
              <a:gdLst>
                <a:gd name="connsiteX0" fmla="*/ 13984 w 19050"/>
                <a:gd name="connsiteY0" fmla="*/ 7351 h 19050"/>
                <a:gd name="connsiteX1" fmla="*/ 12241 w 19050"/>
                <a:gd name="connsiteY1" fmla="*/ 7351 h 19050"/>
                <a:gd name="connsiteX2" fmla="*/ 7545 w 19050"/>
                <a:gd name="connsiteY2" fmla="*/ 10094 h 19050"/>
                <a:gd name="connsiteX3" fmla="*/ 7487 w 19050"/>
                <a:gd name="connsiteY3" fmla="*/ 11113 h 19050"/>
                <a:gd name="connsiteX4" fmla="*/ 13336 w 19050"/>
                <a:gd name="connsiteY4" fmla="*/ 14657 h 19050"/>
                <a:gd name="connsiteX5" fmla="*/ 15088 w 19050"/>
                <a:gd name="connsiteY5" fmla="*/ 14647 h 19050"/>
                <a:gd name="connsiteX6" fmla="*/ 19775 w 19050"/>
                <a:gd name="connsiteY6" fmla="*/ 11923 h 19050"/>
                <a:gd name="connsiteX7" fmla="*/ 19841 w 19050"/>
                <a:gd name="connsiteY7" fmla="*/ 10894 h 19050"/>
                <a:gd name="connsiteX8" fmla="*/ 13984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4" y="7351"/>
                  </a:moveTo>
                  <a:cubicBezTo>
                    <a:pt x="13507" y="7075"/>
                    <a:pt x="12745" y="7075"/>
                    <a:pt x="12241" y="7351"/>
                  </a:cubicBezTo>
                  <a:lnTo>
                    <a:pt x="7545" y="10094"/>
                  </a:lnTo>
                  <a:cubicBezTo>
                    <a:pt x="7040" y="10361"/>
                    <a:pt x="7002" y="10827"/>
                    <a:pt x="7487" y="11113"/>
                  </a:cubicBezTo>
                  <a:lnTo>
                    <a:pt x="13336" y="14657"/>
                  </a:lnTo>
                  <a:cubicBezTo>
                    <a:pt x="13802" y="14923"/>
                    <a:pt x="14584" y="14923"/>
                    <a:pt x="15088" y="14647"/>
                  </a:cubicBezTo>
                  <a:lnTo>
                    <a:pt x="19775" y="11923"/>
                  </a:lnTo>
                  <a:cubicBezTo>
                    <a:pt x="20270" y="11628"/>
                    <a:pt x="20299" y="11180"/>
                    <a:pt x="19841" y="10894"/>
                  </a:cubicBezTo>
                  <a:lnTo>
                    <a:pt x="13984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B838EDC-50F1-4A59-8FCA-080E1AD1E06D}"/>
                </a:ext>
              </a:extLst>
            </p:cNvPr>
            <p:cNvSpPr/>
            <p:nvPr/>
          </p:nvSpPr>
          <p:spPr>
            <a:xfrm>
              <a:off x="5076562" y="5304345"/>
              <a:ext cx="19050" cy="19050"/>
            </a:xfrm>
            <a:custGeom>
              <a:avLst/>
              <a:gdLst>
                <a:gd name="connsiteX0" fmla="*/ 13999 w 19050"/>
                <a:gd name="connsiteY0" fmla="*/ 7344 h 19050"/>
                <a:gd name="connsiteX1" fmla="*/ 12246 w 19050"/>
                <a:gd name="connsiteY1" fmla="*/ 7344 h 19050"/>
                <a:gd name="connsiteX2" fmla="*/ 7531 w 19050"/>
                <a:gd name="connsiteY2" fmla="*/ 10087 h 19050"/>
                <a:gd name="connsiteX3" fmla="*/ 7493 w 19050"/>
                <a:gd name="connsiteY3" fmla="*/ 11116 h 19050"/>
                <a:gd name="connsiteX4" fmla="*/ 13322 w 19050"/>
                <a:gd name="connsiteY4" fmla="*/ 14649 h 19050"/>
                <a:gd name="connsiteX5" fmla="*/ 15075 w 19050"/>
                <a:gd name="connsiteY5" fmla="*/ 14640 h 19050"/>
                <a:gd name="connsiteX6" fmla="*/ 19790 w 19050"/>
                <a:gd name="connsiteY6" fmla="*/ 11916 h 19050"/>
                <a:gd name="connsiteX7" fmla="*/ 19828 w 19050"/>
                <a:gd name="connsiteY7" fmla="*/ 10897 h 19050"/>
                <a:gd name="connsiteX8" fmla="*/ 13999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9" y="7344"/>
                  </a:moveTo>
                  <a:cubicBezTo>
                    <a:pt x="13513" y="7077"/>
                    <a:pt x="12732" y="7077"/>
                    <a:pt x="12246" y="7344"/>
                  </a:cubicBezTo>
                  <a:lnTo>
                    <a:pt x="7531" y="10087"/>
                  </a:lnTo>
                  <a:cubicBezTo>
                    <a:pt x="7036" y="10373"/>
                    <a:pt x="7007" y="10830"/>
                    <a:pt x="7493" y="11116"/>
                  </a:cubicBezTo>
                  <a:lnTo>
                    <a:pt x="13322" y="14649"/>
                  </a:lnTo>
                  <a:cubicBezTo>
                    <a:pt x="13799" y="14926"/>
                    <a:pt x="14580" y="14926"/>
                    <a:pt x="15075" y="14640"/>
                  </a:cubicBezTo>
                  <a:lnTo>
                    <a:pt x="19790" y="11916"/>
                  </a:lnTo>
                  <a:cubicBezTo>
                    <a:pt x="20275" y="11640"/>
                    <a:pt x="20304" y="11173"/>
                    <a:pt x="19828" y="10897"/>
                  </a:cubicBezTo>
                  <a:lnTo>
                    <a:pt x="13999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0D38B92-106E-44FF-886E-4C8828C909D2}"/>
                </a:ext>
              </a:extLst>
            </p:cNvPr>
            <p:cNvSpPr/>
            <p:nvPr/>
          </p:nvSpPr>
          <p:spPr>
            <a:xfrm>
              <a:off x="5084933" y="5309422"/>
              <a:ext cx="19050" cy="19050"/>
            </a:xfrm>
            <a:custGeom>
              <a:avLst/>
              <a:gdLst>
                <a:gd name="connsiteX0" fmla="*/ 13990 w 19050"/>
                <a:gd name="connsiteY0" fmla="*/ 7344 h 19050"/>
                <a:gd name="connsiteX1" fmla="*/ 12238 w 19050"/>
                <a:gd name="connsiteY1" fmla="*/ 7344 h 19050"/>
                <a:gd name="connsiteX2" fmla="*/ 7532 w 19050"/>
                <a:gd name="connsiteY2" fmla="*/ 10068 h 19050"/>
                <a:gd name="connsiteX3" fmla="*/ 7485 w 19050"/>
                <a:gd name="connsiteY3" fmla="*/ 11097 h 19050"/>
                <a:gd name="connsiteX4" fmla="*/ 13324 w 19050"/>
                <a:gd name="connsiteY4" fmla="*/ 14640 h 19050"/>
                <a:gd name="connsiteX5" fmla="*/ 15076 w 19050"/>
                <a:gd name="connsiteY5" fmla="*/ 14630 h 19050"/>
                <a:gd name="connsiteX6" fmla="*/ 19781 w 19050"/>
                <a:gd name="connsiteY6" fmla="*/ 11906 h 19050"/>
                <a:gd name="connsiteX7" fmla="*/ 19819 w 19050"/>
                <a:gd name="connsiteY7" fmla="*/ 10887 h 19050"/>
                <a:gd name="connsiteX8" fmla="*/ 13990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44"/>
                  </a:moveTo>
                  <a:cubicBezTo>
                    <a:pt x="13514" y="7077"/>
                    <a:pt x="12723" y="7077"/>
                    <a:pt x="12238" y="7344"/>
                  </a:cubicBezTo>
                  <a:lnTo>
                    <a:pt x="7532" y="10068"/>
                  </a:lnTo>
                  <a:cubicBezTo>
                    <a:pt x="7027" y="10363"/>
                    <a:pt x="7018" y="10820"/>
                    <a:pt x="7485" y="11097"/>
                  </a:cubicBezTo>
                  <a:lnTo>
                    <a:pt x="13324" y="14640"/>
                  </a:lnTo>
                  <a:cubicBezTo>
                    <a:pt x="13790" y="14916"/>
                    <a:pt x="14581" y="14916"/>
                    <a:pt x="15076" y="14630"/>
                  </a:cubicBezTo>
                  <a:lnTo>
                    <a:pt x="19781" y="11906"/>
                  </a:lnTo>
                  <a:cubicBezTo>
                    <a:pt x="20277" y="11630"/>
                    <a:pt x="20296" y="11154"/>
                    <a:pt x="19819" y="10887"/>
                  </a:cubicBezTo>
                  <a:lnTo>
                    <a:pt x="13990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ED61D2F-5725-4257-97A4-A3E016993450}"/>
                </a:ext>
              </a:extLst>
            </p:cNvPr>
            <p:cNvSpPr/>
            <p:nvPr/>
          </p:nvSpPr>
          <p:spPr>
            <a:xfrm>
              <a:off x="5093391" y="5314528"/>
              <a:ext cx="19050" cy="19050"/>
            </a:xfrm>
            <a:custGeom>
              <a:avLst/>
              <a:gdLst>
                <a:gd name="connsiteX0" fmla="*/ 13981 w 19050"/>
                <a:gd name="connsiteY0" fmla="*/ 7362 h 19050"/>
                <a:gd name="connsiteX1" fmla="*/ 12238 w 19050"/>
                <a:gd name="connsiteY1" fmla="*/ 7362 h 19050"/>
                <a:gd name="connsiteX2" fmla="*/ 7533 w 19050"/>
                <a:gd name="connsiteY2" fmla="*/ 10086 h 19050"/>
                <a:gd name="connsiteX3" fmla="*/ 7485 w 19050"/>
                <a:gd name="connsiteY3" fmla="*/ 11114 h 19050"/>
                <a:gd name="connsiteX4" fmla="*/ 13324 w 19050"/>
                <a:gd name="connsiteY4" fmla="*/ 14648 h 19050"/>
                <a:gd name="connsiteX5" fmla="*/ 15067 w 19050"/>
                <a:gd name="connsiteY5" fmla="*/ 14639 h 19050"/>
                <a:gd name="connsiteX6" fmla="*/ 19772 w 19050"/>
                <a:gd name="connsiteY6" fmla="*/ 11924 h 19050"/>
                <a:gd name="connsiteX7" fmla="*/ 19820 w 19050"/>
                <a:gd name="connsiteY7" fmla="*/ 10895 h 19050"/>
                <a:gd name="connsiteX8" fmla="*/ 13981 w 19050"/>
                <a:gd name="connsiteY8" fmla="*/ 736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1" y="7362"/>
                  </a:moveTo>
                  <a:cubicBezTo>
                    <a:pt x="13514" y="7066"/>
                    <a:pt x="12733" y="7076"/>
                    <a:pt x="12238" y="7362"/>
                  </a:cubicBezTo>
                  <a:lnTo>
                    <a:pt x="7533" y="10086"/>
                  </a:lnTo>
                  <a:cubicBezTo>
                    <a:pt x="7037" y="10371"/>
                    <a:pt x="7008" y="10829"/>
                    <a:pt x="7485" y="11114"/>
                  </a:cubicBezTo>
                  <a:lnTo>
                    <a:pt x="13324" y="14648"/>
                  </a:lnTo>
                  <a:cubicBezTo>
                    <a:pt x="13790" y="14934"/>
                    <a:pt x="14571" y="14934"/>
                    <a:pt x="15067" y="14639"/>
                  </a:cubicBezTo>
                  <a:lnTo>
                    <a:pt x="19772" y="11924"/>
                  </a:lnTo>
                  <a:cubicBezTo>
                    <a:pt x="20267" y="11638"/>
                    <a:pt x="20286" y="11172"/>
                    <a:pt x="19820" y="10895"/>
                  </a:cubicBezTo>
                  <a:lnTo>
                    <a:pt x="13981" y="736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61ED947-5439-43F0-B0FF-EAE1B9CC1917}"/>
                </a:ext>
              </a:extLst>
            </p:cNvPr>
            <p:cNvSpPr/>
            <p:nvPr/>
          </p:nvSpPr>
          <p:spPr>
            <a:xfrm>
              <a:off x="5101750" y="5319594"/>
              <a:ext cx="19050" cy="19050"/>
            </a:xfrm>
            <a:custGeom>
              <a:avLst/>
              <a:gdLst>
                <a:gd name="connsiteX0" fmla="*/ 13986 w 19050"/>
                <a:gd name="connsiteY0" fmla="*/ 7344 h 19050"/>
                <a:gd name="connsiteX1" fmla="*/ 12242 w 19050"/>
                <a:gd name="connsiteY1" fmla="*/ 7344 h 19050"/>
                <a:gd name="connsiteX2" fmla="*/ 7537 w 19050"/>
                <a:gd name="connsiteY2" fmla="*/ 10077 h 19050"/>
                <a:gd name="connsiteX3" fmla="*/ 7480 w 19050"/>
                <a:gd name="connsiteY3" fmla="*/ 11106 h 19050"/>
                <a:gd name="connsiteX4" fmla="*/ 13319 w 19050"/>
                <a:gd name="connsiteY4" fmla="*/ 14650 h 19050"/>
                <a:gd name="connsiteX5" fmla="*/ 15081 w 19050"/>
                <a:gd name="connsiteY5" fmla="*/ 14640 h 19050"/>
                <a:gd name="connsiteX6" fmla="*/ 19786 w 19050"/>
                <a:gd name="connsiteY6" fmla="*/ 11916 h 19050"/>
                <a:gd name="connsiteX7" fmla="*/ 19825 w 19050"/>
                <a:gd name="connsiteY7" fmla="*/ 10887 h 19050"/>
                <a:gd name="connsiteX8" fmla="*/ 13986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4"/>
                  </a:moveTo>
                  <a:cubicBezTo>
                    <a:pt x="13519" y="7077"/>
                    <a:pt x="12738" y="7077"/>
                    <a:pt x="12242" y="7344"/>
                  </a:cubicBezTo>
                  <a:lnTo>
                    <a:pt x="7537" y="10077"/>
                  </a:lnTo>
                  <a:cubicBezTo>
                    <a:pt x="7032" y="10363"/>
                    <a:pt x="7013" y="10820"/>
                    <a:pt x="7480" y="11106"/>
                  </a:cubicBezTo>
                  <a:lnTo>
                    <a:pt x="13319" y="14650"/>
                  </a:lnTo>
                  <a:cubicBezTo>
                    <a:pt x="13795" y="14926"/>
                    <a:pt x="14586" y="14926"/>
                    <a:pt x="15081" y="14640"/>
                  </a:cubicBezTo>
                  <a:lnTo>
                    <a:pt x="19786" y="11916"/>
                  </a:lnTo>
                  <a:cubicBezTo>
                    <a:pt x="20282" y="11630"/>
                    <a:pt x="20291" y="11163"/>
                    <a:pt x="19825" y="10887"/>
                  </a:cubicBezTo>
                  <a:lnTo>
                    <a:pt x="13986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DBD237D-BBDE-403C-8D35-B444F5121FF9}"/>
                </a:ext>
              </a:extLst>
            </p:cNvPr>
            <p:cNvSpPr/>
            <p:nvPr/>
          </p:nvSpPr>
          <p:spPr>
            <a:xfrm>
              <a:off x="5110122" y="5324657"/>
              <a:ext cx="19050" cy="19050"/>
            </a:xfrm>
            <a:custGeom>
              <a:avLst/>
              <a:gdLst>
                <a:gd name="connsiteX0" fmla="*/ 13986 w 19050"/>
                <a:gd name="connsiteY0" fmla="*/ 7349 h 19050"/>
                <a:gd name="connsiteX1" fmla="*/ 12242 w 19050"/>
                <a:gd name="connsiteY1" fmla="*/ 7368 h 19050"/>
                <a:gd name="connsiteX2" fmla="*/ 7537 w 19050"/>
                <a:gd name="connsiteY2" fmla="*/ 10083 h 19050"/>
                <a:gd name="connsiteX3" fmla="*/ 7480 w 19050"/>
                <a:gd name="connsiteY3" fmla="*/ 11111 h 19050"/>
                <a:gd name="connsiteX4" fmla="*/ 13328 w 19050"/>
                <a:gd name="connsiteY4" fmla="*/ 14645 h 19050"/>
                <a:gd name="connsiteX5" fmla="*/ 15072 w 19050"/>
                <a:gd name="connsiteY5" fmla="*/ 14635 h 19050"/>
                <a:gd name="connsiteX6" fmla="*/ 19777 w 19050"/>
                <a:gd name="connsiteY6" fmla="*/ 11921 h 19050"/>
                <a:gd name="connsiteX7" fmla="*/ 19834 w 19050"/>
                <a:gd name="connsiteY7" fmla="*/ 10892 h 19050"/>
                <a:gd name="connsiteX8" fmla="*/ 13986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9"/>
                  </a:moveTo>
                  <a:cubicBezTo>
                    <a:pt x="13510" y="7063"/>
                    <a:pt x="12738" y="7082"/>
                    <a:pt x="12242" y="7368"/>
                  </a:cubicBezTo>
                  <a:lnTo>
                    <a:pt x="7537" y="10083"/>
                  </a:lnTo>
                  <a:cubicBezTo>
                    <a:pt x="7032" y="10359"/>
                    <a:pt x="7013" y="10826"/>
                    <a:pt x="7480" y="11111"/>
                  </a:cubicBezTo>
                  <a:lnTo>
                    <a:pt x="13328" y="14645"/>
                  </a:lnTo>
                  <a:cubicBezTo>
                    <a:pt x="13805" y="14940"/>
                    <a:pt x="14576" y="14931"/>
                    <a:pt x="15072" y="14635"/>
                  </a:cubicBezTo>
                  <a:lnTo>
                    <a:pt x="19777" y="11921"/>
                  </a:lnTo>
                  <a:cubicBezTo>
                    <a:pt x="20272" y="11635"/>
                    <a:pt x="20301" y="11168"/>
                    <a:pt x="19834" y="10892"/>
                  </a:cubicBezTo>
                  <a:lnTo>
                    <a:pt x="13986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9A2F146-72C4-4C57-BBF1-CE5320137C48}"/>
                </a:ext>
              </a:extLst>
            </p:cNvPr>
            <p:cNvSpPr/>
            <p:nvPr/>
          </p:nvSpPr>
          <p:spPr>
            <a:xfrm>
              <a:off x="5118493" y="5329719"/>
              <a:ext cx="19050" cy="19050"/>
            </a:xfrm>
            <a:custGeom>
              <a:avLst/>
              <a:gdLst>
                <a:gd name="connsiteX0" fmla="*/ 13987 w 19050"/>
                <a:gd name="connsiteY0" fmla="*/ 7344 h 19050"/>
                <a:gd name="connsiteX1" fmla="*/ 12234 w 19050"/>
                <a:gd name="connsiteY1" fmla="*/ 7344 h 19050"/>
                <a:gd name="connsiteX2" fmla="*/ 7529 w 19050"/>
                <a:gd name="connsiteY2" fmla="*/ 10078 h 19050"/>
                <a:gd name="connsiteX3" fmla="*/ 7481 w 19050"/>
                <a:gd name="connsiteY3" fmla="*/ 11116 h 19050"/>
                <a:gd name="connsiteX4" fmla="*/ 13320 w 19050"/>
                <a:gd name="connsiteY4" fmla="*/ 14649 h 19050"/>
                <a:gd name="connsiteX5" fmla="*/ 15073 w 19050"/>
                <a:gd name="connsiteY5" fmla="*/ 14640 h 19050"/>
                <a:gd name="connsiteX6" fmla="*/ 19778 w 19050"/>
                <a:gd name="connsiteY6" fmla="*/ 11916 h 19050"/>
                <a:gd name="connsiteX7" fmla="*/ 19826 w 19050"/>
                <a:gd name="connsiteY7" fmla="*/ 10897 h 19050"/>
                <a:gd name="connsiteX8" fmla="*/ 13987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44"/>
                  </a:moveTo>
                  <a:cubicBezTo>
                    <a:pt x="13511" y="7077"/>
                    <a:pt x="12730" y="7077"/>
                    <a:pt x="12234" y="7344"/>
                  </a:cubicBezTo>
                  <a:lnTo>
                    <a:pt x="7529" y="10078"/>
                  </a:lnTo>
                  <a:cubicBezTo>
                    <a:pt x="7033" y="10363"/>
                    <a:pt x="7014" y="10830"/>
                    <a:pt x="7481" y="11116"/>
                  </a:cubicBezTo>
                  <a:lnTo>
                    <a:pt x="13320" y="14649"/>
                  </a:lnTo>
                  <a:cubicBezTo>
                    <a:pt x="13787" y="14926"/>
                    <a:pt x="14577" y="14926"/>
                    <a:pt x="15073" y="14640"/>
                  </a:cubicBezTo>
                  <a:lnTo>
                    <a:pt x="19778" y="11916"/>
                  </a:lnTo>
                  <a:cubicBezTo>
                    <a:pt x="20264" y="11640"/>
                    <a:pt x="20292" y="11173"/>
                    <a:pt x="19826" y="10897"/>
                  </a:cubicBezTo>
                  <a:lnTo>
                    <a:pt x="13987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FE13693E-7DCF-46B0-A283-A73291C0998E}"/>
                </a:ext>
              </a:extLst>
            </p:cNvPr>
            <p:cNvSpPr/>
            <p:nvPr/>
          </p:nvSpPr>
          <p:spPr>
            <a:xfrm>
              <a:off x="5126867" y="5334796"/>
              <a:ext cx="19050" cy="19050"/>
            </a:xfrm>
            <a:custGeom>
              <a:avLst/>
              <a:gdLst>
                <a:gd name="connsiteX0" fmla="*/ 13986 w 19050"/>
                <a:gd name="connsiteY0" fmla="*/ 7344 h 19050"/>
                <a:gd name="connsiteX1" fmla="*/ 12233 w 19050"/>
                <a:gd name="connsiteY1" fmla="*/ 7344 h 19050"/>
                <a:gd name="connsiteX2" fmla="*/ 7537 w 19050"/>
                <a:gd name="connsiteY2" fmla="*/ 10077 h 19050"/>
                <a:gd name="connsiteX3" fmla="*/ 7480 w 19050"/>
                <a:gd name="connsiteY3" fmla="*/ 11106 h 19050"/>
                <a:gd name="connsiteX4" fmla="*/ 13310 w 19050"/>
                <a:gd name="connsiteY4" fmla="*/ 14640 h 19050"/>
                <a:gd name="connsiteX5" fmla="*/ 15072 w 19050"/>
                <a:gd name="connsiteY5" fmla="*/ 14640 h 19050"/>
                <a:gd name="connsiteX6" fmla="*/ 19777 w 19050"/>
                <a:gd name="connsiteY6" fmla="*/ 11906 h 19050"/>
                <a:gd name="connsiteX7" fmla="*/ 19815 w 19050"/>
                <a:gd name="connsiteY7" fmla="*/ 10887 h 19050"/>
                <a:gd name="connsiteX8" fmla="*/ 13986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4"/>
                  </a:moveTo>
                  <a:cubicBezTo>
                    <a:pt x="13519" y="7077"/>
                    <a:pt x="12728" y="7077"/>
                    <a:pt x="12233" y="7344"/>
                  </a:cubicBezTo>
                  <a:lnTo>
                    <a:pt x="7537" y="10077"/>
                  </a:lnTo>
                  <a:cubicBezTo>
                    <a:pt x="7032" y="10373"/>
                    <a:pt x="7013" y="10820"/>
                    <a:pt x="7480" y="11106"/>
                  </a:cubicBezTo>
                  <a:lnTo>
                    <a:pt x="13310" y="14640"/>
                  </a:lnTo>
                  <a:cubicBezTo>
                    <a:pt x="13786" y="14935"/>
                    <a:pt x="14576" y="14935"/>
                    <a:pt x="15072" y="14640"/>
                  </a:cubicBezTo>
                  <a:lnTo>
                    <a:pt x="19777" y="11906"/>
                  </a:lnTo>
                  <a:cubicBezTo>
                    <a:pt x="20272" y="11640"/>
                    <a:pt x="20291" y="11173"/>
                    <a:pt x="19815" y="10887"/>
                  </a:cubicBezTo>
                  <a:lnTo>
                    <a:pt x="13986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48893F0-1CC8-4E91-B800-CDC06A9037CC}"/>
                </a:ext>
              </a:extLst>
            </p:cNvPr>
            <p:cNvSpPr/>
            <p:nvPr/>
          </p:nvSpPr>
          <p:spPr>
            <a:xfrm>
              <a:off x="5135220" y="5339854"/>
              <a:ext cx="19050" cy="19050"/>
            </a:xfrm>
            <a:custGeom>
              <a:avLst/>
              <a:gdLst>
                <a:gd name="connsiteX0" fmla="*/ 13986 w 19050"/>
                <a:gd name="connsiteY0" fmla="*/ 7353 h 19050"/>
                <a:gd name="connsiteX1" fmla="*/ 12243 w 19050"/>
                <a:gd name="connsiteY1" fmla="*/ 7363 h 19050"/>
                <a:gd name="connsiteX2" fmla="*/ 7538 w 19050"/>
                <a:gd name="connsiteY2" fmla="*/ 10087 h 19050"/>
                <a:gd name="connsiteX3" fmla="*/ 7480 w 19050"/>
                <a:gd name="connsiteY3" fmla="*/ 11116 h 19050"/>
                <a:gd name="connsiteX4" fmla="*/ 13319 w 19050"/>
                <a:gd name="connsiteY4" fmla="*/ 14649 h 19050"/>
                <a:gd name="connsiteX5" fmla="*/ 15072 w 19050"/>
                <a:gd name="connsiteY5" fmla="*/ 14640 h 19050"/>
                <a:gd name="connsiteX6" fmla="*/ 19777 w 19050"/>
                <a:gd name="connsiteY6" fmla="*/ 11925 h 19050"/>
                <a:gd name="connsiteX7" fmla="*/ 19834 w 19050"/>
                <a:gd name="connsiteY7" fmla="*/ 10887 h 19050"/>
                <a:gd name="connsiteX8" fmla="*/ 13986 w 19050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3"/>
                  </a:moveTo>
                  <a:cubicBezTo>
                    <a:pt x="13519" y="7068"/>
                    <a:pt x="12729" y="7077"/>
                    <a:pt x="12243" y="7363"/>
                  </a:cubicBezTo>
                  <a:lnTo>
                    <a:pt x="7538" y="10087"/>
                  </a:lnTo>
                  <a:cubicBezTo>
                    <a:pt x="7042" y="10363"/>
                    <a:pt x="7004" y="10821"/>
                    <a:pt x="7480" y="11116"/>
                  </a:cubicBezTo>
                  <a:lnTo>
                    <a:pt x="13319" y="14649"/>
                  </a:lnTo>
                  <a:cubicBezTo>
                    <a:pt x="13795" y="14935"/>
                    <a:pt x="14576" y="14926"/>
                    <a:pt x="15072" y="14640"/>
                  </a:cubicBezTo>
                  <a:lnTo>
                    <a:pt x="19777" y="11925"/>
                  </a:lnTo>
                  <a:cubicBezTo>
                    <a:pt x="20273" y="11630"/>
                    <a:pt x="20301" y="11173"/>
                    <a:pt x="19834" y="10887"/>
                  </a:cubicBezTo>
                  <a:lnTo>
                    <a:pt x="13986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E8B90F31-F2AC-454C-89FF-6BE6928E4336}"/>
                </a:ext>
              </a:extLst>
            </p:cNvPr>
            <p:cNvSpPr/>
            <p:nvPr/>
          </p:nvSpPr>
          <p:spPr>
            <a:xfrm>
              <a:off x="5143609" y="5344937"/>
              <a:ext cx="19050" cy="19050"/>
            </a:xfrm>
            <a:custGeom>
              <a:avLst/>
              <a:gdLst>
                <a:gd name="connsiteX0" fmla="*/ 13980 w 19050"/>
                <a:gd name="connsiteY0" fmla="*/ 7347 h 19050"/>
                <a:gd name="connsiteX1" fmla="*/ 12246 w 19050"/>
                <a:gd name="connsiteY1" fmla="*/ 7347 h 19050"/>
                <a:gd name="connsiteX2" fmla="*/ 7531 w 19050"/>
                <a:gd name="connsiteY2" fmla="*/ 10072 h 19050"/>
                <a:gd name="connsiteX3" fmla="*/ 7493 w 19050"/>
                <a:gd name="connsiteY3" fmla="*/ 11100 h 19050"/>
                <a:gd name="connsiteX4" fmla="*/ 13332 w 19050"/>
                <a:gd name="connsiteY4" fmla="*/ 14653 h 19050"/>
                <a:gd name="connsiteX5" fmla="*/ 15075 w 19050"/>
                <a:gd name="connsiteY5" fmla="*/ 14644 h 19050"/>
                <a:gd name="connsiteX6" fmla="*/ 19790 w 19050"/>
                <a:gd name="connsiteY6" fmla="*/ 11900 h 19050"/>
                <a:gd name="connsiteX7" fmla="*/ 19828 w 19050"/>
                <a:gd name="connsiteY7" fmla="*/ 10881 h 19050"/>
                <a:gd name="connsiteX8" fmla="*/ 13980 w 19050"/>
                <a:gd name="connsiteY8" fmla="*/ 73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47"/>
                  </a:moveTo>
                  <a:cubicBezTo>
                    <a:pt x="13513" y="7071"/>
                    <a:pt x="12732" y="7081"/>
                    <a:pt x="12246" y="7347"/>
                  </a:cubicBezTo>
                  <a:lnTo>
                    <a:pt x="7531" y="10072"/>
                  </a:lnTo>
                  <a:cubicBezTo>
                    <a:pt x="7036" y="10367"/>
                    <a:pt x="7007" y="10824"/>
                    <a:pt x="7493" y="11100"/>
                  </a:cubicBezTo>
                  <a:lnTo>
                    <a:pt x="13332" y="14653"/>
                  </a:lnTo>
                  <a:cubicBezTo>
                    <a:pt x="13799" y="14929"/>
                    <a:pt x="14580" y="14929"/>
                    <a:pt x="15075" y="14644"/>
                  </a:cubicBezTo>
                  <a:lnTo>
                    <a:pt x="19790" y="11900"/>
                  </a:lnTo>
                  <a:cubicBezTo>
                    <a:pt x="20276" y="11634"/>
                    <a:pt x="20295" y="11167"/>
                    <a:pt x="19828" y="10881"/>
                  </a:cubicBezTo>
                  <a:lnTo>
                    <a:pt x="13980" y="734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F3F80BD-097C-4A18-B986-3BA289743148}"/>
                </a:ext>
              </a:extLst>
            </p:cNvPr>
            <p:cNvSpPr/>
            <p:nvPr/>
          </p:nvSpPr>
          <p:spPr>
            <a:xfrm>
              <a:off x="5151975" y="5349993"/>
              <a:ext cx="19050" cy="19050"/>
            </a:xfrm>
            <a:custGeom>
              <a:avLst/>
              <a:gdLst>
                <a:gd name="connsiteX0" fmla="*/ 13986 w 19050"/>
                <a:gd name="connsiteY0" fmla="*/ 7349 h 19050"/>
                <a:gd name="connsiteX1" fmla="*/ 12243 w 19050"/>
                <a:gd name="connsiteY1" fmla="*/ 7368 h 19050"/>
                <a:gd name="connsiteX2" fmla="*/ 7538 w 19050"/>
                <a:gd name="connsiteY2" fmla="*/ 10082 h 19050"/>
                <a:gd name="connsiteX3" fmla="*/ 7480 w 19050"/>
                <a:gd name="connsiteY3" fmla="*/ 11111 h 19050"/>
                <a:gd name="connsiteX4" fmla="*/ 13319 w 19050"/>
                <a:gd name="connsiteY4" fmla="*/ 14645 h 19050"/>
                <a:gd name="connsiteX5" fmla="*/ 15072 w 19050"/>
                <a:gd name="connsiteY5" fmla="*/ 14645 h 19050"/>
                <a:gd name="connsiteX6" fmla="*/ 19777 w 19050"/>
                <a:gd name="connsiteY6" fmla="*/ 11921 h 19050"/>
                <a:gd name="connsiteX7" fmla="*/ 19825 w 19050"/>
                <a:gd name="connsiteY7" fmla="*/ 10902 h 19050"/>
                <a:gd name="connsiteX8" fmla="*/ 13986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9"/>
                  </a:moveTo>
                  <a:cubicBezTo>
                    <a:pt x="13510" y="7072"/>
                    <a:pt x="12729" y="7072"/>
                    <a:pt x="12243" y="7368"/>
                  </a:cubicBezTo>
                  <a:lnTo>
                    <a:pt x="7538" y="10082"/>
                  </a:lnTo>
                  <a:cubicBezTo>
                    <a:pt x="7042" y="10368"/>
                    <a:pt x="7004" y="10835"/>
                    <a:pt x="7480" y="11111"/>
                  </a:cubicBezTo>
                  <a:lnTo>
                    <a:pt x="13319" y="14645"/>
                  </a:lnTo>
                  <a:cubicBezTo>
                    <a:pt x="13795" y="14931"/>
                    <a:pt x="14576" y="14911"/>
                    <a:pt x="15072" y="14645"/>
                  </a:cubicBezTo>
                  <a:lnTo>
                    <a:pt x="19777" y="11921"/>
                  </a:lnTo>
                  <a:cubicBezTo>
                    <a:pt x="20282" y="11635"/>
                    <a:pt x="20301" y="11168"/>
                    <a:pt x="19825" y="10902"/>
                  </a:cubicBezTo>
                  <a:lnTo>
                    <a:pt x="13986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DB116DF-875D-4E9B-A93F-25273658B496}"/>
                </a:ext>
              </a:extLst>
            </p:cNvPr>
            <p:cNvSpPr/>
            <p:nvPr/>
          </p:nvSpPr>
          <p:spPr>
            <a:xfrm>
              <a:off x="5160343" y="5355071"/>
              <a:ext cx="19050" cy="19050"/>
            </a:xfrm>
            <a:custGeom>
              <a:avLst/>
              <a:gdLst>
                <a:gd name="connsiteX0" fmla="*/ 13990 w 19050"/>
                <a:gd name="connsiteY0" fmla="*/ 7347 h 19050"/>
                <a:gd name="connsiteX1" fmla="*/ 12247 w 19050"/>
                <a:gd name="connsiteY1" fmla="*/ 7347 h 19050"/>
                <a:gd name="connsiteX2" fmla="*/ 7532 w 19050"/>
                <a:gd name="connsiteY2" fmla="*/ 10071 h 19050"/>
                <a:gd name="connsiteX3" fmla="*/ 7485 w 19050"/>
                <a:gd name="connsiteY3" fmla="*/ 11119 h 19050"/>
                <a:gd name="connsiteX4" fmla="*/ 13324 w 19050"/>
                <a:gd name="connsiteY4" fmla="*/ 14653 h 19050"/>
                <a:gd name="connsiteX5" fmla="*/ 15076 w 19050"/>
                <a:gd name="connsiteY5" fmla="*/ 14644 h 19050"/>
                <a:gd name="connsiteX6" fmla="*/ 19791 w 19050"/>
                <a:gd name="connsiteY6" fmla="*/ 11910 h 19050"/>
                <a:gd name="connsiteX7" fmla="*/ 19829 w 19050"/>
                <a:gd name="connsiteY7" fmla="*/ 10891 h 19050"/>
                <a:gd name="connsiteX8" fmla="*/ 13990 w 19050"/>
                <a:gd name="connsiteY8" fmla="*/ 73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47"/>
                  </a:moveTo>
                  <a:cubicBezTo>
                    <a:pt x="13524" y="7071"/>
                    <a:pt x="12733" y="7081"/>
                    <a:pt x="12247" y="7347"/>
                  </a:cubicBezTo>
                  <a:lnTo>
                    <a:pt x="7532" y="10071"/>
                  </a:lnTo>
                  <a:cubicBezTo>
                    <a:pt x="7037" y="10376"/>
                    <a:pt x="7009" y="10824"/>
                    <a:pt x="7485" y="11119"/>
                  </a:cubicBezTo>
                  <a:lnTo>
                    <a:pt x="13324" y="14653"/>
                  </a:lnTo>
                  <a:cubicBezTo>
                    <a:pt x="13800" y="14929"/>
                    <a:pt x="14571" y="14929"/>
                    <a:pt x="15076" y="14644"/>
                  </a:cubicBezTo>
                  <a:lnTo>
                    <a:pt x="19791" y="11910"/>
                  </a:lnTo>
                  <a:cubicBezTo>
                    <a:pt x="20277" y="11634"/>
                    <a:pt x="20305" y="11176"/>
                    <a:pt x="19829" y="10891"/>
                  </a:cubicBezTo>
                  <a:lnTo>
                    <a:pt x="13990" y="734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B1D5BF1-4CE8-4FEC-863D-743168EB7383}"/>
                </a:ext>
              </a:extLst>
            </p:cNvPr>
            <p:cNvSpPr/>
            <p:nvPr/>
          </p:nvSpPr>
          <p:spPr>
            <a:xfrm>
              <a:off x="5168714" y="5360131"/>
              <a:ext cx="19050" cy="19050"/>
            </a:xfrm>
            <a:custGeom>
              <a:avLst/>
              <a:gdLst>
                <a:gd name="connsiteX0" fmla="*/ 13982 w 19050"/>
                <a:gd name="connsiteY0" fmla="*/ 7354 h 19050"/>
                <a:gd name="connsiteX1" fmla="*/ 12239 w 19050"/>
                <a:gd name="connsiteY1" fmla="*/ 7354 h 19050"/>
                <a:gd name="connsiteX2" fmla="*/ 7534 w 19050"/>
                <a:gd name="connsiteY2" fmla="*/ 10079 h 19050"/>
                <a:gd name="connsiteX3" fmla="*/ 7477 w 19050"/>
                <a:gd name="connsiteY3" fmla="*/ 11107 h 19050"/>
                <a:gd name="connsiteX4" fmla="*/ 13315 w 19050"/>
                <a:gd name="connsiteY4" fmla="*/ 14651 h 19050"/>
                <a:gd name="connsiteX5" fmla="*/ 15068 w 19050"/>
                <a:gd name="connsiteY5" fmla="*/ 14641 h 19050"/>
                <a:gd name="connsiteX6" fmla="*/ 19783 w 19050"/>
                <a:gd name="connsiteY6" fmla="*/ 11907 h 19050"/>
                <a:gd name="connsiteX7" fmla="*/ 19821 w 19050"/>
                <a:gd name="connsiteY7" fmla="*/ 10888 h 19050"/>
                <a:gd name="connsiteX8" fmla="*/ 13982 w 19050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54"/>
                  </a:moveTo>
                  <a:cubicBezTo>
                    <a:pt x="13515" y="7069"/>
                    <a:pt x="12734" y="7078"/>
                    <a:pt x="12239" y="7354"/>
                  </a:cubicBezTo>
                  <a:lnTo>
                    <a:pt x="7534" y="10079"/>
                  </a:lnTo>
                  <a:cubicBezTo>
                    <a:pt x="7038" y="10364"/>
                    <a:pt x="7010" y="10831"/>
                    <a:pt x="7477" y="11107"/>
                  </a:cubicBezTo>
                  <a:lnTo>
                    <a:pt x="13315" y="14651"/>
                  </a:lnTo>
                  <a:cubicBezTo>
                    <a:pt x="13801" y="14937"/>
                    <a:pt x="14573" y="14937"/>
                    <a:pt x="15068" y="14641"/>
                  </a:cubicBezTo>
                  <a:lnTo>
                    <a:pt x="19783" y="11907"/>
                  </a:lnTo>
                  <a:cubicBezTo>
                    <a:pt x="20278" y="11641"/>
                    <a:pt x="20297" y="11164"/>
                    <a:pt x="19821" y="10888"/>
                  </a:cubicBezTo>
                  <a:lnTo>
                    <a:pt x="13982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FEEFB28-7EF9-47FF-A9EE-036F6EAFA96B}"/>
                </a:ext>
              </a:extLst>
            </p:cNvPr>
            <p:cNvSpPr/>
            <p:nvPr/>
          </p:nvSpPr>
          <p:spPr>
            <a:xfrm>
              <a:off x="5177086" y="5365198"/>
              <a:ext cx="19050" cy="19050"/>
            </a:xfrm>
            <a:custGeom>
              <a:avLst/>
              <a:gdLst>
                <a:gd name="connsiteX0" fmla="*/ 13982 w 19050"/>
                <a:gd name="connsiteY0" fmla="*/ 7346 h 19050"/>
                <a:gd name="connsiteX1" fmla="*/ 12239 w 19050"/>
                <a:gd name="connsiteY1" fmla="*/ 7356 h 19050"/>
                <a:gd name="connsiteX2" fmla="*/ 7524 w 19050"/>
                <a:gd name="connsiteY2" fmla="*/ 10089 h 19050"/>
                <a:gd name="connsiteX3" fmla="*/ 7486 w 19050"/>
                <a:gd name="connsiteY3" fmla="*/ 11118 h 19050"/>
                <a:gd name="connsiteX4" fmla="*/ 13325 w 19050"/>
                <a:gd name="connsiteY4" fmla="*/ 14642 h 19050"/>
                <a:gd name="connsiteX5" fmla="*/ 15077 w 19050"/>
                <a:gd name="connsiteY5" fmla="*/ 14642 h 19050"/>
                <a:gd name="connsiteX6" fmla="*/ 19783 w 19050"/>
                <a:gd name="connsiteY6" fmla="*/ 11918 h 19050"/>
                <a:gd name="connsiteX7" fmla="*/ 19821 w 19050"/>
                <a:gd name="connsiteY7" fmla="*/ 10899 h 19050"/>
                <a:gd name="connsiteX8" fmla="*/ 13982 w 19050"/>
                <a:gd name="connsiteY8" fmla="*/ 73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46"/>
                  </a:moveTo>
                  <a:cubicBezTo>
                    <a:pt x="13506" y="7070"/>
                    <a:pt x="12734" y="7079"/>
                    <a:pt x="12239" y="7356"/>
                  </a:cubicBezTo>
                  <a:lnTo>
                    <a:pt x="7524" y="10089"/>
                  </a:lnTo>
                  <a:cubicBezTo>
                    <a:pt x="7038" y="10356"/>
                    <a:pt x="7010" y="10823"/>
                    <a:pt x="7486" y="11118"/>
                  </a:cubicBezTo>
                  <a:lnTo>
                    <a:pt x="13325" y="14642"/>
                  </a:lnTo>
                  <a:cubicBezTo>
                    <a:pt x="13792" y="14928"/>
                    <a:pt x="14573" y="14928"/>
                    <a:pt x="15077" y="14642"/>
                  </a:cubicBezTo>
                  <a:lnTo>
                    <a:pt x="19783" y="11918"/>
                  </a:lnTo>
                  <a:cubicBezTo>
                    <a:pt x="20268" y="11633"/>
                    <a:pt x="20307" y="11175"/>
                    <a:pt x="19821" y="10899"/>
                  </a:cubicBezTo>
                  <a:lnTo>
                    <a:pt x="13982" y="7346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8D98186-C797-467B-9D0C-2BCD07837C1C}"/>
                </a:ext>
              </a:extLst>
            </p:cNvPr>
            <p:cNvSpPr/>
            <p:nvPr/>
          </p:nvSpPr>
          <p:spPr>
            <a:xfrm>
              <a:off x="5185450" y="5370260"/>
              <a:ext cx="19050" cy="19050"/>
            </a:xfrm>
            <a:custGeom>
              <a:avLst/>
              <a:gdLst>
                <a:gd name="connsiteX0" fmla="*/ 13982 w 19050"/>
                <a:gd name="connsiteY0" fmla="*/ 7351 h 19050"/>
                <a:gd name="connsiteX1" fmla="*/ 12239 w 19050"/>
                <a:gd name="connsiteY1" fmla="*/ 7351 h 19050"/>
                <a:gd name="connsiteX2" fmla="*/ 7524 w 19050"/>
                <a:gd name="connsiteY2" fmla="*/ 10075 h 19050"/>
                <a:gd name="connsiteX3" fmla="*/ 7486 w 19050"/>
                <a:gd name="connsiteY3" fmla="*/ 11113 h 19050"/>
                <a:gd name="connsiteX4" fmla="*/ 13324 w 19050"/>
                <a:gd name="connsiteY4" fmla="*/ 14647 h 19050"/>
                <a:gd name="connsiteX5" fmla="*/ 15077 w 19050"/>
                <a:gd name="connsiteY5" fmla="*/ 14638 h 19050"/>
                <a:gd name="connsiteX6" fmla="*/ 19773 w 19050"/>
                <a:gd name="connsiteY6" fmla="*/ 11913 h 19050"/>
                <a:gd name="connsiteX7" fmla="*/ 19830 w 19050"/>
                <a:gd name="connsiteY7" fmla="*/ 10885 h 19050"/>
                <a:gd name="connsiteX8" fmla="*/ 13982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51"/>
                  </a:moveTo>
                  <a:cubicBezTo>
                    <a:pt x="13524" y="7065"/>
                    <a:pt x="12724" y="7084"/>
                    <a:pt x="12239" y="7351"/>
                  </a:cubicBezTo>
                  <a:lnTo>
                    <a:pt x="7524" y="10075"/>
                  </a:lnTo>
                  <a:cubicBezTo>
                    <a:pt x="7028" y="10370"/>
                    <a:pt x="7019" y="10828"/>
                    <a:pt x="7486" y="11113"/>
                  </a:cubicBezTo>
                  <a:lnTo>
                    <a:pt x="13324" y="14647"/>
                  </a:lnTo>
                  <a:cubicBezTo>
                    <a:pt x="13791" y="14923"/>
                    <a:pt x="14572" y="14923"/>
                    <a:pt x="15077" y="14638"/>
                  </a:cubicBezTo>
                  <a:lnTo>
                    <a:pt x="19773" y="11913"/>
                  </a:lnTo>
                  <a:cubicBezTo>
                    <a:pt x="20278" y="11647"/>
                    <a:pt x="20297" y="11161"/>
                    <a:pt x="19830" y="10885"/>
                  </a:cubicBezTo>
                  <a:lnTo>
                    <a:pt x="13982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9B4193E-BACF-4097-A9FC-FD4F61A0DFD9}"/>
                </a:ext>
              </a:extLst>
            </p:cNvPr>
            <p:cNvSpPr/>
            <p:nvPr/>
          </p:nvSpPr>
          <p:spPr>
            <a:xfrm>
              <a:off x="5061155" y="5303560"/>
              <a:ext cx="38100" cy="28575"/>
            </a:xfrm>
            <a:custGeom>
              <a:avLst/>
              <a:gdLst>
                <a:gd name="connsiteX0" fmla="*/ 13975 w 38100"/>
                <a:gd name="connsiteY0" fmla="*/ 7357 h 28575"/>
                <a:gd name="connsiteX1" fmla="*/ 12241 w 38100"/>
                <a:gd name="connsiteY1" fmla="*/ 7366 h 28575"/>
                <a:gd name="connsiteX2" fmla="*/ 7536 w 38100"/>
                <a:gd name="connsiteY2" fmla="*/ 10081 h 28575"/>
                <a:gd name="connsiteX3" fmla="*/ 7488 w 38100"/>
                <a:gd name="connsiteY3" fmla="*/ 11100 h 28575"/>
                <a:gd name="connsiteX4" fmla="*/ 27186 w 38100"/>
                <a:gd name="connsiteY4" fmla="*/ 23045 h 28575"/>
                <a:gd name="connsiteX5" fmla="*/ 28938 w 38100"/>
                <a:gd name="connsiteY5" fmla="*/ 23045 h 28575"/>
                <a:gd name="connsiteX6" fmla="*/ 33644 w 38100"/>
                <a:gd name="connsiteY6" fmla="*/ 20311 h 28575"/>
                <a:gd name="connsiteX7" fmla="*/ 33692 w 38100"/>
                <a:gd name="connsiteY7" fmla="*/ 19282 h 28575"/>
                <a:gd name="connsiteX8" fmla="*/ 13975 w 38100"/>
                <a:gd name="connsiteY8" fmla="*/ 73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13975" y="7357"/>
                  </a:moveTo>
                  <a:cubicBezTo>
                    <a:pt x="13508" y="7071"/>
                    <a:pt x="12736" y="7071"/>
                    <a:pt x="12241" y="7366"/>
                  </a:cubicBezTo>
                  <a:lnTo>
                    <a:pt x="7536" y="10081"/>
                  </a:lnTo>
                  <a:cubicBezTo>
                    <a:pt x="7031" y="10357"/>
                    <a:pt x="7012" y="10824"/>
                    <a:pt x="7488" y="11100"/>
                  </a:cubicBezTo>
                  <a:lnTo>
                    <a:pt x="27186" y="23045"/>
                  </a:lnTo>
                  <a:cubicBezTo>
                    <a:pt x="27662" y="23321"/>
                    <a:pt x="28443" y="23321"/>
                    <a:pt x="28938" y="23045"/>
                  </a:cubicBezTo>
                  <a:lnTo>
                    <a:pt x="33644" y="20311"/>
                  </a:lnTo>
                  <a:cubicBezTo>
                    <a:pt x="34139" y="20025"/>
                    <a:pt x="34168" y="19577"/>
                    <a:pt x="33692" y="19282"/>
                  </a:cubicBezTo>
                  <a:lnTo>
                    <a:pt x="13975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1D5CED6-0987-4AB6-B2D8-FE69AD41A6D4}"/>
                </a:ext>
              </a:extLst>
            </p:cNvPr>
            <p:cNvSpPr/>
            <p:nvPr/>
          </p:nvSpPr>
          <p:spPr>
            <a:xfrm>
              <a:off x="5083433" y="5317046"/>
              <a:ext cx="19050" cy="19050"/>
            </a:xfrm>
            <a:custGeom>
              <a:avLst/>
              <a:gdLst>
                <a:gd name="connsiteX0" fmla="*/ 13985 w 19050"/>
                <a:gd name="connsiteY0" fmla="*/ 7358 h 19050"/>
                <a:gd name="connsiteX1" fmla="*/ 12233 w 19050"/>
                <a:gd name="connsiteY1" fmla="*/ 7358 h 19050"/>
                <a:gd name="connsiteX2" fmla="*/ 7527 w 19050"/>
                <a:gd name="connsiteY2" fmla="*/ 10082 h 19050"/>
                <a:gd name="connsiteX3" fmla="*/ 7489 w 19050"/>
                <a:gd name="connsiteY3" fmla="*/ 11101 h 19050"/>
                <a:gd name="connsiteX4" fmla="*/ 13338 w 19050"/>
                <a:gd name="connsiteY4" fmla="*/ 14654 h 19050"/>
                <a:gd name="connsiteX5" fmla="*/ 15081 w 19050"/>
                <a:gd name="connsiteY5" fmla="*/ 14645 h 19050"/>
                <a:gd name="connsiteX6" fmla="*/ 19777 w 19050"/>
                <a:gd name="connsiteY6" fmla="*/ 11920 h 19050"/>
                <a:gd name="connsiteX7" fmla="*/ 19834 w 19050"/>
                <a:gd name="connsiteY7" fmla="*/ 10892 h 19050"/>
                <a:gd name="connsiteX8" fmla="*/ 13985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58"/>
                  </a:moveTo>
                  <a:cubicBezTo>
                    <a:pt x="13519" y="7072"/>
                    <a:pt x="12728" y="7072"/>
                    <a:pt x="12233" y="7358"/>
                  </a:cubicBezTo>
                  <a:lnTo>
                    <a:pt x="7527" y="10082"/>
                  </a:lnTo>
                  <a:cubicBezTo>
                    <a:pt x="7032" y="10368"/>
                    <a:pt x="7013" y="10835"/>
                    <a:pt x="7489" y="11101"/>
                  </a:cubicBezTo>
                  <a:lnTo>
                    <a:pt x="13338" y="14654"/>
                  </a:lnTo>
                  <a:cubicBezTo>
                    <a:pt x="13795" y="14930"/>
                    <a:pt x="14585" y="14930"/>
                    <a:pt x="15081" y="14645"/>
                  </a:cubicBezTo>
                  <a:lnTo>
                    <a:pt x="19777" y="11920"/>
                  </a:lnTo>
                  <a:cubicBezTo>
                    <a:pt x="20272" y="11644"/>
                    <a:pt x="20291" y="11178"/>
                    <a:pt x="19834" y="10892"/>
                  </a:cubicBezTo>
                  <a:lnTo>
                    <a:pt x="13985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A816624-7023-459C-8DFB-C85BA3D827E9}"/>
                </a:ext>
              </a:extLst>
            </p:cNvPr>
            <p:cNvSpPr/>
            <p:nvPr/>
          </p:nvSpPr>
          <p:spPr>
            <a:xfrm>
              <a:off x="5091801" y="5322115"/>
              <a:ext cx="19050" cy="19050"/>
            </a:xfrm>
            <a:custGeom>
              <a:avLst/>
              <a:gdLst>
                <a:gd name="connsiteX0" fmla="*/ 13980 w 19050"/>
                <a:gd name="connsiteY0" fmla="*/ 7357 h 19050"/>
                <a:gd name="connsiteX1" fmla="*/ 12238 w 19050"/>
                <a:gd name="connsiteY1" fmla="*/ 7366 h 19050"/>
                <a:gd name="connsiteX2" fmla="*/ 7532 w 19050"/>
                <a:gd name="connsiteY2" fmla="*/ 10100 h 19050"/>
                <a:gd name="connsiteX3" fmla="*/ 7485 w 19050"/>
                <a:gd name="connsiteY3" fmla="*/ 11110 h 19050"/>
                <a:gd name="connsiteX4" fmla="*/ 13333 w 19050"/>
                <a:gd name="connsiteY4" fmla="*/ 14653 h 19050"/>
                <a:gd name="connsiteX5" fmla="*/ 15076 w 19050"/>
                <a:gd name="connsiteY5" fmla="*/ 14653 h 19050"/>
                <a:gd name="connsiteX6" fmla="*/ 19772 w 19050"/>
                <a:gd name="connsiteY6" fmla="*/ 11929 h 19050"/>
                <a:gd name="connsiteX7" fmla="*/ 19819 w 19050"/>
                <a:gd name="connsiteY7" fmla="*/ 10900 h 19050"/>
                <a:gd name="connsiteX8" fmla="*/ 13980 w 19050"/>
                <a:gd name="connsiteY8" fmla="*/ 73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57"/>
                  </a:moveTo>
                  <a:cubicBezTo>
                    <a:pt x="13504" y="7071"/>
                    <a:pt x="12733" y="7071"/>
                    <a:pt x="12238" y="7366"/>
                  </a:cubicBezTo>
                  <a:lnTo>
                    <a:pt x="7532" y="10100"/>
                  </a:lnTo>
                  <a:cubicBezTo>
                    <a:pt x="7027" y="10367"/>
                    <a:pt x="7018" y="10833"/>
                    <a:pt x="7485" y="11110"/>
                  </a:cubicBezTo>
                  <a:lnTo>
                    <a:pt x="13333" y="14653"/>
                  </a:lnTo>
                  <a:cubicBezTo>
                    <a:pt x="13800" y="14929"/>
                    <a:pt x="14581" y="14929"/>
                    <a:pt x="15076" y="14653"/>
                  </a:cubicBezTo>
                  <a:lnTo>
                    <a:pt x="19772" y="11929"/>
                  </a:lnTo>
                  <a:cubicBezTo>
                    <a:pt x="20277" y="11634"/>
                    <a:pt x="20296" y="11176"/>
                    <a:pt x="19819" y="10900"/>
                  </a:cubicBezTo>
                  <a:lnTo>
                    <a:pt x="13980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696FB57-9E6B-49C9-9674-428E7B30BC5C}"/>
                </a:ext>
              </a:extLst>
            </p:cNvPr>
            <p:cNvSpPr/>
            <p:nvPr/>
          </p:nvSpPr>
          <p:spPr>
            <a:xfrm>
              <a:off x="5100173" y="5327188"/>
              <a:ext cx="19050" cy="19050"/>
            </a:xfrm>
            <a:custGeom>
              <a:avLst/>
              <a:gdLst>
                <a:gd name="connsiteX0" fmla="*/ 13980 w 19050"/>
                <a:gd name="connsiteY0" fmla="*/ 7351 h 19050"/>
                <a:gd name="connsiteX1" fmla="*/ 12238 w 19050"/>
                <a:gd name="connsiteY1" fmla="*/ 7351 h 19050"/>
                <a:gd name="connsiteX2" fmla="*/ 7532 w 19050"/>
                <a:gd name="connsiteY2" fmla="*/ 10066 h 19050"/>
                <a:gd name="connsiteX3" fmla="*/ 7485 w 19050"/>
                <a:gd name="connsiteY3" fmla="*/ 11104 h 19050"/>
                <a:gd name="connsiteX4" fmla="*/ 13323 w 19050"/>
                <a:gd name="connsiteY4" fmla="*/ 14638 h 19050"/>
                <a:gd name="connsiteX5" fmla="*/ 15066 w 19050"/>
                <a:gd name="connsiteY5" fmla="*/ 14638 h 19050"/>
                <a:gd name="connsiteX6" fmla="*/ 19781 w 19050"/>
                <a:gd name="connsiteY6" fmla="*/ 11914 h 19050"/>
                <a:gd name="connsiteX7" fmla="*/ 19829 w 19050"/>
                <a:gd name="connsiteY7" fmla="*/ 10885 h 19050"/>
                <a:gd name="connsiteX8" fmla="*/ 13980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51"/>
                  </a:moveTo>
                  <a:cubicBezTo>
                    <a:pt x="13504" y="7075"/>
                    <a:pt x="12733" y="7075"/>
                    <a:pt x="12238" y="7351"/>
                  </a:cubicBezTo>
                  <a:lnTo>
                    <a:pt x="7532" y="10066"/>
                  </a:lnTo>
                  <a:cubicBezTo>
                    <a:pt x="7027" y="10370"/>
                    <a:pt x="7018" y="10828"/>
                    <a:pt x="7485" y="11104"/>
                  </a:cubicBezTo>
                  <a:lnTo>
                    <a:pt x="13323" y="14638"/>
                  </a:lnTo>
                  <a:cubicBezTo>
                    <a:pt x="13800" y="14923"/>
                    <a:pt x="14562" y="14923"/>
                    <a:pt x="15066" y="14638"/>
                  </a:cubicBezTo>
                  <a:lnTo>
                    <a:pt x="19781" y="11914"/>
                  </a:lnTo>
                  <a:cubicBezTo>
                    <a:pt x="20277" y="11628"/>
                    <a:pt x="20305" y="11180"/>
                    <a:pt x="19829" y="10885"/>
                  </a:cubicBezTo>
                  <a:lnTo>
                    <a:pt x="13980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1AEFAF7-62A9-4362-9975-30837B8A9C06}"/>
                </a:ext>
              </a:extLst>
            </p:cNvPr>
            <p:cNvSpPr/>
            <p:nvPr/>
          </p:nvSpPr>
          <p:spPr>
            <a:xfrm>
              <a:off x="5108540" y="5332248"/>
              <a:ext cx="19050" cy="19050"/>
            </a:xfrm>
            <a:custGeom>
              <a:avLst/>
              <a:gdLst>
                <a:gd name="connsiteX0" fmla="*/ 13977 w 19050"/>
                <a:gd name="connsiteY0" fmla="*/ 7358 h 19050"/>
                <a:gd name="connsiteX1" fmla="*/ 12234 w 19050"/>
                <a:gd name="connsiteY1" fmla="*/ 7358 h 19050"/>
                <a:gd name="connsiteX2" fmla="*/ 7529 w 19050"/>
                <a:gd name="connsiteY2" fmla="*/ 10073 h 19050"/>
                <a:gd name="connsiteX3" fmla="*/ 7481 w 19050"/>
                <a:gd name="connsiteY3" fmla="*/ 11101 h 19050"/>
                <a:gd name="connsiteX4" fmla="*/ 13320 w 19050"/>
                <a:gd name="connsiteY4" fmla="*/ 14635 h 19050"/>
                <a:gd name="connsiteX5" fmla="*/ 15072 w 19050"/>
                <a:gd name="connsiteY5" fmla="*/ 14635 h 19050"/>
                <a:gd name="connsiteX6" fmla="*/ 19778 w 19050"/>
                <a:gd name="connsiteY6" fmla="*/ 11921 h 19050"/>
                <a:gd name="connsiteX7" fmla="*/ 19816 w 19050"/>
                <a:gd name="connsiteY7" fmla="*/ 10892 h 19050"/>
                <a:gd name="connsiteX8" fmla="*/ 13977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58"/>
                  </a:moveTo>
                  <a:cubicBezTo>
                    <a:pt x="13510" y="7072"/>
                    <a:pt x="12729" y="7072"/>
                    <a:pt x="12234" y="7358"/>
                  </a:cubicBezTo>
                  <a:lnTo>
                    <a:pt x="7529" y="10073"/>
                  </a:lnTo>
                  <a:cubicBezTo>
                    <a:pt x="7024" y="10358"/>
                    <a:pt x="7024" y="10835"/>
                    <a:pt x="7481" y="11101"/>
                  </a:cubicBezTo>
                  <a:lnTo>
                    <a:pt x="13320" y="14635"/>
                  </a:lnTo>
                  <a:cubicBezTo>
                    <a:pt x="13796" y="14921"/>
                    <a:pt x="14567" y="14921"/>
                    <a:pt x="15072" y="14635"/>
                  </a:cubicBezTo>
                  <a:lnTo>
                    <a:pt x="19778" y="11921"/>
                  </a:lnTo>
                  <a:cubicBezTo>
                    <a:pt x="20273" y="11625"/>
                    <a:pt x="20292" y="11168"/>
                    <a:pt x="19816" y="10892"/>
                  </a:cubicBezTo>
                  <a:lnTo>
                    <a:pt x="13977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37F1AE3-F44C-4E1F-9D32-C0B46CDEC948}"/>
                </a:ext>
              </a:extLst>
            </p:cNvPr>
            <p:cNvSpPr/>
            <p:nvPr/>
          </p:nvSpPr>
          <p:spPr>
            <a:xfrm>
              <a:off x="5116912" y="5337307"/>
              <a:ext cx="19050" cy="19050"/>
            </a:xfrm>
            <a:custGeom>
              <a:avLst/>
              <a:gdLst>
                <a:gd name="connsiteX0" fmla="*/ 13977 w 19050"/>
                <a:gd name="connsiteY0" fmla="*/ 7357 h 19050"/>
                <a:gd name="connsiteX1" fmla="*/ 12244 w 19050"/>
                <a:gd name="connsiteY1" fmla="*/ 7366 h 19050"/>
                <a:gd name="connsiteX2" fmla="*/ 7529 w 19050"/>
                <a:gd name="connsiteY2" fmla="*/ 10081 h 19050"/>
                <a:gd name="connsiteX3" fmla="*/ 7481 w 19050"/>
                <a:gd name="connsiteY3" fmla="*/ 11110 h 19050"/>
                <a:gd name="connsiteX4" fmla="*/ 13330 w 19050"/>
                <a:gd name="connsiteY4" fmla="*/ 14653 h 19050"/>
                <a:gd name="connsiteX5" fmla="*/ 15073 w 19050"/>
                <a:gd name="connsiteY5" fmla="*/ 14653 h 19050"/>
                <a:gd name="connsiteX6" fmla="*/ 19778 w 19050"/>
                <a:gd name="connsiteY6" fmla="*/ 11919 h 19050"/>
                <a:gd name="connsiteX7" fmla="*/ 19816 w 19050"/>
                <a:gd name="connsiteY7" fmla="*/ 10891 h 19050"/>
                <a:gd name="connsiteX8" fmla="*/ 13977 w 19050"/>
                <a:gd name="connsiteY8" fmla="*/ 73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57"/>
                  </a:moveTo>
                  <a:cubicBezTo>
                    <a:pt x="13510" y="7071"/>
                    <a:pt x="12739" y="7071"/>
                    <a:pt x="12244" y="7366"/>
                  </a:cubicBezTo>
                  <a:lnTo>
                    <a:pt x="7529" y="10081"/>
                  </a:lnTo>
                  <a:cubicBezTo>
                    <a:pt x="7034" y="10376"/>
                    <a:pt x="7014" y="10833"/>
                    <a:pt x="7481" y="11110"/>
                  </a:cubicBezTo>
                  <a:lnTo>
                    <a:pt x="13330" y="14653"/>
                  </a:lnTo>
                  <a:cubicBezTo>
                    <a:pt x="13796" y="14929"/>
                    <a:pt x="14568" y="14929"/>
                    <a:pt x="15073" y="14653"/>
                  </a:cubicBezTo>
                  <a:lnTo>
                    <a:pt x="19778" y="11919"/>
                  </a:lnTo>
                  <a:cubicBezTo>
                    <a:pt x="20273" y="11634"/>
                    <a:pt x="20292" y="11186"/>
                    <a:pt x="19816" y="10891"/>
                  </a:cubicBezTo>
                  <a:lnTo>
                    <a:pt x="13977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D97F76D-1616-4DE5-A65D-7C90BE8DE6E0}"/>
                </a:ext>
              </a:extLst>
            </p:cNvPr>
            <p:cNvSpPr/>
            <p:nvPr/>
          </p:nvSpPr>
          <p:spPr>
            <a:xfrm>
              <a:off x="5125277" y="5342366"/>
              <a:ext cx="19050" cy="19050"/>
            </a:xfrm>
            <a:custGeom>
              <a:avLst/>
              <a:gdLst>
                <a:gd name="connsiteX0" fmla="*/ 13985 w 19050"/>
                <a:gd name="connsiteY0" fmla="*/ 7365 h 19050"/>
                <a:gd name="connsiteX1" fmla="*/ 12242 w 19050"/>
                <a:gd name="connsiteY1" fmla="*/ 7365 h 19050"/>
                <a:gd name="connsiteX2" fmla="*/ 7527 w 19050"/>
                <a:gd name="connsiteY2" fmla="*/ 10080 h 19050"/>
                <a:gd name="connsiteX3" fmla="*/ 7489 w 19050"/>
                <a:gd name="connsiteY3" fmla="*/ 11118 h 19050"/>
                <a:gd name="connsiteX4" fmla="*/ 13328 w 19050"/>
                <a:gd name="connsiteY4" fmla="*/ 14661 h 19050"/>
                <a:gd name="connsiteX5" fmla="*/ 15081 w 19050"/>
                <a:gd name="connsiteY5" fmla="*/ 14652 h 19050"/>
                <a:gd name="connsiteX6" fmla="*/ 19777 w 19050"/>
                <a:gd name="connsiteY6" fmla="*/ 11928 h 19050"/>
                <a:gd name="connsiteX7" fmla="*/ 19824 w 19050"/>
                <a:gd name="connsiteY7" fmla="*/ 10899 h 19050"/>
                <a:gd name="connsiteX8" fmla="*/ 13985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65"/>
                  </a:moveTo>
                  <a:cubicBezTo>
                    <a:pt x="13509" y="7070"/>
                    <a:pt x="12738" y="7070"/>
                    <a:pt x="12242" y="7365"/>
                  </a:cubicBezTo>
                  <a:lnTo>
                    <a:pt x="7527" y="10080"/>
                  </a:lnTo>
                  <a:cubicBezTo>
                    <a:pt x="7032" y="10375"/>
                    <a:pt x="7013" y="10842"/>
                    <a:pt x="7489" y="11118"/>
                  </a:cubicBezTo>
                  <a:lnTo>
                    <a:pt x="13328" y="14661"/>
                  </a:lnTo>
                  <a:cubicBezTo>
                    <a:pt x="13795" y="14937"/>
                    <a:pt x="14576" y="14937"/>
                    <a:pt x="15081" y="14652"/>
                  </a:cubicBezTo>
                  <a:lnTo>
                    <a:pt x="19777" y="11928"/>
                  </a:lnTo>
                  <a:cubicBezTo>
                    <a:pt x="20282" y="11642"/>
                    <a:pt x="20291" y="11185"/>
                    <a:pt x="19824" y="10899"/>
                  </a:cubicBezTo>
                  <a:lnTo>
                    <a:pt x="13985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2919C05-5014-40E7-AC76-DD906C101331}"/>
                </a:ext>
              </a:extLst>
            </p:cNvPr>
            <p:cNvSpPr/>
            <p:nvPr/>
          </p:nvSpPr>
          <p:spPr>
            <a:xfrm>
              <a:off x="5133662" y="5347459"/>
              <a:ext cx="19050" cy="19050"/>
            </a:xfrm>
            <a:custGeom>
              <a:avLst/>
              <a:gdLst>
                <a:gd name="connsiteX0" fmla="*/ 13972 w 19050"/>
                <a:gd name="connsiteY0" fmla="*/ 7350 h 19050"/>
                <a:gd name="connsiteX1" fmla="*/ 12229 w 19050"/>
                <a:gd name="connsiteY1" fmla="*/ 7359 h 19050"/>
                <a:gd name="connsiteX2" fmla="*/ 7524 w 19050"/>
                <a:gd name="connsiteY2" fmla="*/ 10083 h 19050"/>
                <a:gd name="connsiteX3" fmla="*/ 7486 w 19050"/>
                <a:gd name="connsiteY3" fmla="*/ 11112 h 19050"/>
                <a:gd name="connsiteX4" fmla="*/ 13325 w 19050"/>
                <a:gd name="connsiteY4" fmla="*/ 14646 h 19050"/>
                <a:gd name="connsiteX5" fmla="*/ 15077 w 19050"/>
                <a:gd name="connsiteY5" fmla="*/ 14646 h 19050"/>
                <a:gd name="connsiteX6" fmla="*/ 19782 w 19050"/>
                <a:gd name="connsiteY6" fmla="*/ 11931 h 19050"/>
                <a:gd name="connsiteX7" fmla="*/ 19820 w 19050"/>
                <a:gd name="connsiteY7" fmla="*/ 10893 h 19050"/>
                <a:gd name="connsiteX8" fmla="*/ 13972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2" y="7350"/>
                  </a:moveTo>
                  <a:cubicBezTo>
                    <a:pt x="13515" y="7074"/>
                    <a:pt x="12734" y="7074"/>
                    <a:pt x="12229" y="7359"/>
                  </a:cubicBezTo>
                  <a:lnTo>
                    <a:pt x="7524" y="10083"/>
                  </a:lnTo>
                  <a:cubicBezTo>
                    <a:pt x="7028" y="10369"/>
                    <a:pt x="7019" y="10836"/>
                    <a:pt x="7486" y="11112"/>
                  </a:cubicBezTo>
                  <a:lnTo>
                    <a:pt x="13325" y="14646"/>
                  </a:lnTo>
                  <a:cubicBezTo>
                    <a:pt x="13801" y="14922"/>
                    <a:pt x="14572" y="14922"/>
                    <a:pt x="15077" y="14646"/>
                  </a:cubicBezTo>
                  <a:lnTo>
                    <a:pt x="19782" y="11931"/>
                  </a:lnTo>
                  <a:cubicBezTo>
                    <a:pt x="20278" y="11636"/>
                    <a:pt x="20287" y="11179"/>
                    <a:pt x="19820" y="10893"/>
                  </a:cubicBezTo>
                  <a:lnTo>
                    <a:pt x="13972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BBCB0D5-9866-48C0-A5C0-0EF06C14F1E1}"/>
                </a:ext>
              </a:extLst>
            </p:cNvPr>
            <p:cNvSpPr/>
            <p:nvPr/>
          </p:nvSpPr>
          <p:spPr>
            <a:xfrm>
              <a:off x="5142026" y="5352526"/>
              <a:ext cx="19050" cy="19050"/>
            </a:xfrm>
            <a:custGeom>
              <a:avLst/>
              <a:gdLst>
                <a:gd name="connsiteX0" fmla="*/ 13981 w 19050"/>
                <a:gd name="connsiteY0" fmla="*/ 7350 h 19050"/>
                <a:gd name="connsiteX1" fmla="*/ 12237 w 19050"/>
                <a:gd name="connsiteY1" fmla="*/ 7359 h 19050"/>
                <a:gd name="connsiteX2" fmla="*/ 7532 w 19050"/>
                <a:gd name="connsiteY2" fmla="*/ 10083 h 19050"/>
                <a:gd name="connsiteX3" fmla="*/ 7485 w 19050"/>
                <a:gd name="connsiteY3" fmla="*/ 11103 h 19050"/>
                <a:gd name="connsiteX4" fmla="*/ 13333 w 19050"/>
                <a:gd name="connsiteY4" fmla="*/ 14636 h 19050"/>
                <a:gd name="connsiteX5" fmla="*/ 15067 w 19050"/>
                <a:gd name="connsiteY5" fmla="*/ 14636 h 19050"/>
                <a:gd name="connsiteX6" fmla="*/ 19772 w 19050"/>
                <a:gd name="connsiteY6" fmla="*/ 11912 h 19050"/>
                <a:gd name="connsiteX7" fmla="*/ 19829 w 19050"/>
                <a:gd name="connsiteY7" fmla="*/ 10883 h 19050"/>
                <a:gd name="connsiteX8" fmla="*/ 13981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1" y="7350"/>
                  </a:moveTo>
                  <a:cubicBezTo>
                    <a:pt x="13514" y="7073"/>
                    <a:pt x="12742" y="7073"/>
                    <a:pt x="12237" y="7359"/>
                  </a:cubicBezTo>
                  <a:lnTo>
                    <a:pt x="7532" y="10083"/>
                  </a:lnTo>
                  <a:cubicBezTo>
                    <a:pt x="7027" y="10369"/>
                    <a:pt x="7018" y="10826"/>
                    <a:pt x="7485" y="11103"/>
                  </a:cubicBezTo>
                  <a:lnTo>
                    <a:pt x="13333" y="14636"/>
                  </a:lnTo>
                  <a:cubicBezTo>
                    <a:pt x="13800" y="14922"/>
                    <a:pt x="14571" y="14922"/>
                    <a:pt x="15067" y="14636"/>
                  </a:cubicBezTo>
                  <a:lnTo>
                    <a:pt x="19772" y="11912"/>
                  </a:lnTo>
                  <a:cubicBezTo>
                    <a:pt x="20277" y="11626"/>
                    <a:pt x="20296" y="11169"/>
                    <a:pt x="19829" y="10883"/>
                  </a:cubicBezTo>
                  <a:lnTo>
                    <a:pt x="13981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5C9B991-96C7-4FEA-924D-253854D6C1D6}"/>
                </a:ext>
              </a:extLst>
            </p:cNvPr>
            <p:cNvSpPr/>
            <p:nvPr/>
          </p:nvSpPr>
          <p:spPr>
            <a:xfrm>
              <a:off x="5150400" y="5357587"/>
              <a:ext cx="19050" cy="19050"/>
            </a:xfrm>
            <a:custGeom>
              <a:avLst/>
              <a:gdLst>
                <a:gd name="connsiteX0" fmla="*/ 13980 w 19050"/>
                <a:gd name="connsiteY0" fmla="*/ 7365 h 19050"/>
                <a:gd name="connsiteX1" fmla="*/ 12227 w 19050"/>
                <a:gd name="connsiteY1" fmla="*/ 7365 h 19050"/>
                <a:gd name="connsiteX2" fmla="*/ 7531 w 19050"/>
                <a:gd name="connsiteY2" fmla="*/ 10080 h 19050"/>
                <a:gd name="connsiteX3" fmla="*/ 7493 w 19050"/>
                <a:gd name="connsiteY3" fmla="*/ 11109 h 19050"/>
                <a:gd name="connsiteX4" fmla="*/ 13332 w 19050"/>
                <a:gd name="connsiteY4" fmla="*/ 14652 h 19050"/>
                <a:gd name="connsiteX5" fmla="*/ 15075 w 19050"/>
                <a:gd name="connsiteY5" fmla="*/ 14652 h 19050"/>
                <a:gd name="connsiteX6" fmla="*/ 19790 w 19050"/>
                <a:gd name="connsiteY6" fmla="*/ 11918 h 19050"/>
                <a:gd name="connsiteX7" fmla="*/ 19818 w 19050"/>
                <a:gd name="connsiteY7" fmla="*/ 10899 h 19050"/>
                <a:gd name="connsiteX8" fmla="*/ 13980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65"/>
                  </a:moveTo>
                  <a:cubicBezTo>
                    <a:pt x="13513" y="7070"/>
                    <a:pt x="12732" y="7070"/>
                    <a:pt x="12227" y="7365"/>
                  </a:cubicBezTo>
                  <a:lnTo>
                    <a:pt x="7531" y="10080"/>
                  </a:lnTo>
                  <a:cubicBezTo>
                    <a:pt x="7036" y="10366"/>
                    <a:pt x="7007" y="10832"/>
                    <a:pt x="7493" y="11109"/>
                  </a:cubicBezTo>
                  <a:lnTo>
                    <a:pt x="13332" y="14652"/>
                  </a:lnTo>
                  <a:cubicBezTo>
                    <a:pt x="13789" y="14928"/>
                    <a:pt x="14570" y="14928"/>
                    <a:pt x="15075" y="14652"/>
                  </a:cubicBezTo>
                  <a:lnTo>
                    <a:pt x="19790" y="11918"/>
                  </a:lnTo>
                  <a:cubicBezTo>
                    <a:pt x="20276" y="11632"/>
                    <a:pt x="20285" y="11175"/>
                    <a:pt x="19818" y="10899"/>
                  </a:cubicBezTo>
                  <a:lnTo>
                    <a:pt x="13980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D709971-B63F-4341-839B-AA9F2189730A}"/>
                </a:ext>
              </a:extLst>
            </p:cNvPr>
            <p:cNvSpPr/>
            <p:nvPr/>
          </p:nvSpPr>
          <p:spPr>
            <a:xfrm>
              <a:off x="5158765" y="5362651"/>
              <a:ext cx="19050" cy="19050"/>
            </a:xfrm>
            <a:custGeom>
              <a:avLst/>
              <a:gdLst>
                <a:gd name="connsiteX0" fmla="*/ 13987 w 19050"/>
                <a:gd name="connsiteY0" fmla="*/ 7350 h 19050"/>
                <a:gd name="connsiteX1" fmla="*/ 12234 w 19050"/>
                <a:gd name="connsiteY1" fmla="*/ 7359 h 19050"/>
                <a:gd name="connsiteX2" fmla="*/ 7529 w 19050"/>
                <a:gd name="connsiteY2" fmla="*/ 10074 h 19050"/>
                <a:gd name="connsiteX3" fmla="*/ 7481 w 19050"/>
                <a:gd name="connsiteY3" fmla="*/ 11103 h 19050"/>
                <a:gd name="connsiteX4" fmla="*/ 13329 w 19050"/>
                <a:gd name="connsiteY4" fmla="*/ 14636 h 19050"/>
                <a:gd name="connsiteX5" fmla="*/ 15073 w 19050"/>
                <a:gd name="connsiteY5" fmla="*/ 14636 h 19050"/>
                <a:gd name="connsiteX6" fmla="*/ 19778 w 19050"/>
                <a:gd name="connsiteY6" fmla="*/ 11922 h 19050"/>
                <a:gd name="connsiteX7" fmla="*/ 19816 w 19050"/>
                <a:gd name="connsiteY7" fmla="*/ 10893 h 19050"/>
                <a:gd name="connsiteX8" fmla="*/ 13987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0"/>
                  </a:moveTo>
                  <a:cubicBezTo>
                    <a:pt x="13510" y="7074"/>
                    <a:pt x="12729" y="7074"/>
                    <a:pt x="12234" y="7359"/>
                  </a:cubicBezTo>
                  <a:lnTo>
                    <a:pt x="7529" y="10074"/>
                  </a:lnTo>
                  <a:cubicBezTo>
                    <a:pt x="7034" y="10369"/>
                    <a:pt x="7014" y="10836"/>
                    <a:pt x="7481" y="11103"/>
                  </a:cubicBezTo>
                  <a:lnTo>
                    <a:pt x="13329" y="14636"/>
                  </a:lnTo>
                  <a:cubicBezTo>
                    <a:pt x="13806" y="14922"/>
                    <a:pt x="14577" y="14931"/>
                    <a:pt x="15073" y="14636"/>
                  </a:cubicBezTo>
                  <a:lnTo>
                    <a:pt x="19778" y="11922"/>
                  </a:lnTo>
                  <a:cubicBezTo>
                    <a:pt x="20283" y="11636"/>
                    <a:pt x="20302" y="11179"/>
                    <a:pt x="19816" y="10893"/>
                  </a:cubicBezTo>
                  <a:lnTo>
                    <a:pt x="13987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C835DA5-4177-42FC-BC1D-77B5161DCEEF}"/>
                </a:ext>
              </a:extLst>
            </p:cNvPr>
            <p:cNvSpPr/>
            <p:nvPr/>
          </p:nvSpPr>
          <p:spPr>
            <a:xfrm>
              <a:off x="5167139" y="5367722"/>
              <a:ext cx="19050" cy="19050"/>
            </a:xfrm>
            <a:custGeom>
              <a:avLst/>
              <a:gdLst>
                <a:gd name="connsiteX0" fmla="*/ 13986 w 19050"/>
                <a:gd name="connsiteY0" fmla="*/ 7365 h 19050"/>
                <a:gd name="connsiteX1" fmla="*/ 12243 w 19050"/>
                <a:gd name="connsiteY1" fmla="*/ 7365 h 19050"/>
                <a:gd name="connsiteX2" fmla="*/ 7537 w 19050"/>
                <a:gd name="connsiteY2" fmla="*/ 10080 h 19050"/>
                <a:gd name="connsiteX3" fmla="*/ 7480 w 19050"/>
                <a:gd name="connsiteY3" fmla="*/ 11109 h 19050"/>
                <a:gd name="connsiteX4" fmla="*/ 13319 w 19050"/>
                <a:gd name="connsiteY4" fmla="*/ 14642 h 19050"/>
                <a:gd name="connsiteX5" fmla="*/ 15062 w 19050"/>
                <a:gd name="connsiteY5" fmla="*/ 14642 h 19050"/>
                <a:gd name="connsiteX6" fmla="*/ 19786 w 19050"/>
                <a:gd name="connsiteY6" fmla="*/ 11928 h 19050"/>
                <a:gd name="connsiteX7" fmla="*/ 19824 w 19050"/>
                <a:gd name="connsiteY7" fmla="*/ 10899 h 19050"/>
                <a:gd name="connsiteX8" fmla="*/ 13986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65"/>
                  </a:moveTo>
                  <a:cubicBezTo>
                    <a:pt x="13509" y="7070"/>
                    <a:pt x="12728" y="7070"/>
                    <a:pt x="12243" y="7365"/>
                  </a:cubicBezTo>
                  <a:lnTo>
                    <a:pt x="7537" y="10080"/>
                  </a:lnTo>
                  <a:cubicBezTo>
                    <a:pt x="7032" y="10375"/>
                    <a:pt x="7013" y="10813"/>
                    <a:pt x="7480" y="11109"/>
                  </a:cubicBezTo>
                  <a:lnTo>
                    <a:pt x="13319" y="14642"/>
                  </a:lnTo>
                  <a:cubicBezTo>
                    <a:pt x="13795" y="14928"/>
                    <a:pt x="14567" y="14928"/>
                    <a:pt x="15062" y="14642"/>
                  </a:cubicBezTo>
                  <a:lnTo>
                    <a:pt x="19786" y="11928"/>
                  </a:lnTo>
                  <a:cubicBezTo>
                    <a:pt x="20282" y="11632"/>
                    <a:pt x="20301" y="11185"/>
                    <a:pt x="19824" y="10899"/>
                  </a:cubicBezTo>
                  <a:lnTo>
                    <a:pt x="13986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EE4E8DA-AC3F-4719-A48C-4B34A3E26E0B}"/>
                </a:ext>
              </a:extLst>
            </p:cNvPr>
            <p:cNvSpPr/>
            <p:nvPr/>
          </p:nvSpPr>
          <p:spPr>
            <a:xfrm>
              <a:off x="5175505" y="5372790"/>
              <a:ext cx="19050" cy="19050"/>
            </a:xfrm>
            <a:custGeom>
              <a:avLst/>
              <a:gdLst>
                <a:gd name="connsiteX0" fmla="*/ 13982 w 19050"/>
                <a:gd name="connsiteY0" fmla="*/ 7354 h 19050"/>
                <a:gd name="connsiteX1" fmla="*/ 12229 w 19050"/>
                <a:gd name="connsiteY1" fmla="*/ 7354 h 19050"/>
                <a:gd name="connsiteX2" fmla="*/ 7534 w 19050"/>
                <a:gd name="connsiteY2" fmla="*/ 10069 h 19050"/>
                <a:gd name="connsiteX3" fmla="*/ 7476 w 19050"/>
                <a:gd name="connsiteY3" fmla="*/ 11098 h 19050"/>
                <a:gd name="connsiteX4" fmla="*/ 13315 w 19050"/>
                <a:gd name="connsiteY4" fmla="*/ 14641 h 19050"/>
                <a:gd name="connsiteX5" fmla="*/ 15068 w 19050"/>
                <a:gd name="connsiteY5" fmla="*/ 14641 h 19050"/>
                <a:gd name="connsiteX6" fmla="*/ 19783 w 19050"/>
                <a:gd name="connsiteY6" fmla="*/ 11917 h 19050"/>
                <a:gd name="connsiteX7" fmla="*/ 19821 w 19050"/>
                <a:gd name="connsiteY7" fmla="*/ 10879 h 19050"/>
                <a:gd name="connsiteX8" fmla="*/ 13982 w 19050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54"/>
                  </a:moveTo>
                  <a:cubicBezTo>
                    <a:pt x="13515" y="7078"/>
                    <a:pt x="12734" y="7069"/>
                    <a:pt x="12229" y="7354"/>
                  </a:cubicBezTo>
                  <a:lnTo>
                    <a:pt x="7534" y="10069"/>
                  </a:lnTo>
                  <a:cubicBezTo>
                    <a:pt x="7029" y="10364"/>
                    <a:pt x="7019" y="10821"/>
                    <a:pt x="7476" y="11098"/>
                  </a:cubicBezTo>
                  <a:lnTo>
                    <a:pt x="13315" y="14641"/>
                  </a:lnTo>
                  <a:cubicBezTo>
                    <a:pt x="13801" y="14927"/>
                    <a:pt x="14572" y="14927"/>
                    <a:pt x="15068" y="14641"/>
                  </a:cubicBezTo>
                  <a:lnTo>
                    <a:pt x="19783" y="11917"/>
                  </a:lnTo>
                  <a:cubicBezTo>
                    <a:pt x="20278" y="11631"/>
                    <a:pt x="20287" y="11174"/>
                    <a:pt x="19821" y="10879"/>
                  </a:cubicBezTo>
                  <a:lnTo>
                    <a:pt x="13982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659C303-0A7A-40CE-A024-0F5A72D599E9}"/>
                </a:ext>
              </a:extLst>
            </p:cNvPr>
            <p:cNvSpPr/>
            <p:nvPr/>
          </p:nvSpPr>
          <p:spPr>
            <a:xfrm>
              <a:off x="5053878" y="5307777"/>
              <a:ext cx="19050" cy="19050"/>
            </a:xfrm>
            <a:custGeom>
              <a:avLst/>
              <a:gdLst>
                <a:gd name="connsiteX0" fmla="*/ 13984 w 19050"/>
                <a:gd name="connsiteY0" fmla="*/ 7350 h 19050"/>
                <a:gd name="connsiteX1" fmla="*/ 12232 w 19050"/>
                <a:gd name="connsiteY1" fmla="*/ 7359 h 19050"/>
                <a:gd name="connsiteX2" fmla="*/ 7536 w 19050"/>
                <a:gd name="connsiteY2" fmla="*/ 10074 h 19050"/>
                <a:gd name="connsiteX3" fmla="*/ 7488 w 19050"/>
                <a:gd name="connsiteY3" fmla="*/ 11103 h 19050"/>
                <a:gd name="connsiteX4" fmla="*/ 13803 w 19050"/>
                <a:gd name="connsiteY4" fmla="*/ 14922 h 19050"/>
                <a:gd name="connsiteX5" fmla="*/ 15537 w 19050"/>
                <a:gd name="connsiteY5" fmla="*/ 14922 h 19050"/>
                <a:gd name="connsiteX6" fmla="*/ 20252 w 19050"/>
                <a:gd name="connsiteY6" fmla="*/ 12208 h 19050"/>
                <a:gd name="connsiteX7" fmla="*/ 20290 w 19050"/>
                <a:gd name="connsiteY7" fmla="*/ 11179 h 19050"/>
                <a:gd name="connsiteX8" fmla="*/ 13984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4" y="7350"/>
                  </a:moveTo>
                  <a:cubicBezTo>
                    <a:pt x="13508" y="7074"/>
                    <a:pt x="12736" y="7074"/>
                    <a:pt x="12232" y="7359"/>
                  </a:cubicBezTo>
                  <a:lnTo>
                    <a:pt x="7536" y="10074"/>
                  </a:lnTo>
                  <a:cubicBezTo>
                    <a:pt x="7031" y="10369"/>
                    <a:pt x="7012" y="10826"/>
                    <a:pt x="7488" y="11103"/>
                  </a:cubicBezTo>
                  <a:lnTo>
                    <a:pt x="13803" y="14922"/>
                  </a:lnTo>
                  <a:cubicBezTo>
                    <a:pt x="14270" y="15208"/>
                    <a:pt x="15042" y="15208"/>
                    <a:pt x="15537" y="14922"/>
                  </a:cubicBezTo>
                  <a:lnTo>
                    <a:pt x="20252" y="12208"/>
                  </a:lnTo>
                  <a:cubicBezTo>
                    <a:pt x="20747" y="11912"/>
                    <a:pt x="20766" y="11455"/>
                    <a:pt x="20290" y="11179"/>
                  </a:cubicBezTo>
                  <a:lnTo>
                    <a:pt x="13984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555515C-CBDB-4162-9C5C-7159843D4E86}"/>
                </a:ext>
              </a:extLst>
            </p:cNvPr>
            <p:cNvSpPr/>
            <p:nvPr/>
          </p:nvSpPr>
          <p:spPr>
            <a:xfrm>
              <a:off x="5062588" y="5313039"/>
              <a:ext cx="19050" cy="19050"/>
            </a:xfrm>
            <a:custGeom>
              <a:avLst/>
              <a:gdLst>
                <a:gd name="connsiteX0" fmla="*/ 13990 w 19050"/>
                <a:gd name="connsiteY0" fmla="*/ 7365 h 19050"/>
                <a:gd name="connsiteX1" fmla="*/ 12237 w 19050"/>
                <a:gd name="connsiteY1" fmla="*/ 7365 h 19050"/>
                <a:gd name="connsiteX2" fmla="*/ 7523 w 19050"/>
                <a:gd name="connsiteY2" fmla="*/ 10090 h 19050"/>
                <a:gd name="connsiteX3" fmla="*/ 7494 w 19050"/>
                <a:gd name="connsiteY3" fmla="*/ 11109 h 19050"/>
                <a:gd name="connsiteX4" fmla="*/ 13799 w 19050"/>
                <a:gd name="connsiteY4" fmla="*/ 14919 h 19050"/>
                <a:gd name="connsiteX5" fmla="*/ 15543 w 19050"/>
                <a:gd name="connsiteY5" fmla="*/ 14919 h 19050"/>
                <a:gd name="connsiteX6" fmla="*/ 20258 w 19050"/>
                <a:gd name="connsiteY6" fmla="*/ 12204 h 19050"/>
                <a:gd name="connsiteX7" fmla="*/ 20296 w 19050"/>
                <a:gd name="connsiteY7" fmla="*/ 11175 h 19050"/>
                <a:gd name="connsiteX8" fmla="*/ 13990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65"/>
                  </a:moveTo>
                  <a:cubicBezTo>
                    <a:pt x="13523" y="7070"/>
                    <a:pt x="12733" y="7070"/>
                    <a:pt x="12237" y="7365"/>
                  </a:cubicBezTo>
                  <a:lnTo>
                    <a:pt x="7523" y="10090"/>
                  </a:lnTo>
                  <a:cubicBezTo>
                    <a:pt x="7027" y="10366"/>
                    <a:pt x="7018" y="10832"/>
                    <a:pt x="7494" y="11109"/>
                  </a:cubicBezTo>
                  <a:lnTo>
                    <a:pt x="13799" y="14919"/>
                  </a:lnTo>
                  <a:cubicBezTo>
                    <a:pt x="14276" y="15214"/>
                    <a:pt x="15047" y="15214"/>
                    <a:pt x="15543" y="14919"/>
                  </a:cubicBezTo>
                  <a:lnTo>
                    <a:pt x="20258" y="12204"/>
                  </a:lnTo>
                  <a:cubicBezTo>
                    <a:pt x="20753" y="11918"/>
                    <a:pt x="20772" y="11461"/>
                    <a:pt x="20296" y="11175"/>
                  </a:cubicBezTo>
                  <a:lnTo>
                    <a:pt x="13990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297A139-B3EA-4257-A6AE-7B42A417C1D3}"/>
                </a:ext>
              </a:extLst>
            </p:cNvPr>
            <p:cNvSpPr/>
            <p:nvPr/>
          </p:nvSpPr>
          <p:spPr>
            <a:xfrm>
              <a:off x="5039460" y="5311965"/>
              <a:ext cx="28575" cy="19050"/>
            </a:xfrm>
            <a:custGeom>
              <a:avLst/>
              <a:gdLst>
                <a:gd name="connsiteX0" fmla="*/ 21154 w 28575"/>
                <a:gd name="connsiteY0" fmla="*/ 7353 h 19050"/>
                <a:gd name="connsiteX1" fmla="*/ 19411 w 28575"/>
                <a:gd name="connsiteY1" fmla="*/ 7363 h 19050"/>
                <a:gd name="connsiteX2" fmla="*/ 7524 w 28575"/>
                <a:gd name="connsiteY2" fmla="*/ 14259 h 19050"/>
                <a:gd name="connsiteX3" fmla="*/ 7486 w 28575"/>
                <a:gd name="connsiteY3" fmla="*/ 15269 h 19050"/>
                <a:gd name="connsiteX4" fmla="*/ 11915 w 28575"/>
                <a:gd name="connsiteY4" fmla="*/ 17945 h 19050"/>
                <a:gd name="connsiteX5" fmla="*/ 13658 w 28575"/>
                <a:gd name="connsiteY5" fmla="*/ 17945 h 19050"/>
                <a:gd name="connsiteX6" fmla="*/ 25536 w 28575"/>
                <a:gd name="connsiteY6" fmla="*/ 11059 h 19050"/>
                <a:gd name="connsiteX7" fmla="*/ 25584 w 28575"/>
                <a:gd name="connsiteY7" fmla="*/ 10030 h 19050"/>
                <a:gd name="connsiteX8" fmla="*/ 21154 w 28575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21154" y="7353"/>
                  </a:moveTo>
                  <a:cubicBezTo>
                    <a:pt x="20688" y="7068"/>
                    <a:pt x="19907" y="7077"/>
                    <a:pt x="19411" y="7363"/>
                  </a:cubicBezTo>
                  <a:lnTo>
                    <a:pt x="7524" y="14259"/>
                  </a:lnTo>
                  <a:cubicBezTo>
                    <a:pt x="7038" y="14526"/>
                    <a:pt x="7010" y="14983"/>
                    <a:pt x="7486" y="15269"/>
                  </a:cubicBezTo>
                  <a:lnTo>
                    <a:pt x="11915" y="17945"/>
                  </a:lnTo>
                  <a:cubicBezTo>
                    <a:pt x="12382" y="18231"/>
                    <a:pt x="13163" y="18222"/>
                    <a:pt x="13658" y="17945"/>
                  </a:cubicBezTo>
                  <a:lnTo>
                    <a:pt x="25536" y="11059"/>
                  </a:lnTo>
                  <a:cubicBezTo>
                    <a:pt x="26031" y="10773"/>
                    <a:pt x="26060" y="10316"/>
                    <a:pt x="25584" y="10030"/>
                  </a:cubicBezTo>
                  <a:lnTo>
                    <a:pt x="21154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6F1F676B-56F0-48F2-8773-9430F61AAD27}"/>
                </a:ext>
              </a:extLst>
            </p:cNvPr>
            <p:cNvSpPr/>
            <p:nvPr/>
          </p:nvSpPr>
          <p:spPr>
            <a:xfrm>
              <a:off x="5053582" y="5316168"/>
              <a:ext cx="19050" cy="19050"/>
            </a:xfrm>
            <a:custGeom>
              <a:avLst/>
              <a:gdLst>
                <a:gd name="connsiteX0" fmla="*/ 13995 w 19050"/>
                <a:gd name="connsiteY0" fmla="*/ 7361 h 19050"/>
                <a:gd name="connsiteX1" fmla="*/ 12243 w 19050"/>
                <a:gd name="connsiteY1" fmla="*/ 7370 h 19050"/>
                <a:gd name="connsiteX2" fmla="*/ 7527 w 19050"/>
                <a:gd name="connsiteY2" fmla="*/ 10094 h 19050"/>
                <a:gd name="connsiteX3" fmla="*/ 7489 w 19050"/>
                <a:gd name="connsiteY3" fmla="*/ 11123 h 19050"/>
                <a:gd name="connsiteX4" fmla="*/ 13795 w 19050"/>
                <a:gd name="connsiteY4" fmla="*/ 14952 h 19050"/>
                <a:gd name="connsiteX5" fmla="*/ 15548 w 19050"/>
                <a:gd name="connsiteY5" fmla="*/ 14952 h 19050"/>
                <a:gd name="connsiteX6" fmla="*/ 20262 w 19050"/>
                <a:gd name="connsiteY6" fmla="*/ 12209 h 19050"/>
                <a:gd name="connsiteX7" fmla="*/ 20300 w 19050"/>
                <a:gd name="connsiteY7" fmla="*/ 11180 h 19050"/>
                <a:gd name="connsiteX8" fmla="*/ 13995 w 19050"/>
                <a:gd name="connsiteY8" fmla="*/ 73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5" y="7361"/>
                  </a:moveTo>
                  <a:cubicBezTo>
                    <a:pt x="13519" y="7065"/>
                    <a:pt x="12747" y="7075"/>
                    <a:pt x="12243" y="7370"/>
                  </a:cubicBezTo>
                  <a:lnTo>
                    <a:pt x="7527" y="10094"/>
                  </a:lnTo>
                  <a:cubicBezTo>
                    <a:pt x="7032" y="10371"/>
                    <a:pt x="7013" y="10837"/>
                    <a:pt x="7489" y="11123"/>
                  </a:cubicBezTo>
                  <a:lnTo>
                    <a:pt x="13795" y="14952"/>
                  </a:lnTo>
                  <a:cubicBezTo>
                    <a:pt x="14271" y="15218"/>
                    <a:pt x="15062" y="15218"/>
                    <a:pt x="15548" y="14952"/>
                  </a:cubicBezTo>
                  <a:lnTo>
                    <a:pt x="20262" y="12209"/>
                  </a:lnTo>
                  <a:cubicBezTo>
                    <a:pt x="20748" y="11923"/>
                    <a:pt x="20777" y="11456"/>
                    <a:pt x="20300" y="11180"/>
                  </a:cubicBezTo>
                  <a:lnTo>
                    <a:pt x="13995" y="736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FF79CEB-536B-4E7B-A030-9EFA9BF84E8C}"/>
                </a:ext>
              </a:extLst>
            </p:cNvPr>
            <p:cNvSpPr/>
            <p:nvPr/>
          </p:nvSpPr>
          <p:spPr>
            <a:xfrm>
              <a:off x="5080252" y="5323689"/>
              <a:ext cx="19050" cy="19050"/>
            </a:xfrm>
            <a:custGeom>
              <a:avLst/>
              <a:gdLst>
                <a:gd name="connsiteX0" fmla="*/ 13986 w 19050"/>
                <a:gd name="connsiteY0" fmla="*/ 7354 h 19050"/>
                <a:gd name="connsiteX1" fmla="*/ 12233 w 19050"/>
                <a:gd name="connsiteY1" fmla="*/ 7354 h 19050"/>
                <a:gd name="connsiteX2" fmla="*/ 7528 w 19050"/>
                <a:gd name="connsiteY2" fmla="*/ 10088 h 19050"/>
                <a:gd name="connsiteX3" fmla="*/ 7489 w 19050"/>
                <a:gd name="connsiteY3" fmla="*/ 11107 h 19050"/>
                <a:gd name="connsiteX4" fmla="*/ 13319 w 19050"/>
                <a:gd name="connsiteY4" fmla="*/ 14660 h 19050"/>
                <a:gd name="connsiteX5" fmla="*/ 15071 w 19050"/>
                <a:gd name="connsiteY5" fmla="*/ 14651 h 19050"/>
                <a:gd name="connsiteX6" fmla="*/ 19767 w 19050"/>
                <a:gd name="connsiteY6" fmla="*/ 11917 h 19050"/>
                <a:gd name="connsiteX7" fmla="*/ 19824 w 19050"/>
                <a:gd name="connsiteY7" fmla="*/ 10888 h 19050"/>
                <a:gd name="connsiteX8" fmla="*/ 13986 w 19050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4"/>
                  </a:moveTo>
                  <a:cubicBezTo>
                    <a:pt x="13519" y="7069"/>
                    <a:pt x="12728" y="7078"/>
                    <a:pt x="12233" y="7354"/>
                  </a:cubicBezTo>
                  <a:lnTo>
                    <a:pt x="7528" y="10088"/>
                  </a:lnTo>
                  <a:cubicBezTo>
                    <a:pt x="7032" y="10364"/>
                    <a:pt x="7013" y="10831"/>
                    <a:pt x="7489" y="11107"/>
                  </a:cubicBezTo>
                  <a:lnTo>
                    <a:pt x="13319" y="14660"/>
                  </a:lnTo>
                  <a:cubicBezTo>
                    <a:pt x="13795" y="14927"/>
                    <a:pt x="14576" y="14927"/>
                    <a:pt x="15071" y="14651"/>
                  </a:cubicBezTo>
                  <a:lnTo>
                    <a:pt x="19767" y="11917"/>
                  </a:lnTo>
                  <a:cubicBezTo>
                    <a:pt x="20272" y="11631"/>
                    <a:pt x="20291" y="11184"/>
                    <a:pt x="19824" y="10888"/>
                  </a:cubicBezTo>
                  <a:lnTo>
                    <a:pt x="13986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196D394-83F0-4596-BED0-D113E6ED50E9}"/>
                </a:ext>
              </a:extLst>
            </p:cNvPr>
            <p:cNvSpPr/>
            <p:nvPr/>
          </p:nvSpPr>
          <p:spPr>
            <a:xfrm>
              <a:off x="5064564" y="5318568"/>
              <a:ext cx="28575" cy="28575"/>
            </a:xfrm>
            <a:custGeom>
              <a:avLst/>
              <a:gdLst>
                <a:gd name="connsiteX0" fmla="*/ 21225 w 28575"/>
                <a:gd name="connsiteY0" fmla="*/ 7351 h 28575"/>
                <a:gd name="connsiteX1" fmla="*/ 19462 w 28575"/>
                <a:gd name="connsiteY1" fmla="*/ 7351 h 28575"/>
                <a:gd name="connsiteX2" fmla="*/ 12252 w 28575"/>
                <a:gd name="connsiteY2" fmla="*/ 11533 h 28575"/>
                <a:gd name="connsiteX3" fmla="*/ 10519 w 28575"/>
                <a:gd name="connsiteY3" fmla="*/ 12523 h 28575"/>
                <a:gd name="connsiteX4" fmla="*/ 7537 w 28575"/>
                <a:gd name="connsiteY4" fmla="*/ 14256 h 28575"/>
                <a:gd name="connsiteX5" fmla="*/ 7480 w 28575"/>
                <a:gd name="connsiteY5" fmla="*/ 15295 h 28575"/>
                <a:gd name="connsiteX6" fmla="*/ 19053 w 28575"/>
                <a:gd name="connsiteY6" fmla="*/ 22296 h 28575"/>
                <a:gd name="connsiteX7" fmla="*/ 20806 w 28575"/>
                <a:gd name="connsiteY7" fmla="*/ 22286 h 28575"/>
                <a:gd name="connsiteX8" fmla="*/ 25511 w 28575"/>
                <a:gd name="connsiteY8" fmla="*/ 19552 h 28575"/>
                <a:gd name="connsiteX9" fmla="*/ 25549 w 28575"/>
                <a:gd name="connsiteY9" fmla="*/ 18543 h 28575"/>
                <a:gd name="connsiteX10" fmla="*/ 20691 w 28575"/>
                <a:gd name="connsiteY10" fmla="*/ 15581 h 28575"/>
                <a:gd name="connsiteX11" fmla="*/ 27006 w 28575"/>
                <a:gd name="connsiteY11" fmla="*/ 11923 h 28575"/>
                <a:gd name="connsiteX12" fmla="*/ 27054 w 28575"/>
                <a:gd name="connsiteY12" fmla="*/ 10894 h 28575"/>
                <a:gd name="connsiteX13" fmla="*/ 21225 w 28575"/>
                <a:gd name="connsiteY13" fmla="*/ 735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28575">
                  <a:moveTo>
                    <a:pt x="21225" y="7351"/>
                  </a:moveTo>
                  <a:cubicBezTo>
                    <a:pt x="20748" y="7075"/>
                    <a:pt x="19967" y="7075"/>
                    <a:pt x="19462" y="7351"/>
                  </a:cubicBezTo>
                  <a:lnTo>
                    <a:pt x="12252" y="11533"/>
                  </a:lnTo>
                  <a:lnTo>
                    <a:pt x="10519" y="12523"/>
                  </a:lnTo>
                  <a:lnTo>
                    <a:pt x="7537" y="14256"/>
                  </a:lnTo>
                  <a:cubicBezTo>
                    <a:pt x="7032" y="14542"/>
                    <a:pt x="7013" y="14999"/>
                    <a:pt x="7480" y="15295"/>
                  </a:cubicBezTo>
                  <a:lnTo>
                    <a:pt x="19053" y="22296"/>
                  </a:lnTo>
                  <a:cubicBezTo>
                    <a:pt x="19520" y="22572"/>
                    <a:pt x="20310" y="22572"/>
                    <a:pt x="20806" y="22286"/>
                  </a:cubicBezTo>
                  <a:lnTo>
                    <a:pt x="25511" y="19552"/>
                  </a:lnTo>
                  <a:cubicBezTo>
                    <a:pt x="25997" y="19276"/>
                    <a:pt x="26025" y="18810"/>
                    <a:pt x="25549" y="18543"/>
                  </a:cubicBezTo>
                  <a:lnTo>
                    <a:pt x="20691" y="15581"/>
                  </a:lnTo>
                  <a:lnTo>
                    <a:pt x="27006" y="11923"/>
                  </a:lnTo>
                  <a:cubicBezTo>
                    <a:pt x="27492" y="11628"/>
                    <a:pt x="27521" y="11161"/>
                    <a:pt x="27054" y="10894"/>
                  </a:cubicBezTo>
                  <a:lnTo>
                    <a:pt x="21225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F3F39F9-FF07-426F-B1CF-00DCD756CD4E}"/>
                </a:ext>
              </a:extLst>
            </p:cNvPr>
            <p:cNvSpPr/>
            <p:nvPr/>
          </p:nvSpPr>
          <p:spPr>
            <a:xfrm>
              <a:off x="5088617" y="5328745"/>
              <a:ext cx="19050" cy="19050"/>
            </a:xfrm>
            <a:custGeom>
              <a:avLst/>
              <a:gdLst>
                <a:gd name="connsiteX0" fmla="*/ 13993 w 19050"/>
                <a:gd name="connsiteY0" fmla="*/ 7365 h 19050"/>
                <a:gd name="connsiteX1" fmla="*/ 12231 w 19050"/>
                <a:gd name="connsiteY1" fmla="*/ 7365 h 19050"/>
                <a:gd name="connsiteX2" fmla="*/ 7525 w 19050"/>
                <a:gd name="connsiteY2" fmla="*/ 10089 h 19050"/>
                <a:gd name="connsiteX3" fmla="*/ 7477 w 19050"/>
                <a:gd name="connsiteY3" fmla="*/ 11108 h 19050"/>
                <a:gd name="connsiteX4" fmla="*/ 13326 w 19050"/>
                <a:gd name="connsiteY4" fmla="*/ 14661 h 19050"/>
                <a:gd name="connsiteX5" fmla="*/ 15069 w 19050"/>
                <a:gd name="connsiteY5" fmla="*/ 14642 h 19050"/>
                <a:gd name="connsiteX6" fmla="*/ 19774 w 19050"/>
                <a:gd name="connsiteY6" fmla="*/ 11928 h 19050"/>
                <a:gd name="connsiteX7" fmla="*/ 19831 w 19050"/>
                <a:gd name="connsiteY7" fmla="*/ 10899 h 19050"/>
                <a:gd name="connsiteX8" fmla="*/ 13993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65"/>
                  </a:moveTo>
                  <a:cubicBezTo>
                    <a:pt x="13516" y="7070"/>
                    <a:pt x="12726" y="7070"/>
                    <a:pt x="12231" y="7365"/>
                  </a:cubicBezTo>
                  <a:lnTo>
                    <a:pt x="7525" y="10089"/>
                  </a:lnTo>
                  <a:cubicBezTo>
                    <a:pt x="7030" y="10365"/>
                    <a:pt x="7020" y="10842"/>
                    <a:pt x="7477" y="11108"/>
                  </a:cubicBezTo>
                  <a:lnTo>
                    <a:pt x="13326" y="14661"/>
                  </a:lnTo>
                  <a:cubicBezTo>
                    <a:pt x="13792" y="14928"/>
                    <a:pt x="14574" y="14928"/>
                    <a:pt x="15069" y="14642"/>
                  </a:cubicBezTo>
                  <a:lnTo>
                    <a:pt x="19774" y="11928"/>
                  </a:lnTo>
                  <a:cubicBezTo>
                    <a:pt x="20270" y="11632"/>
                    <a:pt x="20298" y="11175"/>
                    <a:pt x="19831" y="10899"/>
                  </a:cubicBezTo>
                  <a:lnTo>
                    <a:pt x="13993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8CDACFC-B373-47F7-B717-B672284D1413}"/>
                </a:ext>
              </a:extLst>
            </p:cNvPr>
            <p:cNvSpPr/>
            <p:nvPr/>
          </p:nvSpPr>
          <p:spPr>
            <a:xfrm>
              <a:off x="5096990" y="5333815"/>
              <a:ext cx="19050" cy="19050"/>
            </a:xfrm>
            <a:custGeom>
              <a:avLst/>
              <a:gdLst>
                <a:gd name="connsiteX0" fmla="*/ 13973 w 19050"/>
                <a:gd name="connsiteY0" fmla="*/ 7353 h 19050"/>
                <a:gd name="connsiteX1" fmla="*/ 12231 w 19050"/>
                <a:gd name="connsiteY1" fmla="*/ 7363 h 19050"/>
                <a:gd name="connsiteX2" fmla="*/ 7525 w 19050"/>
                <a:gd name="connsiteY2" fmla="*/ 10096 h 19050"/>
                <a:gd name="connsiteX3" fmla="*/ 7477 w 19050"/>
                <a:gd name="connsiteY3" fmla="*/ 11116 h 19050"/>
                <a:gd name="connsiteX4" fmla="*/ 13326 w 19050"/>
                <a:gd name="connsiteY4" fmla="*/ 14649 h 19050"/>
                <a:gd name="connsiteX5" fmla="*/ 15078 w 19050"/>
                <a:gd name="connsiteY5" fmla="*/ 14649 h 19050"/>
                <a:gd name="connsiteX6" fmla="*/ 19784 w 19050"/>
                <a:gd name="connsiteY6" fmla="*/ 11916 h 19050"/>
                <a:gd name="connsiteX7" fmla="*/ 19822 w 19050"/>
                <a:gd name="connsiteY7" fmla="*/ 10887 h 19050"/>
                <a:gd name="connsiteX8" fmla="*/ 13973 w 19050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3" y="7353"/>
                  </a:moveTo>
                  <a:cubicBezTo>
                    <a:pt x="13516" y="7068"/>
                    <a:pt x="12735" y="7077"/>
                    <a:pt x="12231" y="7363"/>
                  </a:cubicBezTo>
                  <a:lnTo>
                    <a:pt x="7525" y="10096"/>
                  </a:lnTo>
                  <a:cubicBezTo>
                    <a:pt x="7030" y="10363"/>
                    <a:pt x="7020" y="10830"/>
                    <a:pt x="7477" y="11116"/>
                  </a:cubicBezTo>
                  <a:lnTo>
                    <a:pt x="13326" y="14649"/>
                  </a:lnTo>
                  <a:cubicBezTo>
                    <a:pt x="13793" y="14926"/>
                    <a:pt x="14583" y="14926"/>
                    <a:pt x="15078" y="14649"/>
                  </a:cubicBezTo>
                  <a:lnTo>
                    <a:pt x="19784" y="11916"/>
                  </a:lnTo>
                  <a:cubicBezTo>
                    <a:pt x="20279" y="11640"/>
                    <a:pt x="20298" y="11173"/>
                    <a:pt x="19822" y="10887"/>
                  </a:cubicBezTo>
                  <a:lnTo>
                    <a:pt x="13973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7830B60-1B09-4DC3-89FC-C793E151B983}"/>
                </a:ext>
              </a:extLst>
            </p:cNvPr>
            <p:cNvSpPr/>
            <p:nvPr/>
          </p:nvSpPr>
          <p:spPr>
            <a:xfrm>
              <a:off x="5105357" y="5338871"/>
              <a:ext cx="19050" cy="19050"/>
            </a:xfrm>
            <a:custGeom>
              <a:avLst/>
              <a:gdLst>
                <a:gd name="connsiteX0" fmla="*/ 13988 w 19050"/>
                <a:gd name="connsiteY0" fmla="*/ 7365 h 19050"/>
                <a:gd name="connsiteX1" fmla="*/ 12235 w 19050"/>
                <a:gd name="connsiteY1" fmla="*/ 7365 h 19050"/>
                <a:gd name="connsiteX2" fmla="*/ 7520 w 19050"/>
                <a:gd name="connsiteY2" fmla="*/ 10080 h 19050"/>
                <a:gd name="connsiteX3" fmla="*/ 7482 w 19050"/>
                <a:gd name="connsiteY3" fmla="*/ 11118 h 19050"/>
                <a:gd name="connsiteX4" fmla="*/ 13321 w 19050"/>
                <a:gd name="connsiteY4" fmla="*/ 14652 h 19050"/>
                <a:gd name="connsiteX5" fmla="*/ 15074 w 19050"/>
                <a:gd name="connsiteY5" fmla="*/ 14652 h 19050"/>
                <a:gd name="connsiteX6" fmla="*/ 19769 w 19050"/>
                <a:gd name="connsiteY6" fmla="*/ 11928 h 19050"/>
                <a:gd name="connsiteX7" fmla="*/ 19827 w 19050"/>
                <a:gd name="connsiteY7" fmla="*/ 10899 h 19050"/>
                <a:gd name="connsiteX8" fmla="*/ 13988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8" y="7365"/>
                  </a:moveTo>
                  <a:cubicBezTo>
                    <a:pt x="13512" y="7070"/>
                    <a:pt x="12731" y="7070"/>
                    <a:pt x="12235" y="7365"/>
                  </a:cubicBezTo>
                  <a:lnTo>
                    <a:pt x="7520" y="10080"/>
                  </a:lnTo>
                  <a:cubicBezTo>
                    <a:pt x="7034" y="10366"/>
                    <a:pt x="7016" y="10842"/>
                    <a:pt x="7482" y="11118"/>
                  </a:cubicBezTo>
                  <a:lnTo>
                    <a:pt x="13321" y="14652"/>
                  </a:lnTo>
                  <a:cubicBezTo>
                    <a:pt x="13797" y="14937"/>
                    <a:pt x="14578" y="14937"/>
                    <a:pt x="15074" y="14652"/>
                  </a:cubicBezTo>
                  <a:lnTo>
                    <a:pt x="19769" y="11928"/>
                  </a:lnTo>
                  <a:cubicBezTo>
                    <a:pt x="20274" y="11642"/>
                    <a:pt x="20293" y="11185"/>
                    <a:pt x="19827" y="10899"/>
                  </a:cubicBezTo>
                  <a:lnTo>
                    <a:pt x="13988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A2D4FF70-7130-45CE-96E8-4A89E3C55F81}"/>
                </a:ext>
              </a:extLst>
            </p:cNvPr>
            <p:cNvSpPr/>
            <p:nvPr/>
          </p:nvSpPr>
          <p:spPr>
            <a:xfrm>
              <a:off x="5113729" y="5343953"/>
              <a:ext cx="19050" cy="19050"/>
            </a:xfrm>
            <a:custGeom>
              <a:avLst/>
              <a:gdLst>
                <a:gd name="connsiteX0" fmla="*/ 13989 w 19050"/>
                <a:gd name="connsiteY0" fmla="*/ 7350 h 19050"/>
                <a:gd name="connsiteX1" fmla="*/ 12237 w 19050"/>
                <a:gd name="connsiteY1" fmla="*/ 7359 h 19050"/>
                <a:gd name="connsiteX2" fmla="*/ 7522 w 19050"/>
                <a:gd name="connsiteY2" fmla="*/ 10084 h 19050"/>
                <a:gd name="connsiteX3" fmla="*/ 7474 w 19050"/>
                <a:gd name="connsiteY3" fmla="*/ 11112 h 19050"/>
                <a:gd name="connsiteX4" fmla="*/ 13322 w 19050"/>
                <a:gd name="connsiteY4" fmla="*/ 14655 h 19050"/>
                <a:gd name="connsiteX5" fmla="*/ 15065 w 19050"/>
                <a:gd name="connsiteY5" fmla="*/ 14655 h 19050"/>
                <a:gd name="connsiteX6" fmla="*/ 19780 w 19050"/>
                <a:gd name="connsiteY6" fmla="*/ 11931 h 19050"/>
                <a:gd name="connsiteX7" fmla="*/ 19828 w 19050"/>
                <a:gd name="connsiteY7" fmla="*/ 10893 h 19050"/>
                <a:gd name="connsiteX8" fmla="*/ 13989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50"/>
                  </a:moveTo>
                  <a:cubicBezTo>
                    <a:pt x="13513" y="7074"/>
                    <a:pt x="12732" y="7074"/>
                    <a:pt x="12237" y="7359"/>
                  </a:cubicBezTo>
                  <a:lnTo>
                    <a:pt x="7522" y="10084"/>
                  </a:lnTo>
                  <a:cubicBezTo>
                    <a:pt x="7036" y="10360"/>
                    <a:pt x="7017" y="10826"/>
                    <a:pt x="7474" y="11112"/>
                  </a:cubicBezTo>
                  <a:lnTo>
                    <a:pt x="13322" y="14655"/>
                  </a:lnTo>
                  <a:cubicBezTo>
                    <a:pt x="13789" y="14922"/>
                    <a:pt x="14580" y="14922"/>
                    <a:pt x="15065" y="14655"/>
                  </a:cubicBezTo>
                  <a:lnTo>
                    <a:pt x="19780" y="11931"/>
                  </a:lnTo>
                  <a:cubicBezTo>
                    <a:pt x="20285" y="11626"/>
                    <a:pt x="20295" y="11160"/>
                    <a:pt x="19828" y="10893"/>
                  </a:cubicBezTo>
                  <a:lnTo>
                    <a:pt x="13989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3FD0CA0-5557-4D9C-8004-60438434B2D3}"/>
                </a:ext>
              </a:extLst>
            </p:cNvPr>
            <p:cNvSpPr/>
            <p:nvPr/>
          </p:nvSpPr>
          <p:spPr>
            <a:xfrm>
              <a:off x="5122094" y="5349017"/>
              <a:ext cx="19050" cy="19050"/>
            </a:xfrm>
            <a:custGeom>
              <a:avLst/>
              <a:gdLst>
                <a:gd name="connsiteX0" fmla="*/ 13987 w 19050"/>
                <a:gd name="connsiteY0" fmla="*/ 7353 h 19050"/>
                <a:gd name="connsiteX1" fmla="*/ 12234 w 19050"/>
                <a:gd name="connsiteY1" fmla="*/ 7363 h 19050"/>
                <a:gd name="connsiteX2" fmla="*/ 7529 w 19050"/>
                <a:gd name="connsiteY2" fmla="*/ 10078 h 19050"/>
                <a:gd name="connsiteX3" fmla="*/ 7482 w 19050"/>
                <a:gd name="connsiteY3" fmla="*/ 11106 h 19050"/>
                <a:gd name="connsiteX4" fmla="*/ 13320 w 19050"/>
                <a:gd name="connsiteY4" fmla="*/ 14649 h 19050"/>
                <a:gd name="connsiteX5" fmla="*/ 15063 w 19050"/>
                <a:gd name="connsiteY5" fmla="*/ 14630 h 19050"/>
                <a:gd name="connsiteX6" fmla="*/ 19778 w 19050"/>
                <a:gd name="connsiteY6" fmla="*/ 11916 h 19050"/>
                <a:gd name="connsiteX7" fmla="*/ 19826 w 19050"/>
                <a:gd name="connsiteY7" fmla="*/ 10887 h 19050"/>
                <a:gd name="connsiteX8" fmla="*/ 13987 w 19050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3"/>
                  </a:moveTo>
                  <a:cubicBezTo>
                    <a:pt x="13511" y="7068"/>
                    <a:pt x="12730" y="7077"/>
                    <a:pt x="12234" y="7363"/>
                  </a:cubicBezTo>
                  <a:lnTo>
                    <a:pt x="7529" y="10078"/>
                  </a:lnTo>
                  <a:cubicBezTo>
                    <a:pt x="7043" y="10363"/>
                    <a:pt x="7005" y="10820"/>
                    <a:pt x="7482" y="11106"/>
                  </a:cubicBezTo>
                  <a:lnTo>
                    <a:pt x="13320" y="14649"/>
                  </a:lnTo>
                  <a:cubicBezTo>
                    <a:pt x="13797" y="14935"/>
                    <a:pt x="14578" y="14926"/>
                    <a:pt x="15063" y="14630"/>
                  </a:cubicBezTo>
                  <a:lnTo>
                    <a:pt x="19778" y="11916"/>
                  </a:lnTo>
                  <a:cubicBezTo>
                    <a:pt x="20273" y="11630"/>
                    <a:pt x="20302" y="11173"/>
                    <a:pt x="19826" y="10887"/>
                  </a:cubicBezTo>
                  <a:lnTo>
                    <a:pt x="13987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72FA117-C439-4945-B113-FA3C933D098A}"/>
                </a:ext>
              </a:extLst>
            </p:cNvPr>
            <p:cNvSpPr/>
            <p:nvPr/>
          </p:nvSpPr>
          <p:spPr>
            <a:xfrm>
              <a:off x="5130474" y="5354091"/>
              <a:ext cx="19050" cy="19050"/>
            </a:xfrm>
            <a:custGeom>
              <a:avLst/>
              <a:gdLst>
                <a:gd name="connsiteX0" fmla="*/ 13989 w 19050"/>
                <a:gd name="connsiteY0" fmla="*/ 7365 h 19050"/>
                <a:gd name="connsiteX1" fmla="*/ 12237 w 19050"/>
                <a:gd name="connsiteY1" fmla="*/ 7365 h 19050"/>
                <a:gd name="connsiteX2" fmla="*/ 7531 w 19050"/>
                <a:gd name="connsiteY2" fmla="*/ 10080 h 19050"/>
                <a:gd name="connsiteX3" fmla="*/ 7493 w 19050"/>
                <a:gd name="connsiteY3" fmla="*/ 11109 h 19050"/>
                <a:gd name="connsiteX4" fmla="*/ 13332 w 19050"/>
                <a:gd name="connsiteY4" fmla="*/ 14652 h 19050"/>
                <a:gd name="connsiteX5" fmla="*/ 15075 w 19050"/>
                <a:gd name="connsiteY5" fmla="*/ 14652 h 19050"/>
                <a:gd name="connsiteX6" fmla="*/ 19780 w 19050"/>
                <a:gd name="connsiteY6" fmla="*/ 11918 h 19050"/>
                <a:gd name="connsiteX7" fmla="*/ 19828 w 19050"/>
                <a:gd name="connsiteY7" fmla="*/ 10889 h 19050"/>
                <a:gd name="connsiteX8" fmla="*/ 13989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65"/>
                  </a:moveTo>
                  <a:cubicBezTo>
                    <a:pt x="13522" y="7070"/>
                    <a:pt x="12732" y="7070"/>
                    <a:pt x="12237" y="7365"/>
                  </a:cubicBezTo>
                  <a:lnTo>
                    <a:pt x="7531" y="10080"/>
                  </a:lnTo>
                  <a:cubicBezTo>
                    <a:pt x="7036" y="10366"/>
                    <a:pt x="7007" y="10823"/>
                    <a:pt x="7493" y="11109"/>
                  </a:cubicBezTo>
                  <a:lnTo>
                    <a:pt x="13332" y="14652"/>
                  </a:lnTo>
                  <a:cubicBezTo>
                    <a:pt x="13799" y="14928"/>
                    <a:pt x="14580" y="14928"/>
                    <a:pt x="15075" y="14652"/>
                  </a:cubicBezTo>
                  <a:lnTo>
                    <a:pt x="19780" y="11918"/>
                  </a:lnTo>
                  <a:cubicBezTo>
                    <a:pt x="20276" y="11632"/>
                    <a:pt x="20304" y="11175"/>
                    <a:pt x="19828" y="10889"/>
                  </a:cubicBezTo>
                  <a:lnTo>
                    <a:pt x="13989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E2F72FF-FE61-4459-8E19-F470AA46EFDF}"/>
                </a:ext>
              </a:extLst>
            </p:cNvPr>
            <p:cNvSpPr/>
            <p:nvPr/>
          </p:nvSpPr>
          <p:spPr>
            <a:xfrm>
              <a:off x="5138842" y="5359155"/>
              <a:ext cx="19050" cy="19050"/>
            </a:xfrm>
            <a:custGeom>
              <a:avLst/>
              <a:gdLst>
                <a:gd name="connsiteX0" fmla="*/ 13983 w 19050"/>
                <a:gd name="connsiteY0" fmla="*/ 7350 h 19050"/>
                <a:gd name="connsiteX1" fmla="*/ 12240 w 19050"/>
                <a:gd name="connsiteY1" fmla="*/ 7359 h 19050"/>
                <a:gd name="connsiteX2" fmla="*/ 7525 w 19050"/>
                <a:gd name="connsiteY2" fmla="*/ 10074 h 19050"/>
                <a:gd name="connsiteX3" fmla="*/ 7478 w 19050"/>
                <a:gd name="connsiteY3" fmla="*/ 11103 h 19050"/>
                <a:gd name="connsiteX4" fmla="*/ 13326 w 19050"/>
                <a:gd name="connsiteY4" fmla="*/ 14646 h 19050"/>
                <a:gd name="connsiteX5" fmla="*/ 15069 w 19050"/>
                <a:gd name="connsiteY5" fmla="*/ 14646 h 19050"/>
                <a:gd name="connsiteX6" fmla="*/ 19774 w 19050"/>
                <a:gd name="connsiteY6" fmla="*/ 11922 h 19050"/>
                <a:gd name="connsiteX7" fmla="*/ 19822 w 19050"/>
                <a:gd name="connsiteY7" fmla="*/ 10883 h 19050"/>
                <a:gd name="connsiteX8" fmla="*/ 13983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3" y="7350"/>
                  </a:moveTo>
                  <a:cubicBezTo>
                    <a:pt x="13517" y="7074"/>
                    <a:pt x="12736" y="7074"/>
                    <a:pt x="12240" y="7359"/>
                  </a:cubicBezTo>
                  <a:lnTo>
                    <a:pt x="7525" y="10074"/>
                  </a:lnTo>
                  <a:cubicBezTo>
                    <a:pt x="7040" y="10369"/>
                    <a:pt x="7011" y="10836"/>
                    <a:pt x="7478" y="11103"/>
                  </a:cubicBezTo>
                  <a:lnTo>
                    <a:pt x="13326" y="14646"/>
                  </a:lnTo>
                  <a:cubicBezTo>
                    <a:pt x="13793" y="14922"/>
                    <a:pt x="14583" y="14922"/>
                    <a:pt x="15069" y="14646"/>
                  </a:cubicBezTo>
                  <a:lnTo>
                    <a:pt x="19774" y="11922"/>
                  </a:lnTo>
                  <a:cubicBezTo>
                    <a:pt x="20279" y="11636"/>
                    <a:pt x="20298" y="11169"/>
                    <a:pt x="19822" y="10883"/>
                  </a:cubicBezTo>
                  <a:lnTo>
                    <a:pt x="13983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8160735-E936-4E80-A1CE-EB974ABEEE89}"/>
                </a:ext>
              </a:extLst>
            </p:cNvPr>
            <p:cNvSpPr/>
            <p:nvPr/>
          </p:nvSpPr>
          <p:spPr>
            <a:xfrm>
              <a:off x="5147208" y="5364217"/>
              <a:ext cx="19050" cy="19050"/>
            </a:xfrm>
            <a:custGeom>
              <a:avLst/>
              <a:gdLst>
                <a:gd name="connsiteX0" fmla="*/ 13990 w 19050"/>
                <a:gd name="connsiteY0" fmla="*/ 7365 h 19050"/>
                <a:gd name="connsiteX1" fmla="*/ 12238 w 19050"/>
                <a:gd name="connsiteY1" fmla="*/ 7365 h 19050"/>
                <a:gd name="connsiteX2" fmla="*/ 7532 w 19050"/>
                <a:gd name="connsiteY2" fmla="*/ 10080 h 19050"/>
                <a:gd name="connsiteX3" fmla="*/ 7485 w 19050"/>
                <a:gd name="connsiteY3" fmla="*/ 11118 h 19050"/>
                <a:gd name="connsiteX4" fmla="*/ 13333 w 19050"/>
                <a:gd name="connsiteY4" fmla="*/ 14642 h 19050"/>
                <a:gd name="connsiteX5" fmla="*/ 15076 w 19050"/>
                <a:gd name="connsiteY5" fmla="*/ 14642 h 19050"/>
                <a:gd name="connsiteX6" fmla="*/ 19782 w 19050"/>
                <a:gd name="connsiteY6" fmla="*/ 11928 h 19050"/>
                <a:gd name="connsiteX7" fmla="*/ 19829 w 19050"/>
                <a:gd name="connsiteY7" fmla="*/ 10899 h 19050"/>
                <a:gd name="connsiteX8" fmla="*/ 13990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65"/>
                  </a:moveTo>
                  <a:cubicBezTo>
                    <a:pt x="13514" y="7070"/>
                    <a:pt x="12733" y="7070"/>
                    <a:pt x="12238" y="7365"/>
                  </a:cubicBezTo>
                  <a:lnTo>
                    <a:pt x="7532" y="10080"/>
                  </a:lnTo>
                  <a:cubicBezTo>
                    <a:pt x="7037" y="10365"/>
                    <a:pt x="7009" y="10842"/>
                    <a:pt x="7485" y="11118"/>
                  </a:cubicBezTo>
                  <a:lnTo>
                    <a:pt x="13333" y="14642"/>
                  </a:lnTo>
                  <a:cubicBezTo>
                    <a:pt x="13809" y="14928"/>
                    <a:pt x="14590" y="14918"/>
                    <a:pt x="15076" y="14642"/>
                  </a:cubicBezTo>
                  <a:lnTo>
                    <a:pt x="19782" y="11928"/>
                  </a:lnTo>
                  <a:cubicBezTo>
                    <a:pt x="20277" y="11632"/>
                    <a:pt x="20305" y="11185"/>
                    <a:pt x="19829" y="10899"/>
                  </a:cubicBezTo>
                  <a:lnTo>
                    <a:pt x="13990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8F64900-50E3-467A-A63A-A2C537C0C0E0}"/>
                </a:ext>
              </a:extLst>
            </p:cNvPr>
            <p:cNvSpPr/>
            <p:nvPr/>
          </p:nvSpPr>
          <p:spPr>
            <a:xfrm>
              <a:off x="5155576" y="5369291"/>
              <a:ext cx="19050" cy="19050"/>
            </a:xfrm>
            <a:custGeom>
              <a:avLst/>
              <a:gdLst>
                <a:gd name="connsiteX0" fmla="*/ 13995 w 19050"/>
                <a:gd name="connsiteY0" fmla="*/ 7358 h 19050"/>
                <a:gd name="connsiteX1" fmla="*/ 12233 w 19050"/>
                <a:gd name="connsiteY1" fmla="*/ 7358 h 19050"/>
                <a:gd name="connsiteX2" fmla="*/ 7527 w 19050"/>
                <a:gd name="connsiteY2" fmla="*/ 10073 h 19050"/>
                <a:gd name="connsiteX3" fmla="*/ 7489 w 19050"/>
                <a:gd name="connsiteY3" fmla="*/ 11101 h 19050"/>
                <a:gd name="connsiteX4" fmla="*/ 13328 w 19050"/>
                <a:gd name="connsiteY4" fmla="*/ 14654 h 19050"/>
                <a:gd name="connsiteX5" fmla="*/ 15071 w 19050"/>
                <a:gd name="connsiteY5" fmla="*/ 14654 h 19050"/>
                <a:gd name="connsiteX6" fmla="*/ 19786 w 19050"/>
                <a:gd name="connsiteY6" fmla="*/ 11911 h 19050"/>
                <a:gd name="connsiteX7" fmla="*/ 19834 w 19050"/>
                <a:gd name="connsiteY7" fmla="*/ 10892 h 19050"/>
                <a:gd name="connsiteX8" fmla="*/ 13995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5" y="7358"/>
                  </a:moveTo>
                  <a:cubicBezTo>
                    <a:pt x="13519" y="7072"/>
                    <a:pt x="12728" y="7072"/>
                    <a:pt x="12233" y="7358"/>
                  </a:cubicBezTo>
                  <a:lnTo>
                    <a:pt x="7527" y="10073"/>
                  </a:lnTo>
                  <a:cubicBezTo>
                    <a:pt x="7032" y="10368"/>
                    <a:pt x="7013" y="10825"/>
                    <a:pt x="7489" y="11101"/>
                  </a:cubicBezTo>
                  <a:lnTo>
                    <a:pt x="13328" y="14654"/>
                  </a:lnTo>
                  <a:cubicBezTo>
                    <a:pt x="13804" y="14931"/>
                    <a:pt x="14576" y="14931"/>
                    <a:pt x="15071" y="14654"/>
                  </a:cubicBezTo>
                  <a:lnTo>
                    <a:pt x="19786" y="11911"/>
                  </a:lnTo>
                  <a:cubicBezTo>
                    <a:pt x="20272" y="11635"/>
                    <a:pt x="20310" y="11178"/>
                    <a:pt x="19834" y="10892"/>
                  </a:cubicBezTo>
                  <a:lnTo>
                    <a:pt x="13995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62CA4D0-EA4F-48AE-AE3E-F1ACD5FE9419}"/>
                </a:ext>
              </a:extLst>
            </p:cNvPr>
            <p:cNvSpPr/>
            <p:nvPr/>
          </p:nvSpPr>
          <p:spPr>
            <a:xfrm>
              <a:off x="5164076" y="5374432"/>
              <a:ext cx="28575" cy="19050"/>
            </a:xfrm>
            <a:custGeom>
              <a:avLst/>
              <a:gdLst>
                <a:gd name="connsiteX0" fmla="*/ 13990 w 28575"/>
                <a:gd name="connsiteY0" fmla="*/ 7351 h 19050"/>
                <a:gd name="connsiteX1" fmla="*/ 12238 w 28575"/>
                <a:gd name="connsiteY1" fmla="*/ 7351 h 19050"/>
                <a:gd name="connsiteX2" fmla="*/ 7532 w 28575"/>
                <a:gd name="connsiteY2" fmla="*/ 10085 h 19050"/>
                <a:gd name="connsiteX3" fmla="*/ 7485 w 28575"/>
                <a:gd name="connsiteY3" fmla="*/ 11094 h 19050"/>
                <a:gd name="connsiteX4" fmla="*/ 20258 w 28575"/>
                <a:gd name="connsiteY4" fmla="*/ 18838 h 19050"/>
                <a:gd name="connsiteX5" fmla="*/ 22001 w 28575"/>
                <a:gd name="connsiteY5" fmla="*/ 18838 h 19050"/>
                <a:gd name="connsiteX6" fmla="*/ 26706 w 28575"/>
                <a:gd name="connsiteY6" fmla="*/ 16114 h 19050"/>
                <a:gd name="connsiteX7" fmla="*/ 26764 w 28575"/>
                <a:gd name="connsiteY7" fmla="*/ 15085 h 19050"/>
                <a:gd name="connsiteX8" fmla="*/ 13990 w 28575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90" y="7351"/>
                  </a:moveTo>
                  <a:cubicBezTo>
                    <a:pt x="13514" y="7065"/>
                    <a:pt x="12733" y="7084"/>
                    <a:pt x="12238" y="7351"/>
                  </a:cubicBezTo>
                  <a:lnTo>
                    <a:pt x="7532" y="10085"/>
                  </a:lnTo>
                  <a:cubicBezTo>
                    <a:pt x="7037" y="10361"/>
                    <a:pt x="7009" y="10828"/>
                    <a:pt x="7485" y="11094"/>
                  </a:cubicBezTo>
                  <a:lnTo>
                    <a:pt x="20258" y="18838"/>
                  </a:lnTo>
                  <a:cubicBezTo>
                    <a:pt x="20725" y="19114"/>
                    <a:pt x="21506" y="19105"/>
                    <a:pt x="22001" y="18838"/>
                  </a:cubicBezTo>
                  <a:lnTo>
                    <a:pt x="26706" y="16114"/>
                  </a:lnTo>
                  <a:cubicBezTo>
                    <a:pt x="27211" y="15819"/>
                    <a:pt x="27230" y="15362"/>
                    <a:pt x="26764" y="15085"/>
                  </a:cubicBezTo>
                  <a:lnTo>
                    <a:pt x="13990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EBDDDC7-CFF1-4A92-8EBD-FE9E92EAAB8E}"/>
                </a:ext>
              </a:extLst>
            </p:cNvPr>
            <p:cNvSpPr/>
            <p:nvPr/>
          </p:nvSpPr>
          <p:spPr>
            <a:xfrm>
              <a:off x="5078661" y="5331272"/>
              <a:ext cx="19050" cy="19050"/>
            </a:xfrm>
            <a:custGeom>
              <a:avLst/>
              <a:gdLst>
                <a:gd name="connsiteX0" fmla="*/ 13986 w 19050"/>
                <a:gd name="connsiteY0" fmla="*/ 7344 h 19050"/>
                <a:gd name="connsiteX1" fmla="*/ 12243 w 19050"/>
                <a:gd name="connsiteY1" fmla="*/ 7344 h 19050"/>
                <a:gd name="connsiteX2" fmla="*/ 7537 w 19050"/>
                <a:gd name="connsiteY2" fmla="*/ 10078 h 19050"/>
                <a:gd name="connsiteX3" fmla="*/ 7480 w 19050"/>
                <a:gd name="connsiteY3" fmla="*/ 11106 h 19050"/>
                <a:gd name="connsiteX4" fmla="*/ 13319 w 19050"/>
                <a:gd name="connsiteY4" fmla="*/ 14640 h 19050"/>
                <a:gd name="connsiteX5" fmla="*/ 15081 w 19050"/>
                <a:gd name="connsiteY5" fmla="*/ 14640 h 19050"/>
                <a:gd name="connsiteX6" fmla="*/ 19786 w 19050"/>
                <a:gd name="connsiteY6" fmla="*/ 11906 h 19050"/>
                <a:gd name="connsiteX7" fmla="*/ 19834 w 19050"/>
                <a:gd name="connsiteY7" fmla="*/ 10887 h 19050"/>
                <a:gd name="connsiteX8" fmla="*/ 13986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4"/>
                  </a:moveTo>
                  <a:cubicBezTo>
                    <a:pt x="13519" y="7077"/>
                    <a:pt x="12738" y="7077"/>
                    <a:pt x="12243" y="7344"/>
                  </a:cubicBezTo>
                  <a:lnTo>
                    <a:pt x="7537" y="10078"/>
                  </a:lnTo>
                  <a:cubicBezTo>
                    <a:pt x="7032" y="10363"/>
                    <a:pt x="7013" y="10830"/>
                    <a:pt x="7480" y="11106"/>
                  </a:cubicBezTo>
                  <a:lnTo>
                    <a:pt x="13319" y="14640"/>
                  </a:lnTo>
                  <a:cubicBezTo>
                    <a:pt x="13805" y="14935"/>
                    <a:pt x="14595" y="14926"/>
                    <a:pt x="15081" y="14640"/>
                  </a:cubicBezTo>
                  <a:lnTo>
                    <a:pt x="19786" y="11906"/>
                  </a:lnTo>
                  <a:cubicBezTo>
                    <a:pt x="20282" y="11640"/>
                    <a:pt x="20301" y="11163"/>
                    <a:pt x="19834" y="10887"/>
                  </a:cubicBezTo>
                  <a:lnTo>
                    <a:pt x="13986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6CF0514-B012-45B3-B5AD-CCF8930B6DD3}"/>
                </a:ext>
              </a:extLst>
            </p:cNvPr>
            <p:cNvSpPr/>
            <p:nvPr/>
          </p:nvSpPr>
          <p:spPr>
            <a:xfrm>
              <a:off x="5087036" y="5336347"/>
              <a:ext cx="19050" cy="19050"/>
            </a:xfrm>
            <a:custGeom>
              <a:avLst/>
              <a:gdLst>
                <a:gd name="connsiteX0" fmla="*/ 13993 w 19050"/>
                <a:gd name="connsiteY0" fmla="*/ 7354 h 19050"/>
                <a:gd name="connsiteX1" fmla="*/ 12250 w 19050"/>
                <a:gd name="connsiteY1" fmla="*/ 7354 h 19050"/>
                <a:gd name="connsiteX2" fmla="*/ 7544 w 19050"/>
                <a:gd name="connsiteY2" fmla="*/ 10079 h 19050"/>
                <a:gd name="connsiteX3" fmla="*/ 7487 w 19050"/>
                <a:gd name="connsiteY3" fmla="*/ 11117 h 19050"/>
                <a:gd name="connsiteX4" fmla="*/ 13326 w 19050"/>
                <a:gd name="connsiteY4" fmla="*/ 14641 h 19050"/>
                <a:gd name="connsiteX5" fmla="*/ 15079 w 19050"/>
                <a:gd name="connsiteY5" fmla="*/ 14641 h 19050"/>
                <a:gd name="connsiteX6" fmla="*/ 19774 w 19050"/>
                <a:gd name="connsiteY6" fmla="*/ 11917 h 19050"/>
                <a:gd name="connsiteX7" fmla="*/ 19832 w 19050"/>
                <a:gd name="connsiteY7" fmla="*/ 10879 h 19050"/>
                <a:gd name="connsiteX8" fmla="*/ 13993 w 19050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54"/>
                  </a:moveTo>
                  <a:cubicBezTo>
                    <a:pt x="13507" y="7069"/>
                    <a:pt x="12736" y="7078"/>
                    <a:pt x="12250" y="7354"/>
                  </a:cubicBezTo>
                  <a:lnTo>
                    <a:pt x="7544" y="10079"/>
                  </a:lnTo>
                  <a:cubicBezTo>
                    <a:pt x="7030" y="10355"/>
                    <a:pt x="7011" y="10822"/>
                    <a:pt x="7487" y="11117"/>
                  </a:cubicBezTo>
                  <a:lnTo>
                    <a:pt x="13326" y="14641"/>
                  </a:lnTo>
                  <a:cubicBezTo>
                    <a:pt x="13802" y="14927"/>
                    <a:pt x="14583" y="14927"/>
                    <a:pt x="15079" y="14641"/>
                  </a:cubicBezTo>
                  <a:lnTo>
                    <a:pt x="19774" y="11917"/>
                  </a:lnTo>
                  <a:cubicBezTo>
                    <a:pt x="20270" y="11631"/>
                    <a:pt x="20308" y="11165"/>
                    <a:pt x="19832" y="10879"/>
                  </a:cubicBezTo>
                  <a:lnTo>
                    <a:pt x="13993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FB1FCBD-4B60-4C41-8D14-59A910292029}"/>
                </a:ext>
              </a:extLst>
            </p:cNvPr>
            <p:cNvSpPr/>
            <p:nvPr/>
          </p:nvSpPr>
          <p:spPr>
            <a:xfrm>
              <a:off x="5095405" y="5341412"/>
              <a:ext cx="19050" cy="19050"/>
            </a:xfrm>
            <a:custGeom>
              <a:avLst/>
              <a:gdLst>
                <a:gd name="connsiteX0" fmla="*/ 13977 w 19050"/>
                <a:gd name="connsiteY0" fmla="*/ 7347 h 19050"/>
                <a:gd name="connsiteX1" fmla="*/ 12244 w 19050"/>
                <a:gd name="connsiteY1" fmla="*/ 7347 h 19050"/>
                <a:gd name="connsiteX2" fmla="*/ 7529 w 19050"/>
                <a:gd name="connsiteY2" fmla="*/ 10072 h 19050"/>
                <a:gd name="connsiteX3" fmla="*/ 7481 w 19050"/>
                <a:gd name="connsiteY3" fmla="*/ 11100 h 19050"/>
                <a:gd name="connsiteX4" fmla="*/ 13329 w 19050"/>
                <a:gd name="connsiteY4" fmla="*/ 14644 h 19050"/>
                <a:gd name="connsiteX5" fmla="*/ 15073 w 19050"/>
                <a:gd name="connsiteY5" fmla="*/ 14634 h 19050"/>
                <a:gd name="connsiteX6" fmla="*/ 19778 w 19050"/>
                <a:gd name="connsiteY6" fmla="*/ 11900 h 19050"/>
                <a:gd name="connsiteX7" fmla="*/ 19825 w 19050"/>
                <a:gd name="connsiteY7" fmla="*/ 10891 h 19050"/>
                <a:gd name="connsiteX8" fmla="*/ 13977 w 19050"/>
                <a:gd name="connsiteY8" fmla="*/ 73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47"/>
                  </a:moveTo>
                  <a:cubicBezTo>
                    <a:pt x="13510" y="7071"/>
                    <a:pt x="12729" y="7081"/>
                    <a:pt x="12244" y="7347"/>
                  </a:cubicBezTo>
                  <a:lnTo>
                    <a:pt x="7529" y="10072"/>
                  </a:lnTo>
                  <a:cubicBezTo>
                    <a:pt x="7034" y="10367"/>
                    <a:pt x="7014" y="10824"/>
                    <a:pt x="7481" y="11100"/>
                  </a:cubicBezTo>
                  <a:lnTo>
                    <a:pt x="13329" y="14644"/>
                  </a:lnTo>
                  <a:cubicBezTo>
                    <a:pt x="13787" y="14920"/>
                    <a:pt x="14568" y="14920"/>
                    <a:pt x="15073" y="14634"/>
                  </a:cubicBezTo>
                  <a:lnTo>
                    <a:pt x="19778" y="11900"/>
                  </a:lnTo>
                  <a:cubicBezTo>
                    <a:pt x="20273" y="11634"/>
                    <a:pt x="20302" y="11167"/>
                    <a:pt x="19825" y="10891"/>
                  </a:cubicBezTo>
                  <a:lnTo>
                    <a:pt x="13977" y="734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C8FA200-1528-49EF-A519-8CDAB5A35532}"/>
                </a:ext>
              </a:extLst>
            </p:cNvPr>
            <p:cNvSpPr/>
            <p:nvPr/>
          </p:nvSpPr>
          <p:spPr>
            <a:xfrm>
              <a:off x="5103777" y="5346469"/>
              <a:ext cx="19050" cy="19050"/>
            </a:xfrm>
            <a:custGeom>
              <a:avLst/>
              <a:gdLst>
                <a:gd name="connsiteX0" fmla="*/ 13977 w 19050"/>
                <a:gd name="connsiteY0" fmla="*/ 7358 h 19050"/>
                <a:gd name="connsiteX1" fmla="*/ 12234 w 19050"/>
                <a:gd name="connsiteY1" fmla="*/ 7358 h 19050"/>
                <a:gd name="connsiteX2" fmla="*/ 7529 w 19050"/>
                <a:gd name="connsiteY2" fmla="*/ 10092 h 19050"/>
                <a:gd name="connsiteX3" fmla="*/ 7481 w 19050"/>
                <a:gd name="connsiteY3" fmla="*/ 11120 h 19050"/>
                <a:gd name="connsiteX4" fmla="*/ 13320 w 19050"/>
                <a:gd name="connsiteY4" fmla="*/ 14654 h 19050"/>
                <a:gd name="connsiteX5" fmla="*/ 15073 w 19050"/>
                <a:gd name="connsiteY5" fmla="*/ 14645 h 19050"/>
                <a:gd name="connsiteX6" fmla="*/ 19787 w 19050"/>
                <a:gd name="connsiteY6" fmla="*/ 11921 h 19050"/>
                <a:gd name="connsiteX7" fmla="*/ 19835 w 19050"/>
                <a:gd name="connsiteY7" fmla="*/ 10892 h 19050"/>
                <a:gd name="connsiteX8" fmla="*/ 13977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58"/>
                  </a:moveTo>
                  <a:cubicBezTo>
                    <a:pt x="13520" y="7063"/>
                    <a:pt x="12729" y="7082"/>
                    <a:pt x="12234" y="7358"/>
                  </a:cubicBezTo>
                  <a:lnTo>
                    <a:pt x="7529" y="10092"/>
                  </a:lnTo>
                  <a:cubicBezTo>
                    <a:pt x="7034" y="10368"/>
                    <a:pt x="7014" y="10825"/>
                    <a:pt x="7481" y="11120"/>
                  </a:cubicBezTo>
                  <a:lnTo>
                    <a:pt x="13320" y="14654"/>
                  </a:lnTo>
                  <a:cubicBezTo>
                    <a:pt x="13787" y="14940"/>
                    <a:pt x="14577" y="14921"/>
                    <a:pt x="15073" y="14645"/>
                  </a:cubicBezTo>
                  <a:lnTo>
                    <a:pt x="19787" y="11921"/>
                  </a:lnTo>
                  <a:cubicBezTo>
                    <a:pt x="20273" y="11635"/>
                    <a:pt x="20302" y="11178"/>
                    <a:pt x="19835" y="10892"/>
                  </a:cubicBezTo>
                  <a:lnTo>
                    <a:pt x="13977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903DFC4-ACFC-4D3A-A774-78EFA8F7CC70}"/>
                </a:ext>
              </a:extLst>
            </p:cNvPr>
            <p:cNvSpPr/>
            <p:nvPr/>
          </p:nvSpPr>
          <p:spPr>
            <a:xfrm>
              <a:off x="5112141" y="5351537"/>
              <a:ext cx="19050" cy="19050"/>
            </a:xfrm>
            <a:custGeom>
              <a:avLst/>
              <a:gdLst>
                <a:gd name="connsiteX0" fmla="*/ 13986 w 19050"/>
                <a:gd name="connsiteY0" fmla="*/ 7347 h 19050"/>
                <a:gd name="connsiteX1" fmla="*/ 12242 w 19050"/>
                <a:gd name="connsiteY1" fmla="*/ 7347 h 19050"/>
                <a:gd name="connsiteX2" fmla="*/ 7537 w 19050"/>
                <a:gd name="connsiteY2" fmla="*/ 10071 h 19050"/>
                <a:gd name="connsiteX3" fmla="*/ 7480 w 19050"/>
                <a:gd name="connsiteY3" fmla="*/ 11110 h 19050"/>
                <a:gd name="connsiteX4" fmla="*/ 13328 w 19050"/>
                <a:gd name="connsiteY4" fmla="*/ 14653 h 19050"/>
                <a:gd name="connsiteX5" fmla="*/ 15071 w 19050"/>
                <a:gd name="connsiteY5" fmla="*/ 14644 h 19050"/>
                <a:gd name="connsiteX6" fmla="*/ 19777 w 19050"/>
                <a:gd name="connsiteY6" fmla="*/ 11910 h 19050"/>
                <a:gd name="connsiteX7" fmla="*/ 19825 w 19050"/>
                <a:gd name="connsiteY7" fmla="*/ 10881 h 19050"/>
                <a:gd name="connsiteX8" fmla="*/ 13986 w 19050"/>
                <a:gd name="connsiteY8" fmla="*/ 73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7"/>
                  </a:moveTo>
                  <a:cubicBezTo>
                    <a:pt x="13509" y="7071"/>
                    <a:pt x="12738" y="7081"/>
                    <a:pt x="12242" y="7347"/>
                  </a:cubicBezTo>
                  <a:lnTo>
                    <a:pt x="7537" y="10071"/>
                  </a:lnTo>
                  <a:cubicBezTo>
                    <a:pt x="7032" y="10376"/>
                    <a:pt x="7013" y="10824"/>
                    <a:pt x="7480" y="11110"/>
                  </a:cubicBezTo>
                  <a:lnTo>
                    <a:pt x="13328" y="14653"/>
                  </a:lnTo>
                  <a:cubicBezTo>
                    <a:pt x="13795" y="14929"/>
                    <a:pt x="14576" y="14929"/>
                    <a:pt x="15071" y="14644"/>
                  </a:cubicBezTo>
                  <a:lnTo>
                    <a:pt x="19777" y="11910"/>
                  </a:lnTo>
                  <a:cubicBezTo>
                    <a:pt x="20272" y="11634"/>
                    <a:pt x="20301" y="11176"/>
                    <a:pt x="19825" y="10881"/>
                  </a:cubicBezTo>
                  <a:lnTo>
                    <a:pt x="13986" y="734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F72B0768-3FB0-4682-84EF-9363D731D904}"/>
                </a:ext>
              </a:extLst>
            </p:cNvPr>
            <p:cNvSpPr/>
            <p:nvPr/>
          </p:nvSpPr>
          <p:spPr>
            <a:xfrm>
              <a:off x="5120525" y="5356620"/>
              <a:ext cx="19050" cy="19050"/>
            </a:xfrm>
            <a:custGeom>
              <a:avLst/>
              <a:gdLst>
                <a:gd name="connsiteX0" fmla="*/ 13984 w 19050"/>
                <a:gd name="connsiteY0" fmla="*/ 7351 h 19050"/>
                <a:gd name="connsiteX1" fmla="*/ 12241 w 19050"/>
                <a:gd name="connsiteY1" fmla="*/ 7351 h 19050"/>
                <a:gd name="connsiteX2" fmla="*/ 7536 w 19050"/>
                <a:gd name="connsiteY2" fmla="*/ 10084 h 19050"/>
                <a:gd name="connsiteX3" fmla="*/ 7488 w 19050"/>
                <a:gd name="connsiteY3" fmla="*/ 11113 h 19050"/>
                <a:gd name="connsiteX4" fmla="*/ 13327 w 19050"/>
                <a:gd name="connsiteY4" fmla="*/ 14647 h 19050"/>
                <a:gd name="connsiteX5" fmla="*/ 15070 w 19050"/>
                <a:gd name="connsiteY5" fmla="*/ 14647 h 19050"/>
                <a:gd name="connsiteX6" fmla="*/ 19785 w 19050"/>
                <a:gd name="connsiteY6" fmla="*/ 11913 h 19050"/>
                <a:gd name="connsiteX7" fmla="*/ 19823 w 19050"/>
                <a:gd name="connsiteY7" fmla="*/ 10904 h 19050"/>
                <a:gd name="connsiteX8" fmla="*/ 13984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4" y="7351"/>
                  </a:moveTo>
                  <a:cubicBezTo>
                    <a:pt x="13518" y="7075"/>
                    <a:pt x="12737" y="7075"/>
                    <a:pt x="12241" y="7351"/>
                  </a:cubicBezTo>
                  <a:lnTo>
                    <a:pt x="7536" y="10084"/>
                  </a:lnTo>
                  <a:cubicBezTo>
                    <a:pt x="7031" y="10361"/>
                    <a:pt x="7012" y="10837"/>
                    <a:pt x="7488" y="11113"/>
                  </a:cubicBezTo>
                  <a:lnTo>
                    <a:pt x="13327" y="14647"/>
                  </a:lnTo>
                  <a:cubicBezTo>
                    <a:pt x="13794" y="14933"/>
                    <a:pt x="14575" y="14933"/>
                    <a:pt x="15070" y="14647"/>
                  </a:cubicBezTo>
                  <a:lnTo>
                    <a:pt x="19785" y="11913"/>
                  </a:lnTo>
                  <a:cubicBezTo>
                    <a:pt x="20271" y="11647"/>
                    <a:pt x="20290" y="11170"/>
                    <a:pt x="19823" y="10904"/>
                  </a:cubicBezTo>
                  <a:lnTo>
                    <a:pt x="13984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D5E3E85-8931-4EBC-A5CA-84260C209A2F}"/>
                </a:ext>
              </a:extLst>
            </p:cNvPr>
            <p:cNvSpPr/>
            <p:nvPr/>
          </p:nvSpPr>
          <p:spPr>
            <a:xfrm>
              <a:off x="5128886" y="5361678"/>
              <a:ext cx="19050" cy="19050"/>
            </a:xfrm>
            <a:custGeom>
              <a:avLst/>
              <a:gdLst>
                <a:gd name="connsiteX0" fmla="*/ 13986 w 19050"/>
                <a:gd name="connsiteY0" fmla="*/ 7351 h 19050"/>
                <a:gd name="connsiteX1" fmla="*/ 12242 w 19050"/>
                <a:gd name="connsiteY1" fmla="*/ 7351 h 19050"/>
                <a:gd name="connsiteX2" fmla="*/ 7537 w 19050"/>
                <a:gd name="connsiteY2" fmla="*/ 10094 h 19050"/>
                <a:gd name="connsiteX3" fmla="*/ 7480 w 19050"/>
                <a:gd name="connsiteY3" fmla="*/ 11123 h 19050"/>
                <a:gd name="connsiteX4" fmla="*/ 13319 w 19050"/>
                <a:gd name="connsiteY4" fmla="*/ 14657 h 19050"/>
                <a:gd name="connsiteX5" fmla="*/ 15071 w 19050"/>
                <a:gd name="connsiteY5" fmla="*/ 14647 h 19050"/>
                <a:gd name="connsiteX6" fmla="*/ 19786 w 19050"/>
                <a:gd name="connsiteY6" fmla="*/ 11913 h 19050"/>
                <a:gd name="connsiteX7" fmla="*/ 19825 w 19050"/>
                <a:gd name="connsiteY7" fmla="*/ 10885 h 19050"/>
                <a:gd name="connsiteX8" fmla="*/ 13986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1"/>
                  </a:moveTo>
                  <a:cubicBezTo>
                    <a:pt x="13510" y="7075"/>
                    <a:pt x="12738" y="7075"/>
                    <a:pt x="12242" y="7351"/>
                  </a:cubicBezTo>
                  <a:lnTo>
                    <a:pt x="7537" y="10094"/>
                  </a:lnTo>
                  <a:cubicBezTo>
                    <a:pt x="7032" y="10361"/>
                    <a:pt x="7013" y="10828"/>
                    <a:pt x="7480" y="11123"/>
                  </a:cubicBezTo>
                  <a:lnTo>
                    <a:pt x="13319" y="14657"/>
                  </a:lnTo>
                  <a:cubicBezTo>
                    <a:pt x="13795" y="14933"/>
                    <a:pt x="14576" y="14933"/>
                    <a:pt x="15071" y="14647"/>
                  </a:cubicBezTo>
                  <a:lnTo>
                    <a:pt x="19786" y="11913"/>
                  </a:lnTo>
                  <a:cubicBezTo>
                    <a:pt x="20282" y="11637"/>
                    <a:pt x="20301" y="11171"/>
                    <a:pt x="19825" y="10885"/>
                  </a:cubicBezTo>
                  <a:lnTo>
                    <a:pt x="13986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DFBE113-C3B5-4881-8B78-29A544242421}"/>
                </a:ext>
              </a:extLst>
            </p:cNvPr>
            <p:cNvSpPr/>
            <p:nvPr/>
          </p:nvSpPr>
          <p:spPr>
            <a:xfrm>
              <a:off x="5137259" y="5366755"/>
              <a:ext cx="19050" cy="19050"/>
            </a:xfrm>
            <a:custGeom>
              <a:avLst/>
              <a:gdLst>
                <a:gd name="connsiteX0" fmla="*/ 13985 w 19050"/>
                <a:gd name="connsiteY0" fmla="*/ 7351 h 19050"/>
                <a:gd name="connsiteX1" fmla="*/ 12242 w 19050"/>
                <a:gd name="connsiteY1" fmla="*/ 7351 h 19050"/>
                <a:gd name="connsiteX2" fmla="*/ 7527 w 19050"/>
                <a:gd name="connsiteY2" fmla="*/ 10075 h 19050"/>
                <a:gd name="connsiteX3" fmla="*/ 7489 w 19050"/>
                <a:gd name="connsiteY3" fmla="*/ 11104 h 19050"/>
                <a:gd name="connsiteX4" fmla="*/ 13328 w 19050"/>
                <a:gd name="connsiteY4" fmla="*/ 14647 h 19050"/>
                <a:gd name="connsiteX5" fmla="*/ 15071 w 19050"/>
                <a:gd name="connsiteY5" fmla="*/ 14628 h 19050"/>
                <a:gd name="connsiteX6" fmla="*/ 19777 w 19050"/>
                <a:gd name="connsiteY6" fmla="*/ 11904 h 19050"/>
                <a:gd name="connsiteX7" fmla="*/ 19834 w 19050"/>
                <a:gd name="connsiteY7" fmla="*/ 10885 h 19050"/>
                <a:gd name="connsiteX8" fmla="*/ 13985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51"/>
                  </a:moveTo>
                  <a:cubicBezTo>
                    <a:pt x="13519" y="7075"/>
                    <a:pt x="12728" y="7075"/>
                    <a:pt x="12242" y="7351"/>
                  </a:cubicBezTo>
                  <a:lnTo>
                    <a:pt x="7527" y="10075"/>
                  </a:lnTo>
                  <a:cubicBezTo>
                    <a:pt x="7032" y="10361"/>
                    <a:pt x="7013" y="10827"/>
                    <a:pt x="7489" y="11104"/>
                  </a:cubicBezTo>
                  <a:lnTo>
                    <a:pt x="13328" y="14647"/>
                  </a:lnTo>
                  <a:cubicBezTo>
                    <a:pt x="13804" y="14933"/>
                    <a:pt x="14576" y="14933"/>
                    <a:pt x="15071" y="14628"/>
                  </a:cubicBezTo>
                  <a:lnTo>
                    <a:pt x="19777" y="11904"/>
                  </a:lnTo>
                  <a:cubicBezTo>
                    <a:pt x="20282" y="11637"/>
                    <a:pt x="20300" y="11161"/>
                    <a:pt x="19834" y="10885"/>
                  </a:cubicBezTo>
                  <a:lnTo>
                    <a:pt x="13985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FC719DB-5605-4503-BB0F-C83ABAA9C1A7}"/>
                </a:ext>
              </a:extLst>
            </p:cNvPr>
            <p:cNvSpPr/>
            <p:nvPr/>
          </p:nvSpPr>
          <p:spPr>
            <a:xfrm>
              <a:off x="5145630" y="5371810"/>
              <a:ext cx="19050" cy="19050"/>
            </a:xfrm>
            <a:custGeom>
              <a:avLst/>
              <a:gdLst>
                <a:gd name="connsiteX0" fmla="*/ 13987 w 19050"/>
                <a:gd name="connsiteY0" fmla="*/ 7344 h 19050"/>
                <a:gd name="connsiteX1" fmla="*/ 12234 w 19050"/>
                <a:gd name="connsiteY1" fmla="*/ 7344 h 19050"/>
                <a:gd name="connsiteX2" fmla="*/ 7539 w 19050"/>
                <a:gd name="connsiteY2" fmla="*/ 10087 h 19050"/>
                <a:gd name="connsiteX3" fmla="*/ 7472 w 19050"/>
                <a:gd name="connsiteY3" fmla="*/ 11116 h 19050"/>
                <a:gd name="connsiteX4" fmla="*/ 13320 w 19050"/>
                <a:gd name="connsiteY4" fmla="*/ 14650 h 19050"/>
                <a:gd name="connsiteX5" fmla="*/ 15073 w 19050"/>
                <a:gd name="connsiteY5" fmla="*/ 14650 h 19050"/>
                <a:gd name="connsiteX6" fmla="*/ 19778 w 19050"/>
                <a:gd name="connsiteY6" fmla="*/ 11916 h 19050"/>
                <a:gd name="connsiteX7" fmla="*/ 19816 w 19050"/>
                <a:gd name="connsiteY7" fmla="*/ 10887 h 19050"/>
                <a:gd name="connsiteX8" fmla="*/ 13987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44"/>
                  </a:moveTo>
                  <a:cubicBezTo>
                    <a:pt x="13511" y="7077"/>
                    <a:pt x="12730" y="7077"/>
                    <a:pt x="12234" y="7344"/>
                  </a:cubicBezTo>
                  <a:lnTo>
                    <a:pt x="7539" y="10087"/>
                  </a:lnTo>
                  <a:cubicBezTo>
                    <a:pt x="7034" y="10363"/>
                    <a:pt x="7015" y="10830"/>
                    <a:pt x="7472" y="11116"/>
                  </a:cubicBezTo>
                  <a:lnTo>
                    <a:pt x="13320" y="14650"/>
                  </a:lnTo>
                  <a:cubicBezTo>
                    <a:pt x="13787" y="14916"/>
                    <a:pt x="14578" y="14916"/>
                    <a:pt x="15073" y="14650"/>
                  </a:cubicBezTo>
                  <a:lnTo>
                    <a:pt x="19778" y="11916"/>
                  </a:lnTo>
                  <a:cubicBezTo>
                    <a:pt x="20283" y="11630"/>
                    <a:pt x="20293" y="11173"/>
                    <a:pt x="19816" y="10887"/>
                  </a:cubicBezTo>
                  <a:lnTo>
                    <a:pt x="13987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0590AA8-AEFB-433D-9FC2-ACC645F1089B}"/>
                </a:ext>
              </a:extLst>
            </p:cNvPr>
            <p:cNvSpPr/>
            <p:nvPr/>
          </p:nvSpPr>
          <p:spPr>
            <a:xfrm>
              <a:off x="5154000" y="5376889"/>
              <a:ext cx="19050" cy="19050"/>
            </a:xfrm>
            <a:custGeom>
              <a:avLst/>
              <a:gdLst>
                <a:gd name="connsiteX0" fmla="*/ 13989 w 19050"/>
                <a:gd name="connsiteY0" fmla="*/ 7351 h 19050"/>
                <a:gd name="connsiteX1" fmla="*/ 12246 w 19050"/>
                <a:gd name="connsiteY1" fmla="*/ 7351 h 19050"/>
                <a:gd name="connsiteX2" fmla="*/ 7541 w 19050"/>
                <a:gd name="connsiteY2" fmla="*/ 10075 h 19050"/>
                <a:gd name="connsiteX3" fmla="*/ 7484 w 19050"/>
                <a:gd name="connsiteY3" fmla="*/ 11113 h 19050"/>
                <a:gd name="connsiteX4" fmla="*/ 13322 w 19050"/>
                <a:gd name="connsiteY4" fmla="*/ 14638 h 19050"/>
                <a:gd name="connsiteX5" fmla="*/ 15075 w 19050"/>
                <a:gd name="connsiteY5" fmla="*/ 14638 h 19050"/>
                <a:gd name="connsiteX6" fmla="*/ 19780 w 19050"/>
                <a:gd name="connsiteY6" fmla="*/ 11904 h 19050"/>
                <a:gd name="connsiteX7" fmla="*/ 19828 w 19050"/>
                <a:gd name="connsiteY7" fmla="*/ 10875 h 19050"/>
                <a:gd name="connsiteX8" fmla="*/ 13989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51"/>
                  </a:moveTo>
                  <a:cubicBezTo>
                    <a:pt x="13513" y="7065"/>
                    <a:pt x="12732" y="7084"/>
                    <a:pt x="12246" y="7351"/>
                  </a:cubicBezTo>
                  <a:lnTo>
                    <a:pt x="7541" y="10075"/>
                  </a:lnTo>
                  <a:cubicBezTo>
                    <a:pt x="7036" y="10361"/>
                    <a:pt x="7007" y="10818"/>
                    <a:pt x="7484" y="11113"/>
                  </a:cubicBezTo>
                  <a:lnTo>
                    <a:pt x="13322" y="14638"/>
                  </a:lnTo>
                  <a:cubicBezTo>
                    <a:pt x="13789" y="14923"/>
                    <a:pt x="14570" y="14923"/>
                    <a:pt x="15075" y="14638"/>
                  </a:cubicBezTo>
                  <a:lnTo>
                    <a:pt x="19780" y="11904"/>
                  </a:lnTo>
                  <a:cubicBezTo>
                    <a:pt x="20266" y="11637"/>
                    <a:pt x="20304" y="11170"/>
                    <a:pt x="19828" y="10875"/>
                  </a:cubicBezTo>
                  <a:lnTo>
                    <a:pt x="13989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39A04EF-D456-40C9-9B8B-4596E421F52D}"/>
                </a:ext>
              </a:extLst>
            </p:cNvPr>
            <p:cNvSpPr/>
            <p:nvPr/>
          </p:nvSpPr>
          <p:spPr>
            <a:xfrm>
              <a:off x="5162369" y="5381943"/>
              <a:ext cx="28575" cy="19050"/>
            </a:xfrm>
            <a:custGeom>
              <a:avLst/>
              <a:gdLst>
                <a:gd name="connsiteX0" fmla="*/ 13983 w 28575"/>
                <a:gd name="connsiteY0" fmla="*/ 7365 h 19050"/>
                <a:gd name="connsiteX1" fmla="*/ 12240 w 28575"/>
                <a:gd name="connsiteY1" fmla="*/ 7365 h 19050"/>
                <a:gd name="connsiteX2" fmla="*/ 7525 w 28575"/>
                <a:gd name="connsiteY2" fmla="*/ 10089 h 19050"/>
                <a:gd name="connsiteX3" fmla="*/ 7478 w 28575"/>
                <a:gd name="connsiteY3" fmla="*/ 11118 h 19050"/>
                <a:gd name="connsiteX4" fmla="*/ 14755 w 28575"/>
                <a:gd name="connsiteY4" fmla="*/ 15519 h 19050"/>
                <a:gd name="connsiteX5" fmla="*/ 16498 w 28575"/>
                <a:gd name="connsiteY5" fmla="*/ 15509 h 19050"/>
                <a:gd name="connsiteX6" fmla="*/ 21203 w 28575"/>
                <a:gd name="connsiteY6" fmla="*/ 12785 h 19050"/>
                <a:gd name="connsiteX7" fmla="*/ 21251 w 28575"/>
                <a:gd name="connsiteY7" fmla="*/ 11756 h 19050"/>
                <a:gd name="connsiteX8" fmla="*/ 13983 w 28575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83" y="7365"/>
                  </a:moveTo>
                  <a:cubicBezTo>
                    <a:pt x="13517" y="7070"/>
                    <a:pt x="12726" y="7070"/>
                    <a:pt x="12240" y="7365"/>
                  </a:cubicBezTo>
                  <a:lnTo>
                    <a:pt x="7525" y="10089"/>
                  </a:lnTo>
                  <a:cubicBezTo>
                    <a:pt x="7040" y="10366"/>
                    <a:pt x="7011" y="10832"/>
                    <a:pt x="7478" y="11118"/>
                  </a:cubicBezTo>
                  <a:lnTo>
                    <a:pt x="14755" y="15519"/>
                  </a:lnTo>
                  <a:cubicBezTo>
                    <a:pt x="15212" y="15785"/>
                    <a:pt x="15993" y="15785"/>
                    <a:pt x="16498" y="15509"/>
                  </a:cubicBezTo>
                  <a:lnTo>
                    <a:pt x="21203" y="12785"/>
                  </a:lnTo>
                  <a:cubicBezTo>
                    <a:pt x="21689" y="12490"/>
                    <a:pt x="21708" y="12032"/>
                    <a:pt x="21251" y="11756"/>
                  </a:cubicBezTo>
                  <a:lnTo>
                    <a:pt x="13983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279E2E2-F0A4-4AA3-BFED-3253753872F7}"/>
                </a:ext>
              </a:extLst>
            </p:cNvPr>
            <p:cNvSpPr/>
            <p:nvPr/>
          </p:nvSpPr>
          <p:spPr>
            <a:xfrm>
              <a:off x="5046412" y="5320341"/>
              <a:ext cx="19050" cy="19050"/>
            </a:xfrm>
            <a:custGeom>
              <a:avLst/>
              <a:gdLst>
                <a:gd name="connsiteX0" fmla="*/ 13983 w 19050"/>
                <a:gd name="connsiteY0" fmla="*/ 7350 h 19050"/>
                <a:gd name="connsiteX1" fmla="*/ 12240 w 19050"/>
                <a:gd name="connsiteY1" fmla="*/ 7359 h 19050"/>
                <a:gd name="connsiteX2" fmla="*/ 7525 w 19050"/>
                <a:gd name="connsiteY2" fmla="*/ 10074 h 19050"/>
                <a:gd name="connsiteX3" fmla="*/ 7478 w 19050"/>
                <a:gd name="connsiteY3" fmla="*/ 11093 h 19050"/>
                <a:gd name="connsiteX4" fmla="*/ 13793 w 19050"/>
                <a:gd name="connsiteY4" fmla="*/ 14922 h 19050"/>
                <a:gd name="connsiteX5" fmla="*/ 15545 w 19050"/>
                <a:gd name="connsiteY5" fmla="*/ 14922 h 19050"/>
                <a:gd name="connsiteX6" fmla="*/ 20260 w 19050"/>
                <a:gd name="connsiteY6" fmla="*/ 12198 h 19050"/>
                <a:gd name="connsiteX7" fmla="*/ 20289 w 19050"/>
                <a:gd name="connsiteY7" fmla="*/ 11160 h 19050"/>
                <a:gd name="connsiteX8" fmla="*/ 13983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3" y="7350"/>
                  </a:moveTo>
                  <a:cubicBezTo>
                    <a:pt x="13507" y="7074"/>
                    <a:pt x="12735" y="7074"/>
                    <a:pt x="12240" y="7359"/>
                  </a:cubicBezTo>
                  <a:lnTo>
                    <a:pt x="7525" y="10074"/>
                  </a:lnTo>
                  <a:cubicBezTo>
                    <a:pt x="7040" y="10360"/>
                    <a:pt x="7011" y="10826"/>
                    <a:pt x="7478" y="11093"/>
                  </a:cubicBezTo>
                  <a:lnTo>
                    <a:pt x="13793" y="14922"/>
                  </a:lnTo>
                  <a:cubicBezTo>
                    <a:pt x="14259" y="15208"/>
                    <a:pt x="15050" y="15208"/>
                    <a:pt x="15545" y="14922"/>
                  </a:cubicBezTo>
                  <a:lnTo>
                    <a:pt x="20260" y="12198"/>
                  </a:lnTo>
                  <a:cubicBezTo>
                    <a:pt x="20756" y="11912"/>
                    <a:pt x="20765" y="11455"/>
                    <a:pt x="20289" y="11160"/>
                  </a:cubicBezTo>
                  <a:lnTo>
                    <a:pt x="13983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E813347-E2FC-43F1-8A63-5E5052D25431}"/>
                </a:ext>
              </a:extLst>
            </p:cNvPr>
            <p:cNvSpPr/>
            <p:nvPr/>
          </p:nvSpPr>
          <p:spPr>
            <a:xfrm>
              <a:off x="5055505" y="5325784"/>
              <a:ext cx="28575" cy="19050"/>
            </a:xfrm>
            <a:custGeom>
              <a:avLst/>
              <a:gdLst>
                <a:gd name="connsiteX0" fmla="*/ 13987 w 28575"/>
                <a:gd name="connsiteY0" fmla="*/ 7354 h 19050"/>
                <a:gd name="connsiteX1" fmla="*/ 12234 w 28575"/>
                <a:gd name="connsiteY1" fmla="*/ 7354 h 19050"/>
                <a:gd name="connsiteX2" fmla="*/ 7529 w 28575"/>
                <a:gd name="connsiteY2" fmla="*/ 10088 h 19050"/>
                <a:gd name="connsiteX3" fmla="*/ 7481 w 28575"/>
                <a:gd name="connsiteY3" fmla="*/ 11126 h 19050"/>
                <a:gd name="connsiteX4" fmla="*/ 15196 w 28575"/>
                <a:gd name="connsiteY4" fmla="*/ 15775 h 19050"/>
                <a:gd name="connsiteX5" fmla="*/ 16939 w 28575"/>
                <a:gd name="connsiteY5" fmla="*/ 15775 h 19050"/>
                <a:gd name="connsiteX6" fmla="*/ 21654 w 28575"/>
                <a:gd name="connsiteY6" fmla="*/ 13060 h 19050"/>
                <a:gd name="connsiteX7" fmla="*/ 21702 w 28575"/>
                <a:gd name="connsiteY7" fmla="*/ 12022 h 19050"/>
                <a:gd name="connsiteX8" fmla="*/ 13987 w 28575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87" y="7354"/>
                  </a:moveTo>
                  <a:cubicBezTo>
                    <a:pt x="13520" y="7069"/>
                    <a:pt x="12739" y="7078"/>
                    <a:pt x="12234" y="7354"/>
                  </a:cubicBezTo>
                  <a:lnTo>
                    <a:pt x="7529" y="10088"/>
                  </a:lnTo>
                  <a:cubicBezTo>
                    <a:pt x="7034" y="10364"/>
                    <a:pt x="7014" y="10831"/>
                    <a:pt x="7481" y="11126"/>
                  </a:cubicBezTo>
                  <a:lnTo>
                    <a:pt x="15196" y="15775"/>
                  </a:lnTo>
                  <a:cubicBezTo>
                    <a:pt x="15663" y="16070"/>
                    <a:pt x="16444" y="16070"/>
                    <a:pt x="16939" y="15775"/>
                  </a:cubicBezTo>
                  <a:lnTo>
                    <a:pt x="21654" y="13060"/>
                  </a:lnTo>
                  <a:cubicBezTo>
                    <a:pt x="22140" y="12774"/>
                    <a:pt x="22169" y="12298"/>
                    <a:pt x="21702" y="12022"/>
                  </a:cubicBezTo>
                  <a:lnTo>
                    <a:pt x="13987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88806069-8026-4CD0-BB00-EC6AEDFC2E75}"/>
                </a:ext>
              </a:extLst>
            </p:cNvPr>
            <p:cNvSpPr/>
            <p:nvPr/>
          </p:nvSpPr>
          <p:spPr>
            <a:xfrm>
              <a:off x="5065820" y="5332040"/>
              <a:ext cx="19050" cy="19050"/>
            </a:xfrm>
            <a:custGeom>
              <a:avLst/>
              <a:gdLst>
                <a:gd name="connsiteX0" fmla="*/ 13987 w 19050"/>
                <a:gd name="connsiteY0" fmla="*/ 7357 h 19050"/>
                <a:gd name="connsiteX1" fmla="*/ 12234 w 19050"/>
                <a:gd name="connsiteY1" fmla="*/ 7366 h 19050"/>
                <a:gd name="connsiteX2" fmla="*/ 7529 w 19050"/>
                <a:gd name="connsiteY2" fmla="*/ 10081 h 19050"/>
                <a:gd name="connsiteX3" fmla="*/ 7481 w 19050"/>
                <a:gd name="connsiteY3" fmla="*/ 11110 h 19050"/>
                <a:gd name="connsiteX4" fmla="*/ 13320 w 19050"/>
                <a:gd name="connsiteY4" fmla="*/ 14644 h 19050"/>
                <a:gd name="connsiteX5" fmla="*/ 15073 w 19050"/>
                <a:gd name="connsiteY5" fmla="*/ 14644 h 19050"/>
                <a:gd name="connsiteX6" fmla="*/ 19778 w 19050"/>
                <a:gd name="connsiteY6" fmla="*/ 11929 h 19050"/>
                <a:gd name="connsiteX7" fmla="*/ 19826 w 19050"/>
                <a:gd name="connsiteY7" fmla="*/ 10891 h 19050"/>
                <a:gd name="connsiteX8" fmla="*/ 13987 w 19050"/>
                <a:gd name="connsiteY8" fmla="*/ 73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7"/>
                  </a:moveTo>
                  <a:cubicBezTo>
                    <a:pt x="13511" y="7071"/>
                    <a:pt x="12730" y="7071"/>
                    <a:pt x="12234" y="7366"/>
                  </a:cubicBezTo>
                  <a:lnTo>
                    <a:pt x="7529" y="10081"/>
                  </a:lnTo>
                  <a:cubicBezTo>
                    <a:pt x="7033" y="10367"/>
                    <a:pt x="7015" y="10815"/>
                    <a:pt x="7481" y="11110"/>
                  </a:cubicBezTo>
                  <a:lnTo>
                    <a:pt x="13320" y="14644"/>
                  </a:lnTo>
                  <a:cubicBezTo>
                    <a:pt x="13796" y="14929"/>
                    <a:pt x="14577" y="14920"/>
                    <a:pt x="15073" y="14644"/>
                  </a:cubicBezTo>
                  <a:lnTo>
                    <a:pt x="19778" y="11929"/>
                  </a:lnTo>
                  <a:cubicBezTo>
                    <a:pt x="20273" y="11634"/>
                    <a:pt x="20292" y="11167"/>
                    <a:pt x="19826" y="10891"/>
                  </a:cubicBezTo>
                  <a:lnTo>
                    <a:pt x="13987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3DAAAAC-6FB9-4569-9F44-F76BDF82FF64}"/>
                </a:ext>
              </a:extLst>
            </p:cNvPr>
            <p:cNvSpPr/>
            <p:nvPr/>
          </p:nvSpPr>
          <p:spPr>
            <a:xfrm>
              <a:off x="5074188" y="5337106"/>
              <a:ext cx="19050" cy="19050"/>
            </a:xfrm>
            <a:custGeom>
              <a:avLst/>
              <a:gdLst>
                <a:gd name="connsiteX0" fmla="*/ 13991 w 19050"/>
                <a:gd name="connsiteY0" fmla="*/ 7358 h 19050"/>
                <a:gd name="connsiteX1" fmla="*/ 12229 w 19050"/>
                <a:gd name="connsiteY1" fmla="*/ 7358 h 19050"/>
                <a:gd name="connsiteX2" fmla="*/ 7524 w 19050"/>
                <a:gd name="connsiteY2" fmla="*/ 10073 h 19050"/>
                <a:gd name="connsiteX3" fmla="*/ 7486 w 19050"/>
                <a:gd name="connsiteY3" fmla="*/ 11101 h 19050"/>
                <a:gd name="connsiteX4" fmla="*/ 13324 w 19050"/>
                <a:gd name="connsiteY4" fmla="*/ 14645 h 19050"/>
                <a:gd name="connsiteX5" fmla="*/ 15068 w 19050"/>
                <a:gd name="connsiteY5" fmla="*/ 14645 h 19050"/>
                <a:gd name="connsiteX6" fmla="*/ 19782 w 19050"/>
                <a:gd name="connsiteY6" fmla="*/ 11911 h 19050"/>
                <a:gd name="connsiteX7" fmla="*/ 19830 w 19050"/>
                <a:gd name="connsiteY7" fmla="*/ 10882 h 19050"/>
                <a:gd name="connsiteX8" fmla="*/ 13991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1" y="7358"/>
                  </a:moveTo>
                  <a:cubicBezTo>
                    <a:pt x="13515" y="7072"/>
                    <a:pt x="12724" y="7072"/>
                    <a:pt x="12229" y="7358"/>
                  </a:cubicBezTo>
                  <a:lnTo>
                    <a:pt x="7524" y="10073"/>
                  </a:lnTo>
                  <a:cubicBezTo>
                    <a:pt x="7028" y="10358"/>
                    <a:pt x="7019" y="10825"/>
                    <a:pt x="7486" y="11101"/>
                  </a:cubicBezTo>
                  <a:lnTo>
                    <a:pt x="13324" y="14645"/>
                  </a:lnTo>
                  <a:cubicBezTo>
                    <a:pt x="13791" y="14930"/>
                    <a:pt x="14572" y="14921"/>
                    <a:pt x="15068" y="14645"/>
                  </a:cubicBezTo>
                  <a:lnTo>
                    <a:pt x="19782" y="11911"/>
                  </a:lnTo>
                  <a:cubicBezTo>
                    <a:pt x="20268" y="11635"/>
                    <a:pt x="20306" y="11178"/>
                    <a:pt x="19830" y="10882"/>
                  </a:cubicBezTo>
                  <a:lnTo>
                    <a:pt x="13991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03FE035-36E9-4E5F-AF40-00C1A63B1BFB}"/>
                </a:ext>
              </a:extLst>
            </p:cNvPr>
            <p:cNvSpPr/>
            <p:nvPr/>
          </p:nvSpPr>
          <p:spPr>
            <a:xfrm>
              <a:off x="5082560" y="5342164"/>
              <a:ext cx="19050" cy="19050"/>
            </a:xfrm>
            <a:custGeom>
              <a:avLst/>
              <a:gdLst>
                <a:gd name="connsiteX0" fmla="*/ 13982 w 19050"/>
                <a:gd name="connsiteY0" fmla="*/ 7349 h 19050"/>
                <a:gd name="connsiteX1" fmla="*/ 12239 w 19050"/>
                <a:gd name="connsiteY1" fmla="*/ 7368 h 19050"/>
                <a:gd name="connsiteX2" fmla="*/ 7524 w 19050"/>
                <a:gd name="connsiteY2" fmla="*/ 10092 h 19050"/>
                <a:gd name="connsiteX3" fmla="*/ 7486 w 19050"/>
                <a:gd name="connsiteY3" fmla="*/ 11111 h 19050"/>
                <a:gd name="connsiteX4" fmla="*/ 13315 w 19050"/>
                <a:gd name="connsiteY4" fmla="*/ 14645 h 19050"/>
                <a:gd name="connsiteX5" fmla="*/ 15068 w 19050"/>
                <a:gd name="connsiteY5" fmla="*/ 14645 h 19050"/>
                <a:gd name="connsiteX6" fmla="*/ 19783 w 19050"/>
                <a:gd name="connsiteY6" fmla="*/ 11930 h 19050"/>
                <a:gd name="connsiteX7" fmla="*/ 19821 w 19050"/>
                <a:gd name="connsiteY7" fmla="*/ 10901 h 19050"/>
                <a:gd name="connsiteX8" fmla="*/ 13982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49"/>
                  </a:moveTo>
                  <a:cubicBezTo>
                    <a:pt x="13515" y="7072"/>
                    <a:pt x="12734" y="7072"/>
                    <a:pt x="12239" y="7368"/>
                  </a:cubicBezTo>
                  <a:lnTo>
                    <a:pt x="7524" y="10092"/>
                  </a:lnTo>
                  <a:cubicBezTo>
                    <a:pt x="7038" y="10368"/>
                    <a:pt x="7010" y="10844"/>
                    <a:pt x="7486" y="11111"/>
                  </a:cubicBezTo>
                  <a:lnTo>
                    <a:pt x="13315" y="14645"/>
                  </a:lnTo>
                  <a:cubicBezTo>
                    <a:pt x="13791" y="14940"/>
                    <a:pt x="14572" y="14940"/>
                    <a:pt x="15068" y="14645"/>
                  </a:cubicBezTo>
                  <a:lnTo>
                    <a:pt x="19783" y="11930"/>
                  </a:lnTo>
                  <a:cubicBezTo>
                    <a:pt x="20287" y="11644"/>
                    <a:pt x="20297" y="11168"/>
                    <a:pt x="19821" y="10901"/>
                  </a:cubicBezTo>
                  <a:lnTo>
                    <a:pt x="13982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EA5F859-3538-47CB-8CD8-B790B7BADEB5}"/>
                </a:ext>
              </a:extLst>
            </p:cNvPr>
            <p:cNvSpPr/>
            <p:nvPr/>
          </p:nvSpPr>
          <p:spPr>
            <a:xfrm>
              <a:off x="5090921" y="5347231"/>
              <a:ext cx="19050" cy="19050"/>
            </a:xfrm>
            <a:custGeom>
              <a:avLst/>
              <a:gdLst>
                <a:gd name="connsiteX0" fmla="*/ 13993 w 19050"/>
                <a:gd name="connsiteY0" fmla="*/ 7358 h 19050"/>
                <a:gd name="connsiteX1" fmla="*/ 12241 w 19050"/>
                <a:gd name="connsiteY1" fmla="*/ 7358 h 19050"/>
                <a:gd name="connsiteX2" fmla="*/ 7526 w 19050"/>
                <a:gd name="connsiteY2" fmla="*/ 10082 h 19050"/>
                <a:gd name="connsiteX3" fmla="*/ 7498 w 19050"/>
                <a:gd name="connsiteY3" fmla="*/ 11111 h 19050"/>
                <a:gd name="connsiteX4" fmla="*/ 13327 w 19050"/>
                <a:gd name="connsiteY4" fmla="*/ 14645 h 19050"/>
                <a:gd name="connsiteX5" fmla="*/ 15070 w 19050"/>
                <a:gd name="connsiteY5" fmla="*/ 14645 h 19050"/>
                <a:gd name="connsiteX6" fmla="*/ 19775 w 19050"/>
                <a:gd name="connsiteY6" fmla="*/ 11921 h 19050"/>
                <a:gd name="connsiteX7" fmla="*/ 19832 w 19050"/>
                <a:gd name="connsiteY7" fmla="*/ 10882 h 19050"/>
                <a:gd name="connsiteX8" fmla="*/ 13993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58"/>
                  </a:moveTo>
                  <a:cubicBezTo>
                    <a:pt x="13517" y="7072"/>
                    <a:pt x="12736" y="7072"/>
                    <a:pt x="12241" y="7358"/>
                  </a:cubicBezTo>
                  <a:lnTo>
                    <a:pt x="7526" y="10082"/>
                  </a:lnTo>
                  <a:cubicBezTo>
                    <a:pt x="7031" y="10358"/>
                    <a:pt x="7012" y="10816"/>
                    <a:pt x="7498" y="11111"/>
                  </a:cubicBezTo>
                  <a:lnTo>
                    <a:pt x="13327" y="14645"/>
                  </a:lnTo>
                  <a:cubicBezTo>
                    <a:pt x="13803" y="14931"/>
                    <a:pt x="14584" y="14921"/>
                    <a:pt x="15070" y="14645"/>
                  </a:cubicBezTo>
                  <a:lnTo>
                    <a:pt x="19775" y="11921"/>
                  </a:lnTo>
                  <a:cubicBezTo>
                    <a:pt x="20280" y="11635"/>
                    <a:pt x="20309" y="11168"/>
                    <a:pt x="19832" y="10882"/>
                  </a:cubicBezTo>
                  <a:lnTo>
                    <a:pt x="13993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8B6793B9-0487-47F4-8D62-1A016DBEB73D}"/>
                </a:ext>
              </a:extLst>
            </p:cNvPr>
            <p:cNvSpPr/>
            <p:nvPr/>
          </p:nvSpPr>
          <p:spPr>
            <a:xfrm>
              <a:off x="5099299" y="5352303"/>
              <a:ext cx="19050" cy="19050"/>
            </a:xfrm>
            <a:custGeom>
              <a:avLst/>
              <a:gdLst>
                <a:gd name="connsiteX0" fmla="*/ 13988 w 19050"/>
                <a:gd name="connsiteY0" fmla="*/ 7344 h 19050"/>
                <a:gd name="connsiteX1" fmla="*/ 12235 w 19050"/>
                <a:gd name="connsiteY1" fmla="*/ 7344 h 19050"/>
                <a:gd name="connsiteX2" fmla="*/ 7520 w 19050"/>
                <a:gd name="connsiteY2" fmla="*/ 10068 h 19050"/>
                <a:gd name="connsiteX3" fmla="*/ 7482 w 19050"/>
                <a:gd name="connsiteY3" fmla="*/ 11097 h 19050"/>
                <a:gd name="connsiteX4" fmla="*/ 13321 w 19050"/>
                <a:gd name="connsiteY4" fmla="*/ 14640 h 19050"/>
                <a:gd name="connsiteX5" fmla="*/ 15064 w 19050"/>
                <a:gd name="connsiteY5" fmla="*/ 14630 h 19050"/>
                <a:gd name="connsiteX6" fmla="*/ 19770 w 19050"/>
                <a:gd name="connsiteY6" fmla="*/ 11916 h 19050"/>
                <a:gd name="connsiteX7" fmla="*/ 19836 w 19050"/>
                <a:gd name="connsiteY7" fmla="*/ 10887 h 19050"/>
                <a:gd name="connsiteX8" fmla="*/ 13988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8" y="7344"/>
                  </a:moveTo>
                  <a:cubicBezTo>
                    <a:pt x="13512" y="7077"/>
                    <a:pt x="12730" y="7077"/>
                    <a:pt x="12235" y="7344"/>
                  </a:cubicBezTo>
                  <a:lnTo>
                    <a:pt x="7520" y="10068"/>
                  </a:lnTo>
                  <a:cubicBezTo>
                    <a:pt x="7035" y="10354"/>
                    <a:pt x="7015" y="10820"/>
                    <a:pt x="7482" y="11097"/>
                  </a:cubicBezTo>
                  <a:lnTo>
                    <a:pt x="13321" y="14640"/>
                  </a:lnTo>
                  <a:cubicBezTo>
                    <a:pt x="13797" y="14925"/>
                    <a:pt x="14578" y="14925"/>
                    <a:pt x="15064" y="14630"/>
                  </a:cubicBezTo>
                  <a:lnTo>
                    <a:pt x="19770" y="11916"/>
                  </a:lnTo>
                  <a:cubicBezTo>
                    <a:pt x="20274" y="11630"/>
                    <a:pt x="20293" y="11154"/>
                    <a:pt x="19836" y="10887"/>
                  </a:cubicBezTo>
                  <a:lnTo>
                    <a:pt x="13988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959E719B-A32B-4ECB-AF5D-6B8848A03613}"/>
                </a:ext>
              </a:extLst>
            </p:cNvPr>
            <p:cNvSpPr/>
            <p:nvPr/>
          </p:nvSpPr>
          <p:spPr>
            <a:xfrm>
              <a:off x="5107664" y="5357363"/>
              <a:ext cx="19050" cy="19050"/>
            </a:xfrm>
            <a:custGeom>
              <a:avLst/>
              <a:gdLst>
                <a:gd name="connsiteX0" fmla="*/ 13987 w 19050"/>
                <a:gd name="connsiteY0" fmla="*/ 7351 h 19050"/>
                <a:gd name="connsiteX1" fmla="*/ 12234 w 19050"/>
                <a:gd name="connsiteY1" fmla="*/ 7351 h 19050"/>
                <a:gd name="connsiteX2" fmla="*/ 7529 w 19050"/>
                <a:gd name="connsiteY2" fmla="*/ 10094 h 19050"/>
                <a:gd name="connsiteX3" fmla="*/ 7481 w 19050"/>
                <a:gd name="connsiteY3" fmla="*/ 11113 h 19050"/>
                <a:gd name="connsiteX4" fmla="*/ 13330 w 19050"/>
                <a:gd name="connsiteY4" fmla="*/ 14647 h 19050"/>
                <a:gd name="connsiteX5" fmla="*/ 15063 w 19050"/>
                <a:gd name="connsiteY5" fmla="*/ 14647 h 19050"/>
                <a:gd name="connsiteX6" fmla="*/ 19778 w 19050"/>
                <a:gd name="connsiteY6" fmla="*/ 11932 h 19050"/>
                <a:gd name="connsiteX7" fmla="*/ 19826 w 19050"/>
                <a:gd name="connsiteY7" fmla="*/ 10904 h 19050"/>
                <a:gd name="connsiteX8" fmla="*/ 13987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1"/>
                  </a:moveTo>
                  <a:cubicBezTo>
                    <a:pt x="13510" y="7075"/>
                    <a:pt x="12739" y="7075"/>
                    <a:pt x="12234" y="7351"/>
                  </a:cubicBezTo>
                  <a:lnTo>
                    <a:pt x="7529" y="10094"/>
                  </a:lnTo>
                  <a:cubicBezTo>
                    <a:pt x="7033" y="10370"/>
                    <a:pt x="7015" y="10828"/>
                    <a:pt x="7481" y="11113"/>
                  </a:cubicBezTo>
                  <a:lnTo>
                    <a:pt x="13330" y="14647"/>
                  </a:lnTo>
                  <a:cubicBezTo>
                    <a:pt x="13787" y="14933"/>
                    <a:pt x="14577" y="14923"/>
                    <a:pt x="15063" y="14647"/>
                  </a:cubicBezTo>
                  <a:lnTo>
                    <a:pt x="19778" y="11932"/>
                  </a:lnTo>
                  <a:cubicBezTo>
                    <a:pt x="20273" y="11637"/>
                    <a:pt x="20292" y="11171"/>
                    <a:pt x="19826" y="10904"/>
                  </a:cubicBezTo>
                  <a:lnTo>
                    <a:pt x="13987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E0945D61-FFCE-4F8B-ABFD-6D8382BFFAA7}"/>
                </a:ext>
              </a:extLst>
            </p:cNvPr>
            <p:cNvSpPr/>
            <p:nvPr/>
          </p:nvSpPr>
          <p:spPr>
            <a:xfrm>
              <a:off x="5116056" y="5362442"/>
              <a:ext cx="19050" cy="19050"/>
            </a:xfrm>
            <a:custGeom>
              <a:avLst/>
              <a:gdLst>
                <a:gd name="connsiteX0" fmla="*/ 13985 w 19050"/>
                <a:gd name="connsiteY0" fmla="*/ 7349 h 19050"/>
                <a:gd name="connsiteX1" fmla="*/ 12223 w 19050"/>
                <a:gd name="connsiteY1" fmla="*/ 7368 h 19050"/>
                <a:gd name="connsiteX2" fmla="*/ 7528 w 19050"/>
                <a:gd name="connsiteY2" fmla="*/ 10082 h 19050"/>
                <a:gd name="connsiteX3" fmla="*/ 7489 w 19050"/>
                <a:gd name="connsiteY3" fmla="*/ 11111 h 19050"/>
                <a:gd name="connsiteX4" fmla="*/ 13319 w 19050"/>
                <a:gd name="connsiteY4" fmla="*/ 14645 h 19050"/>
                <a:gd name="connsiteX5" fmla="*/ 15071 w 19050"/>
                <a:gd name="connsiteY5" fmla="*/ 14635 h 19050"/>
                <a:gd name="connsiteX6" fmla="*/ 19786 w 19050"/>
                <a:gd name="connsiteY6" fmla="*/ 11921 h 19050"/>
                <a:gd name="connsiteX7" fmla="*/ 19824 w 19050"/>
                <a:gd name="connsiteY7" fmla="*/ 10892 h 19050"/>
                <a:gd name="connsiteX8" fmla="*/ 13985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49"/>
                  </a:moveTo>
                  <a:cubicBezTo>
                    <a:pt x="13519" y="7072"/>
                    <a:pt x="12728" y="7072"/>
                    <a:pt x="12223" y="7368"/>
                  </a:cubicBezTo>
                  <a:lnTo>
                    <a:pt x="7528" y="10082"/>
                  </a:lnTo>
                  <a:cubicBezTo>
                    <a:pt x="7032" y="10368"/>
                    <a:pt x="7013" y="10825"/>
                    <a:pt x="7489" y="11111"/>
                  </a:cubicBezTo>
                  <a:lnTo>
                    <a:pt x="13319" y="14645"/>
                  </a:lnTo>
                  <a:cubicBezTo>
                    <a:pt x="13795" y="14940"/>
                    <a:pt x="14576" y="14930"/>
                    <a:pt x="15071" y="14635"/>
                  </a:cubicBezTo>
                  <a:lnTo>
                    <a:pt x="19786" y="11921"/>
                  </a:lnTo>
                  <a:cubicBezTo>
                    <a:pt x="20272" y="11635"/>
                    <a:pt x="20310" y="11178"/>
                    <a:pt x="19824" y="10892"/>
                  </a:cubicBezTo>
                  <a:lnTo>
                    <a:pt x="13985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46DA501-D2AA-4B93-AB0E-D6FE9DB1A447}"/>
                </a:ext>
              </a:extLst>
            </p:cNvPr>
            <p:cNvSpPr/>
            <p:nvPr/>
          </p:nvSpPr>
          <p:spPr>
            <a:xfrm>
              <a:off x="5124426" y="5367506"/>
              <a:ext cx="19050" cy="19050"/>
            </a:xfrm>
            <a:custGeom>
              <a:avLst/>
              <a:gdLst>
                <a:gd name="connsiteX0" fmla="*/ 13978 w 19050"/>
                <a:gd name="connsiteY0" fmla="*/ 7362 h 19050"/>
                <a:gd name="connsiteX1" fmla="*/ 12226 w 19050"/>
                <a:gd name="connsiteY1" fmla="*/ 7362 h 19050"/>
                <a:gd name="connsiteX2" fmla="*/ 7520 w 19050"/>
                <a:gd name="connsiteY2" fmla="*/ 10086 h 19050"/>
                <a:gd name="connsiteX3" fmla="*/ 7482 w 19050"/>
                <a:gd name="connsiteY3" fmla="*/ 11115 h 19050"/>
                <a:gd name="connsiteX4" fmla="*/ 13321 w 19050"/>
                <a:gd name="connsiteY4" fmla="*/ 14648 h 19050"/>
                <a:gd name="connsiteX5" fmla="*/ 15064 w 19050"/>
                <a:gd name="connsiteY5" fmla="*/ 14648 h 19050"/>
                <a:gd name="connsiteX6" fmla="*/ 19779 w 19050"/>
                <a:gd name="connsiteY6" fmla="*/ 11914 h 19050"/>
                <a:gd name="connsiteX7" fmla="*/ 19827 w 19050"/>
                <a:gd name="connsiteY7" fmla="*/ 10895 h 19050"/>
                <a:gd name="connsiteX8" fmla="*/ 13978 w 19050"/>
                <a:gd name="connsiteY8" fmla="*/ 736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8" y="7362"/>
                  </a:moveTo>
                  <a:cubicBezTo>
                    <a:pt x="13521" y="7067"/>
                    <a:pt x="12730" y="7076"/>
                    <a:pt x="12226" y="7362"/>
                  </a:cubicBezTo>
                  <a:lnTo>
                    <a:pt x="7520" y="10086"/>
                  </a:lnTo>
                  <a:cubicBezTo>
                    <a:pt x="7035" y="10362"/>
                    <a:pt x="7015" y="10819"/>
                    <a:pt x="7482" y="11115"/>
                  </a:cubicBezTo>
                  <a:lnTo>
                    <a:pt x="13321" y="14648"/>
                  </a:lnTo>
                  <a:cubicBezTo>
                    <a:pt x="13797" y="14924"/>
                    <a:pt x="14569" y="14924"/>
                    <a:pt x="15064" y="14648"/>
                  </a:cubicBezTo>
                  <a:lnTo>
                    <a:pt x="19779" y="11914"/>
                  </a:lnTo>
                  <a:cubicBezTo>
                    <a:pt x="20274" y="11638"/>
                    <a:pt x="20293" y="11172"/>
                    <a:pt x="19827" y="10895"/>
                  </a:cubicBezTo>
                  <a:lnTo>
                    <a:pt x="13978" y="736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D8A9FF6-FFC2-4360-8CB9-E2F84DD2BDF3}"/>
                </a:ext>
              </a:extLst>
            </p:cNvPr>
            <p:cNvSpPr/>
            <p:nvPr/>
          </p:nvSpPr>
          <p:spPr>
            <a:xfrm>
              <a:off x="5132796" y="5372575"/>
              <a:ext cx="19050" cy="19050"/>
            </a:xfrm>
            <a:custGeom>
              <a:avLst/>
              <a:gdLst>
                <a:gd name="connsiteX0" fmla="*/ 13981 w 19050"/>
                <a:gd name="connsiteY0" fmla="*/ 7351 h 19050"/>
                <a:gd name="connsiteX1" fmla="*/ 12238 w 19050"/>
                <a:gd name="connsiteY1" fmla="*/ 7351 h 19050"/>
                <a:gd name="connsiteX2" fmla="*/ 7532 w 19050"/>
                <a:gd name="connsiteY2" fmla="*/ 10075 h 19050"/>
                <a:gd name="connsiteX3" fmla="*/ 7485 w 19050"/>
                <a:gd name="connsiteY3" fmla="*/ 11104 h 19050"/>
                <a:gd name="connsiteX4" fmla="*/ 13324 w 19050"/>
                <a:gd name="connsiteY4" fmla="*/ 14647 h 19050"/>
                <a:gd name="connsiteX5" fmla="*/ 15067 w 19050"/>
                <a:gd name="connsiteY5" fmla="*/ 14647 h 19050"/>
                <a:gd name="connsiteX6" fmla="*/ 19782 w 19050"/>
                <a:gd name="connsiteY6" fmla="*/ 11923 h 19050"/>
                <a:gd name="connsiteX7" fmla="*/ 19829 w 19050"/>
                <a:gd name="connsiteY7" fmla="*/ 10885 h 19050"/>
                <a:gd name="connsiteX8" fmla="*/ 13981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1" y="7351"/>
                  </a:moveTo>
                  <a:cubicBezTo>
                    <a:pt x="13514" y="7075"/>
                    <a:pt x="12733" y="7075"/>
                    <a:pt x="12238" y="7351"/>
                  </a:cubicBezTo>
                  <a:lnTo>
                    <a:pt x="7532" y="10075"/>
                  </a:lnTo>
                  <a:cubicBezTo>
                    <a:pt x="7037" y="10361"/>
                    <a:pt x="7009" y="10818"/>
                    <a:pt x="7485" y="11104"/>
                  </a:cubicBezTo>
                  <a:lnTo>
                    <a:pt x="13324" y="14647"/>
                  </a:lnTo>
                  <a:cubicBezTo>
                    <a:pt x="13800" y="14923"/>
                    <a:pt x="14571" y="14923"/>
                    <a:pt x="15067" y="14647"/>
                  </a:cubicBezTo>
                  <a:lnTo>
                    <a:pt x="19782" y="11923"/>
                  </a:lnTo>
                  <a:cubicBezTo>
                    <a:pt x="20277" y="11628"/>
                    <a:pt x="20296" y="11170"/>
                    <a:pt x="19829" y="10885"/>
                  </a:cubicBezTo>
                  <a:lnTo>
                    <a:pt x="13981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2512055-4EE6-48B6-8EF6-D573FC0E5350}"/>
                </a:ext>
              </a:extLst>
            </p:cNvPr>
            <p:cNvSpPr/>
            <p:nvPr/>
          </p:nvSpPr>
          <p:spPr>
            <a:xfrm>
              <a:off x="5141151" y="5377643"/>
              <a:ext cx="19050" cy="19050"/>
            </a:xfrm>
            <a:custGeom>
              <a:avLst/>
              <a:gdLst>
                <a:gd name="connsiteX0" fmla="*/ 13989 w 19050"/>
                <a:gd name="connsiteY0" fmla="*/ 7350 h 19050"/>
                <a:gd name="connsiteX1" fmla="*/ 12227 w 19050"/>
                <a:gd name="connsiteY1" fmla="*/ 7359 h 19050"/>
                <a:gd name="connsiteX2" fmla="*/ 7531 w 19050"/>
                <a:gd name="connsiteY2" fmla="*/ 10083 h 19050"/>
                <a:gd name="connsiteX3" fmla="*/ 7493 w 19050"/>
                <a:gd name="connsiteY3" fmla="*/ 11112 h 19050"/>
                <a:gd name="connsiteX4" fmla="*/ 13332 w 19050"/>
                <a:gd name="connsiteY4" fmla="*/ 14646 h 19050"/>
                <a:gd name="connsiteX5" fmla="*/ 15065 w 19050"/>
                <a:gd name="connsiteY5" fmla="*/ 14636 h 19050"/>
                <a:gd name="connsiteX6" fmla="*/ 19780 w 19050"/>
                <a:gd name="connsiteY6" fmla="*/ 11921 h 19050"/>
                <a:gd name="connsiteX7" fmla="*/ 19828 w 19050"/>
                <a:gd name="connsiteY7" fmla="*/ 10883 h 19050"/>
                <a:gd name="connsiteX8" fmla="*/ 13989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50"/>
                  </a:moveTo>
                  <a:cubicBezTo>
                    <a:pt x="13513" y="7074"/>
                    <a:pt x="12732" y="7074"/>
                    <a:pt x="12227" y="7359"/>
                  </a:cubicBezTo>
                  <a:lnTo>
                    <a:pt x="7531" y="10083"/>
                  </a:lnTo>
                  <a:cubicBezTo>
                    <a:pt x="7026" y="10359"/>
                    <a:pt x="7017" y="10826"/>
                    <a:pt x="7493" y="11112"/>
                  </a:cubicBezTo>
                  <a:lnTo>
                    <a:pt x="13332" y="14646"/>
                  </a:lnTo>
                  <a:cubicBezTo>
                    <a:pt x="13798" y="14922"/>
                    <a:pt x="14570" y="14922"/>
                    <a:pt x="15065" y="14636"/>
                  </a:cubicBezTo>
                  <a:lnTo>
                    <a:pt x="19780" y="11921"/>
                  </a:lnTo>
                  <a:cubicBezTo>
                    <a:pt x="20275" y="11636"/>
                    <a:pt x="20295" y="11160"/>
                    <a:pt x="19828" y="10883"/>
                  </a:cubicBezTo>
                  <a:lnTo>
                    <a:pt x="13989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DED260AF-F38D-402A-B2CC-5E5BCDB33B2B}"/>
                </a:ext>
              </a:extLst>
            </p:cNvPr>
            <p:cNvSpPr/>
            <p:nvPr/>
          </p:nvSpPr>
          <p:spPr>
            <a:xfrm>
              <a:off x="5149644" y="5382781"/>
              <a:ext cx="28575" cy="19050"/>
            </a:xfrm>
            <a:custGeom>
              <a:avLst/>
              <a:gdLst>
                <a:gd name="connsiteX0" fmla="*/ 13983 w 28575"/>
                <a:gd name="connsiteY0" fmla="*/ 7365 h 19050"/>
                <a:gd name="connsiteX1" fmla="*/ 12240 w 28575"/>
                <a:gd name="connsiteY1" fmla="*/ 7365 h 19050"/>
                <a:gd name="connsiteX2" fmla="*/ 7525 w 28575"/>
                <a:gd name="connsiteY2" fmla="*/ 10080 h 19050"/>
                <a:gd name="connsiteX3" fmla="*/ 7478 w 28575"/>
                <a:gd name="connsiteY3" fmla="*/ 11109 h 19050"/>
                <a:gd name="connsiteX4" fmla="*/ 20270 w 28575"/>
                <a:gd name="connsiteY4" fmla="*/ 18843 h 19050"/>
                <a:gd name="connsiteX5" fmla="*/ 22003 w 28575"/>
                <a:gd name="connsiteY5" fmla="*/ 18843 h 19050"/>
                <a:gd name="connsiteX6" fmla="*/ 26718 w 28575"/>
                <a:gd name="connsiteY6" fmla="*/ 16119 h 19050"/>
                <a:gd name="connsiteX7" fmla="*/ 26766 w 28575"/>
                <a:gd name="connsiteY7" fmla="*/ 15100 h 19050"/>
                <a:gd name="connsiteX8" fmla="*/ 13983 w 28575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83" y="7365"/>
                  </a:moveTo>
                  <a:cubicBezTo>
                    <a:pt x="13507" y="7070"/>
                    <a:pt x="12736" y="7070"/>
                    <a:pt x="12240" y="7365"/>
                  </a:cubicBezTo>
                  <a:lnTo>
                    <a:pt x="7525" y="10080"/>
                  </a:lnTo>
                  <a:cubicBezTo>
                    <a:pt x="7040" y="10366"/>
                    <a:pt x="7011" y="10832"/>
                    <a:pt x="7478" y="11109"/>
                  </a:cubicBezTo>
                  <a:lnTo>
                    <a:pt x="20270" y="18843"/>
                  </a:lnTo>
                  <a:cubicBezTo>
                    <a:pt x="20727" y="19129"/>
                    <a:pt x="21518" y="19129"/>
                    <a:pt x="22003" y="18843"/>
                  </a:cubicBezTo>
                  <a:lnTo>
                    <a:pt x="26718" y="16119"/>
                  </a:lnTo>
                  <a:cubicBezTo>
                    <a:pt x="27213" y="15843"/>
                    <a:pt x="27233" y="15376"/>
                    <a:pt x="26766" y="15100"/>
                  </a:cubicBezTo>
                  <a:lnTo>
                    <a:pt x="13983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584D4E5-D8F8-4800-981D-ECEAF93FABDA}"/>
                </a:ext>
              </a:extLst>
            </p:cNvPr>
            <p:cNvSpPr/>
            <p:nvPr/>
          </p:nvSpPr>
          <p:spPr>
            <a:xfrm>
              <a:off x="5024972" y="5320316"/>
              <a:ext cx="28575" cy="19050"/>
            </a:xfrm>
            <a:custGeom>
              <a:avLst/>
              <a:gdLst>
                <a:gd name="connsiteX0" fmla="*/ 21212 w 28575"/>
                <a:gd name="connsiteY0" fmla="*/ 7356 h 19050"/>
                <a:gd name="connsiteX1" fmla="*/ 19468 w 28575"/>
                <a:gd name="connsiteY1" fmla="*/ 7375 h 19050"/>
                <a:gd name="connsiteX2" fmla="*/ 7534 w 28575"/>
                <a:gd name="connsiteY2" fmla="*/ 14271 h 19050"/>
                <a:gd name="connsiteX3" fmla="*/ 7477 w 28575"/>
                <a:gd name="connsiteY3" fmla="*/ 15299 h 19050"/>
                <a:gd name="connsiteX4" fmla="*/ 11906 w 28575"/>
                <a:gd name="connsiteY4" fmla="*/ 17976 h 19050"/>
                <a:gd name="connsiteX5" fmla="*/ 13658 w 28575"/>
                <a:gd name="connsiteY5" fmla="*/ 17967 h 19050"/>
                <a:gd name="connsiteX6" fmla="*/ 25584 w 28575"/>
                <a:gd name="connsiteY6" fmla="*/ 11061 h 19050"/>
                <a:gd name="connsiteX7" fmla="*/ 25641 w 28575"/>
                <a:gd name="connsiteY7" fmla="*/ 10032 h 19050"/>
                <a:gd name="connsiteX8" fmla="*/ 21212 w 28575"/>
                <a:gd name="connsiteY8" fmla="*/ 7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21212" y="7356"/>
                  </a:moveTo>
                  <a:cubicBezTo>
                    <a:pt x="20745" y="7070"/>
                    <a:pt x="19964" y="7070"/>
                    <a:pt x="19468" y="7375"/>
                  </a:cubicBezTo>
                  <a:lnTo>
                    <a:pt x="7534" y="14271"/>
                  </a:lnTo>
                  <a:cubicBezTo>
                    <a:pt x="7038" y="14566"/>
                    <a:pt x="7010" y="15023"/>
                    <a:pt x="7477" y="15299"/>
                  </a:cubicBezTo>
                  <a:lnTo>
                    <a:pt x="11906" y="17976"/>
                  </a:lnTo>
                  <a:cubicBezTo>
                    <a:pt x="12392" y="18271"/>
                    <a:pt x="13163" y="18262"/>
                    <a:pt x="13658" y="17967"/>
                  </a:cubicBezTo>
                  <a:lnTo>
                    <a:pt x="25584" y="11061"/>
                  </a:lnTo>
                  <a:cubicBezTo>
                    <a:pt x="26088" y="10775"/>
                    <a:pt x="26117" y="10318"/>
                    <a:pt x="25641" y="10032"/>
                  </a:cubicBezTo>
                  <a:lnTo>
                    <a:pt x="21212" y="7356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ACB2E0E4-1F9F-4512-9CEB-5EC14F8FDBDB}"/>
                </a:ext>
              </a:extLst>
            </p:cNvPr>
            <p:cNvSpPr/>
            <p:nvPr/>
          </p:nvSpPr>
          <p:spPr>
            <a:xfrm>
              <a:off x="5038988" y="5324421"/>
              <a:ext cx="19050" cy="19050"/>
            </a:xfrm>
            <a:custGeom>
              <a:avLst/>
              <a:gdLst>
                <a:gd name="connsiteX0" fmla="*/ 13987 w 19050"/>
                <a:gd name="connsiteY0" fmla="*/ 7365 h 19050"/>
                <a:gd name="connsiteX1" fmla="*/ 12234 w 19050"/>
                <a:gd name="connsiteY1" fmla="*/ 7365 h 19050"/>
                <a:gd name="connsiteX2" fmla="*/ 7529 w 19050"/>
                <a:gd name="connsiteY2" fmla="*/ 10089 h 19050"/>
                <a:gd name="connsiteX3" fmla="*/ 7481 w 19050"/>
                <a:gd name="connsiteY3" fmla="*/ 11128 h 19050"/>
                <a:gd name="connsiteX4" fmla="*/ 14149 w 19050"/>
                <a:gd name="connsiteY4" fmla="*/ 15166 h 19050"/>
                <a:gd name="connsiteX5" fmla="*/ 15892 w 19050"/>
                <a:gd name="connsiteY5" fmla="*/ 15166 h 19050"/>
                <a:gd name="connsiteX6" fmla="*/ 20607 w 19050"/>
                <a:gd name="connsiteY6" fmla="*/ 12423 h 19050"/>
                <a:gd name="connsiteX7" fmla="*/ 20654 w 19050"/>
                <a:gd name="connsiteY7" fmla="*/ 11394 h 19050"/>
                <a:gd name="connsiteX8" fmla="*/ 13987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65"/>
                  </a:moveTo>
                  <a:cubicBezTo>
                    <a:pt x="13511" y="7070"/>
                    <a:pt x="12739" y="7070"/>
                    <a:pt x="12234" y="7365"/>
                  </a:cubicBezTo>
                  <a:lnTo>
                    <a:pt x="7529" y="10089"/>
                  </a:lnTo>
                  <a:cubicBezTo>
                    <a:pt x="7043" y="10366"/>
                    <a:pt x="7005" y="10842"/>
                    <a:pt x="7481" y="11128"/>
                  </a:cubicBezTo>
                  <a:lnTo>
                    <a:pt x="14149" y="15166"/>
                  </a:lnTo>
                  <a:cubicBezTo>
                    <a:pt x="14615" y="15433"/>
                    <a:pt x="15406" y="15433"/>
                    <a:pt x="15892" y="15166"/>
                  </a:cubicBezTo>
                  <a:lnTo>
                    <a:pt x="20607" y="12423"/>
                  </a:lnTo>
                  <a:cubicBezTo>
                    <a:pt x="21092" y="12147"/>
                    <a:pt x="21121" y="11689"/>
                    <a:pt x="20654" y="11394"/>
                  </a:cubicBezTo>
                  <a:lnTo>
                    <a:pt x="13987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7E4FB90-9875-4BC1-A27A-F049D28C731C}"/>
                </a:ext>
              </a:extLst>
            </p:cNvPr>
            <p:cNvSpPr/>
            <p:nvPr/>
          </p:nvSpPr>
          <p:spPr>
            <a:xfrm>
              <a:off x="5048219" y="5330012"/>
              <a:ext cx="19050" cy="19050"/>
            </a:xfrm>
            <a:custGeom>
              <a:avLst/>
              <a:gdLst>
                <a:gd name="connsiteX0" fmla="*/ 13995 w 19050"/>
                <a:gd name="connsiteY0" fmla="*/ 7365 h 19050"/>
                <a:gd name="connsiteX1" fmla="*/ 12233 w 19050"/>
                <a:gd name="connsiteY1" fmla="*/ 7365 h 19050"/>
                <a:gd name="connsiteX2" fmla="*/ 7527 w 19050"/>
                <a:gd name="connsiteY2" fmla="*/ 10089 h 19050"/>
                <a:gd name="connsiteX3" fmla="*/ 7489 w 19050"/>
                <a:gd name="connsiteY3" fmla="*/ 11108 h 19050"/>
                <a:gd name="connsiteX4" fmla="*/ 10794 w 19050"/>
                <a:gd name="connsiteY4" fmla="*/ 13118 h 19050"/>
                <a:gd name="connsiteX5" fmla="*/ 12547 w 19050"/>
                <a:gd name="connsiteY5" fmla="*/ 13118 h 19050"/>
                <a:gd name="connsiteX6" fmla="*/ 17243 w 19050"/>
                <a:gd name="connsiteY6" fmla="*/ 10404 h 19050"/>
                <a:gd name="connsiteX7" fmla="*/ 17290 w 19050"/>
                <a:gd name="connsiteY7" fmla="*/ 9365 h 19050"/>
                <a:gd name="connsiteX8" fmla="*/ 13995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5" y="7365"/>
                  </a:moveTo>
                  <a:cubicBezTo>
                    <a:pt x="13519" y="7060"/>
                    <a:pt x="12738" y="7080"/>
                    <a:pt x="12233" y="7365"/>
                  </a:cubicBezTo>
                  <a:lnTo>
                    <a:pt x="7527" y="10089"/>
                  </a:lnTo>
                  <a:cubicBezTo>
                    <a:pt x="7032" y="10365"/>
                    <a:pt x="7013" y="10832"/>
                    <a:pt x="7489" y="11108"/>
                  </a:cubicBezTo>
                  <a:lnTo>
                    <a:pt x="10794" y="13118"/>
                  </a:lnTo>
                  <a:cubicBezTo>
                    <a:pt x="11252" y="13404"/>
                    <a:pt x="12052" y="13395"/>
                    <a:pt x="12547" y="13118"/>
                  </a:cubicBezTo>
                  <a:lnTo>
                    <a:pt x="17243" y="10404"/>
                  </a:lnTo>
                  <a:cubicBezTo>
                    <a:pt x="17748" y="10108"/>
                    <a:pt x="17767" y="9642"/>
                    <a:pt x="17290" y="9365"/>
                  </a:cubicBezTo>
                  <a:lnTo>
                    <a:pt x="13995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BF06E04D-49E6-48F7-AE75-2EB508917A33}"/>
                </a:ext>
              </a:extLst>
            </p:cNvPr>
            <p:cNvSpPr/>
            <p:nvPr/>
          </p:nvSpPr>
          <p:spPr>
            <a:xfrm>
              <a:off x="5054327" y="5333705"/>
              <a:ext cx="19050" cy="19050"/>
            </a:xfrm>
            <a:custGeom>
              <a:avLst/>
              <a:gdLst>
                <a:gd name="connsiteX0" fmla="*/ 13993 w 19050"/>
                <a:gd name="connsiteY0" fmla="*/ 7358 h 19050"/>
                <a:gd name="connsiteX1" fmla="*/ 12240 w 19050"/>
                <a:gd name="connsiteY1" fmla="*/ 7358 h 19050"/>
                <a:gd name="connsiteX2" fmla="*/ 7525 w 19050"/>
                <a:gd name="connsiteY2" fmla="*/ 10092 h 19050"/>
                <a:gd name="connsiteX3" fmla="*/ 7478 w 19050"/>
                <a:gd name="connsiteY3" fmla="*/ 11120 h 19050"/>
                <a:gd name="connsiteX4" fmla="*/ 10935 w 19050"/>
                <a:gd name="connsiteY4" fmla="*/ 13206 h 19050"/>
                <a:gd name="connsiteX5" fmla="*/ 12688 w 19050"/>
                <a:gd name="connsiteY5" fmla="*/ 13206 h 19050"/>
                <a:gd name="connsiteX6" fmla="*/ 17393 w 19050"/>
                <a:gd name="connsiteY6" fmla="*/ 10482 h 19050"/>
                <a:gd name="connsiteX7" fmla="*/ 17451 w 19050"/>
                <a:gd name="connsiteY7" fmla="*/ 9454 h 19050"/>
                <a:gd name="connsiteX8" fmla="*/ 13993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58"/>
                  </a:moveTo>
                  <a:cubicBezTo>
                    <a:pt x="13507" y="7063"/>
                    <a:pt x="12735" y="7082"/>
                    <a:pt x="12240" y="7358"/>
                  </a:cubicBezTo>
                  <a:lnTo>
                    <a:pt x="7525" y="10092"/>
                  </a:lnTo>
                  <a:cubicBezTo>
                    <a:pt x="7040" y="10368"/>
                    <a:pt x="7011" y="10835"/>
                    <a:pt x="7478" y="11120"/>
                  </a:cubicBezTo>
                  <a:lnTo>
                    <a:pt x="10935" y="13206"/>
                  </a:lnTo>
                  <a:cubicBezTo>
                    <a:pt x="11412" y="13492"/>
                    <a:pt x="12193" y="13492"/>
                    <a:pt x="12688" y="13206"/>
                  </a:cubicBezTo>
                  <a:lnTo>
                    <a:pt x="17393" y="10482"/>
                  </a:lnTo>
                  <a:cubicBezTo>
                    <a:pt x="17889" y="10206"/>
                    <a:pt x="17917" y="9730"/>
                    <a:pt x="17451" y="9454"/>
                  </a:cubicBezTo>
                  <a:lnTo>
                    <a:pt x="13993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F23356D-C72F-4B4C-BAC0-F555DABC6F7C}"/>
                </a:ext>
              </a:extLst>
            </p:cNvPr>
            <p:cNvSpPr/>
            <p:nvPr/>
          </p:nvSpPr>
          <p:spPr>
            <a:xfrm>
              <a:off x="5060434" y="5337406"/>
              <a:ext cx="28575" cy="19050"/>
            </a:xfrm>
            <a:custGeom>
              <a:avLst/>
              <a:gdLst>
                <a:gd name="connsiteX0" fmla="*/ 13982 w 28575"/>
                <a:gd name="connsiteY0" fmla="*/ 7353 h 19050"/>
                <a:gd name="connsiteX1" fmla="*/ 12229 w 28575"/>
                <a:gd name="connsiteY1" fmla="*/ 7363 h 19050"/>
                <a:gd name="connsiteX2" fmla="*/ 7533 w 28575"/>
                <a:gd name="connsiteY2" fmla="*/ 10087 h 19050"/>
                <a:gd name="connsiteX3" fmla="*/ 7476 w 28575"/>
                <a:gd name="connsiteY3" fmla="*/ 11116 h 19050"/>
                <a:gd name="connsiteX4" fmla="*/ 17058 w 28575"/>
                <a:gd name="connsiteY4" fmla="*/ 16907 h 19050"/>
                <a:gd name="connsiteX5" fmla="*/ 18811 w 28575"/>
                <a:gd name="connsiteY5" fmla="*/ 16907 h 19050"/>
                <a:gd name="connsiteX6" fmla="*/ 23516 w 28575"/>
                <a:gd name="connsiteY6" fmla="*/ 14173 h 19050"/>
                <a:gd name="connsiteX7" fmla="*/ 23564 w 28575"/>
                <a:gd name="connsiteY7" fmla="*/ 13145 h 19050"/>
                <a:gd name="connsiteX8" fmla="*/ 13982 w 28575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82" y="7353"/>
                  </a:moveTo>
                  <a:cubicBezTo>
                    <a:pt x="13525" y="7068"/>
                    <a:pt x="12725" y="7077"/>
                    <a:pt x="12229" y="7363"/>
                  </a:cubicBezTo>
                  <a:lnTo>
                    <a:pt x="7533" y="10087"/>
                  </a:lnTo>
                  <a:cubicBezTo>
                    <a:pt x="7029" y="10354"/>
                    <a:pt x="7019" y="10830"/>
                    <a:pt x="7476" y="11116"/>
                  </a:cubicBezTo>
                  <a:lnTo>
                    <a:pt x="17058" y="16907"/>
                  </a:lnTo>
                  <a:cubicBezTo>
                    <a:pt x="17535" y="17193"/>
                    <a:pt x="18316" y="17193"/>
                    <a:pt x="18811" y="16907"/>
                  </a:cubicBezTo>
                  <a:lnTo>
                    <a:pt x="23516" y="14173"/>
                  </a:lnTo>
                  <a:cubicBezTo>
                    <a:pt x="24012" y="13897"/>
                    <a:pt x="24040" y="13430"/>
                    <a:pt x="23564" y="13145"/>
                  </a:cubicBezTo>
                  <a:lnTo>
                    <a:pt x="13982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73BBF2F-0A95-423B-8DB8-4D6B3B1078B9}"/>
                </a:ext>
              </a:extLst>
            </p:cNvPr>
            <p:cNvSpPr/>
            <p:nvPr/>
          </p:nvSpPr>
          <p:spPr>
            <a:xfrm>
              <a:off x="5072535" y="5344741"/>
              <a:ext cx="19050" cy="19050"/>
            </a:xfrm>
            <a:custGeom>
              <a:avLst/>
              <a:gdLst>
                <a:gd name="connsiteX0" fmla="*/ 13977 w 19050"/>
                <a:gd name="connsiteY0" fmla="*/ 7342 h 19050"/>
                <a:gd name="connsiteX1" fmla="*/ 12244 w 19050"/>
                <a:gd name="connsiteY1" fmla="*/ 7352 h 19050"/>
                <a:gd name="connsiteX2" fmla="*/ 7529 w 19050"/>
                <a:gd name="connsiteY2" fmla="*/ 10086 h 19050"/>
                <a:gd name="connsiteX3" fmla="*/ 7481 w 19050"/>
                <a:gd name="connsiteY3" fmla="*/ 11105 h 19050"/>
                <a:gd name="connsiteX4" fmla="*/ 13320 w 19050"/>
                <a:gd name="connsiteY4" fmla="*/ 14648 h 19050"/>
                <a:gd name="connsiteX5" fmla="*/ 15063 w 19050"/>
                <a:gd name="connsiteY5" fmla="*/ 14648 h 19050"/>
                <a:gd name="connsiteX6" fmla="*/ 19778 w 19050"/>
                <a:gd name="connsiteY6" fmla="*/ 11915 h 19050"/>
                <a:gd name="connsiteX7" fmla="*/ 19825 w 19050"/>
                <a:gd name="connsiteY7" fmla="*/ 10895 h 19050"/>
                <a:gd name="connsiteX8" fmla="*/ 13977 w 19050"/>
                <a:gd name="connsiteY8" fmla="*/ 73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42"/>
                  </a:moveTo>
                  <a:cubicBezTo>
                    <a:pt x="13510" y="7076"/>
                    <a:pt x="12729" y="7076"/>
                    <a:pt x="12244" y="7352"/>
                  </a:cubicBezTo>
                  <a:lnTo>
                    <a:pt x="7529" y="10086"/>
                  </a:lnTo>
                  <a:cubicBezTo>
                    <a:pt x="7034" y="10372"/>
                    <a:pt x="7014" y="10829"/>
                    <a:pt x="7481" y="11105"/>
                  </a:cubicBezTo>
                  <a:lnTo>
                    <a:pt x="13320" y="14648"/>
                  </a:lnTo>
                  <a:cubicBezTo>
                    <a:pt x="13796" y="14934"/>
                    <a:pt x="14577" y="14925"/>
                    <a:pt x="15063" y="14648"/>
                  </a:cubicBezTo>
                  <a:lnTo>
                    <a:pt x="19778" y="11915"/>
                  </a:lnTo>
                  <a:cubicBezTo>
                    <a:pt x="20273" y="11638"/>
                    <a:pt x="20292" y="11172"/>
                    <a:pt x="19825" y="10895"/>
                  </a:cubicBezTo>
                  <a:lnTo>
                    <a:pt x="13977" y="734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1FDB9C2-AAB7-4B6B-9D30-F78D95901CC3}"/>
                </a:ext>
              </a:extLst>
            </p:cNvPr>
            <p:cNvSpPr/>
            <p:nvPr/>
          </p:nvSpPr>
          <p:spPr>
            <a:xfrm>
              <a:off x="5080896" y="5349796"/>
              <a:ext cx="19050" cy="19050"/>
            </a:xfrm>
            <a:custGeom>
              <a:avLst/>
              <a:gdLst>
                <a:gd name="connsiteX0" fmla="*/ 13999 w 19050"/>
                <a:gd name="connsiteY0" fmla="*/ 7365 h 19050"/>
                <a:gd name="connsiteX1" fmla="*/ 12246 w 19050"/>
                <a:gd name="connsiteY1" fmla="*/ 7365 h 19050"/>
                <a:gd name="connsiteX2" fmla="*/ 7531 w 19050"/>
                <a:gd name="connsiteY2" fmla="*/ 10089 h 19050"/>
                <a:gd name="connsiteX3" fmla="*/ 7493 w 19050"/>
                <a:gd name="connsiteY3" fmla="*/ 11128 h 19050"/>
                <a:gd name="connsiteX4" fmla="*/ 13332 w 19050"/>
                <a:gd name="connsiteY4" fmla="*/ 14652 h 19050"/>
                <a:gd name="connsiteX5" fmla="*/ 15075 w 19050"/>
                <a:gd name="connsiteY5" fmla="*/ 14652 h 19050"/>
                <a:gd name="connsiteX6" fmla="*/ 19780 w 19050"/>
                <a:gd name="connsiteY6" fmla="*/ 11937 h 19050"/>
                <a:gd name="connsiteX7" fmla="*/ 19828 w 19050"/>
                <a:gd name="connsiteY7" fmla="*/ 10899 h 19050"/>
                <a:gd name="connsiteX8" fmla="*/ 13999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9" y="7365"/>
                  </a:moveTo>
                  <a:cubicBezTo>
                    <a:pt x="13522" y="7070"/>
                    <a:pt x="12732" y="7070"/>
                    <a:pt x="12246" y="7365"/>
                  </a:cubicBezTo>
                  <a:lnTo>
                    <a:pt x="7531" y="10089"/>
                  </a:lnTo>
                  <a:cubicBezTo>
                    <a:pt x="7036" y="10356"/>
                    <a:pt x="7007" y="10842"/>
                    <a:pt x="7493" y="11128"/>
                  </a:cubicBezTo>
                  <a:lnTo>
                    <a:pt x="13332" y="14652"/>
                  </a:lnTo>
                  <a:cubicBezTo>
                    <a:pt x="13798" y="14928"/>
                    <a:pt x="14580" y="14928"/>
                    <a:pt x="15075" y="14652"/>
                  </a:cubicBezTo>
                  <a:lnTo>
                    <a:pt x="19780" y="11937"/>
                  </a:lnTo>
                  <a:cubicBezTo>
                    <a:pt x="20276" y="11651"/>
                    <a:pt x="20304" y="11166"/>
                    <a:pt x="19828" y="10899"/>
                  </a:cubicBezTo>
                  <a:lnTo>
                    <a:pt x="13999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B5DA69D-F92B-4A39-8013-08C326AF6455}"/>
                </a:ext>
              </a:extLst>
            </p:cNvPr>
            <p:cNvSpPr/>
            <p:nvPr/>
          </p:nvSpPr>
          <p:spPr>
            <a:xfrm>
              <a:off x="5089278" y="5354868"/>
              <a:ext cx="19050" cy="19050"/>
            </a:xfrm>
            <a:custGeom>
              <a:avLst/>
              <a:gdLst>
                <a:gd name="connsiteX0" fmla="*/ 13980 w 19050"/>
                <a:gd name="connsiteY0" fmla="*/ 7351 h 19050"/>
                <a:gd name="connsiteX1" fmla="*/ 12236 w 19050"/>
                <a:gd name="connsiteY1" fmla="*/ 7351 h 19050"/>
                <a:gd name="connsiteX2" fmla="*/ 7522 w 19050"/>
                <a:gd name="connsiteY2" fmla="*/ 10094 h 19050"/>
                <a:gd name="connsiteX3" fmla="*/ 7474 w 19050"/>
                <a:gd name="connsiteY3" fmla="*/ 11113 h 19050"/>
                <a:gd name="connsiteX4" fmla="*/ 13322 w 19050"/>
                <a:gd name="connsiteY4" fmla="*/ 14657 h 19050"/>
                <a:gd name="connsiteX5" fmla="*/ 15065 w 19050"/>
                <a:gd name="connsiteY5" fmla="*/ 14657 h 19050"/>
                <a:gd name="connsiteX6" fmla="*/ 19780 w 19050"/>
                <a:gd name="connsiteY6" fmla="*/ 11913 h 19050"/>
                <a:gd name="connsiteX7" fmla="*/ 19819 w 19050"/>
                <a:gd name="connsiteY7" fmla="*/ 10885 h 19050"/>
                <a:gd name="connsiteX8" fmla="*/ 13980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51"/>
                  </a:moveTo>
                  <a:cubicBezTo>
                    <a:pt x="13513" y="7075"/>
                    <a:pt x="12732" y="7075"/>
                    <a:pt x="12236" y="7351"/>
                  </a:cubicBezTo>
                  <a:lnTo>
                    <a:pt x="7522" y="10094"/>
                  </a:lnTo>
                  <a:cubicBezTo>
                    <a:pt x="7036" y="10361"/>
                    <a:pt x="7017" y="10828"/>
                    <a:pt x="7474" y="11113"/>
                  </a:cubicBezTo>
                  <a:lnTo>
                    <a:pt x="13322" y="14657"/>
                  </a:lnTo>
                  <a:cubicBezTo>
                    <a:pt x="13789" y="14933"/>
                    <a:pt x="14580" y="14933"/>
                    <a:pt x="15065" y="14657"/>
                  </a:cubicBezTo>
                  <a:lnTo>
                    <a:pt x="19780" y="11913"/>
                  </a:lnTo>
                  <a:cubicBezTo>
                    <a:pt x="20276" y="11637"/>
                    <a:pt x="20295" y="11170"/>
                    <a:pt x="19819" y="10885"/>
                  </a:cubicBezTo>
                  <a:lnTo>
                    <a:pt x="13980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8F5BCBA-DF3F-402C-B7E5-BDD03E89BE63}"/>
                </a:ext>
              </a:extLst>
            </p:cNvPr>
            <p:cNvSpPr/>
            <p:nvPr/>
          </p:nvSpPr>
          <p:spPr>
            <a:xfrm>
              <a:off x="5097637" y="5359928"/>
              <a:ext cx="19050" cy="19050"/>
            </a:xfrm>
            <a:custGeom>
              <a:avLst/>
              <a:gdLst>
                <a:gd name="connsiteX0" fmla="*/ 13993 w 19050"/>
                <a:gd name="connsiteY0" fmla="*/ 7349 h 19050"/>
                <a:gd name="connsiteX1" fmla="*/ 12240 w 19050"/>
                <a:gd name="connsiteY1" fmla="*/ 7368 h 19050"/>
                <a:gd name="connsiteX2" fmla="*/ 7525 w 19050"/>
                <a:gd name="connsiteY2" fmla="*/ 10092 h 19050"/>
                <a:gd name="connsiteX3" fmla="*/ 7478 w 19050"/>
                <a:gd name="connsiteY3" fmla="*/ 11111 h 19050"/>
                <a:gd name="connsiteX4" fmla="*/ 13316 w 19050"/>
                <a:gd name="connsiteY4" fmla="*/ 14645 h 19050"/>
                <a:gd name="connsiteX5" fmla="*/ 15069 w 19050"/>
                <a:gd name="connsiteY5" fmla="*/ 14645 h 19050"/>
                <a:gd name="connsiteX6" fmla="*/ 19774 w 19050"/>
                <a:gd name="connsiteY6" fmla="*/ 11921 h 19050"/>
                <a:gd name="connsiteX7" fmla="*/ 19822 w 19050"/>
                <a:gd name="connsiteY7" fmla="*/ 10902 h 19050"/>
                <a:gd name="connsiteX8" fmla="*/ 13993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49"/>
                  </a:moveTo>
                  <a:cubicBezTo>
                    <a:pt x="13507" y="7072"/>
                    <a:pt x="12736" y="7072"/>
                    <a:pt x="12240" y="7368"/>
                  </a:cubicBezTo>
                  <a:lnTo>
                    <a:pt x="7525" y="10092"/>
                  </a:lnTo>
                  <a:cubicBezTo>
                    <a:pt x="7039" y="10359"/>
                    <a:pt x="7011" y="10835"/>
                    <a:pt x="7478" y="11111"/>
                  </a:cubicBezTo>
                  <a:lnTo>
                    <a:pt x="13316" y="14645"/>
                  </a:lnTo>
                  <a:cubicBezTo>
                    <a:pt x="13802" y="14931"/>
                    <a:pt x="14584" y="14931"/>
                    <a:pt x="15069" y="14645"/>
                  </a:cubicBezTo>
                  <a:lnTo>
                    <a:pt x="19774" y="11921"/>
                  </a:lnTo>
                  <a:cubicBezTo>
                    <a:pt x="20279" y="11644"/>
                    <a:pt x="20308" y="11168"/>
                    <a:pt x="19822" y="10902"/>
                  </a:cubicBezTo>
                  <a:lnTo>
                    <a:pt x="13993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8EA3F91-55A9-4D87-A75A-2D0E220C7D12}"/>
                </a:ext>
              </a:extLst>
            </p:cNvPr>
            <p:cNvSpPr/>
            <p:nvPr/>
          </p:nvSpPr>
          <p:spPr>
            <a:xfrm>
              <a:off x="5106027" y="5365008"/>
              <a:ext cx="19050" cy="19050"/>
            </a:xfrm>
            <a:custGeom>
              <a:avLst/>
              <a:gdLst>
                <a:gd name="connsiteX0" fmla="*/ 13985 w 19050"/>
                <a:gd name="connsiteY0" fmla="*/ 7345 h 19050"/>
                <a:gd name="connsiteX1" fmla="*/ 12233 w 19050"/>
                <a:gd name="connsiteY1" fmla="*/ 7364 h 19050"/>
                <a:gd name="connsiteX2" fmla="*/ 7527 w 19050"/>
                <a:gd name="connsiteY2" fmla="*/ 10088 h 19050"/>
                <a:gd name="connsiteX3" fmla="*/ 7489 w 19050"/>
                <a:gd name="connsiteY3" fmla="*/ 11117 h 19050"/>
                <a:gd name="connsiteX4" fmla="*/ 13338 w 19050"/>
                <a:gd name="connsiteY4" fmla="*/ 14651 h 19050"/>
                <a:gd name="connsiteX5" fmla="*/ 15071 w 19050"/>
                <a:gd name="connsiteY5" fmla="*/ 14641 h 19050"/>
                <a:gd name="connsiteX6" fmla="*/ 19777 w 19050"/>
                <a:gd name="connsiteY6" fmla="*/ 11917 h 19050"/>
                <a:gd name="connsiteX7" fmla="*/ 19834 w 19050"/>
                <a:gd name="connsiteY7" fmla="*/ 10888 h 19050"/>
                <a:gd name="connsiteX8" fmla="*/ 13985 w 19050"/>
                <a:gd name="connsiteY8" fmla="*/ 73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45"/>
                  </a:moveTo>
                  <a:cubicBezTo>
                    <a:pt x="13509" y="7069"/>
                    <a:pt x="12728" y="7078"/>
                    <a:pt x="12233" y="7364"/>
                  </a:cubicBezTo>
                  <a:lnTo>
                    <a:pt x="7527" y="10088"/>
                  </a:lnTo>
                  <a:cubicBezTo>
                    <a:pt x="7032" y="10355"/>
                    <a:pt x="7013" y="10822"/>
                    <a:pt x="7489" y="11117"/>
                  </a:cubicBezTo>
                  <a:lnTo>
                    <a:pt x="13338" y="14651"/>
                  </a:lnTo>
                  <a:cubicBezTo>
                    <a:pt x="13804" y="14927"/>
                    <a:pt x="14585" y="14927"/>
                    <a:pt x="15071" y="14641"/>
                  </a:cubicBezTo>
                  <a:lnTo>
                    <a:pt x="19777" y="11917"/>
                  </a:lnTo>
                  <a:cubicBezTo>
                    <a:pt x="20281" y="11641"/>
                    <a:pt x="20300" y="11165"/>
                    <a:pt x="19834" y="10888"/>
                  </a:cubicBezTo>
                  <a:lnTo>
                    <a:pt x="13985" y="734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72CAE1D-AADF-4748-8299-D5B6D2CEE461}"/>
                </a:ext>
              </a:extLst>
            </p:cNvPr>
            <p:cNvSpPr/>
            <p:nvPr/>
          </p:nvSpPr>
          <p:spPr>
            <a:xfrm>
              <a:off x="5114396" y="5370079"/>
              <a:ext cx="19050" cy="19050"/>
            </a:xfrm>
            <a:custGeom>
              <a:avLst/>
              <a:gdLst>
                <a:gd name="connsiteX0" fmla="*/ 13988 w 19050"/>
                <a:gd name="connsiteY0" fmla="*/ 7351 h 19050"/>
                <a:gd name="connsiteX1" fmla="*/ 12236 w 19050"/>
                <a:gd name="connsiteY1" fmla="*/ 7351 h 19050"/>
                <a:gd name="connsiteX2" fmla="*/ 7520 w 19050"/>
                <a:gd name="connsiteY2" fmla="*/ 10085 h 19050"/>
                <a:gd name="connsiteX3" fmla="*/ 7482 w 19050"/>
                <a:gd name="connsiteY3" fmla="*/ 11113 h 19050"/>
                <a:gd name="connsiteX4" fmla="*/ 13321 w 19050"/>
                <a:gd name="connsiteY4" fmla="*/ 14638 h 19050"/>
                <a:gd name="connsiteX5" fmla="*/ 15064 w 19050"/>
                <a:gd name="connsiteY5" fmla="*/ 14638 h 19050"/>
                <a:gd name="connsiteX6" fmla="*/ 19779 w 19050"/>
                <a:gd name="connsiteY6" fmla="*/ 11914 h 19050"/>
                <a:gd name="connsiteX7" fmla="*/ 19827 w 19050"/>
                <a:gd name="connsiteY7" fmla="*/ 10875 h 19050"/>
                <a:gd name="connsiteX8" fmla="*/ 13988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8" y="7351"/>
                  </a:moveTo>
                  <a:cubicBezTo>
                    <a:pt x="13512" y="7065"/>
                    <a:pt x="12721" y="7084"/>
                    <a:pt x="12236" y="7351"/>
                  </a:cubicBezTo>
                  <a:lnTo>
                    <a:pt x="7520" y="10085"/>
                  </a:lnTo>
                  <a:cubicBezTo>
                    <a:pt x="7044" y="10361"/>
                    <a:pt x="7006" y="10828"/>
                    <a:pt x="7482" y="11113"/>
                  </a:cubicBezTo>
                  <a:lnTo>
                    <a:pt x="13321" y="14638"/>
                  </a:lnTo>
                  <a:cubicBezTo>
                    <a:pt x="13788" y="14933"/>
                    <a:pt x="14578" y="14933"/>
                    <a:pt x="15064" y="14638"/>
                  </a:cubicBezTo>
                  <a:lnTo>
                    <a:pt x="19779" y="11914"/>
                  </a:lnTo>
                  <a:cubicBezTo>
                    <a:pt x="20265" y="11637"/>
                    <a:pt x="20294" y="11171"/>
                    <a:pt x="19827" y="10875"/>
                  </a:cubicBezTo>
                  <a:lnTo>
                    <a:pt x="13988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CC52950-22F0-4D90-A7E9-E33AD22BB768}"/>
                </a:ext>
              </a:extLst>
            </p:cNvPr>
            <p:cNvSpPr/>
            <p:nvPr/>
          </p:nvSpPr>
          <p:spPr>
            <a:xfrm>
              <a:off x="5122765" y="5375146"/>
              <a:ext cx="19050" cy="19050"/>
            </a:xfrm>
            <a:custGeom>
              <a:avLst/>
              <a:gdLst>
                <a:gd name="connsiteX0" fmla="*/ 13982 w 19050"/>
                <a:gd name="connsiteY0" fmla="*/ 7351 h 19050"/>
                <a:gd name="connsiteX1" fmla="*/ 12229 w 19050"/>
                <a:gd name="connsiteY1" fmla="*/ 7351 h 19050"/>
                <a:gd name="connsiteX2" fmla="*/ 7524 w 19050"/>
                <a:gd name="connsiteY2" fmla="*/ 10085 h 19050"/>
                <a:gd name="connsiteX3" fmla="*/ 7486 w 19050"/>
                <a:gd name="connsiteY3" fmla="*/ 11113 h 19050"/>
                <a:gd name="connsiteX4" fmla="*/ 13325 w 19050"/>
                <a:gd name="connsiteY4" fmla="*/ 14647 h 19050"/>
                <a:gd name="connsiteX5" fmla="*/ 15077 w 19050"/>
                <a:gd name="connsiteY5" fmla="*/ 14647 h 19050"/>
                <a:gd name="connsiteX6" fmla="*/ 19783 w 19050"/>
                <a:gd name="connsiteY6" fmla="*/ 11923 h 19050"/>
                <a:gd name="connsiteX7" fmla="*/ 19830 w 19050"/>
                <a:gd name="connsiteY7" fmla="*/ 10885 h 19050"/>
                <a:gd name="connsiteX8" fmla="*/ 13982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51"/>
                  </a:moveTo>
                  <a:cubicBezTo>
                    <a:pt x="13515" y="7075"/>
                    <a:pt x="12734" y="7075"/>
                    <a:pt x="12229" y="7351"/>
                  </a:cubicBezTo>
                  <a:lnTo>
                    <a:pt x="7524" y="10085"/>
                  </a:lnTo>
                  <a:cubicBezTo>
                    <a:pt x="7038" y="10351"/>
                    <a:pt x="7010" y="10818"/>
                    <a:pt x="7486" y="11113"/>
                  </a:cubicBezTo>
                  <a:lnTo>
                    <a:pt x="13325" y="14647"/>
                  </a:lnTo>
                  <a:cubicBezTo>
                    <a:pt x="13810" y="14933"/>
                    <a:pt x="14582" y="14914"/>
                    <a:pt x="15077" y="14647"/>
                  </a:cubicBezTo>
                  <a:lnTo>
                    <a:pt x="19783" y="11923"/>
                  </a:lnTo>
                  <a:cubicBezTo>
                    <a:pt x="20268" y="11628"/>
                    <a:pt x="20307" y="11171"/>
                    <a:pt x="19830" y="10885"/>
                  </a:cubicBezTo>
                  <a:lnTo>
                    <a:pt x="13982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4F8C021-3039-45C3-8A61-86E5E230094E}"/>
                </a:ext>
              </a:extLst>
            </p:cNvPr>
            <p:cNvSpPr/>
            <p:nvPr/>
          </p:nvSpPr>
          <p:spPr>
            <a:xfrm>
              <a:off x="5131133" y="5380202"/>
              <a:ext cx="19050" cy="19050"/>
            </a:xfrm>
            <a:custGeom>
              <a:avLst/>
              <a:gdLst>
                <a:gd name="connsiteX0" fmla="*/ 13987 w 19050"/>
                <a:gd name="connsiteY0" fmla="*/ 7353 h 19050"/>
                <a:gd name="connsiteX1" fmla="*/ 12234 w 19050"/>
                <a:gd name="connsiteY1" fmla="*/ 7363 h 19050"/>
                <a:gd name="connsiteX2" fmla="*/ 7529 w 19050"/>
                <a:gd name="connsiteY2" fmla="*/ 10087 h 19050"/>
                <a:gd name="connsiteX3" fmla="*/ 7481 w 19050"/>
                <a:gd name="connsiteY3" fmla="*/ 11116 h 19050"/>
                <a:gd name="connsiteX4" fmla="*/ 13320 w 19050"/>
                <a:gd name="connsiteY4" fmla="*/ 14640 h 19050"/>
                <a:gd name="connsiteX5" fmla="*/ 15073 w 19050"/>
                <a:gd name="connsiteY5" fmla="*/ 14659 h 19050"/>
                <a:gd name="connsiteX6" fmla="*/ 19778 w 19050"/>
                <a:gd name="connsiteY6" fmla="*/ 11916 h 19050"/>
                <a:gd name="connsiteX7" fmla="*/ 19835 w 19050"/>
                <a:gd name="connsiteY7" fmla="*/ 10887 h 19050"/>
                <a:gd name="connsiteX8" fmla="*/ 13987 w 19050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3"/>
                  </a:moveTo>
                  <a:cubicBezTo>
                    <a:pt x="13520" y="7068"/>
                    <a:pt x="12729" y="7077"/>
                    <a:pt x="12234" y="7363"/>
                  </a:cubicBezTo>
                  <a:lnTo>
                    <a:pt x="7529" y="10087"/>
                  </a:lnTo>
                  <a:cubicBezTo>
                    <a:pt x="7034" y="10363"/>
                    <a:pt x="7014" y="10830"/>
                    <a:pt x="7481" y="11116"/>
                  </a:cubicBezTo>
                  <a:lnTo>
                    <a:pt x="13320" y="14640"/>
                  </a:lnTo>
                  <a:cubicBezTo>
                    <a:pt x="13796" y="14935"/>
                    <a:pt x="14577" y="14935"/>
                    <a:pt x="15073" y="14659"/>
                  </a:cubicBezTo>
                  <a:lnTo>
                    <a:pt x="19778" y="11916"/>
                  </a:lnTo>
                  <a:cubicBezTo>
                    <a:pt x="20273" y="11649"/>
                    <a:pt x="20302" y="11182"/>
                    <a:pt x="19835" y="10887"/>
                  </a:cubicBezTo>
                  <a:lnTo>
                    <a:pt x="13987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9CD82A2A-B39A-4E25-8B7A-C84283DB8BD1}"/>
                </a:ext>
              </a:extLst>
            </p:cNvPr>
            <p:cNvSpPr/>
            <p:nvPr/>
          </p:nvSpPr>
          <p:spPr>
            <a:xfrm>
              <a:off x="5139506" y="5385266"/>
              <a:ext cx="19050" cy="19050"/>
            </a:xfrm>
            <a:custGeom>
              <a:avLst/>
              <a:gdLst>
                <a:gd name="connsiteX0" fmla="*/ 13987 w 19050"/>
                <a:gd name="connsiteY0" fmla="*/ 7357 h 19050"/>
                <a:gd name="connsiteX1" fmla="*/ 12234 w 19050"/>
                <a:gd name="connsiteY1" fmla="*/ 7366 h 19050"/>
                <a:gd name="connsiteX2" fmla="*/ 7529 w 19050"/>
                <a:gd name="connsiteY2" fmla="*/ 10090 h 19050"/>
                <a:gd name="connsiteX3" fmla="*/ 7481 w 19050"/>
                <a:gd name="connsiteY3" fmla="*/ 11119 h 19050"/>
                <a:gd name="connsiteX4" fmla="*/ 13320 w 19050"/>
                <a:gd name="connsiteY4" fmla="*/ 14653 h 19050"/>
                <a:gd name="connsiteX5" fmla="*/ 15063 w 19050"/>
                <a:gd name="connsiteY5" fmla="*/ 14653 h 19050"/>
                <a:gd name="connsiteX6" fmla="*/ 19768 w 19050"/>
                <a:gd name="connsiteY6" fmla="*/ 11919 h 19050"/>
                <a:gd name="connsiteX7" fmla="*/ 19825 w 19050"/>
                <a:gd name="connsiteY7" fmla="*/ 10891 h 19050"/>
                <a:gd name="connsiteX8" fmla="*/ 13987 w 19050"/>
                <a:gd name="connsiteY8" fmla="*/ 73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7"/>
                  </a:moveTo>
                  <a:cubicBezTo>
                    <a:pt x="13510" y="7071"/>
                    <a:pt x="12739" y="7071"/>
                    <a:pt x="12234" y="7366"/>
                  </a:cubicBezTo>
                  <a:lnTo>
                    <a:pt x="7529" y="10090"/>
                  </a:lnTo>
                  <a:cubicBezTo>
                    <a:pt x="7034" y="10367"/>
                    <a:pt x="7014" y="10843"/>
                    <a:pt x="7481" y="11119"/>
                  </a:cubicBezTo>
                  <a:lnTo>
                    <a:pt x="13320" y="14653"/>
                  </a:lnTo>
                  <a:cubicBezTo>
                    <a:pt x="13796" y="14920"/>
                    <a:pt x="14577" y="14920"/>
                    <a:pt x="15063" y="14653"/>
                  </a:cubicBezTo>
                  <a:lnTo>
                    <a:pt x="19768" y="11919"/>
                  </a:lnTo>
                  <a:cubicBezTo>
                    <a:pt x="20273" y="11643"/>
                    <a:pt x="20292" y="11176"/>
                    <a:pt x="19825" y="10891"/>
                  </a:cubicBezTo>
                  <a:lnTo>
                    <a:pt x="13987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E5F931E-7500-4079-BFEC-765F8DE483DF}"/>
                </a:ext>
              </a:extLst>
            </p:cNvPr>
            <p:cNvSpPr/>
            <p:nvPr/>
          </p:nvSpPr>
          <p:spPr>
            <a:xfrm>
              <a:off x="5147870" y="5390340"/>
              <a:ext cx="19050" cy="19050"/>
            </a:xfrm>
            <a:custGeom>
              <a:avLst/>
              <a:gdLst>
                <a:gd name="connsiteX0" fmla="*/ 13995 w 19050"/>
                <a:gd name="connsiteY0" fmla="*/ 7350 h 19050"/>
                <a:gd name="connsiteX1" fmla="*/ 12233 w 19050"/>
                <a:gd name="connsiteY1" fmla="*/ 7359 h 19050"/>
                <a:gd name="connsiteX2" fmla="*/ 7528 w 19050"/>
                <a:gd name="connsiteY2" fmla="*/ 10083 h 19050"/>
                <a:gd name="connsiteX3" fmla="*/ 7489 w 19050"/>
                <a:gd name="connsiteY3" fmla="*/ 11112 h 19050"/>
                <a:gd name="connsiteX4" fmla="*/ 13328 w 19050"/>
                <a:gd name="connsiteY4" fmla="*/ 14656 h 19050"/>
                <a:gd name="connsiteX5" fmla="*/ 15081 w 19050"/>
                <a:gd name="connsiteY5" fmla="*/ 14656 h 19050"/>
                <a:gd name="connsiteX6" fmla="*/ 19777 w 19050"/>
                <a:gd name="connsiteY6" fmla="*/ 11922 h 19050"/>
                <a:gd name="connsiteX7" fmla="*/ 19824 w 19050"/>
                <a:gd name="connsiteY7" fmla="*/ 10883 h 19050"/>
                <a:gd name="connsiteX8" fmla="*/ 13995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5" y="7350"/>
                  </a:moveTo>
                  <a:cubicBezTo>
                    <a:pt x="13509" y="7073"/>
                    <a:pt x="12738" y="7073"/>
                    <a:pt x="12233" y="7359"/>
                  </a:cubicBezTo>
                  <a:lnTo>
                    <a:pt x="7528" y="10083"/>
                  </a:lnTo>
                  <a:cubicBezTo>
                    <a:pt x="7032" y="10360"/>
                    <a:pt x="7013" y="10826"/>
                    <a:pt x="7489" y="11112"/>
                  </a:cubicBezTo>
                  <a:lnTo>
                    <a:pt x="13328" y="14656"/>
                  </a:lnTo>
                  <a:cubicBezTo>
                    <a:pt x="13785" y="14922"/>
                    <a:pt x="14586" y="14922"/>
                    <a:pt x="15081" y="14656"/>
                  </a:cubicBezTo>
                  <a:lnTo>
                    <a:pt x="19777" y="11922"/>
                  </a:lnTo>
                  <a:cubicBezTo>
                    <a:pt x="20281" y="11636"/>
                    <a:pt x="20291" y="11169"/>
                    <a:pt x="19824" y="10883"/>
                  </a:cubicBezTo>
                  <a:lnTo>
                    <a:pt x="13995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A4C425E-889A-450A-A0CD-F5B2F280E2E1}"/>
                </a:ext>
              </a:extLst>
            </p:cNvPr>
            <p:cNvSpPr/>
            <p:nvPr/>
          </p:nvSpPr>
          <p:spPr>
            <a:xfrm>
              <a:off x="5034480" y="5330271"/>
              <a:ext cx="19050" cy="19050"/>
            </a:xfrm>
            <a:custGeom>
              <a:avLst/>
              <a:gdLst>
                <a:gd name="connsiteX0" fmla="*/ 13989 w 19050"/>
                <a:gd name="connsiteY0" fmla="*/ 7355 h 19050"/>
                <a:gd name="connsiteX1" fmla="*/ 12256 w 19050"/>
                <a:gd name="connsiteY1" fmla="*/ 7355 h 19050"/>
                <a:gd name="connsiteX2" fmla="*/ 7541 w 19050"/>
                <a:gd name="connsiteY2" fmla="*/ 10069 h 19050"/>
                <a:gd name="connsiteX3" fmla="*/ 7484 w 19050"/>
                <a:gd name="connsiteY3" fmla="*/ 11098 h 19050"/>
                <a:gd name="connsiteX4" fmla="*/ 13332 w 19050"/>
                <a:gd name="connsiteY4" fmla="*/ 14632 h 19050"/>
                <a:gd name="connsiteX5" fmla="*/ 15075 w 19050"/>
                <a:gd name="connsiteY5" fmla="*/ 14632 h 19050"/>
                <a:gd name="connsiteX6" fmla="*/ 19790 w 19050"/>
                <a:gd name="connsiteY6" fmla="*/ 11908 h 19050"/>
                <a:gd name="connsiteX7" fmla="*/ 19828 w 19050"/>
                <a:gd name="connsiteY7" fmla="*/ 10888 h 19050"/>
                <a:gd name="connsiteX8" fmla="*/ 13989 w 19050"/>
                <a:gd name="connsiteY8" fmla="*/ 73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55"/>
                  </a:moveTo>
                  <a:cubicBezTo>
                    <a:pt x="13504" y="7069"/>
                    <a:pt x="12732" y="7078"/>
                    <a:pt x="12256" y="7355"/>
                  </a:cubicBezTo>
                  <a:lnTo>
                    <a:pt x="7541" y="10069"/>
                  </a:lnTo>
                  <a:cubicBezTo>
                    <a:pt x="7036" y="10364"/>
                    <a:pt x="7007" y="10831"/>
                    <a:pt x="7484" y="11098"/>
                  </a:cubicBezTo>
                  <a:lnTo>
                    <a:pt x="13332" y="14632"/>
                  </a:lnTo>
                  <a:cubicBezTo>
                    <a:pt x="13799" y="14927"/>
                    <a:pt x="14580" y="14927"/>
                    <a:pt x="15075" y="14632"/>
                  </a:cubicBezTo>
                  <a:lnTo>
                    <a:pt x="19790" y="11908"/>
                  </a:lnTo>
                  <a:cubicBezTo>
                    <a:pt x="20276" y="11631"/>
                    <a:pt x="20304" y="11165"/>
                    <a:pt x="19828" y="10888"/>
                  </a:cubicBezTo>
                  <a:lnTo>
                    <a:pt x="13989" y="735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300FE36-DCA8-4D36-BEF3-E1DC7FDFFE88}"/>
                </a:ext>
              </a:extLst>
            </p:cNvPr>
            <p:cNvSpPr/>
            <p:nvPr/>
          </p:nvSpPr>
          <p:spPr>
            <a:xfrm>
              <a:off x="5042847" y="5335325"/>
              <a:ext cx="19050" cy="19050"/>
            </a:xfrm>
            <a:custGeom>
              <a:avLst/>
              <a:gdLst>
                <a:gd name="connsiteX0" fmla="*/ 13986 w 19050"/>
                <a:gd name="connsiteY0" fmla="*/ 7358 h 19050"/>
                <a:gd name="connsiteX1" fmla="*/ 12233 w 19050"/>
                <a:gd name="connsiteY1" fmla="*/ 7358 h 19050"/>
                <a:gd name="connsiteX2" fmla="*/ 7537 w 19050"/>
                <a:gd name="connsiteY2" fmla="*/ 10082 h 19050"/>
                <a:gd name="connsiteX3" fmla="*/ 7480 w 19050"/>
                <a:gd name="connsiteY3" fmla="*/ 11121 h 19050"/>
                <a:gd name="connsiteX4" fmla="*/ 13329 w 19050"/>
                <a:gd name="connsiteY4" fmla="*/ 14645 h 19050"/>
                <a:gd name="connsiteX5" fmla="*/ 15081 w 19050"/>
                <a:gd name="connsiteY5" fmla="*/ 14645 h 19050"/>
                <a:gd name="connsiteX6" fmla="*/ 19796 w 19050"/>
                <a:gd name="connsiteY6" fmla="*/ 11911 h 19050"/>
                <a:gd name="connsiteX7" fmla="*/ 19834 w 19050"/>
                <a:gd name="connsiteY7" fmla="*/ 10901 h 19050"/>
                <a:gd name="connsiteX8" fmla="*/ 13986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8"/>
                  </a:moveTo>
                  <a:cubicBezTo>
                    <a:pt x="13509" y="7072"/>
                    <a:pt x="12738" y="7072"/>
                    <a:pt x="12233" y="7358"/>
                  </a:cubicBezTo>
                  <a:lnTo>
                    <a:pt x="7537" y="10082"/>
                  </a:lnTo>
                  <a:cubicBezTo>
                    <a:pt x="7032" y="10368"/>
                    <a:pt x="7013" y="10825"/>
                    <a:pt x="7480" y="11121"/>
                  </a:cubicBezTo>
                  <a:lnTo>
                    <a:pt x="13329" y="14645"/>
                  </a:lnTo>
                  <a:cubicBezTo>
                    <a:pt x="13795" y="14921"/>
                    <a:pt x="14576" y="14921"/>
                    <a:pt x="15081" y="14645"/>
                  </a:cubicBezTo>
                  <a:lnTo>
                    <a:pt x="19796" y="11911"/>
                  </a:lnTo>
                  <a:cubicBezTo>
                    <a:pt x="20272" y="11635"/>
                    <a:pt x="20291" y="11168"/>
                    <a:pt x="19834" y="10901"/>
                  </a:cubicBezTo>
                  <a:lnTo>
                    <a:pt x="13986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9D66C39-8A30-46C5-9156-9A8CF3148839}"/>
                </a:ext>
              </a:extLst>
            </p:cNvPr>
            <p:cNvSpPr/>
            <p:nvPr/>
          </p:nvSpPr>
          <p:spPr>
            <a:xfrm>
              <a:off x="5051303" y="5340443"/>
              <a:ext cx="19050" cy="19050"/>
            </a:xfrm>
            <a:custGeom>
              <a:avLst/>
              <a:gdLst>
                <a:gd name="connsiteX0" fmla="*/ 13988 w 19050"/>
                <a:gd name="connsiteY0" fmla="*/ 7355 h 19050"/>
                <a:gd name="connsiteX1" fmla="*/ 12245 w 19050"/>
                <a:gd name="connsiteY1" fmla="*/ 7355 h 19050"/>
                <a:gd name="connsiteX2" fmla="*/ 7540 w 19050"/>
                <a:gd name="connsiteY2" fmla="*/ 10079 h 19050"/>
                <a:gd name="connsiteX3" fmla="*/ 7492 w 19050"/>
                <a:gd name="connsiteY3" fmla="*/ 11107 h 19050"/>
                <a:gd name="connsiteX4" fmla="*/ 13321 w 19050"/>
                <a:gd name="connsiteY4" fmla="*/ 14660 h 19050"/>
                <a:gd name="connsiteX5" fmla="*/ 15064 w 19050"/>
                <a:gd name="connsiteY5" fmla="*/ 14641 h 19050"/>
                <a:gd name="connsiteX6" fmla="*/ 19789 w 19050"/>
                <a:gd name="connsiteY6" fmla="*/ 11917 h 19050"/>
                <a:gd name="connsiteX7" fmla="*/ 19827 w 19050"/>
                <a:gd name="connsiteY7" fmla="*/ 10898 h 19050"/>
                <a:gd name="connsiteX8" fmla="*/ 13988 w 19050"/>
                <a:gd name="connsiteY8" fmla="*/ 73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8" y="7355"/>
                  </a:moveTo>
                  <a:cubicBezTo>
                    <a:pt x="13512" y="7069"/>
                    <a:pt x="12740" y="7078"/>
                    <a:pt x="12245" y="7355"/>
                  </a:cubicBezTo>
                  <a:lnTo>
                    <a:pt x="7540" y="10079"/>
                  </a:lnTo>
                  <a:cubicBezTo>
                    <a:pt x="7035" y="10364"/>
                    <a:pt x="7006" y="10831"/>
                    <a:pt x="7492" y="11107"/>
                  </a:cubicBezTo>
                  <a:lnTo>
                    <a:pt x="13321" y="14660"/>
                  </a:lnTo>
                  <a:cubicBezTo>
                    <a:pt x="13797" y="14927"/>
                    <a:pt x="14569" y="14927"/>
                    <a:pt x="15064" y="14641"/>
                  </a:cubicBezTo>
                  <a:lnTo>
                    <a:pt x="19789" y="11917"/>
                  </a:lnTo>
                  <a:cubicBezTo>
                    <a:pt x="20274" y="11631"/>
                    <a:pt x="20293" y="11165"/>
                    <a:pt x="19827" y="10898"/>
                  </a:cubicBezTo>
                  <a:lnTo>
                    <a:pt x="13988" y="735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CE14EC2-96BB-4085-8844-A4195FB9B69F}"/>
                </a:ext>
              </a:extLst>
            </p:cNvPr>
            <p:cNvSpPr/>
            <p:nvPr/>
          </p:nvSpPr>
          <p:spPr>
            <a:xfrm>
              <a:off x="5059664" y="5345514"/>
              <a:ext cx="19050" cy="19050"/>
            </a:xfrm>
            <a:custGeom>
              <a:avLst/>
              <a:gdLst>
                <a:gd name="connsiteX0" fmla="*/ 13999 w 19050"/>
                <a:gd name="connsiteY0" fmla="*/ 7351 h 19050"/>
                <a:gd name="connsiteX1" fmla="*/ 12246 w 19050"/>
                <a:gd name="connsiteY1" fmla="*/ 7351 h 19050"/>
                <a:gd name="connsiteX2" fmla="*/ 7541 w 19050"/>
                <a:gd name="connsiteY2" fmla="*/ 10075 h 19050"/>
                <a:gd name="connsiteX3" fmla="*/ 7484 w 19050"/>
                <a:gd name="connsiteY3" fmla="*/ 11104 h 19050"/>
                <a:gd name="connsiteX4" fmla="*/ 13323 w 19050"/>
                <a:gd name="connsiteY4" fmla="*/ 14638 h 19050"/>
                <a:gd name="connsiteX5" fmla="*/ 15075 w 19050"/>
                <a:gd name="connsiteY5" fmla="*/ 14638 h 19050"/>
                <a:gd name="connsiteX6" fmla="*/ 19790 w 19050"/>
                <a:gd name="connsiteY6" fmla="*/ 11913 h 19050"/>
                <a:gd name="connsiteX7" fmla="*/ 19828 w 19050"/>
                <a:gd name="connsiteY7" fmla="*/ 10894 h 19050"/>
                <a:gd name="connsiteX8" fmla="*/ 13999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9" y="7351"/>
                  </a:moveTo>
                  <a:cubicBezTo>
                    <a:pt x="13513" y="7075"/>
                    <a:pt x="12732" y="7075"/>
                    <a:pt x="12246" y="7351"/>
                  </a:cubicBezTo>
                  <a:lnTo>
                    <a:pt x="7541" y="10075"/>
                  </a:lnTo>
                  <a:cubicBezTo>
                    <a:pt x="7036" y="10370"/>
                    <a:pt x="7008" y="10828"/>
                    <a:pt x="7484" y="11104"/>
                  </a:cubicBezTo>
                  <a:lnTo>
                    <a:pt x="13323" y="14638"/>
                  </a:lnTo>
                  <a:cubicBezTo>
                    <a:pt x="13789" y="14923"/>
                    <a:pt x="14589" y="14923"/>
                    <a:pt x="15075" y="14638"/>
                  </a:cubicBezTo>
                  <a:lnTo>
                    <a:pt x="19790" y="11913"/>
                  </a:lnTo>
                  <a:cubicBezTo>
                    <a:pt x="20286" y="11637"/>
                    <a:pt x="20304" y="11161"/>
                    <a:pt x="19828" y="10894"/>
                  </a:cubicBezTo>
                  <a:lnTo>
                    <a:pt x="13999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E9F0653-84F5-4713-998A-FB5AF25247D3}"/>
                </a:ext>
              </a:extLst>
            </p:cNvPr>
            <p:cNvSpPr/>
            <p:nvPr/>
          </p:nvSpPr>
          <p:spPr>
            <a:xfrm>
              <a:off x="5068040" y="5350580"/>
              <a:ext cx="57150" cy="38100"/>
            </a:xfrm>
            <a:custGeom>
              <a:avLst/>
              <a:gdLst>
                <a:gd name="connsiteX0" fmla="*/ 13986 w 57150"/>
                <a:gd name="connsiteY0" fmla="*/ 7362 h 38100"/>
                <a:gd name="connsiteX1" fmla="*/ 12243 w 57150"/>
                <a:gd name="connsiteY1" fmla="*/ 7362 h 38100"/>
                <a:gd name="connsiteX2" fmla="*/ 7538 w 57150"/>
                <a:gd name="connsiteY2" fmla="*/ 10076 h 38100"/>
                <a:gd name="connsiteX3" fmla="*/ 7480 w 57150"/>
                <a:gd name="connsiteY3" fmla="*/ 11114 h 38100"/>
                <a:gd name="connsiteX4" fmla="*/ 46819 w 57150"/>
                <a:gd name="connsiteY4" fmla="*/ 34917 h 38100"/>
                <a:gd name="connsiteX5" fmla="*/ 48562 w 57150"/>
                <a:gd name="connsiteY5" fmla="*/ 34908 h 38100"/>
                <a:gd name="connsiteX6" fmla="*/ 53277 w 57150"/>
                <a:gd name="connsiteY6" fmla="*/ 32193 h 38100"/>
                <a:gd name="connsiteX7" fmla="*/ 53324 w 57150"/>
                <a:gd name="connsiteY7" fmla="*/ 31165 h 38100"/>
                <a:gd name="connsiteX8" fmla="*/ 13986 w 57150"/>
                <a:gd name="connsiteY8" fmla="*/ 736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38100">
                  <a:moveTo>
                    <a:pt x="13986" y="7362"/>
                  </a:moveTo>
                  <a:cubicBezTo>
                    <a:pt x="13510" y="7066"/>
                    <a:pt x="12738" y="7076"/>
                    <a:pt x="12243" y="7362"/>
                  </a:cubicBezTo>
                  <a:lnTo>
                    <a:pt x="7538" y="10076"/>
                  </a:lnTo>
                  <a:cubicBezTo>
                    <a:pt x="7042" y="10362"/>
                    <a:pt x="7004" y="10819"/>
                    <a:pt x="7480" y="11114"/>
                  </a:cubicBezTo>
                  <a:lnTo>
                    <a:pt x="46819" y="34917"/>
                  </a:lnTo>
                  <a:cubicBezTo>
                    <a:pt x="47295" y="35203"/>
                    <a:pt x="48066" y="35203"/>
                    <a:pt x="48562" y="34908"/>
                  </a:cubicBezTo>
                  <a:lnTo>
                    <a:pt x="53277" y="32193"/>
                  </a:lnTo>
                  <a:cubicBezTo>
                    <a:pt x="53762" y="31917"/>
                    <a:pt x="53800" y="31441"/>
                    <a:pt x="53324" y="31165"/>
                  </a:cubicBezTo>
                  <a:lnTo>
                    <a:pt x="13986" y="736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B2F6DA3-6FA1-45E7-BCB1-B2B81F0D8F2F}"/>
                </a:ext>
              </a:extLst>
            </p:cNvPr>
            <p:cNvSpPr/>
            <p:nvPr/>
          </p:nvSpPr>
          <p:spPr>
            <a:xfrm>
              <a:off x="5109892" y="5375915"/>
              <a:ext cx="19050" cy="19050"/>
            </a:xfrm>
            <a:custGeom>
              <a:avLst/>
              <a:gdLst>
                <a:gd name="connsiteX0" fmla="*/ 13977 w 19050"/>
                <a:gd name="connsiteY0" fmla="*/ 7344 h 19050"/>
                <a:gd name="connsiteX1" fmla="*/ 12244 w 19050"/>
                <a:gd name="connsiteY1" fmla="*/ 7344 h 19050"/>
                <a:gd name="connsiteX2" fmla="*/ 7529 w 19050"/>
                <a:gd name="connsiteY2" fmla="*/ 10087 h 19050"/>
                <a:gd name="connsiteX3" fmla="*/ 7481 w 19050"/>
                <a:gd name="connsiteY3" fmla="*/ 11106 h 19050"/>
                <a:gd name="connsiteX4" fmla="*/ 13320 w 19050"/>
                <a:gd name="connsiteY4" fmla="*/ 14650 h 19050"/>
                <a:gd name="connsiteX5" fmla="*/ 15073 w 19050"/>
                <a:gd name="connsiteY5" fmla="*/ 14650 h 19050"/>
                <a:gd name="connsiteX6" fmla="*/ 19778 w 19050"/>
                <a:gd name="connsiteY6" fmla="*/ 11916 h 19050"/>
                <a:gd name="connsiteX7" fmla="*/ 19816 w 19050"/>
                <a:gd name="connsiteY7" fmla="*/ 10887 h 19050"/>
                <a:gd name="connsiteX8" fmla="*/ 13977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44"/>
                  </a:moveTo>
                  <a:cubicBezTo>
                    <a:pt x="13520" y="7077"/>
                    <a:pt x="12729" y="7077"/>
                    <a:pt x="12244" y="7344"/>
                  </a:cubicBezTo>
                  <a:lnTo>
                    <a:pt x="7529" y="10087"/>
                  </a:lnTo>
                  <a:cubicBezTo>
                    <a:pt x="7034" y="10363"/>
                    <a:pt x="7014" y="10820"/>
                    <a:pt x="7481" y="11106"/>
                  </a:cubicBezTo>
                  <a:lnTo>
                    <a:pt x="13320" y="14650"/>
                  </a:lnTo>
                  <a:cubicBezTo>
                    <a:pt x="13796" y="14926"/>
                    <a:pt x="14577" y="14926"/>
                    <a:pt x="15073" y="14650"/>
                  </a:cubicBezTo>
                  <a:lnTo>
                    <a:pt x="19778" y="11916"/>
                  </a:lnTo>
                  <a:cubicBezTo>
                    <a:pt x="20273" y="11640"/>
                    <a:pt x="20292" y="11173"/>
                    <a:pt x="19816" y="10887"/>
                  </a:cubicBezTo>
                  <a:lnTo>
                    <a:pt x="13977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F6D5D08-A015-43A3-A9F8-D90D9698C57B}"/>
                </a:ext>
              </a:extLst>
            </p:cNvPr>
            <p:cNvSpPr/>
            <p:nvPr/>
          </p:nvSpPr>
          <p:spPr>
            <a:xfrm>
              <a:off x="5118266" y="5380988"/>
              <a:ext cx="19050" cy="19050"/>
            </a:xfrm>
            <a:custGeom>
              <a:avLst/>
              <a:gdLst>
                <a:gd name="connsiteX0" fmla="*/ 13986 w 19050"/>
                <a:gd name="connsiteY0" fmla="*/ 7358 h 19050"/>
                <a:gd name="connsiteX1" fmla="*/ 12243 w 19050"/>
                <a:gd name="connsiteY1" fmla="*/ 7358 h 19050"/>
                <a:gd name="connsiteX2" fmla="*/ 7537 w 19050"/>
                <a:gd name="connsiteY2" fmla="*/ 10073 h 19050"/>
                <a:gd name="connsiteX3" fmla="*/ 7480 w 19050"/>
                <a:gd name="connsiteY3" fmla="*/ 11101 h 19050"/>
                <a:gd name="connsiteX4" fmla="*/ 13319 w 19050"/>
                <a:gd name="connsiteY4" fmla="*/ 14635 h 19050"/>
                <a:gd name="connsiteX5" fmla="*/ 15071 w 19050"/>
                <a:gd name="connsiteY5" fmla="*/ 14626 h 19050"/>
                <a:gd name="connsiteX6" fmla="*/ 19777 w 19050"/>
                <a:gd name="connsiteY6" fmla="*/ 11911 h 19050"/>
                <a:gd name="connsiteX7" fmla="*/ 19815 w 19050"/>
                <a:gd name="connsiteY7" fmla="*/ 10882 h 19050"/>
                <a:gd name="connsiteX8" fmla="*/ 13986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8"/>
                  </a:moveTo>
                  <a:cubicBezTo>
                    <a:pt x="13509" y="7072"/>
                    <a:pt x="12738" y="7072"/>
                    <a:pt x="12243" y="7358"/>
                  </a:cubicBezTo>
                  <a:lnTo>
                    <a:pt x="7537" y="10073"/>
                  </a:lnTo>
                  <a:cubicBezTo>
                    <a:pt x="7032" y="10368"/>
                    <a:pt x="7013" y="10825"/>
                    <a:pt x="7480" y="11101"/>
                  </a:cubicBezTo>
                  <a:lnTo>
                    <a:pt x="13319" y="14635"/>
                  </a:lnTo>
                  <a:cubicBezTo>
                    <a:pt x="13786" y="14931"/>
                    <a:pt x="14576" y="14921"/>
                    <a:pt x="15071" y="14626"/>
                  </a:cubicBezTo>
                  <a:lnTo>
                    <a:pt x="19777" y="11911"/>
                  </a:lnTo>
                  <a:cubicBezTo>
                    <a:pt x="20272" y="11635"/>
                    <a:pt x="20301" y="11168"/>
                    <a:pt x="19815" y="10882"/>
                  </a:cubicBezTo>
                  <a:lnTo>
                    <a:pt x="13986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02F06710-5918-43DC-9058-8297D1C49CAF}"/>
                </a:ext>
              </a:extLst>
            </p:cNvPr>
            <p:cNvSpPr/>
            <p:nvPr/>
          </p:nvSpPr>
          <p:spPr>
            <a:xfrm>
              <a:off x="5126630" y="5386043"/>
              <a:ext cx="19050" cy="19050"/>
            </a:xfrm>
            <a:custGeom>
              <a:avLst/>
              <a:gdLst>
                <a:gd name="connsiteX0" fmla="*/ 13984 w 19050"/>
                <a:gd name="connsiteY0" fmla="*/ 7351 h 19050"/>
                <a:gd name="connsiteX1" fmla="*/ 12241 w 19050"/>
                <a:gd name="connsiteY1" fmla="*/ 7351 h 19050"/>
                <a:gd name="connsiteX2" fmla="*/ 7536 w 19050"/>
                <a:gd name="connsiteY2" fmla="*/ 10075 h 19050"/>
                <a:gd name="connsiteX3" fmla="*/ 7488 w 19050"/>
                <a:gd name="connsiteY3" fmla="*/ 11113 h 19050"/>
                <a:gd name="connsiteX4" fmla="*/ 13327 w 19050"/>
                <a:gd name="connsiteY4" fmla="*/ 14647 h 19050"/>
                <a:gd name="connsiteX5" fmla="*/ 15080 w 19050"/>
                <a:gd name="connsiteY5" fmla="*/ 14638 h 19050"/>
                <a:gd name="connsiteX6" fmla="*/ 19785 w 19050"/>
                <a:gd name="connsiteY6" fmla="*/ 11923 h 19050"/>
                <a:gd name="connsiteX7" fmla="*/ 19823 w 19050"/>
                <a:gd name="connsiteY7" fmla="*/ 10904 h 19050"/>
                <a:gd name="connsiteX8" fmla="*/ 13984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4" y="7351"/>
                  </a:moveTo>
                  <a:cubicBezTo>
                    <a:pt x="13518" y="7075"/>
                    <a:pt x="12736" y="7075"/>
                    <a:pt x="12241" y="7351"/>
                  </a:cubicBezTo>
                  <a:lnTo>
                    <a:pt x="7536" y="10075"/>
                  </a:lnTo>
                  <a:cubicBezTo>
                    <a:pt x="7031" y="10370"/>
                    <a:pt x="7012" y="10827"/>
                    <a:pt x="7488" y="11113"/>
                  </a:cubicBezTo>
                  <a:lnTo>
                    <a:pt x="13327" y="14647"/>
                  </a:lnTo>
                  <a:cubicBezTo>
                    <a:pt x="13794" y="14923"/>
                    <a:pt x="14575" y="14923"/>
                    <a:pt x="15080" y="14638"/>
                  </a:cubicBezTo>
                  <a:lnTo>
                    <a:pt x="19785" y="11923"/>
                  </a:lnTo>
                  <a:cubicBezTo>
                    <a:pt x="20280" y="11637"/>
                    <a:pt x="20290" y="11170"/>
                    <a:pt x="19823" y="10904"/>
                  </a:cubicBezTo>
                  <a:lnTo>
                    <a:pt x="13984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96D5CDF-75C6-4E0B-8FC1-6D28F72F783F}"/>
                </a:ext>
              </a:extLst>
            </p:cNvPr>
            <p:cNvSpPr/>
            <p:nvPr/>
          </p:nvSpPr>
          <p:spPr>
            <a:xfrm>
              <a:off x="5135005" y="5391120"/>
              <a:ext cx="19050" cy="19050"/>
            </a:xfrm>
            <a:custGeom>
              <a:avLst/>
              <a:gdLst>
                <a:gd name="connsiteX0" fmla="*/ 13982 w 19050"/>
                <a:gd name="connsiteY0" fmla="*/ 7342 h 19050"/>
                <a:gd name="connsiteX1" fmla="*/ 12239 w 19050"/>
                <a:gd name="connsiteY1" fmla="*/ 7360 h 19050"/>
                <a:gd name="connsiteX2" fmla="*/ 7524 w 19050"/>
                <a:gd name="connsiteY2" fmla="*/ 10075 h 19050"/>
                <a:gd name="connsiteX3" fmla="*/ 7486 w 19050"/>
                <a:gd name="connsiteY3" fmla="*/ 11104 h 19050"/>
                <a:gd name="connsiteX4" fmla="*/ 13325 w 19050"/>
                <a:gd name="connsiteY4" fmla="*/ 14638 h 19050"/>
                <a:gd name="connsiteX5" fmla="*/ 15077 w 19050"/>
                <a:gd name="connsiteY5" fmla="*/ 14638 h 19050"/>
                <a:gd name="connsiteX6" fmla="*/ 19773 w 19050"/>
                <a:gd name="connsiteY6" fmla="*/ 11923 h 19050"/>
                <a:gd name="connsiteX7" fmla="*/ 19821 w 19050"/>
                <a:gd name="connsiteY7" fmla="*/ 10885 h 19050"/>
                <a:gd name="connsiteX8" fmla="*/ 13982 w 19050"/>
                <a:gd name="connsiteY8" fmla="*/ 73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42"/>
                  </a:moveTo>
                  <a:cubicBezTo>
                    <a:pt x="13515" y="7075"/>
                    <a:pt x="12734" y="7075"/>
                    <a:pt x="12239" y="7360"/>
                  </a:cubicBezTo>
                  <a:lnTo>
                    <a:pt x="7524" y="10075"/>
                  </a:lnTo>
                  <a:cubicBezTo>
                    <a:pt x="7028" y="10370"/>
                    <a:pt x="7019" y="10828"/>
                    <a:pt x="7486" y="11104"/>
                  </a:cubicBezTo>
                  <a:lnTo>
                    <a:pt x="13325" y="14638"/>
                  </a:lnTo>
                  <a:cubicBezTo>
                    <a:pt x="13791" y="14933"/>
                    <a:pt x="14572" y="14933"/>
                    <a:pt x="15077" y="14638"/>
                  </a:cubicBezTo>
                  <a:lnTo>
                    <a:pt x="19773" y="11923"/>
                  </a:lnTo>
                  <a:cubicBezTo>
                    <a:pt x="20278" y="11637"/>
                    <a:pt x="20287" y="11170"/>
                    <a:pt x="19821" y="10885"/>
                  </a:cubicBezTo>
                  <a:lnTo>
                    <a:pt x="13982" y="734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FC31B2C-E451-4B3E-8BC8-35BA54536062}"/>
                </a:ext>
              </a:extLst>
            </p:cNvPr>
            <p:cNvSpPr/>
            <p:nvPr/>
          </p:nvSpPr>
          <p:spPr>
            <a:xfrm>
              <a:off x="5143369" y="5396180"/>
              <a:ext cx="19050" cy="19050"/>
            </a:xfrm>
            <a:custGeom>
              <a:avLst/>
              <a:gdLst>
                <a:gd name="connsiteX0" fmla="*/ 13990 w 19050"/>
                <a:gd name="connsiteY0" fmla="*/ 7358 h 19050"/>
                <a:gd name="connsiteX1" fmla="*/ 12238 w 19050"/>
                <a:gd name="connsiteY1" fmla="*/ 7358 h 19050"/>
                <a:gd name="connsiteX2" fmla="*/ 7532 w 19050"/>
                <a:gd name="connsiteY2" fmla="*/ 10082 h 19050"/>
                <a:gd name="connsiteX3" fmla="*/ 7485 w 19050"/>
                <a:gd name="connsiteY3" fmla="*/ 11111 h 19050"/>
                <a:gd name="connsiteX4" fmla="*/ 12019 w 19050"/>
                <a:gd name="connsiteY4" fmla="*/ 13845 h 19050"/>
                <a:gd name="connsiteX5" fmla="*/ 13762 w 19050"/>
                <a:gd name="connsiteY5" fmla="*/ 13845 h 19050"/>
                <a:gd name="connsiteX6" fmla="*/ 18477 w 19050"/>
                <a:gd name="connsiteY6" fmla="*/ 11120 h 19050"/>
                <a:gd name="connsiteX7" fmla="*/ 18524 w 19050"/>
                <a:gd name="connsiteY7" fmla="*/ 10092 h 19050"/>
                <a:gd name="connsiteX8" fmla="*/ 13990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58"/>
                  </a:moveTo>
                  <a:cubicBezTo>
                    <a:pt x="13514" y="7072"/>
                    <a:pt x="12733" y="7072"/>
                    <a:pt x="12238" y="7358"/>
                  </a:cubicBezTo>
                  <a:lnTo>
                    <a:pt x="7532" y="10082"/>
                  </a:lnTo>
                  <a:cubicBezTo>
                    <a:pt x="7037" y="10368"/>
                    <a:pt x="7009" y="10825"/>
                    <a:pt x="7485" y="11111"/>
                  </a:cubicBezTo>
                  <a:lnTo>
                    <a:pt x="12019" y="13845"/>
                  </a:lnTo>
                  <a:cubicBezTo>
                    <a:pt x="12486" y="14130"/>
                    <a:pt x="13276" y="14121"/>
                    <a:pt x="13762" y="13845"/>
                  </a:cubicBezTo>
                  <a:lnTo>
                    <a:pt x="18477" y="11120"/>
                  </a:lnTo>
                  <a:cubicBezTo>
                    <a:pt x="18963" y="10835"/>
                    <a:pt x="18991" y="10378"/>
                    <a:pt x="18524" y="10092"/>
                  </a:cubicBezTo>
                  <a:lnTo>
                    <a:pt x="13990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A93DF59-8AAC-4FF9-8008-E91A3E8AF37C}"/>
                </a:ext>
              </a:extLst>
            </p:cNvPr>
            <p:cNvSpPr/>
            <p:nvPr/>
          </p:nvSpPr>
          <p:spPr>
            <a:xfrm>
              <a:off x="5081598" y="5183625"/>
              <a:ext cx="19050" cy="95250"/>
            </a:xfrm>
            <a:custGeom>
              <a:avLst/>
              <a:gdLst>
                <a:gd name="connsiteX0" fmla="*/ 7144 w 19050"/>
                <a:gd name="connsiteY0" fmla="*/ 97050 h 95250"/>
                <a:gd name="connsiteX1" fmla="*/ 12964 w 19050"/>
                <a:gd name="connsiteY1" fmla="*/ 93650 h 95250"/>
                <a:gd name="connsiteX2" fmla="*/ 16450 w 19050"/>
                <a:gd name="connsiteY2" fmla="*/ 7144 h 95250"/>
                <a:gd name="connsiteX3" fmla="*/ 10621 w 19050"/>
                <a:gd name="connsiteY3" fmla="*/ 1053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95250">
                  <a:moveTo>
                    <a:pt x="7144" y="97050"/>
                  </a:moveTo>
                  <a:lnTo>
                    <a:pt x="12964" y="93650"/>
                  </a:lnTo>
                  <a:lnTo>
                    <a:pt x="16450" y="7144"/>
                  </a:lnTo>
                  <a:lnTo>
                    <a:pt x="10621" y="10535"/>
                  </a:lnTo>
                  <a:close/>
                </a:path>
              </a:pathLst>
            </a:custGeom>
            <a:solidFill>
              <a:srgbClr val="827C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0146BC0-8283-4D77-BF58-6C297D7D5274}"/>
                </a:ext>
              </a:extLst>
            </p:cNvPr>
            <p:cNvSpPr/>
            <p:nvPr/>
          </p:nvSpPr>
          <p:spPr>
            <a:xfrm>
              <a:off x="5076859" y="5172692"/>
              <a:ext cx="152400" cy="209550"/>
            </a:xfrm>
            <a:custGeom>
              <a:avLst/>
              <a:gdLst>
                <a:gd name="connsiteX0" fmla="*/ 150024 w 152400"/>
                <a:gd name="connsiteY0" fmla="*/ 88714 h 209550"/>
                <a:gd name="connsiteX1" fmla="*/ 15198 w 152400"/>
                <a:gd name="connsiteY1" fmla="*/ 7638 h 209550"/>
                <a:gd name="connsiteX2" fmla="*/ 11550 w 152400"/>
                <a:gd name="connsiteY2" fmla="*/ 9724 h 209550"/>
                <a:gd name="connsiteX3" fmla="*/ 7149 w 152400"/>
                <a:gd name="connsiteY3" fmla="*/ 119156 h 209550"/>
                <a:gd name="connsiteX4" fmla="*/ 10454 w 152400"/>
                <a:gd name="connsiteY4" fmla="*/ 125424 h 209550"/>
                <a:gd name="connsiteX5" fmla="*/ 145271 w 152400"/>
                <a:gd name="connsiteY5" fmla="*/ 206500 h 209550"/>
                <a:gd name="connsiteX6" fmla="*/ 148919 w 152400"/>
                <a:gd name="connsiteY6" fmla="*/ 204405 h 209550"/>
                <a:gd name="connsiteX7" fmla="*/ 153329 w 152400"/>
                <a:gd name="connsiteY7" fmla="*/ 94963 h 209550"/>
                <a:gd name="connsiteX8" fmla="*/ 150024 w 152400"/>
                <a:gd name="connsiteY8" fmla="*/ 88714 h 209550"/>
                <a:gd name="connsiteX9" fmla="*/ 82368 w 152400"/>
                <a:gd name="connsiteY9" fmla="*/ 53996 h 209550"/>
                <a:gd name="connsiteX10" fmla="*/ 81130 w 152400"/>
                <a:gd name="connsiteY10" fmla="*/ 51681 h 209550"/>
                <a:gd name="connsiteX11" fmla="*/ 82501 w 152400"/>
                <a:gd name="connsiteY11" fmla="*/ 50919 h 209550"/>
                <a:gd name="connsiteX12" fmla="*/ 83720 w 152400"/>
                <a:gd name="connsiteY12" fmla="*/ 53234 h 209550"/>
                <a:gd name="connsiteX13" fmla="*/ 82368 w 152400"/>
                <a:gd name="connsiteY13" fmla="*/ 5399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209550">
                  <a:moveTo>
                    <a:pt x="150024" y="88714"/>
                  </a:moveTo>
                  <a:lnTo>
                    <a:pt x="15198" y="7638"/>
                  </a:lnTo>
                  <a:cubicBezTo>
                    <a:pt x="13274" y="6485"/>
                    <a:pt x="11645" y="7418"/>
                    <a:pt x="11550" y="9724"/>
                  </a:cubicBezTo>
                  <a:lnTo>
                    <a:pt x="7149" y="119156"/>
                  </a:lnTo>
                  <a:cubicBezTo>
                    <a:pt x="7044" y="121452"/>
                    <a:pt x="8530" y="124262"/>
                    <a:pt x="10454" y="125424"/>
                  </a:cubicBezTo>
                  <a:lnTo>
                    <a:pt x="145271" y="206500"/>
                  </a:lnTo>
                  <a:cubicBezTo>
                    <a:pt x="147195" y="207643"/>
                    <a:pt x="148814" y="206710"/>
                    <a:pt x="148919" y="204405"/>
                  </a:cubicBezTo>
                  <a:lnTo>
                    <a:pt x="153329" y="94963"/>
                  </a:lnTo>
                  <a:cubicBezTo>
                    <a:pt x="153424" y="92667"/>
                    <a:pt x="151938" y="89857"/>
                    <a:pt x="150024" y="88714"/>
                  </a:cubicBezTo>
                  <a:close/>
                  <a:moveTo>
                    <a:pt x="82368" y="53996"/>
                  </a:moveTo>
                  <a:cubicBezTo>
                    <a:pt x="81653" y="53577"/>
                    <a:pt x="81110" y="52538"/>
                    <a:pt x="81130" y="51681"/>
                  </a:cubicBezTo>
                  <a:cubicBezTo>
                    <a:pt x="81177" y="50834"/>
                    <a:pt x="81768" y="50491"/>
                    <a:pt x="82501" y="50919"/>
                  </a:cubicBezTo>
                  <a:cubicBezTo>
                    <a:pt x="83196" y="51338"/>
                    <a:pt x="83759" y="52386"/>
                    <a:pt x="83720" y="53234"/>
                  </a:cubicBezTo>
                  <a:cubicBezTo>
                    <a:pt x="83682" y="54091"/>
                    <a:pt x="83073" y="54424"/>
                    <a:pt x="82368" y="539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03423FB-9575-4C7C-A0A2-0D839723D010}"/>
                </a:ext>
              </a:extLst>
            </p:cNvPr>
            <p:cNvSpPr/>
            <p:nvPr/>
          </p:nvSpPr>
          <p:spPr>
            <a:xfrm>
              <a:off x="5081601" y="5184012"/>
              <a:ext cx="142875" cy="180975"/>
            </a:xfrm>
            <a:custGeom>
              <a:avLst/>
              <a:gdLst>
                <a:gd name="connsiteX0" fmla="*/ 140157 w 142875"/>
                <a:gd name="connsiteY0" fmla="*/ 83061 h 180975"/>
                <a:gd name="connsiteX1" fmla="*/ 14875 w 142875"/>
                <a:gd name="connsiteY1" fmla="*/ 7728 h 180975"/>
                <a:gd name="connsiteX2" fmla="*/ 10626 w 142875"/>
                <a:gd name="connsiteY2" fmla="*/ 10157 h 180975"/>
                <a:gd name="connsiteX3" fmla="*/ 7150 w 142875"/>
                <a:gd name="connsiteY3" fmla="*/ 96672 h 180975"/>
                <a:gd name="connsiteX4" fmla="*/ 10998 w 142875"/>
                <a:gd name="connsiteY4" fmla="*/ 103978 h 180975"/>
                <a:gd name="connsiteX5" fmla="*/ 136290 w 142875"/>
                <a:gd name="connsiteY5" fmla="*/ 179311 h 180975"/>
                <a:gd name="connsiteX6" fmla="*/ 140538 w 142875"/>
                <a:gd name="connsiteY6" fmla="*/ 176892 h 180975"/>
                <a:gd name="connsiteX7" fmla="*/ 144015 w 142875"/>
                <a:gd name="connsiteY7" fmla="*/ 90395 h 180975"/>
                <a:gd name="connsiteX8" fmla="*/ 140157 w 142875"/>
                <a:gd name="connsiteY8" fmla="*/ 830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80975">
                  <a:moveTo>
                    <a:pt x="140157" y="83061"/>
                  </a:moveTo>
                  <a:lnTo>
                    <a:pt x="14875" y="7728"/>
                  </a:lnTo>
                  <a:cubicBezTo>
                    <a:pt x="12637" y="6366"/>
                    <a:pt x="10722" y="7471"/>
                    <a:pt x="10626" y="10157"/>
                  </a:cubicBezTo>
                  <a:lnTo>
                    <a:pt x="7150" y="96672"/>
                  </a:lnTo>
                  <a:cubicBezTo>
                    <a:pt x="7026" y="99349"/>
                    <a:pt x="8779" y="102625"/>
                    <a:pt x="10998" y="103978"/>
                  </a:cubicBezTo>
                  <a:lnTo>
                    <a:pt x="136290" y="179311"/>
                  </a:lnTo>
                  <a:cubicBezTo>
                    <a:pt x="138538" y="180664"/>
                    <a:pt x="140433" y="179578"/>
                    <a:pt x="140538" y="176892"/>
                  </a:cubicBezTo>
                  <a:lnTo>
                    <a:pt x="144015" y="90395"/>
                  </a:lnTo>
                  <a:cubicBezTo>
                    <a:pt x="144129" y="87681"/>
                    <a:pt x="142395" y="84414"/>
                    <a:pt x="140157" y="83061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322A93D-708F-44A8-A80D-6A47332062F0}"/>
                </a:ext>
              </a:extLst>
            </p:cNvPr>
            <p:cNvSpPr/>
            <p:nvPr/>
          </p:nvSpPr>
          <p:spPr>
            <a:xfrm>
              <a:off x="5082360" y="5169261"/>
              <a:ext cx="152400" cy="209550"/>
            </a:xfrm>
            <a:custGeom>
              <a:avLst/>
              <a:gdLst>
                <a:gd name="connsiteX0" fmla="*/ 153571 w 152400"/>
                <a:gd name="connsiteY0" fmla="*/ 93793 h 209550"/>
                <a:gd name="connsiteX1" fmla="*/ 153486 w 152400"/>
                <a:gd name="connsiteY1" fmla="*/ 93383 h 209550"/>
                <a:gd name="connsiteX2" fmla="*/ 153457 w 152400"/>
                <a:gd name="connsiteY2" fmla="*/ 93250 h 209550"/>
                <a:gd name="connsiteX3" fmla="*/ 153438 w 152400"/>
                <a:gd name="connsiteY3" fmla="*/ 93164 h 209550"/>
                <a:gd name="connsiteX4" fmla="*/ 153276 w 152400"/>
                <a:gd name="connsiteY4" fmla="*/ 92659 h 209550"/>
                <a:gd name="connsiteX5" fmla="*/ 153162 w 152400"/>
                <a:gd name="connsiteY5" fmla="*/ 92335 h 209550"/>
                <a:gd name="connsiteX6" fmla="*/ 153153 w 152400"/>
                <a:gd name="connsiteY6" fmla="*/ 92326 h 209550"/>
                <a:gd name="connsiteX7" fmla="*/ 153029 w 152400"/>
                <a:gd name="connsiteY7" fmla="*/ 92021 h 209550"/>
                <a:gd name="connsiteX8" fmla="*/ 152752 w 152400"/>
                <a:gd name="connsiteY8" fmla="*/ 91450 h 209550"/>
                <a:gd name="connsiteX9" fmla="*/ 152743 w 152400"/>
                <a:gd name="connsiteY9" fmla="*/ 91430 h 209550"/>
                <a:gd name="connsiteX10" fmla="*/ 152733 w 152400"/>
                <a:gd name="connsiteY10" fmla="*/ 91392 h 209550"/>
                <a:gd name="connsiteX11" fmla="*/ 152372 w 152400"/>
                <a:gd name="connsiteY11" fmla="*/ 90783 h 209550"/>
                <a:gd name="connsiteX12" fmla="*/ 152276 w 152400"/>
                <a:gd name="connsiteY12" fmla="*/ 90649 h 209550"/>
                <a:gd name="connsiteX13" fmla="*/ 152219 w 152400"/>
                <a:gd name="connsiteY13" fmla="*/ 90583 h 209550"/>
                <a:gd name="connsiteX14" fmla="*/ 152133 w 152400"/>
                <a:gd name="connsiteY14" fmla="*/ 90459 h 209550"/>
                <a:gd name="connsiteX15" fmla="*/ 151724 w 152400"/>
                <a:gd name="connsiteY15" fmla="*/ 89935 h 209550"/>
                <a:gd name="connsiteX16" fmla="*/ 151619 w 152400"/>
                <a:gd name="connsiteY16" fmla="*/ 89802 h 209550"/>
                <a:gd name="connsiteX17" fmla="*/ 151486 w 152400"/>
                <a:gd name="connsiteY17" fmla="*/ 89668 h 209550"/>
                <a:gd name="connsiteX18" fmla="*/ 151181 w 152400"/>
                <a:gd name="connsiteY18" fmla="*/ 89373 h 209550"/>
                <a:gd name="connsiteX19" fmla="*/ 150981 w 152400"/>
                <a:gd name="connsiteY19" fmla="*/ 89183 h 209550"/>
                <a:gd name="connsiteX20" fmla="*/ 150333 w 152400"/>
                <a:gd name="connsiteY20" fmla="*/ 88716 h 209550"/>
                <a:gd name="connsiteX21" fmla="*/ 15507 w 152400"/>
                <a:gd name="connsiteY21" fmla="*/ 7639 h 209550"/>
                <a:gd name="connsiteX22" fmla="*/ 14859 w 152400"/>
                <a:gd name="connsiteY22" fmla="*/ 7334 h 209550"/>
                <a:gd name="connsiteX23" fmla="*/ 14030 w 152400"/>
                <a:gd name="connsiteY23" fmla="*/ 7144 h 209550"/>
                <a:gd name="connsiteX24" fmla="*/ 13583 w 152400"/>
                <a:gd name="connsiteY24" fmla="*/ 7173 h 209550"/>
                <a:gd name="connsiteX25" fmla="*/ 13545 w 152400"/>
                <a:gd name="connsiteY25" fmla="*/ 7191 h 209550"/>
                <a:gd name="connsiteX26" fmla="*/ 13506 w 152400"/>
                <a:gd name="connsiteY26" fmla="*/ 7191 h 209550"/>
                <a:gd name="connsiteX27" fmla="*/ 13373 w 152400"/>
                <a:gd name="connsiteY27" fmla="*/ 7220 h 209550"/>
                <a:gd name="connsiteX28" fmla="*/ 13183 w 152400"/>
                <a:gd name="connsiteY28" fmla="*/ 7287 h 209550"/>
                <a:gd name="connsiteX29" fmla="*/ 12992 w 152400"/>
                <a:gd name="connsiteY29" fmla="*/ 7382 h 209550"/>
                <a:gd name="connsiteX30" fmla="*/ 12973 w 152400"/>
                <a:gd name="connsiteY30" fmla="*/ 7391 h 209550"/>
                <a:gd name="connsiteX31" fmla="*/ 7144 w 152400"/>
                <a:gd name="connsiteY31" fmla="*/ 10792 h 209550"/>
                <a:gd name="connsiteX32" fmla="*/ 7668 w 152400"/>
                <a:gd name="connsiteY32" fmla="*/ 10601 h 209550"/>
                <a:gd name="connsiteX33" fmla="*/ 7687 w 152400"/>
                <a:gd name="connsiteY33" fmla="*/ 10573 h 209550"/>
                <a:gd name="connsiteX34" fmla="*/ 8277 w 152400"/>
                <a:gd name="connsiteY34" fmla="*/ 10544 h 209550"/>
                <a:gd name="connsiteX35" fmla="*/ 8325 w 152400"/>
                <a:gd name="connsiteY35" fmla="*/ 10544 h 209550"/>
                <a:gd name="connsiteX36" fmla="*/ 8906 w 152400"/>
                <a:gd name="connsiteY36" fmla="*/ 10687 h 209550"/>
                <a:gd name="connsiteX37" fmla="*/ 9677 w 152400"/>
                <a:gd name="connsiteY37" fmla="*/ 11039 h 209550"/>
                <a:gd name="connsiteX38" fmla="*/ 144504 w 152400"/>
                <a:gd name="connsiteY38" fmla="*/ 92116 h 209550"/>
                <a:gd name="connsiteX39" fmla="*/ 145142 w 152400"/>
                <a:gd name="connsiteY39" fmla="*/ 92583 h 209550"/>
                <a:gd name="connsiteX40" fmla="*/ 145342 w 152400"/>
                <a:gd name="connsiteY40" fmla="*/ 92774 h 209550"/>
                <a:gd name="connsiteX41" fmla="*/ 145780 w 152400"/>
                <a:gd name="connsiteY41" fmla="*/ 93202 h 209550"/>
                <a:gd name="connsiteX42" fmla="*/ 145904 w 152400"/>
                <a:gd name="connsiteY42" fmla="*/ 93345 h 209550"/>
                <a:gd name="connsiteX43" fmla="*/ 146390 w 152400"/>
                <a:gd name="connsiteY43" fmla="*/ 93974 h 209550"/>
                <a:gd name="connsiteX44" fmla="*/ 146447 w 152400"/>
                <a:gd name="connsiteY44" fmla="*/ 94040 h 209550"/>
                <a:gd name="connsiteX45" fmla="*/ 146904 w 152400"/>
                <a:gd name="connsiteY45" fmla="*/ 94812 h 209550"/>
                <a:gd name="connsiteX46" fmla="*/ 146933 w 152400"/>
                <a:gd name="connsiteY46" fmla="*/ 94840 h 209550"/>
                <a:gd name="connsiteX47" fmla="*/ 147304 w 152400"/>
                <a:gd name="connsiteY47" fmla="*/ 95679 h 209550"/>
                <a:gd name="connsiteX48" fmla="*/ 147314 w 152400"/>
                <a:gd name="connsiteY48" fmla="*/ 95698 h 209550"/>
                <a:gd name="connsiteX49" fmla="*/ 147590 w 152400"/>
                <a:gd name="connsiteY49" fmla="*/ 96555 h 209550"/>
                <a:gd name="connsiteX50" fmla="*/ 147609 w 152400"/>
                <a:gd name="connsiteY50" fmla="*/ 96650 h 209550"/>
                <a:gd name="connsiteX51" fmla="*/ 147771 w 152400"/>
                <a:gd name="connsiteY51" fmla="*/ 97422 h 209550"/>
                <a:gd name="connsiteX52" fmla="*/ 147780 w 152400"/>
                <a:gd name="connsiteY52" fmla="*/ 97555 h 209550"/>
                <a:gd name="connsiteX53" fmla="*/ 147818 w 152400"/>
                <a:gd name="connsiteY53" fmla="*/ 98384 h 209550"/>
                <a:gd name="connsiteX54" fmla="*/ 143408 w 152400"/>
                <a:gd name="connsiteY54" fmla="*/ 207826 h 209550"/>
                <a:gd name="connsiteX55" fmla="*/ 142294 w 152400"/>
                <a:gd name="connsiteY55" fmla="*/ 210169 h 209550"/>
                <a:gd name="connsiteX56" fmla="*/ 148114 w 152400"/>
                <a:gd name="connsiteY56" fmla="*/ 206759 h 209550"/>
                <a:gd name="connsiteX57" fmla="*/ 149247 w 152400"/>
                <a:gd name="connsiteY57" fmla="*/ 204435 h 209550"/>
                <a:gd name="connsiteX58" fmla="*/ 153648 w 152400"/>
                <a:gd name="connsiteY58" fmla="*/ 95002 h 209550"/>
                <a:gd name="connsiteX59" fmla="*/ 153610 w 152400"/>
                <a:gd name="connsiteY59" fmla="*/ 94202 h 209550"/>
                <a:gd name="connsiteX60" fmla="*/ 153571 w 152400"/>
                <a:gd name="connsiteY60" fmla="*/ 937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2400" h="209550">
                  <a:moveTo>
                    <a:pt x="153571" y="93793"/>
                  </a:moveTo>
                  <a:cubicBezTo>
                    <a:pt x="153562" y="93650"/>
                    <a:pt x="153524" y="93517"/>
                    <a:pt x="153486" y="93383"/>
                  </a:cubicBezTo>
                  <a:cubicBezTo>
                    <a:pt x="153467" y="93316"/>
                    <a:pt x="153467" y="93288"/>
                    <a:pt x="153457" y="93250"/>
                  </a:cubicBezTo>
                  <a:cubicBezTo>
                    <a:pt x="153448" y="93221"/>
                    <a:pt x="153448" y="93202"/>
                    <a:pt x="153438" y="93164"/>
                  </a:cubicBezTo>
                  <a:cubicBezTo>
                    <a:pt x="153419" y="93107"/>
                    <a:pt x="153314" y="92764"/>
                    <a:pt x="153276" y="92659"/>
                  </a:cubicBezTo>
                  <a:cubicBezTo>
                    <a:pt x="153248" y="92545"/>
                    <a:pt x="153200" y="92440"/>
                    <a:pt x="153162" y="92335"/>
                  </a:cubicBezTo>
                  <a:lnTo>
                    <a:pt x="153153" y="92326"/>
                  </a:lnTo>
                  <a:cubicBezTo>
                    <a:pt x="153153" y="92326"/>
                    <a:pt x="153057" y="92126"/>
                    <a:pt x="153029" y="92021"/>
                  </a:cubicBezTo>
                  <a:cubicBezTo>
                    <a:pt x="152981" y="91926"/>
                    <a:pt x="152800" y="91535"/>
                    <a:pt x="152752" y="91450"/>
                  </a:cubicBezTo>
                  <a:lnTo>
                    <a:pt x="152743" y="91430"/>
                  </a:lnTo>
                  <a:cubicBezTo>
                    <a:pt x="152743" y="91430"/>
                    <a:pt x="152733" y="91412"/>
                    <a:pt x="152733" y="91392"/>
                  </a:cubicBezTo>
                  <a:cubicBezTo>
                    <a:pt x="152676" y="91297"/>
                    <a:pt x="152438" y="90888"/>
                    <a:pt x="152372" y="90783"/>
                  </a:cubicBezTo>
                  <a:cubicBezTo>
                    <a:pt x="152333" y="90745"/>
                    <a:pt x="152305" y="90707"/>
                    <a:pt x="152276" y="90649"/>
                  </a:cubicBezTo>
                  <a:cubicBezTo>
                    <a:pt x="152257" y="90621"/>
                    <a:pt x="152248" y="90602"/>
                    <a:pt x="152219" y="90583"/>
                  </a:cubicBezTo>
                  <a:cubicBezTo>
                    <a:pt x="152190" y="90535"/>
                    <a:pt x="152162" y="90488"/>
                    <a:pt x="152133" y="90459"/>
                  </a:cubicBezTo>
                  <a:cubicBezTo>
                    <a:pt x="152038" y="90326"/>
                    <a:pt x="151781" y="89992"/>
                    <a:pt x="151724" y="89935"/>
                  </a:cubicBezTo>
                  <a:cubicBezTo>
                    <a:pt x="151686" y="89897"/>
                    <a:pt x="151657" y="89859"/>
                    <a:pt x="151619" y="89802"/>
                  </a:cubicBezTo>
                  <a:cubicBezTo>
                    <a:pt x="151571" y="89764"/>
                    <a:pt x="151524" y="89706"/>
                    <a:pt x="151486" y="89668"/>
                  </a:cubicBezTo>
                  <a:cubicBezTo>
                    <a:pt x="151381" y="89554"/>
                    <a:pt x="151286" y="89468"/>
                    <a:pt x="151181" y="89373"/>
                  </a:cubicBezTo>
                  <a:cubicBezTo>
                    <a:pt x="151104" y="89316"/>
                    <a:pt x="151047" y="89249"/>
                    <a:pt x="150981" y="89183"/>
                  </a:cubicBezTo>
                  <a:cubicBezTo>
                    <a:pt x="150771" y="89021"/>
                    <a:pt x="150543" y="88859"/>
                    <a:pt x="150333" y="88716"/>
                  </a:cubicBezTo>
                  <a:lnTo>
                    <a:pt x="15507" y="7639"/>
                  </a:lnTo>
                  <a:cubicBezTo>
                    <a:pt x="15335" y="7544"/>
                    <a:pt x="14907" y="7353"/>
                    <a:pt x="14859" y="7334"/>
                  </a:cubicBezTo>
                  <a:cubicBezTo>
                    <a:pt x="14821" y="7325"/>
                    <a:pt x="14068" y="7153"/>
                    <a:pt x="14030" y="7144"/>
                  </a:cubicBezTo>
                  <a:cubicBezTo>
                    <a:pt x="13954" y="7144"/>
                    <a:pt x="13649" y="7163"/>
                    <a:pt x="13583" y="7173"/>
                  </a:cubicBezTo>
                  <a:cubicBezTo>
                    <a:pt x="13573" y="7173"/>
                    <a:pt x="13545" y="7182"/>
                    <a:pt x="13545" y="7191"/>
                  </a:cubicBezTo>
                  <a:cubicBezTo>
                    <a:pt x="13545" y="7191"/>
                    <a:pt x="13516" y="7191"/>
                    <a:pt x="13506" y="7191"/>
                  </a:cubicBezTo>
                  <a:cubicBezTo>
                    <a:pt x="13459" y="7201"/>
                    <a:pt x="13421" y="7211"/>
                    <a:pt x="13373" y="7220"/>
                  </a:cubicBezTo>
                  <a:cubicBezTo>
                    <a:pt x="13306" y="7230"/>
                    <a:pt x="13249" y="7268"/>
                    <a:pt x="13183" y="7287"/>
                  </a:cubicBezTo>
                  <a:cubicBezTo>
                    <a:pt x="13116" y="7325"/>
                    <a:pt x="13059" y="7353"/>
                    <a:pt x="12992" y="7382"/>
                  </a:cubicBezTo>
                  <a:cubicBezTo>
                    <a:pt x="12983" y="7391"/>
                    <a:pt x="12973" y="7391"/>
                    <a:pt x="12973" y="7391"/>
                  </a:cubicBezTo>
                  <a:lnTo>
                    <a:pt x="7144" y="10792"/>
                  </a:lnTo>
                  <a:cubicBezTo>
                    <a:pt x="7306" y="10697"/>
                    <a:pt x="7468" y="10630"/>
                    <a:pt x="7668" y="10601"/>
                  </a:cubicBezTo>
                  <a:cubicBezTo>
                    <a:pt x="7677" y="10573"/>
                    <a:pt x="7687" y="10573"/>
                    <a:pt x="7687" y="10573"/>
                  </a:cubicBezTo>
                  <a:cubicBezTo>
                    <a:pt x="7877" y="10535"/>
                    <a:pt x="8068" y="10525"/>
                    <a:pt x="8277" y="10544"/>
                  </a:cubicBezTo>
                  <a:lnTo>
                    <a:pt x="8325" y="10544"/>
                  </a:lnTo>
                  <a:cubicBezTo>
                    <a:pt x="8515" y="10563"/>
                    <a:pt x="8706" y="10630"/>
                    <a:pt x="8906" y="10687"/>
                  </a:cubicBezTo>
                  <a:cubicBezTo>
                    <a:pt x="8944" y="10697"/>
                    <a:pt x="9458" y="10897"/>
                    <a:pt x="9677" y="11039"/>
                  </a:cubicBezTo>
                  <a:lnTo>
                    <a:pt x="144504" y="92116"/>
                  </a:lnTo>
                  <a:cubicBezTo>
                    <a:pt x="144713" y="92250"/>
                    <a:pt x="144932" y="92402"/>
                    <a:pt x="145142" y="92583"/>
                  </a:cubicBezTo>
                  <a:cubicBezTo>
                    <a:pt x="145218" y="92650"/>
                    <a:pt x="145285" y="92716"/>
                    <a:pt x="145342" y="92774"/>
                  </a:cubicBezTo>
                  <a:cubicBezTo>
                    <a:pt x="145504" y="92907"/>
                    <a:pt x="145637" y="93050"/>
                    <a:pt x="145780" y="93202"/>
                  </a:cubicBezTo>
                  <a:cubicBezTo>
                    <a:pt x="145818" y="93240"/>
                    <a:pt x="145866" y="93288"/>
                    <a:pt x="145904" y="93345"/>
                  </a:cubicBezTo>
                  <a:cubicBezTo>
                    <a:pt x="146075" y="93545"/>
                    <a:pt x="146237" y="93755"/>
                    <a:pt x="146390" y="93974"/>
                  </a:cubicBezTo>
                  <a:cubicBezTo>
                    <a:pt x="146418" y="93993"/>
                    <a:pt x="146428" y="94021"/>
                    <a:pt x="146447" y="94040"/>
                  </a:cubicBezTo>
                  <a:cubicBezTo>
                    <a:pt x="146618" y="94279"/>
                    <a:pt x="146771" y="94545"/>
                    <a:pt x="146904" y="94812"/>
                  </a:cubicBezTo>
                  <a:lnTo>
                    <a:pt x="146933" y="94840"/>
                  </a:lnTo>
                  <a:cubicBezTo>
                    <a:pt x="147066" y="95107"/>
                    <a:pt x="147199" y="95403"/>
                    <a:pt x="147304" y="95679"/>
                  </a:cubicBezTo>
                  <a:lnTo>
                    <a:pt x="147314" y="95698"/>
                  </a:lnTo>
                  <a:cubicBezTo>
                    <a:pt x="147428" y="95983"/>
                    <a:pt x="147514" y="96269"/>
                    <a:pt x="147590" y="96555"/>
                  </a:cubicBezTo>
                  <a:cubicBezTo>
                    <a:pt x="147599" y="96584"/>
                    <a:pt x="147609" y="96603"/>
                    <a:pt x="147609" y="96650"/>
                  </a:cubicBezTo>
                  <a:cubicBezTo>
                    <a:pt x="147676" y="96898"/>
                    <a:pt x="147733" y="97174"/>
                    <a:pt x="147771" y="97422"/>
                  </a:cubicBezTo>
                  <a:cubicBezTo>
                    <a:pt x="147771" y="97422"/>
                    <a:pt x="147780" y="97527"/>
                    <a:pt x="147780" y="97555"/>
                  </a:cubicBezTo>
                  <a:cubicBezTo>
                    <a:pt x="147809" y="97831"/>
                    <a:pt x="147828" y="98127"/>
                    <a:pt x="147818" y="98384"/>
                  </a:cubicBezTo>
                  <a:lnTo>
                    <a:pt x="143408" y="207826"/>
                  </a:lnTo>
                  <a:cubicBezTo>
                    <a:pt x="143361" y="208979"/>
                    <a:pt x="142942" y="209788"/>
                    <a:pt x="142294" y="210169"/>
                  </a:cubicBezTo>
                  <a:lnTo>
                    <a:pt x="148114" y="206759"/>
                  </a:lnTo>
                  <a:cubicBezTo>
                    <a:pt x="148771" y="206378"/>
                    <a:pt x="149180" y="205578"/>
                    <a:pt x="149247" y="204435"/>
                  </a:cubicBezTo>
                  <a:lnTo>
                    <a:pt x="153648" y="95002"/>
                  </a:lnTo>
                  <a:cubicBezTo>
                    <a:pt x="153657" y="94764"/>
                    <a:pt x="153610" y="94202"/>
                    <a:pt x="153610" y="94202"/>
                  </a:cubicBezTo>
                  <a:cubicBezTo>
                    <a:pt x="153619" y="94126"/>
                    <a:pt x="153591" y="93879"/>
                    <a:pt x="153571" y="93793"/>
                  </a:cubicBez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B4736BA-7E03-4D56-9B38-4524E39B209D}"/>
                </a:ext>
              </a:extLst>
            </p:cNvPr>
            <p:cNvSpPr/>
            <p:nvPr/>
          </p:nvSpPr>
          <p:spPr>
            <a:xfrm>
              <a:off x="5017654" y="5377368"/>
              <a:ext cx="57150" cy="47625"/>
            </a:xfrm>
            <a:custGeom>
              <a:avLst/>
              <a:gdLst>
                <a:gd name="connsiteX0" fmla="*/ 40350 w 57150"/>
                <a:gd name="connsiteY0" fmla="*/ 12968 h 47625"/>
                <a:gd name="connsiteX1" fmla="*/ 21100 w 57150"/>
                <a:gd name="connsiteY1" fmla="*/ 9215 h 47625"/>
                <a:gd name="connsiteX2" fmla="*/ 9441 w 57150"/>
                <a:gd name="connsiteY2" fmla="*/ 13511 h 47625"/>
                <a:gd name="connsiteX3" fmla="*/ 12346 w 57150"/>
                <a:gd name="connsiteY3" fmla="*/ 24427 h 47625"/>
                <a:gd name="connsiteX4" fmla="*/ 37112 w 57150"/>
                <a:gd name="connsiteY4" fmla="*/ 39610 h 47625"/>
                <a:gd name="connsiteX5" fmla="*/ 46094 w 57150"/>
                <a:gd name="connsiteY5" fmla="*/ 37686 h 47625"/>
                <a:gd name="connsiteX6" fmla="*/ 48704 w 57150"/>
                <a:gd name="connsiteY6" fmla="*/ 33352 h 47625"/>
                <a:gd name="connsiteX7" fmla="*/ 50466 w 57150"/>
                <a:gd name="connsiteY7" fmla="*/ 19016 h 47625"/>
                <a:gd name="connsiteX8" fmla="*/ 40350 w 57150"/>
                <a:gd name="connsiteY8" fmla="*/ 129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47625">
                  <a:moveTo>
                    <a:pt x="40350" y="12968"/>
                  </a:moveTo>
                  <a:cubicBezTo>
                    <a:pt x="42436" y="8672"/>
                    <a:pt x="37207" y="4529"/>
                    <a:pt x="21100" y="9215"/>
                  </a:cubicBezTo>
                  <a:cubicBezTo>
                    <a:pt x="20786" y="9311"/>
                    <a:pt x="14328" y="11406"/>
                    <a:pt x="9441" y="13511"/>
                  </a:cubicBezTo>
                  <a:cubicBezTo>
                    <a:pt x="4812" y="15492"/>
                    <a:pt x="7898" y="22074"/>
                    <a:pt x="12346" y="24427"/>
                  </a:cubicBezTo>
                  <a:cubicBezTo>
                    <a:pt x="20938" y="28989"/>
                    <a:pt x="29377" y="33866"/>
                    <a:pt x="37112" y="39610"/>
                  </a:cubicBezTo>
                  <a:cubicBezTo>
                    <a:pt x="40102" y="41829"/>
                    <a:pt x="44331" y="40972"/>
                    <a:pt x="46094" y="37686"/>
                  </a:cubicBezTo>
                  <a:cubicBezTo>
                    <a:pt x="47141" y="35752"/>
                    <a:pt x="47770" y="33380"/>
                    <a:pt x="48704" y="33352"/>
                  </a:cubicBezTo>
                  <a:cubicBezTo>
                    <a:pt x="51599" y="33266"/>
                    <a:pt x="53218" y="21931"/>
                    <a:pt x="50466" y="19016"/>
                  </a:cubicBezTo>
                  <a:cubicBezTo>
                    <a:pt x="51551" y="14492"/>
                    <a:pt x="39855" y="14016"/>
                    <a:pt x="40350" y="12968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8913C03-2763-4B21-8769-F4D165D90A75}"/>
                </a:ext>
              </a:extLst>
            </p:cNvPr>
            <p:cNvSpPr/>
            <p:nvPr/>
          </p:nvSpPr>
          <p:spPr>
            <a:xfrm>
              <a:off x="5942863" y="2366193"/>
              <a:ext cx="314325" cy="266700"/>
            </a:xfrm>
            <a:custGeom>
              <a:avLst/>
              <a:gdLst>
                <a:gd name="connsiteX0" fmla="*/ 102026 w 314325"/>
                <a:gd name="connsiteY0" fmla="*/ 7367 h 266700"/>
                <a:gd name="connsiteX1" fmla="*/ 18911 w 314325"/>
                <a:gd name="connsiteY1" fmla="*/ 141564 h 266700"/>
                <a:gd name="connsiteX2" fmla="*/ 219803 w 314325"/>
                <a:gd name="connsiteY2" fmla="*/ 260817 h 266700"/>
                <a:gd name="connsiteX3" fmla="*/ 302928 w 314325"/>
                <a:gd name="connsiteY3" fmla="*/ 126619 h 266700"/>
                <a:gd name="connsiteX4" fmla="*/ 102026 w 314325"/>
                <a:gd name="connsiteY4" fmla="*/ 736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266700">
                  <a:moveTo>
                    <a:pt x="102026" y="7367"/>
                  </a:moveTo>
                  <a:cubicBezTo>
                    <a:pt x="23607" y="11510"/>
                    <a:pt x="-13617" y="71575"/>
                    <a:pt x="18911" y="141564"/>
                  </a:cubicBezTo>
                  <a:cubicBezTo>
                    <a:pt x="51439" y="211544"/>
                    <a:pt x="141384" y="264932"/>
                    <a:pt x="219803" y="260817"/>
                  </a:cubicBezTo>
                  <a:cubicBezTo>
                    <a:pt x="298232" y="256664"/>
                    <a:pt x="335437" y="196609"/>
                    <a:pt x="302928" y="126619"/>
                  </a:cubicBezTo>
                  <a:cubicBezTo>
                    <a:pt x="270381" y="56639"/>
                    <a:pt x="180446" y="3252"/>
                    <a:pt x="102026" y="736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05E7905-62D7-409A-8881-A3A51C9C21E4}"/>
                </a:ext>
              </a:extLst>
            </p:cNvPr>
            <p:cNvSpPr/>
            <p:nvPr/>
          </p:nvSpPr>
          <p:spPr>
            <a:xfrm>
              <a:off x="5980919" y="2078465"/>
              <a:ext cx="9525" cy="9525"/>
            </a:xfrm>
            <a:custGeom>
              <a:avLst/>
              <a:gdLst>
                <a:gd name="connsiteX0" fmla="*/ 7144 w 9525"/>
                <a:gd name="connsiteY0" fmla="*/ 7191 h 9525"/>
                <a:gd name="connsiteX1" fmla="*/ 7220 w 9525"/>
                <a:gd name="connsiteY1" fmla="*/ 7144 h 9525"/>
                <a:gd name="connsiteX2" fmla="*/ 7163 w 9525"/>
                <a:gd name="connsiteY2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91"/>
                  </a:moveTo>
                  <a:lnTo>
                    <a:pt x="7220" y="7144"/>
                  </a:lnTo>
                  <a:lnTo>
                    <a:pt x="7163" y="7172"/>
                  </a:lnTo>
                  <a:close/>
                </a:path>
              </a:pathLst>
            </a:custGeom>
            <a:solidFill>
              <a:srgbClr val="3974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A1A8738-30F5-44CE-8874-DE04D6F17012}"/>
                </a:ext>
              </a:extLst>
            </p:cNvPr>
            <p:cNvSpPr/>
            <p:nvPr/>
          </p:nvSpPr>
          <p:spPr>
            <a:xfrm>
              <a:off x="5981015" y="2021575"/>
              <a:ext cx="333375" cy="514350"/>
            </a:xfrm>
            <a:custGeom>
              <a:avLst/>
              <a:gdLst>
                <a:gd name="connsiteX0" fmla="*/ 329508 w 333375"/>
                <a:gd name="connsiteY0" fmla="*/ 259906 h 514350"/>
                <a:gd name="connsiteX1" fmla="*/ 329184 w 333375"/>
                <a:gd name="connsiteY1" fmla="*/ 254458 h 514350"/>
                <a:gd name="connsiteX2" fmla="*/ 328956 w 333375"/>
                <a:gd name="connsiteY2" fmla="*/ 251657 h 514350"/>
                <a:gd name="connsiteX3" fmla="*/ 328403 w 333375"/>
                <a:gd name="connsiteY3" fmla="*/ 246238 h 514350"/>
                <a:gd name="connsiteX4" fmla="*/ 328108 w 333375"/>
                <a:gd name="connsiteY4" fmla="*/ 243637 h 514350"/>
                <a:gd name="connsiteX5" fmla="*/ 327984 w 333375"/>
                <a:gd name="connsiteY5" fmla="*/ 242523 h 514350"/>
                <a:gd name="connsiteX6" fmla="*/ 327574 w 333375"/>
                <a:gd name="connsiteY6" fmla="*/ 239827 h 514350"/>
                <a:gd name="connsiteX7" fmla="*/ 326717 w 333375"/>
                <a:gd name="connsiteY7" fmla="*/ 234131 h 514350"/>
                <a:gd name="connsiteX8" fmla="*/ 326041 w 333375"/>
                <a:gd name="connsiteY8" fmla="*/ 230302 h 514350"/>
                <a:gd name="connsiteX9" fmla="*/ 324974 w 333375"/>
                <a:gd name="connsiteY9" fmla="*/ 224768 h 514350"/>
                <a:gd name="connsiteX10" fmla="*/ 324621 w 333375"/>
                <a:gd name="connsiteY10" fmla="*/ 222949 h 514350"/>
                <a:gd name="connsiteX11" fmla="*/ 324022 w 333375"/>
                <a:gd name="connsiteY11" fmla="*/ 220358 h 514350"/>
                <a:gd name="connsiteX12" fmla="*/ 323183 w 333375"/>
                <a:gd name="connsiteY12" fmla="*/ 216672 h 514350"/>
                <a:gd name="connsiteX13" fmla="*/ 321964 w 333375"/>
                <a:gd name="connsiteY13" fmla="*/ 211814 h 514350"/>
                <a:gd name="connsiteX14" fmla="*/ 321012 w 333375"/>
                <a:gd name="connsiteY14" fmla="*/ 208166 h 514350"/>
                <a:gd name="connsiteX15" fmla="*/ 320650 w 333375"/>
                <a:gd name="connsiteY15" fmla="*/ 206757 h 514350"/>
                <a:gd name="connsiteX16" fmla="*/ 319345 w 333375"/>
                <a:gd name="connsiteY16" fmla="*/ 202308 h 514350"/>
                <a:gd name="connsiteX17" fmla="*/ 318726 w 333375"/>
                <a:gd name="connsiteY17" fmla="*/ 200146 h 514350"/>
                <a:gd name="connsiteX18" fmla="*/ 316249 w 333375"/>
                <a:gd name="connsiteY18" fmla="*/ 192374 h 514350"/>
                <a:gd name="connsiteX19" fmla="*/ 316163 w 333375"/>
                <a:gd name="connsiteY19" fmla="*/ 192145 h 514350"/>
                <a:gd name="connsiteX20" fmla="*/ 311954 w 333375"/>
                <a:gd name="connsiteY20" fmla="*/ 180391 h 514350"/>
                <a:gd name="connsiteX21" fmla="*/ 310820 w 333375"/>
                <a:gd name="connsiteY21" fmla="*/ 177448 h 514350"/>
                <a:gd name="connsiteX22" fmla="*/ 306781 w 333375"/>
                <a:gd name="connsiteY22" fmla="*/ 167571 h 514350"/>
                <a:gd name="connsiteX23" fmla="*/ 306153 w 333375"/>
                <a:gd name="connsiteY23" fmla="*/ 166047 h 514350"/>
                <a:gd name="connsiteX24" fmla="*/ 301180 w 333375"/>
                <a:gd name="connsiteY24" fmla="*/ 155207 h 514350"/>
                <a:gd name="connsiteX25" fmla="*/ 300695 w 333375"/>
                <a:gd name="connsiteY25" fmla="*/ 154131 h 514350"/>
                <a:gd name="connsiteX26" fmla="*/ 299800 w 333375"/>
                <a:gd name="connsiteY26" fmla="*/ 152378 h 514350"/>
                <a:gd name="connsiteX27" fmla="*/ 295494 w 333375"/>
                <a:gd name="connsiteY27" fmla="*/ 143882 h 514350"/>
                <a:gd name="connsiteX28" fmla="*/ 294608 w 333375"/>
                <a:gd name="connsiteY28" fmla="*/ 142129 h 514350"/>
                <a:gd name="connsiteX29" fmla="*/ 294132 w 333375"/>
                <a:gd name="connsiteY29" fmla="*/ 141272 h 514350"/>
                <a:gd name="connsiteX30" fmla="*/ 288293 w 333375"/>
                <a:gd name="connsiteY30" fmla="*/ 130776 h 514350"/>
                <a:gd name="connsiteX31" fmla="*/ 287988 w 333375"/>
                <a:gd name="connsiteY31" fmla="*/ 130233 h 514350"/>
                <a:gd name="connsiteX32" fmla="*/ 287121 w 333375"/>
                <a:gd name="connsiteY32" fmla="*/ 128813 h 514350"/>
                <a:gd name="connsiteX33" fmla="*/ 281654 w 333375"/>
                <a:gd name="connsiteY33" fmla="*/ 119879 h 514350"/>
                <a:gd name="connsiteX34" fmla="*/ 280692 w 333375"/>
                <a:gd name="connsiteY34" fmla="*/ 118298 h 514350"/>
                <a:gd name="connsiteX35" fmla="*/ 280007 w 333375"/>
                <a:gd name="connsiteY35" fmla="*/ 117288 h 514350"/>
                <a:gd name="connsiteX36" fmla="*/ 272872 w 333375"/>
                <a:gd name="connsiteY36" fmla="*/ 106630 h 514350"/>
                <a:gd name="connsiteX37" fmla="*/ 272520 w 333375"/>
                <a:gd name="connsiteY37" fmla="*/ 106106 h 514350"/>
                <a:gd name="connsiteX38" fmla="*/ 271739 w 333375"/>
                <a:gd name="connsiteY38" fmla="*/ 105039 h 514350"/>
                <a:gd name="connsiteX39" fmla="*/ 263900 w 333375"/>
                <a:gd name="connsiteY39" fmla="*/ 94400 h 514350"/>
                <a:gd name="connsiteX40" fmla="*/ 263138 w 333375"/>
                <a:gd name="connsiteY40" fmla="*/ 93371 h 514350"/>
                <a:gd name="connsiteX41" fmla="*/ 262661 w 333375"/>
                <a:gd name="connsiteY41" fmla="*/ 92780 h 514350"/>
                <a:gd name="connsiteX42" fmla="*/ 260128 w 333375"/>
                <a:gd name="connsiteY42" fmla="*/ 89609 h 514350"/>
                <a:gd name="connsiteX43" fmla="*/ 256880 w 333375"/>
                <a:gd name="connsiteY43" fmla="*/ 85570 h 514350"/>
                <a:gd name="connsiteX44" fmla="*/ 254222 w 333375"/>
                <a:gd name="connsiteY44" fmla="*/ 82436 h 514350"/>
                <a:gd name="connsiteX45" fmla="*/ 251670 w 333375"/>
                <a:gd name="connsiteY45" fmla="*/ 79417 h 514350"/>
                <a:gd name="connsiteX46" fmla="*/ 251041 w 333375"/>
                <a:gd name="connsiteY46" fmla="*/ 78731 h 514350"/>
                <a:gd name="connsiteX47" fmla="*/ 244430 w 333375"/>
                <a:gd name="connsiteY47" fmla="*/ 71397 h 514350"/>
                <a:gd name="connsiteX48" fmla="*/ 244050 w 333375"/>
                <a:gd name="connsiteY48" fmla="*/ 70978 h 514350"/>
                <a:gd name="connsiteX49" fmla="*/ 236858 w 333375"/>
                <a:gd name="connsiteY49" fmla="*/ 63605 h 514350"/>
                <a:gd name="connsiteX50" fmla="*/ 236258 w 333375"/>
                <a:gd name="connsiteY50" fmla="*/ 62996 h 514350"/>
                <a:gd name="connsiteX51" fmla="*/ 232153 w 333375"/>
                <a:gd name="connsiteY51" fmla="*/ 59081 h 514350"/>
                <a:gd name="connsiteX52" fmla="*/ 230877 w 333375"/>
                <a:gd name="connsiteY52" fmla="*/ 57843 h 514350"/>
                <a:gd name="connsiteX53" fmla="*/ 224647 w 333375"/>
                <a:gd name="connsiteY53" fmla="*/ 52204 h 514350"/>
                <a:gd name="connsiteX54" fmla="*/ 222933 w 333375"/>
                <a:gd name="connsiteY54" fmla="*/ 50756 h 514350"/>
                <a:gd name="connsiteX55" fmla="*/ 218275 w 333375"/>
                <a:gd name="connsiteY55" fmla="*/ 46822 h 514350"/>
                <a:gd name="connsiteX56" fmla="*/ 215951 w 333375"/>
                <a:gd name="connsiteY56" fmla="*/ 44955 h 514350"/>
                <a:gd name="connsiteX57" fmla="*/ 211779 w 333375"/>
                <a:gd name="connsiteY57" fmla="*/ 41679 h 514350"/>
                <a:gd name="connsiteX58" fmla="*/ 209255 w 333375"/>
                <a:gd name="connsiteY58" fmla="*/ 39802 h 514350"/>
                <a:gd name="connsiteX59" fmla="*/ 205083 w 333375"/>
                <a:gd name="connsiteY59" fmla="*/ 36783 h 514350"/>
                <a:gd name="connsiteX60" fmla="*/ 202587 w 333375"/>
                <a:gd name="connsiteY60" fmla="*/ 35030 h 514350"/>
                <a:gd name="connsiteX61" fmla="*/ 198044 w 333375"/>
                <a:gd name="connsiteY61" fmla="*/ 32011 h 514350"/>
                <a:gd name="connsiteX62" fmla="*/ 195862 w 333375"/>
                <a:gd name="connsiteY62" fmla="*/ 30601 h 514350"/>
                <a:gd name="connsiteX63" fmla="*/ 189090 w 333375"/>
                <a:gd name="connsiteY63" fmla="*/ 26486 h 514350"/>
                <a:gd name="connsiteX64" fmla="*/ 182575 w 333375"/>
                <a:gd name="connsiteY64" fmla="*/ 22924 h 514350"/>
                <a:gd name="connsiteX65" fmla="*/ 180899 w 333375"/>
                <a:gd name="connsiteY65" fmla="*/ 22038 h 514350"/>
                <a:gd name="connsiteX66" fmla="*/ 175136 w 333375"/>
                <a:gd name="connsiteY66" fmla="*/ 19228 h 514350"/>
                <a:gd name="connsiteX67" fmla="*/ 174431 w 333375"/>
                <a:gd name="connsiteY67" fmla="*/ 18885 h 514350"/>
                <a:gd name="connsiteX68" fmla="*/ 169345 w 333375"/>
                <a:gd name="connsiteY68" fmla="*/ 16657 h 514350"/>
                <a:gd name="connsiteX69" fmla="*/ 168516 w 333375"/>
                <a:gd name="connsiteY69" fmla="*/ 16352 h 514350"/>
                <a:gd name="connsiteX70" fmla="*/ 162287 w 333375"/>
                <a:gd name="connsiteY70" fmla="*/ 13980 h 514350"/>
                <a:gd name="connsiteX71" fmla="*/ 160734 w 333375"/>
                <a:gd name="connsiteY71" fmla="*/ 13409 h 514350"/>
                <a:gd name="connsiteX72" fmla="*/ 153124 w 333375"/>
                <a:gd name="connsiteY72" fmla="*/ 11056 h 514350"/>
                <a:gd name="connsiteX73" fmla="*/ 152734 w 333375"/>
                <a:gd name="connsiteY73" fmla="*/ 10932 h 514350"/>
                <a:gd name="connsiteX74" fmla="*/ 148752 w 333375"/>
                <a:gd name="connsiteY74" fmla="*/ 9970 h 514350"/>
                <a:gd name="connsiteX75" fmla="*/ 146675 w 333375"/>
                <a:gd name="connsiteY75" fmla="*/ 9456 h 514350"/>
                <a:gd name="connsiteX76" fmla="*/ 140313 w 333375"/>
                <a:gd name="connsiteY76" fmla="*/ 8275 h 514350"/>
                <a:gd name="connsiteX77" fmla="*/ 140284 w 333375"/>
                <a:gd name="connsiteY77" fmla="*/ 8275 h 514350"/>
                <a:gd name="connsiteX78" fmla="*/ 140037 w 333375"/>
                <a:gd name="connsiteY78" fmla="*/ 8246 h 514350"/>
                <a:gd name="connsiteX79" fmla="*/ 134341 w 333375"/>
                <a:gd name="connsiteY79" fmla="*/ 7541 h 514350"/>
                <a:gd name="connsiteX80" fmla="*/ 132455 w 333375"/>
                <a:gd name="connsiteY80" fmla="*/ 7408 h 514350"/>
                <a:gd name="connsiteX81" fmla="*/ 129797 w 333375"/>
                <a:gd name="connsiteY81" fmla="*/ 7208 h 514350"/>
                <a:gd name="connsiteX82" fmla="*/ 128407 w 333375"/>
                <a:gd name="connsiteY82" fmla="*/ 7189 h 514350"/>
                <a:gd name="connsiteX83" fmla="*/ 126616 w 333375"/>
                <a:gd name="connsiteY83" fmla="*/ 7151 h 514350"/>
                <a:gd name="connsiteX84" fmla="*/ 122454 w 333375"/>
                <a:gd name="connsiteY84" fmla="*/ 7227 h 514350"/>
                <a:gd name="connsiteX85" fmla="*/ 121025 w 333375"/>
                <a:gd name="connsiteY85" fmla="*/ 7265 h 514350"/>
                <a:gd name="connsiteX86" fmla="*/ 120463 w 333375"/>
                <a:gd name="connsiteY86" fmla="*/ 7284 h 514350"/>
                <a:gd name="connsiteX87" fmla="*/ 115748 w 333375"/>
                <a:gd name="connsiteY87" fmla="*/ 7741 h 514350"/>
                <a:gd name="connsiteX88" fmla="*/ 114652 w 333375"/>
                <a:gd name="connsiteY88" fmla="*/ 7903 h 514350"/>
                <a:gd name="connsiteX89" fmla="*/ 111938 w 333375"/>
                <a:gd name="connsiteY89" fmla="*/ 8294 h 514350"/>
                <a:gd name="connsiteX90" fmla="*/ 110480 w 333375"/>
                <a:gd name="connsiteY90" fmla="*/ 8589 h 514350"/>
                <a:gd name="connsiteX91" fmla="*/ 109081 w 333375"/>
                <a:gd name="connsiteY91" fmla="*/ 8865 h 514350"/>
                <a:gd name="connsiteX92" fmla="*/ 104404 w 333375"/>
                <a:gd name="connsiteY92" fmla="*/ 10018 h 514350"/>
                <a:gd name="connsiteX93" fmla="*/ 104099 w 333375"/>
                <a:gd name="connsiteY93" fmla="*/ 10094 h 514350"/>
                <a:gd name="connsiteX94" fmla="*/ 104032 w 333375"/>
                <a:gd name="connsiteY94" fmla="*/ 10122 h 514350"/>
                <a:gd name="connsiteX95" fmla="*/ 99336 w 333375"/>
                <a:gd name="connsiteY95" fmla="*/ 11675 h 514350"/>
                <a:gd name="connsiteX96" fmla="*/ 98079 w 333375"/>
                <a:gd name="connsiteY96" fmla="*/ 12170 h 514350"/>
                <a:gd name="connsiteX97" fmla="*/ 96584 w 333375"/>
                <a:gd name="connsiteY97" fmla="*/ 12751 h 514350"/>
                <a:gd name="connsiteX98" fmla="*/ 94345 w 333375"/>
                <a:gd name="connsiteY98" fmla="*/ 13751 h 514350"/>
                <a:gd name="connsiteX99" fmla="*/ 93383 w 333375"/>
                <a:gd name="connsiteY99" fmla="*/ 14199 h 514350"/>
                <a:gd name="connsiteX100" fmla="*/ 89488 w 333375"/>
                <a:gd name="connsiteY100" fmla="*/ 16209 h 514350"/>
                <a:gd name="connsiteX101" fmla="*/ 88725 w 333375"/>
                <a:gd name="connsiteY101" fmla="*/ 16647 h 514350"/>
                <a:gd name="connsiteX102" fmla="*/ 7144 w 333375"/>
                <a:gd name="connsiteY102" fmla="*/ 64072 h 514350"/>
                <a:gd name="connsiteX103" fmla="*/ 11735 w 333375"/>
                <a:gd name="connsiteY103" fmla="*/ 61643 h 514350"/>
                <a:gd name="connsiteX104" fmla="*/ 12697 w 333375"/>
                <a:gd name="connsiteY104" fmla="*/ 61215 h 514350"/>
                <a:gd name="connsiteX105" fmla="*/ 16431 w 333375"/>
                <a:gd name="connsiteY105" fmla="*/ 59624 h 514350"/>
                <a:gd name="connsiteX106" fmla="*/ 17707 w 333375"/>
                <a:gd name="connsiteY106" fmla="*/ 59138 h 514350"/>
                <a:gd name="connsiteX107" fmla="*/ 22470 w 333375"/>
                <a:gd name="connsiteY107" fmla="*/ 57547 h 514350"/>
                <a:gd name="connsiteX108" fmla="*/ 22756 w 333375"/>
                <a:gd name="connsiteY108" fmla="*/ 57471 h 514350"/>
                <a:gd name="connsiteX109" fmla="*/ 27432 w 333375"/>
                <a:gd name="connsiteY109" fmla="*/ 56328 h 514350"/>
                <a:gd name="connsiteX110" fmla="*/ 28842 w 333375"/>
                <a:gd name="connsiteY110" fmla="*/ 56042 h 514350"/>
                <a:gd name="connsiteX111" fmla="*/ 33014 w 333375"/>
                <a:gd name="connsiteY111" fmla="*/ 55357 h 514350"/>
                <a:gd name="connsiteX112" fmla="*/ 34109 w 333375"/>
                <a:gd name="connsiteY112" fmla="*/ 55195 h 514350"/>
                <a:gd name="connsiteX113" fmla="*/ 39377 w 333375"/>
                <a:gd name="connsiteY113" fmla="*/ 54718 h 514350"/>
                <a:gd name="connsiteX114" fmla="*/ 40815 w 333375"/>
                <a:gd name="connsiteY114" fmla="*/ 54671 h 514350"/>
                <a:gd name="connsiteX115" fmla="*/ 44977 w 333375"/>
                <a:gd name="connsiteY115" fmla="*/ 54614 h 514350"/>
                <a:gd name="connsiteX116" fmla="*/ 46768 w 333375"/>
                <a:gd name="connsiteY116" fmla="*/ 54642 h 514350"/>
                <a:gd name="connsiteX117" fmla="*/ 50825 w 333375"/>
                <a:gd name="connsiteY117" fmla="*/ 54861 h 514350"/>
                <a:gd name="connsiteX118" fmla="*/ 52702 w 333375"/>
                <a:gd name="connsiteY118" fmla="*/ 54995 h 514350"/>
                <a:gd name="connsiteX119" fmla="*/ 58407 w 333375"/>
                <a:gd name="connsiteY119" fmla="*/ 55690 h 514350"/>
                <a:gd name="connsiteX120" fmla="*/ 58645 w 333375"/>
                <a:gd name="connsiteY120" fmla="*/ 55719 h 514350"/>
                <a:gd name="connsiteX121" fmla="*/ 65037 w 333375"/>
                <a:gd name="connsiteY121" fmla="*/ 56900 h 514350"/>
                <a:gd name="connsiteX122" fmla="*/ 67085 w 333375"/>
                <a:gd name="connsiteY122" fmla="*/ 57405 h 514350"/>
                <a:gd name="connsiteX123" fmla="*/ 71504 w 333375"/>
                <a:gd name="connsiteY123" fmla="*/ 58500 h 514350"/>
                <a:gd name="connsiteX124" fmla="*/ 79105 w 333375"/>
                <a:gd name="connsiteY124" fmla="*/ 60843 h 514350"/>
                <a:gd name="connsiteX125" fmla="*/ 80667 w 333375"/>
                <a:gd name="connsiteY125" fmla="*/ 61415 h 514350"/>
                <a:gd name="connsiteX126" fmla="*/ 86887 w 333375"/>
                <a:gd name="connsiteY126" fmla="*/ 63786 h 514350"/>
                <a:gd name="connsiteX127" fmla="*/ 92802 w 333375"/>
                <a:gd name="connsiteY127" fmla="*/ 66339 h 514350"/>
                <a:gd name="connsiteX128" fmla="*/ 93498 w 333375"/>
                <a:gd name="connsiteY128" fmla="*/ 66672 h 514350"/>
                <a:gd name="connsiteX129" fmla="*/ 99260 w 333375"/>
                <a:gd name="connsiteY129" fmla="*/ 69501 h 514350"/>
                <a:gd name="connsiteX130" fmla="*/ 100955 w 333375"/>
                <a:gd name="connsiteY130" fmla="*/ 70378 h 514350"/>
                <a:gd name="connsiteX131" fmla="*/ 107461 w 333375"/>
                <a:gd name="connsiteY131" fmla="*/ 73930 h 514350"/>
                <a:gd name="connsiteX132" fmla="*/ 114233 w 333375"/>
                <a:gd name="connsiteY132" fmla="*/ 78045 h 514350"/>
                <a:gd name="connsiteX133" fmla="*/ 116405 w 333375"/>
                <a:gd name="connsiteY133" fmla="*/ 79445 h 514350"/>
                <a:gd name="connsiteX134" fmla="*/ 120958 w 333375"/>
                <a:gd name="connsiteY134" fmla="*/ 82474 h 514350"/>
                <a:gd name="connsiteX135" fmla="*/ 123454 w 333375"/>
                <a:gd name="connsiteY135" fmla="*/ 84217 h 514350"/>
                <a:gd name="connsiteX136" fmla="*/ 127625 w 333375"/>
                <a:gd name="connsiteY136" fmla="*/ 87246 h 514350"/>
                <a:gd name="connsiteX137" fmla="*/ 130140 w 333375"/>
                <a:gd name="connsiteY137" fmla="*/ 89132 h 514350"/>
                <a:gd name="connsiteX138" fmla="*/ 134312 w 333375"/>
                <a:gd name="connsiteY138" fmla="*/ 92409 h 514350"/>
                <a:gd name="connsiteX139" fmla="*/ 136655 w 333375"/>
                <a:gd name="connsiteY139" fmla="*/ 94276 h 514350"/>
                <a:gd name="connsiteX140" fmla="*/ 141294 w 333375"/>
                <a:gd name="connsiteY140" fmla="*/ 98191 h 514350"/>
                <a:gd name="connsiteX141" fmla="*/ 143027 w 333375"/>
                <a:gd name="connsiteY141" fmla="*/ 99657 h 514350"/>
                <a:gd name="connsiteX142" fmla="*/ 149247 w 333375"/>
                <a:gd name="connsiteY142" fmla="*/ 105287 h 514350"/>
                <a:gd name="connsiteX143" fmla="*/ 150581 w 333375"/>
                <a:gd name="connsiteY143" fmla="*/ 106554 h 514350"/>
                <a:gd name="connsiteX144" fmla="*/ 155220 w 333375"/>
                <a:gd name="connsiteY144" fmla="*/ 111059 h 514350"/>
                <a:gd name="connsiteX145" fmla="*/ 162420 w 333375"/>
                <a:gd name="connsiteY145" fmla="*/ 118431 h 514350"/>
                <a:gd name="connsiteX146" fmla="*/ 162801 w 333375"/>
                <a:gd name="connsiteY146" fmla="*/ 118860 h 514350"/>
                <a:gd name="connsiteX147" fmla="*/ 169421 w 333375"/>
                <a:gd name="connsiteY147" fmla="*/ 126185 h 514350"/>
                <a:gd name="connsiteX148" fmla="*/ 172584 w 333375"/>
                <a:gd name="connsiteY148" fmla="*/ 129890 h 514350"/>
                <a:gd name="connsiteX149" fmla="*/ 175250 w 333375"/>
                <a:gd name="connsiteY149" fmla="*/ 133043 h 514350"/>
                <a:gd name="connsiteX150" fmla="*/ 178489 w 333375"/>
                <a:gd name="connsiteY150" fmla="*/ 137072 h 514350"/>
                <a:gd name="connsiteX151" fmla="*/ 181032 w 333375"/>
                <a:gd name="connsiteY151" fmla="*/ 140243 h 514350"/>
                <a:gd name="connsiteX152" fmla="*/ 182252 w 333375"/>
                <a:gd name="connsiteY152" fmla="*/ 141863 h 514350"/>
                <a:gd name="connsiteX153" fmla="*/ 190109 w 333375"/>
                <a:gd name="connsiteY153" fmla="*/ 152512 h 514350"/>
                <a:gd name="connsiteX154" fmla="*/ 191234 w 333375"/>
                <a:gd name="connsiteY154" fmla="*/ 154083 h 514350"/>
                <a:gd name="connsiteX155" fmla="*/ 198377 w 333375"/>
                <a:gd name="connsiteY155" fmla="*/ 164751 h 514350"/>
                <a:gd name="connsiteX156" fmla="*/ 200025 w 333375"/>
                <a:gd name="connsiteY156" fmla="*/ 167342 h 514350"/>
                <a:gd name="connsiteX157" fmla="*/ 205502 w 333375"/>
                <a:gd name="connsiteY157" fmla="*/ 176305 h 514350"/>
                <a:gd name="connsiteX158" fmla="*/ 206654 w 333375"/>
                <a:gd name="connsiteY158" fmla="*/ 178239 h 514350"/>
                <a:gd name="connsiteX159" fmla="*/ 212503 w 333375"/>
                <a:gd name="connsiteY159" fmla="*/ 188745 h 514350"/>
                <a:gd name="connsiteX160" fmla="*/ 213875 w 333375"/>
                <a:gd name="connsiteY160" fmla="*/ 191336 h 514350"/>
                <a:gd name="connsiteX161" fmla="*/ 218170 w 333375"/>
                <a:gd name="connsiteY161" fmla="*/ 199832 h 514350"/>
                <a:gd name="connsiteX162" fmla="*/ 219551 w 333375"/>
                <a:gd name="connsiteY162" fmla="*/ 202661 h 514350"/>
                <a:gd name="connsiteX163" fmla="*/ 224514 w 333375"/>
                <a:gd name="connsiteY163" fmla="*/ 213510 h 514350"/>
                <a:gd name="connsiteX164" fmla="*/ 225143 w 333375"/>
                <a:gd name="connsiteY164" fmla="*/ 215024 h 514350"/>
                <a:gd name="connsiteX165" fmla="*/ 229191 w 333375"/>
                <a:gd name="connsiteY165" fmla="*/ 224911 h 514350"/>
                <a:gd name="connsiteX166" fmla="*/ 230324 w 333375"/>
                <a:gd name="connsiteY166" fmla="*/ 227854 h 514350"/>
                <a:gd name="connsiteX167" fmla="*/ 234534 w 333375"/>
                <a:gd name="connsiteY167" fmla="*/ 239589 h 514350"/>
                <a:gd name="connsiteX168" fmla="*/ 237087 w 333375"/>
                <a:gd name="connsiteY168" fmla="*/ 247600 h 514350"/>
                <a:gd name="connsiteX169" fmla="*/ 237716 w 333375"/>
                <a:gd name="connsiteY169" fmla="*/ 249790 h 514350"/>
                <a:gd name="connsiteX170" fmla="*/ 239382 w 333375"/>
                <a:gd name="connsiteY170" fmla="*/ 255620 h 514350"/>
                <a:gd name="connsiteX171" fmla="*/ 240335 w 333375"/>
                <a:gd name="connsiteY171" fmla="*/ 259277 h 514350"/>
                <a:gd name="connsiteX172" fmla="*/ 241545 w 333375"/>
                <a:gd name="connsiteY172" fmla="*/ 264126 h 514350"/>
                <a:gd name="connsiteX173" fmla="*/ 242402 w 333375"/>
                <a:gd name="connsiteY173" fmla="*/ 267831 h 514350"/>
                <a:gd name="connsiteX174" fmla="*/ 243345 w 333375"/>
                <a:gd name="connsiteY174" fmla="*/ 272231 h 514350"/>
                <a:gd name="connsiteX175" fmla="*/ 244402 w 333375"/>
                <a:gd name="connsiteY175" fmla="*/ 277765 h 514350"/>
                <a:gd name="connsiteX176" fmla="*/ 245078 w 333375"/>
                <a:gd name="connsiteY176" fmla="*/ 281604 h 514350"/>
                <a:gd name="connsiteX177" fmla="*/ 245945 w 333375"/>
                <a:gd name="connsiteY177" fmla="*/ 287300 h 514350"/>
                <a:gd name="connsiteX178" fmla="*/ 246479 w 333375"/>
                <a:gd name="connsiteY178" fmla="*/ 291091 h 514350"/>
                <a:gd name="connsiteX179" fmla="*/ 246774 w 333375"/>
                <a:gd name="connsiteY179" fmla="*/ 293710 h 514350"/>
                <a:gd name="connsiteX180" fmla="*/ 247326 w 333375"/>
                <a:gd name="connsiteY180" fmla="*/ 299120 h 514350"/>
                <a:gd name="connsiteX181" fmla="*/ 247555 w 333375"/>
                <a:gd name="connsiteY181" fmla="*/ 301921 h 514350"/>
                <a:gd name="connsiteX182" fmla="*/ 247888 w 333375"/>
                <a:gd name="connsiteY182" fmla="*/ 307379 h 514350"/>
                <a:gd name="connsiteX183" fmla="*/ 248002 w 333375"/>
                <a:gd name="connsiteY183" fmla="*/ 309836 h 514350"/>
                <a:gd name="connsiteX184" fmla="*/ 248165 w 333375"/>
                <a:gd name="connsiteY184" fmla="*/ 317589 h 514350"/>
                <a:gd name="connsiteX185" fmla="*/ 206912 w 333375"/>
                <a:gd name="connsiteY185" fmla="*/ 398962 h 514350"/>
                <a:gd name="connsiteX186" fmla="*/ 106252 w 333375"/>
                <a:gd name="connsiteY186" fmla="*/ 508470 h 514350"/>
                <a:gd name="connsiteX187" fmla="*/ 194710 w 333375"/>
                <a:gd name="connsiteY187" fmla="*/ 454302 h 514350"/>
                <a:gd name="connsiteX188" fmla="*/ 299104 w 333375"/>
                <a:gd name="connsiteY188" fmla="*/ 353080 h 514350"/>
                <a:gd name="connsiteX189" fmla="*/ 329813 w 333375"/>
                <a:gd name="connsiteY189" fmla="*/ 270117 h 514350"/>
                <a:gd name="connsiteX190" fmla="*/ 329670 w 333375"/>
                <a:gd name="connsiteY190" fmla="*/ 262373 h 514350"/>
                <a:gd name="connsiteX191" fmla="*/ 329508 w 333375"/>
                <a:gd name="connsiteY191" fmla="*/ 25990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33375" h="514350">
                  <a:moveTo>
                    <a:pt x="329508" y="259906"/>
                  </a:moveTo>
                  <a:cubicBezTo>
                    <a:pt x="329422" y="258096"/>
                    <a:pt x="329308" y="256277"/>
                    <a:pt x="329184" y="254458"/>
                  </a:cubicBezTo>
                  <a:cubicBezTo>
                    <a:pt x="329108" y="253524"/>
                    <a:pt x="329032" y="252591"/>
                    <a:pt x="328956" y="251657"/>
                  </a:cubicBezTo>
                  <a:cubicBezTo>
                    <a:pt x="328793" y="249848"/>
                    <a:pt x="328613" y="248047"/>
                    <a:pt x="328403" y="246238"/>
                  </a:cubicBezTo>
                  <a:cubicBezTo>
                    <a:pt x="328308" y="245361"/>
                    <a:pt x="328213" y="244504"/>
                    <a:pt x="328108" y="243637"/>
                  </a:cubicBezTo>
                  <a:cubicBezTo>
                    <a:pt x="328060" y="243256"/>
                    <a:pt x="328032" y="242885"/>
                    <a:pt x="327984" y="242523"/>
                  </a:cubicBezTo>
                  <a:cubicBezTo>
                    <a:pt x="327860" y="241618"/>
                    <a:pt x="327708" y="240732"/>
                    <a:pt x="327574" y="239827"/>
                  </a:cubicBezTo>
                  <a:cubicBezTo>
                    <a:pt x="327308" y="237941"/>
                    <a:pt x="327031" y="236046"/>
                    <a:pt x="326717" y="234131"/>
                  </a:cubicBezTo>
                  <a:cubicBezTo>
                    <a:pt x="326507" y="232855"/>
                    <a:pt x="326260" y="231588"/>
                    <a:pt x="326041" y="230302"/>
                  </a:cubicBezTo>
                  <a:cubicBezTo>
                    <a:pt x="325698" y="228474"/>
                    <a:pt x="325355" y="226626"/>
                    <a:pt x="324974" y="224768"/>
                  </a:cubicBezTo>
                  <a:cubicBezTo>
                    <a:pt x="324850" y="224168"/>
                    <a:pt x="324755" y="223568"/>
                    <a:pt x="324621" y="222949"/>
                  </a:cubicBezTo>
                  <a:cubicBezTo>
                    <a:pt x="324441" y="222082"/>
                    <a:pt x="324222" y="221225"/>
                    <a:pt x="324022" y="220358"/>
                  </a:cubicBezTo>
                  <a:cubicBezTo>
                    <a:pt x="323755" y="219130"/>
                    <a:pt x="323469" y="217901"/>
                    <a:pt x="323183" y="216672"/>
                  </a:cubicBezTo>
                  <a:cubicBezTo>
                    <a:pt x="322793" y="215053"/>
                    <a:pt x="322383" y="213434"/>
                    <a:pt x="321964" y="211814"/>
                  </a:cubicBezTo>
                  <a:cubicBezTo>
                    <a:pt x="321659" y="210595"/>
                    <a:pt x="321355" y="209385"/>
                    <a:pt x="321012" y="208166"/>
                  </a:cubicBezTo>
                  <a:cubicBezTo>
                    <a:pt x="320878" y="207700"/>
                    <a:pt x="320773" y="207223"/>
                    <a:pt x="320650" y="206757"/>
                  </a:cubicBezTo>
                  <a:cubicBezTo>
                    <a:pt x="320230" y="205271"/>
                    <a:pt x="319783" y="203794"/>
                    <a:pt x="319345" y="202308"/>
                  </a:cubicBezTo>
                  <a:cubicBezTo>
                    <a:pt x="319144" y="201594"/>
                    <a:pt x="318935" y="200861"/>
                    <a:pt x="318726" y="200146"/>
                  </a:cubicBezTo>
                  <a:cubicBezTo>
                    <a:pt x="317945" y="197546"/>
                    <a:pt x="317116" y="194955"/>
                    <a:pt x="316249" y="192374"/>
                  </a:cubicBezTo>
                  <a:cubicBezTo>
                    <a:pt x="316230" y="192288"/>
                    <a:pt x="316202" y="192212"/>
                    <a:pt x="316163" y="192145"/>
                  </a:cubicBezTo>
                  <a:cubicBezTo>
                    <a:pt x="314849" y="188221"/>
                    <a:pt x="313439" y="184316"/>
                    <a:pt x="311954" y="180391"/>
                  </a:cubicBezTo>
                  <a:cubicBezTo>
                    <a:pt x="311782" y="179944"/>
                    <a:pt x="311029" y="177991"/>
                    <a:pt x="310820" y="177448"/>
                  </a:cubicBezTo>
                  <a:cubicBezTo>
                    <a:pt x="309534" y="174133"/>
                    <a:pt x="308191" y="170847"/>
                    <a:pt x="306781" y="167571"/>
                  </a:cubicBezTo>
                  <a:cubicBezTo>
                    <a:pt x="306610" y="167180"/>
                    <a:pt x="306191" y="166161"/>
                    <a:pt x="306153" y="166047"/>
                  </a:cubicBezTo>
                  <a:cubicBezTo>
                    <a:pt x="304562" y="162408"/>
                    <a:pt x="302895" y="158789"/>
                    <a:pt x="301180" y="155207"/>
                  </a:cubicBezTo>
                  <a:cubicBezTo>
                    <a:pt x="301009" y="154845"/>
                    <a:pt x="300876" y="154493"/>
                    <a:pt x="300695" y="154131"/>
                  </a:cubicBezTo>
                  <a:cubicBezTo>
                    <a:pt x="300419" y="153540"/>
                    <a:pt x="300094" y="152978"/>
                    <a:pt x="299800" y="152378"/>
                  </a:cubicBezTo>
                  <a:cubicBezTo>
                    <a:pt x="298409" y="149521"/>
                    <a:pt x="296971" y="146701"/>
                    <a:pt x="295494" y="143882"/>
                  </a:cubicBezTo>
                  <a:cubicBezTo>
                    <a:pt x="295199" y="143291"/>
                    <a:pt x="294913" y="142710"/>
                    <a:pt x="294608" y="142129"/>
                  </a:cubicBezTo>
                  <a:cubicBezTo>
                    <a:pt x="294456" y="141844"/>
                    <a:pt x="294294" y="141558"/>
                    <a:pt x="294132" y="141272"/>
                  </a:cubicBezTo>
                  <a:cubicBezTo>
                    <a:pt x="292246" y="137748"/>
                    <a:pt x="290293" y="134243"/>
                    <a:pt x="288293" y="130776"/>
                  </a:cubicBezTo>
                  <a:cubicBezTo>
                    <a:pt x="288179" y="130595"/>
                    <a:pt x="288093" y="130414"/>
                    <a:pt x="287988" y="130233"/>
                  </a:cubicBezTo>
                  <a:cubicBezTo>
                    <a:pt x="287712" y="129747"/>
                    <a:pt x="287398" y="129290"/>
                    <a:pt x="287121" y="128813"/>
                  </a:cubicBezTo>
                  <a:cubicBezTo>
                    <a:pt x="285341" y="125813"/>
                    <a:pt x="283521" y="122822"/>
                    <a:pt x="281654" y="119879"/>
                  </a:cubicBezTo>
                  <a:cubicBezTo>
                    <a:pt x="281331" y="119355"/>
                    <a:pt x="281026" y="118812"/>
                    <a:pt x="280692" y="118298"/>
                  </a:cubicBezTo>
                  <a:cubicBezTo>
                    <a:pt x="280473" y="117964"/>
                    <a:pt x="280225" y="117622"/>
                    <a:pt x="280007" y="117288"/>
                  </a:cubicBezTo>
                  <a:cubicBezTo>
                    <a:pt x="277692" y="113669"/>
                    <a:pt x="275320" y="110106"/>
                    <a:pt x="272872" y="106630"/>
                  </a:cubicBezTo>
                  <a:cubicBezTo>
                    <a:pt x="272748" y="106449"/>
                    <a:pt x="272644" y="106268"/>
                    <a:pt x="272520" y="106106"/>
                  </a:cubicBezTo>
                  <a:cubicBezTo>
                    <a:pt x="272272" y="105734"/>
                    <a:pt x="271996" y="105401"/>
                    <a:pt x="271739" y="105039"/>
                  </a:cubicBezTo>
                  <a:cubicBezTo>
                    <a:pt x="269177" y="101429"/>
                    <a:pt x="266567" y="97886"/>
                    <a:pt x="263900" y="94400"/>
                  </a:cubicBezTo>
                  <a:cubicBezTo>
                    <a:pt x="263633" y="94066"/>
                    <a:pt x="263386" y="93704"/>
                    <a:pt x="263138" y="93371"/>
                  </a:cubicBezTo>
                  <a:cubicBezTo>
                    <a:pt x="262976" y="93180"/>
                    <a:pt x="262824" y="92980"/>
                    <a:pt x="262661" y="92780"/>
                  </a:cubicBezTo>
                  <a:cubicBezTo>
                    <a:pt x="261833" y="91714"/>
                    <a:pt x="260975" y="90647"/>
                    <a:pt x="260128" y="89609"/>
                  </a:cubicBezTo>
                  <a:cubicBezTo>
                    <a:pt x="259052" y="88246"/>
                    <a:pt x="257975" y="86903"/>
                    <a:pt x="256880" y="85570"/>
                  </a:cubicBezTo>
                  <a:cubicBezTo>
                    <a:pt x="255994" y="84522"/>
                    <a:pt x="255108" y="83474"/>
                    <a:pt x="254222" y="82436"/>
                  </a:cubicBezTo>
                  <a:cubicBezTo>
                    <a:pt x="253375" y="81446"/>
                    <a:pt x="252536" y="80417"/>
                    <a:pt x="251670" y="79417"/>
                  </a:cubicBezTo>
                  <a:cubicBezTo>
                    <a:pt x="251470" y="79188"/>
                    <a:pt x="251241" y="78960"/>
                    <a:pt x="251041" y="78731"/>
                  </a:cubicBezTo>
                  <a:cubicBezTo>
                    <a:pt x="248860" y="76245"/>
                    <a:pt x="246669" y="73788"/>
                    <a:pt x="244430" y="71397"/>
                  </a:cubicBezTo>
                  <a:cubicBezTo>
                    <a:pt x="244297" y="71254"/>
                    <a:pt x="244183" y="71121"/>
                    <a:pt x="244050" y="70978"/>
                  </a:cubicBezTo>
                  <a:cubicBezTo>
                    <a:pt x="241688" y="68463"/>
                    <a:pt x="239278" y="66006"/>
                    <a:pt x="236858" y="63605"/>
                  </a:cubicBezTo>
                  <a:cubicBezTo>
                    <a:pt x="236658" y="63405"/>
                    <a:pt x="236458" y="63196"/>
                    <a:pt x="236258" y="62996"/>
                  </a:cubicBezTo>
                  <a:cubicBezTo>
                    <a:pt x="234896" y="61662"/>
                    <a:pt x="233534" y="60376"/>
                    <a:pt x="232153" y="59081"/>
                  </a:cubicBezTo>
                  <a:cubicBezTo>
                    <a:pt x="231724" y="58662"/>
                    <a:pt x="231305" y="58252"/>
                    <a:pt x="230877" y="57843"/>
                  </a:cubicBezTo>
                  <a:cubicBezTo>
                    <a:pt x="228810" y="55928"/>
                    <a:pt x="226733" y="54052"/>
                    <a:pt x="224647" y="52204"/>
                  </a:cubicBezTo>
                  <a:cubicBezTo>
                    <a:pt x="224076" y="51718"/>
                    <a:pt x="223504" y="51232"/>
                    <a:pt x="222933" y="50756"/>
                  </a:cubicBezTo>
                  <a:cubicBezTo>
                    <a:pt x="221389" y="49423"/>
                    <a:pt x="219837" y="48118"/>
                    <a:pt x="218275" y="46822"/>
                  </a:cubicBezTo>
                  <a:cubicBezTo>
                    <a:pt x="217504" y="46194"/>
                    <a:pt x="216722" y="45574"/>
                    <a:pt x="215951" y="44955"/>
                  </a:cubicBezTo>
                  <a:cubicBezTo>
                    <a:pt x="214560" y="43850"/>
                    <a:pt x="213170" y="42774"/>
                    <a:pt x="211779" y="41679"/>
                  </a:cubicBezTo>
                  <a:cubicBezTo>
                    <a:pt x="210941" y="41060"/>
                    <a:pt x="210102" y="40421"/>
                    <a:pt x="209255" y="39802"/>
                  </a:cubicBezTo>
                  <a:cubicBezTo>
                    <a:pt x="207864" y="38774"/>
                    <a:pt x="206473" y="37764"/>
                    <a:pt x="205083" y="36783"/>
                  </a:cubicBezTo>
                  <a:cubicBezTo>
                    <a:pt x="204254" y="36183"/>
                    <a:pt x="203416" y="35602"/>
                    <a:pt x="202587" y="35030"/>
                  </a:cubicBezTo>
                  <a:cubicBezTo>
                    <a:pt x="201083" y="33992"/>
                    <a:pt x="199568" y="32982"/>
                    <a:pt x="198044" y="32011"/>
                  </a:cubicBezTo>
                  <a:cubicBezTo>
                    <a:pt x="197311" y="31535"/>
                    <a:pt x="196596" y="31049"/>
                    <a:pt x="195862" y="30601"/>
                  </a:cubicBezTo>
                  <a:cubicBezTo>
                    <a:pt x="193634" y="29182"/>
                    <a:pt x="191367" y="27801"/>
                    <a:pt x="189090" y="26486"/>
                  </a:cubicBezTo>
                  <a:cubicBezTo>
                    <a:pt x="186909" y="25229"/>
                    <a:pt x="184747" y="24057"/>
                    <a:pt x="182575" y="22924"/>
                  </a:cubicBezTo>
                  <a:cubicBezTo>
                    <a:pt x="182013" y="22629"/>
                    <a:pt x="181461" y="22333"/>
                    <a:pt x="180899" y="22038"/>
                  </a:cubicBezTo>
                  <a:cubicBezTo>
                    <a:pt x="178956" y="21057"/>
                    <a:pt x="177042" y="20114"/>
                    <a:pt x="175136" y="19228"/>
                  </a:cubicBezTo>
                  <a:cubicBezTo>
                    <a:pt x="174908" y="19114"/>
                    <a:pt x="174660" y="19000"/>
                    <a:pt x="174431" y="18885"/>
                  </a:cubicBezTo>
                  <a:cubicBezTo>
                    <a:pt x="172717" y="18114"/>
                    <a:pt x="171031" y="17371"/>
                    <a:pt x="169345" y="16657"/>
                  </a:cubicBezTo>
                  <a:cubicBezTo>
                    <a:pt x="169069" y="16552"/>
                    <a:pt x="168793" y="16466"/>
                    <a:pt x="168516" y="16352"/>
                  </a:cubicBezTo>
                  <a:cubicBezTo>
                    <a:pt x="166421" y="15504"/>
                    <a:pt x="164345" y="14713"/>
                    <a:pt x="162287" y="13980"/>
                  </a:cubicBezTo>
                  <a:cubicBezTo>
                    <a:pt x="161773" y="13790"/>
                    <a:pt x="161249" y="13580"/>
                    <a:pt x="160734" y="13409"/>
                  </a:cubicBezTo>
                  <a:cubicBezTo>
                    <a:pt x="158172" y="12523"/>
                    <a:pt x="155639" y="11742"/>
                    <a:pt x="153124" y="11056"/>
                  </a:cubicBezTo>
                  <a:cubicBezTo>
                    <a:pt x="153000" y="11027"/>
                    <a:pt x="152867" y="10970"/>
                    <a:pt x="152734" y="10932"/>
                  </a:cubicBezTo>
                  <a:cubicBezTo>
                    <a:pt x="151381" y="10570"/>
                    <a:pt x="150076" y="10284"/>
                    <a:pt x="148752" y="9970"/>
                  </a:cubicBezTo>
                  <a:cubicBezTo>
                    <a:pt x="148057" y="9799"/>
                    <a:pt x="147352" y="9608"/>
                    <a:pt x="146675" y="9456"/>
                  </a:cubicBezTo>
                  <a:cubicBezTo>
                    <a:pt x="144523" y="8989"/>
                    <a:pt x="142408" y="8598"/>
                    <a:pt x="140313" y="8275"/>
                  </a:cubicBezTo>
                  <a:lnTo>
                    <a:pt x="140284" y="8275"/>
                  </a:lnTo>
                  <a:cubicBezTo>
                    <a:pt x="140198" y="8255"/>
                    <a:pt x="140113" y="8246"/>
                    <a:pt x="140037" y="8246"/>
                  </a:cubicBezTo>
                  <a:cubicBezTo>
                    <a:pt x="138122" y="7951"/>
                    <a:pt x="136227" y="7732"/>
                    <a:pt x="134341" y="7541"/>
                  </a:cubicBezTo>
                  <a:cubicBezTo>
                    <a:pt x="133712" y="7494"/>
                    <a:pt x="133083" y="7465"/>
                    <a:pt x="132455" y="7408"/>
                  </a:cubicBezTo>
                  <a:cubicBezTo>
                    <a:pt x="131569" y="7351"/>
                    <a:pt x="130664" y="7246"/>
                    <a:pt x="129797" y="7208"/>
                  </a:cubicBezTo>
                  <a:cubicBezTo>
                    <a:pt x="129321" y="7198"/>
                    <a:pt x="128864" y="7208"/>
                    <a:pt x="128407" y="7189"/>
                  </a:cubicBezTo>
                  <a:cubicBezTo>
                    <a:pt x="127807" y="7170"/>
                    <a:pt x="127216" y="7151"/>
                    <a:pt x="126616" y="7151"/>
                  </a:cubicBezTo>
                  <a:cubicBezTo>
                    <a:pt x="125225" y="7132"/>
                    <a:pt x="123835" y="7151"/>
                    <a:pt x="122454" y="7227"/>
                  </a:cubicBezTo>
                  <a:cubicBezTo>
                    <a:pt x="121977" y="7236"/>
                    <a:pt x="121482" y="7246"/>
                    <a:pt x="121025" y="7265"/>
                  </a:cubicBezTo>
                  <a:cubicBezTo>
                    <a:pt x="120834" y="7274"/>
                    <a:pt x="120653" y="7274"/>
                    <a:pt x="120463" y="7284"/>
                  </a:cubicBezTo>
                  <a:cubicBezTo>
                    <a:pt x="118872" y="7389"/>
                    <a:pt x="117300" y="7541"/>
                    <a:pt x="115748" y="7741"/>
                  </a:cubicBezTo>
                  <a:cubicBezTo>
                    <a:pt x="115386" y="7789"/>
                    <a:pt x="115024" y="7855"/>
                    <a:pt x="114652" y="7903"/>
                  </a:cubicBezTo>
                  <a:cubicBezTo>
                    <a:pt x="113738" y="8027"/>
                    <a:pt x="112843" y="8141"/>
                    <a:pt x="111938" y="8294"/>
                  </a:cubicBezTo>
                  <a:cubicBezTo>
                    <a:pt x="111452" y="8379"/>
                    <a:pt x="110966" y="8494"/>
                    <a:pt x="110480" y="8589"/>
                  </a:cubicBezTo>
                  <a:cubicBezTo>
                    <a:pt x="110004" y="8675"/>
                    <a:pt x="109528" y="8779"/>
                    <a:pt x="109081" y="8865"/>
                  </a:cubicBezTo>
                  <a:cubicBezTo>
                    <a:pt x="107499" y="9208"/>
                    <a:pt x="105928" y="9580"/>
                    <a:pt x="104404" y="10018"/>
                  </a:cubicBezTo>
                  <a:cubicBezTo>
                    <a:pt x="104290" y="10037"/>
                    <a:pt x="104204" y="10075"/>
                    <a:pt x="104099" y="10094"/>
                  </a:cubicBezTo>
                  <a:lnTo>
                    <a:pt x="104032" y="10122"/>
                  </a:lnTo>
                  <a:cubicBezTo>
                    <a:pt x="102432" y="10580"/>
                    <a:pt x="100879" y="11113"/>
                    <a:pt x="99336" y="11675"/>
                  </a:cubicBezTo>
                  <a:cubicBezTo>
                    <a:pt x="98917" y="11837"/>
                    <a:pt x="98498" y="11999"/>
                    <a:pt x="98079" y="12170"/>
                  </a:cubicBezTo>
                  <a:cubicBezTo>
                    <a:pt x="97574" y="12370"/>
                    <a:pt x="97070" y="12542"/>
                    <a:pt x="96584" y="12751"/>
                  </a:cubicBezTo>
                  <a:cubicBezTo>
                    <a:pt x="95821" y="13066"/>
                    <a:pt x="95088" y="13418"/>
                    <a:pt x="94345" y="13751"/>
                  </a:cubicBezTo>
                  <a:cubicBezTo>
                    <a:pt x="94031" y="13913"/>
                    <a:pt x="93707" y="14047"/>
                    <a:pt x="93383" y="14199"/>
                  </a:cubicBezTo>
                  <a:cubicBezTo>
                    <a:pt x="92060" y="14828"/>
                    <a:pt x="90764" y="15504"/>
                    <a:pt x="89488" y="16209"/>
                  </a:cubicBezTo>
                  <a:cubicBezTo>
                    <a:pt x="89240" y="16361"/>
                    <a:pt x="88973" y="16504"/>
                    <a:pt x="88725" y="16647"/>
                  </a:cubicBezTo>
                  <a:lnTo>
                    <a:pt x="7144" y="64072"/>
                  </a:lnTo>
                  <a:cubicBezTo>
                    <a:pt x="8630" y="63205"/>
                    <a:pt x="10163" y="62405"/>
                    <a:pt x="11735" y="61643"/>
                  </a:cubicBezTo>
                  <a:cubicBezTo>
                    <a:pt x="12049" y="61491"/>
                    <a:pt x="12373" y="61357"/>
                    <a:pt x="12697" y="61215"/>
                  </a:cubicBezTo>
                  <a:cubicBezTo>
                    <a:pt x="13926" y="60633"/>
                    <a:pt x="15164" y="60119"/>
                    <a:pt x="16431" y="59624"/>
                  </a:cubicBezTo>
                  <a:cubicBezTo>
                    <a:pt x="16859" y="59452"/>
                    <a:pt x="17269" y="59290"/>
                    <a:pt x="17707" y="59138"/>
                  </a:cubicBezTo>
                  <a:cubicBezTo>
                    <a:pt x="19260" y="58557"/>
                    <a:pt x="20841" y="58024"/>
                    <a:pt x="22470" y="57547"/>
                  </a:cubicBezTo>
                  <a:cubicBezTo>
                    <a:pt x="22555" y="57528"/>
                    <a:pt x="22670" y="57500"/>
                    <a:pt x="22756" y="57471"/>
                  </a:cubicBezTo>
                  <a:cubicBezTo>
                    <a:pt x="24289" y="57033"/>
                    <a:pt x="25861" y="56652"/>
                    <a:pt x="27432" y="56328"/>
                  </a:cubicBezTo>
                  <a:cubicBezTo>
                    <a:pt x="27899" y="56214"/>
                    <a:pt x="28375" y="56128"/>
                    <a:pt x="28842" y="56042"/>
                  </a:cubicBezTo>
                  <a:cubicBezTo>
                    <a:pt x="30213" y="55776"/>
                    <a:pt x="31604" y="55538"/>
                    <a:pt x="33014" y="55357"/>
                  </a:cubicBezTo>
                  <a:cubicBezTo>
                    <a:pt x="33376" y="55309"/>
                    <a:pt x="33737" y="55242"/>
                    <a:pt x="34109" y="55195"/>
                  </a:cubicBezTo>
                  <a:cubicBezTo>
                    <a:pt x="35843" y="54985"/>
                    <a:pt x="37595" y="54823"/>
                    <a:pt x="39377" y="54718"/>
                  </a:cubicBezTo>
                  <a:cubicBezTo>
                    <a:pt x="39853" y="54699"/>
                    <a:pt x="40338" y="54690"/>
                    <a:pt x="40815" y="54671"/>
                  </a:cubicBezTo>
                  <a:cubicBezTo>
                    <a:pt x="42186" y="54623"/>
                    <a:pt x="43568" y="54604"/>
                    <a:pt x="44977" y="54614"/>
                  </a:cubicBezTo>
                  <a:cubicBezTo>
                    <a:pt x="45577" y="54623"/>
                    <a:pt x="46177" y="54633"/>
                    <a:pt x="46768" y="54642"/>
                  </a:cubicBezTo>
                  <a:cubicBezTo>
                    <a:pt x="48111" y="54680"/>
                    <a:pt x="49454" y="54766"/>
                    <a:pt x="50825" y="54861"/>
                  </a:cubicBezTo>
                  <a:cubicBezTo>
                    <a:pt x="51445" y="54899"/>
                    <a:pt x="52073" y="54938"/>
                    <a:pt x="52702" y="54995"/>
                  </a:cubicBezTo>
                  <a:cubicBezTo>
                    <a:pt x="54578" y="55185"/>
                    <a:pt x="56483" y="55395"/>
                    <a:pt x="58407" y="55690"/>
                  </a:cubicBezTo>
                  <a:cubicBezTo>
                    <a:pt x="58493" y="55690"/>
                    <a:pt x="58579" y="55709"/>
                    <a:pt x="58645" y="55719"/>
                  </a:cubicBezTo>
                  <a:cubicBezTo>
                    <a:pt x="60760" y="56042"/>
                    <a:pt x="62884" y="56442"/>
                    <a:pt x="65037" y="56900"/>
                  </a:cubicBezTo>
                  <a:cubicBezTo>
                    <a:pt x="65713" y="57052"/>
                    <a:pt x="66399" y="57243"/>
                    <a:pt x="67085" y="57405"/>
                  </a:cubicBezTo>
                  <a:cubicBezTo>
                    <a:pt x="68542" y="57738"/>
                    <a:pt x="70018" y="58090"/>
                    <a:pt x="71504" y="58500"/>
                  </a:cubicBezTo>
                  <a:cubicBezTo>
                    <a:pt x="74009" y="59186"/>
                    <a:pt x="76543" y="59957"/>
                    <a:pt x="79105" y="60843"/>
                  </a:cubicBezTo>
                  <a:cubicBezTo>
                    <a:pt x="79620" y="61024"/>
                    <a:pt x="80143" y="61234"/>
                    <a:pt x="80667" y="61415"/>
                  </a:cubicBezTo>
                  <a:cubicBezTo>
                    <a:pt x="82725" y="62157"/>
                    <a:pt x="84801" y="62939"/>
                    <a:pt x="86887" y="63786"/>
                  </a:cubicBezTo>
                  <a:cubicBezTo>
                    <a:pt x="88840" y="64586"/>
                    <a:pt x="90802" y="65434"/>
                    <a:pt x="92802" y="66339"/>
                  </a:cubicBezTo>
                  <a:cubicBezTo>
                    <a:pt x="93021" y="66444"/>
                    <a:pt x="93269" y="66558"/>
                    <a:pt x="93498" y="66672"/>
                  </a:cubicBezTo>
                  <a:cubicBezTo>
                    <a:pt x="95402" y="67558"/>
                    <a:pt x="97336" y="68501"/>
                    <a:pt x="99260" y="69501"/>
                  </a:cubicBezTo>
                  <a:cubicBezTo>
                    <a:pt x="99832" y="69778"/>
                    <a:pt x="100394" y="70082"/>
                    <a:pt x="100955" y="70378"/>
                  </a:cubicBezTo>
                  <a:cubicBezTo>
                    <a:pt x="103108" y="71502"/>
                    <a:pt x="105280" y="72673"/>
                    <a:pt x="107461" y="73930"/>
                  </a:cubicBezTo>
                  <a:cubicBezTo>
                    <a:pt x="109728" y="75245"/>
                    <a:pt x="111995" y="76626"/>
                    <a:pt x="114233" y="78045"/>
                  </a:cubicBezTo>
                  <a:cubicBezTo>
                    <a:pt x="114958" y="78502"/>
                    <a:pt x="115671" y="78998"/>
                    <a:pt x="116405" y="79445"/>
                  </a:cubicBezTo>
                  <a:cubicBezTo>
                    <a:pt x="117920" y="80436"/>
                    <a:pt x="119444" y="81446"/>
                    <a:pt x="120958" y="82474"/>
                  </a:cubicBezTo>
                  <a:cubicBezTo>
                    <a:pt x="121796" y="83055"/>
                    <a:pt x="122615" y="83646"/>
                    <a:pt x="123454" y="84217"/>
                  </a:cubicBezTo>
                  <a:cubicBezTo>
                    <a:pt x="124844" y="85218"/>
                    <a:pt x="126245" y="86218"/>
                    <a:pt x="127625" y="87246"/>
                  </a:cubicBezTo>
                  <a:cubicBezTo>
                    <a:pt x="128464" y="87865"/>
                    <a:pt x="129311" y="88504"/>
                    <a:pt x="130140" y="89132"/>
                  </a:cubicBezTo>
                  <a:cubicBezTo>
                    <a:pt x="131540" y="90199"/>
                    <a:pt x="132931" y="91304"/>
                    <a:pt x="134312" y="92409"/>
                  </a:cubicBezTo>
                  <a:cubicBezTo>
                    <a:pt x="135103" y="93018"/>
                    <a:pt x="135884" y="93647"/>
                    <a:pt x="136655" y="94276"/>
                  </a:cubicBezTo>
                  <a:cubicBezTo>
                    <a:pt x="138227" y="95562"/>
                    <a:pt x="139761" y="96867"/>
                    <a:pt x="141294" y="98191"/>
                  </a:cubicBezTo>
                  <a:cubicBezTo>
                    <a:pt x="141884" y="98686"/>
                    <a:pt x="142447" y="99172"/>
                    <a:pt x="143027" y="99657"/>
                  </a:cubicBezTo>
                  <a:cubicBezTo>
                    <a:pt x="145123" y="101496"/>
                    <a:pt x="147200" y="103372"/>
                    <a:pt x="149247" y="105287"/>
                  </a:cubicBezTo>
                  <a:cubicBezTo>
                    <a:pt x="149695" y="105706"/>
                    <a:pt x="150133" y="106134"/>
                    <a:pt x="150581" y="106554"/>
                  </a:cubicBezTo>
                  <a:cubicBezTo>
                    <a:pt x="152124" y="108030"/>
                    <a:pt x="153686" y="109535"/>
                    <a:pt x="155220" y="111059"/>
                  </a:cubicBezTo>
                  <a:cubicBezTo>
                    <a:pt x="157649" y="113469"/>
                    <a:pt x="160058" y="115917"/>
                    <a:pt x="162420" y="118431"/>
                  </a:cubicBezTo>
                  <a:cubicBezTo>
                    <a:pt x="162554" y="118574"/>
                    <a:pt x="162668" y="118707"/>
                    <a:pt x="162801" y="118860"/>
                  </a:cubicBezTo>
                  <a:cubicBezTo>
                    <a:pt x="165030" y="121260"/>
                    <a:pt x="167250" y="123689"/>
                    <a:pt x="169421" y="126185"/>
                  </a:cubicBezTo>
                  <a:cubicBezTo>
                    <a:pt x="170479" y="127404"/>
                    <a:pt x="171536" y="128642"/>
                    <a:pt x="172584" y="129890"/>
                  </a:cubicBezTo>
                  <a:cubicBezTo>
                    <a:pt x="173479" y="130928"/>
                    <a:pt x="174374" y="131976"/>
                    <a:pt x="175250" y="133043"/>
                  </a:cubicBezTo>
                  <a:cubicBezTo>
                    <a:pt x="176336" y="134367"/>
                    <a:pt x="177413" y="135710"/>
                    <a:pt x="178489" y="137072"/>
                  </a:cubicBezTo>
                  <a:cubicBezTo>
                    <a:pt x="179337" y="138129"/>
                    <a:pt x="180194" y="139177"/>
                    <a:pt x="181032" y="140243"/>
                  </a:cubicBezTo>
                  <a:cubicBezTo>
                    <a:pt x="181442" y="140777"/>
                    <a:pt x="181851" y="141320"/>
                    <a:pt x="182252" y="141863"/>
                  </a:cubicBezTo>
                  <a:cubicBezTo>
                    <a:pt x="184938" y="145349"/>
                    <a:pt x="187566" y="148902"/>
                    <a:pt x="190109" y="152512"/>
                  </a:cubicBezTo>
                  <a:cubicBezTo>
                    <a:pt x="190481" y="153036"/>
                    <a:pt x="190862" y="153550"/>
                    <a:pt x="191234" y="154083"/>
                  </a:cubicBezTo>
                  <a:cubicBezTo>
                    <a:pt x="193681" y="157588"/>
                    <a:pt x="196053" y="161151"/>
                    <a:pt x="198377" y="164751"/>
                  </a:cubicBezTo>
                  <a:cubicBezTo>
                    <a:pt x="198930" y="165599"/>
                    <a:pt x="199473" y="166485"/>
                    <a:pt x="200025" y="167342"/>
                  </a:cubicBezTo>
                  <a:cubicBezTo>
                    <a:pt x="201892" y="170304"/>
                    <a:pt x="203721" y="173286"/>
                    <a:pt x="205502" y="176305"/>
                  </a:cubicBezTo>
                  <a:cubicBezTo>
                    <a:pt x="205893" y="176943"/>
                    <a:pt x="206283" y="177581"/>
                    <a:pt x="206654" y="178239"/>
                  </a:cubicBezTo>
                  <a:cubicBezTo>
                    <a:pt x="208674" y="181706"/>
                    <a:pt x="210617" y="185192"/>
                    <a:pt x="212503" y="188745"/>
                  </a:cubicBezTo>
                  <a:cubicBezTo>
                    <a:pt x="212960" y="189612"/>
                    <a:pt x="213408" y="190478"/>
                    <a:pt x="213875" y="191336"/>
                  </a:cubicBezTo>
                  <a:cubicBezTo>
                    <a:pt x="215342" y="194155"/>
                    <a:pt x="216780" y="196984"/>
                    <a:pt x="218170" y="199832"/>
                  </a:cubicBezTo>
                  <a:cubicBezTo>
                    <a:pt x="218627" y="200784"/>
                    <a:pt x="219103" y="201708"/>
                    <a:pt x="219551" y="202661"/>
                  </a:cubicBezTo>
                  <a:cubicBezTo>
                    <a:pt x="221266" y="206252"/>
                    <a:pt x="222933" y="209862"/>
                    <a:pt x="224514" y="213510"/>
                  </a:cubicBezTo>
                  <a:cubicBezTo>
                    <a:pt x="224733" y="214015"/>
                    <a:pt x="224933" y="214510"/>
                    <a:pt x="225143" y="215024"/>
                  </a:cubicBezTo>
                  <a:cubicBezTo>
                    <a:pt x="226543" y="218310"/>
                    <a:pt x="227895" y="221596"/>
                    <a:pt x="229191" y="224911"/>
                  </a:cubicBezTo>
                  <a:cubicBezTo>
                    <a:pt x="229562" y="225892"/>
                    <a:pt x="229953" y="226873"/>
                    <a:pt x="230324" y="227854"/>
                  </a:cubicBezTo>
                  <a:cubicBezTo>
                    <a:pt x="231810" y="231760"/>
                    <a:pt x="233229" y="235674"/>
                    <a:pt x="234534" y="239589"/>
                  </a:cubicBezTo>
                  <a:cubicBezTo>
                    <a:pt x="235420" y="242266"/>
                    <a:pt x="236277" y="244942"/>
                    <a:pt x="237087" y="247600"/>
                  </a:cubicBezTo>
                  <a:cubicBezTo>
                    <a:pt x="237306" y="248333"/>
                    <a:pt x="237516" y="249057"/>
                    <a:pt x="237716" y="249790"/>
                  </a:cubicBezTo>
                  <a:cubicBezTo>
                    <a:pt x="238306" y="251734"/>
                    <a:pt x="238859" y="253677"/>
                    <a:pt x="239382" y="255620"/>
                  </a:cubicBezTo>
                  <a:cubicBezTo>
                    <a:pt x="239716" y="256839"/>
                    <a:pt x="240021" y="258058"/>
                    <a:pt x="240335" y="259277"/>
                  </a:cubicBezTo>
                  <a:cubicBezTo>
                    <a:pt x="240754" y="260887"/>
                    <a:pt x="241164" y="262497"/>
                    <a:pt x="241545" y="264126"/>
                  </a:cubicBezTo>
                  <a:cubicBezTo>
                    <a:pt x="241849" y="265364"/>
                    <a:pt x="242125" y="266593"/>
                    <a:pt x="242402" y="267831"/>
                  </a:cubicBezTo>
                  <a:cubicBezTo>
                    <a:pt x="242726" y="269298"/>
                    <a:pt x="243040" y="270774"/>
                    <a:pt x="243345" y="272231"/>
                  </a:cubicBezTo>
                  <a:cubicBezTo>
                    <a:pt x="243726" y="274079"/>
                    <a:pt x="244069" y="275927"/>
                    <a:pt x="244402" y="277765"/>
                  </a:cubicBezTo>
                  <a:cubicBezTo>
                    <a:pt x="244630" y="279051"/>
                    <a:pt x="244878" y="280337"/>
                    <a:pt x="245078" y="281604"/>
                  </a:cubicBezTo>
                  <a:cubicBezTo>
                    <a:pt x="245393" y="283509"/>
                    <a:pt x="245679" y="285395"/>
                    <a:pt x="245945" y="287300"/>
                  </a:cubicBezTo>
                  <a:cubicBezTo>
                    <a:pt x="246126" y="288576"/>
                    <a:pt x="246316" y="289843"/>
                    <a:pt x="246479" y="291091"/>
                  </a:cubicBezTo>
                  <a:cubicBezTo>
                    <a:pt x="246583" y="291967"/>
                    <a:pt x="246679" y="292843"/>
                    <a:pt x="246774" y="293710"/>
                  </a:cubicBezTo>
                  <a:cubicBezTo>
                    <a:pt x="246974" y="295511"/>
                    <a:pt x="247174" y="297320"/>
                    <a:pt x="247326" y="299120"/>
                  </a:cubicBezTo>
                  <a:cubicBezTo>
                    <a:pt x="247412" y="300063"/>
                    <a:pt x="247488" y="300987"/>
                    <a:pt x="247555" y="301921"/>
                  </a:cubicBezTo>
                  <a:cubicBezTo>
                    <a:pt x="247688" y="303731"/>
                    <a:pt x="247793" y="305559"/>
                    <a:pt x="247888" y="307379"/>
                  </a:cubicBezTo>
                  <a:cubicBezTo>
                    <a:pt x="247926" y="308198"/>
                    <a:pt x="247974" y="309026"/>
                    <a:pt x="248002" y="309836"/>
                  </a:cubicBezTo>
                  <a:cubicBezTo>
                    <a:pt x="248108" y="312436"/>
                    <a:pt x="248165" y="315018"/>
                    <a:pt x="248165" y="317589"/>
                  </a:cubicBezTo>
                  <a:cubicBezTo>
                    <a:pt x="248050" y="355556"/>
                    <a:pt x="225647" y="381721"/>
                    <a:pt x="206912" y="398962"/>
                  </a:cubicBezTo>
                  <a:lnTo>
                    <a:pt x="106252" y="508470"/>
                  </a:lnTo>
                  <a:lnTo>
                    <a:pt x="194710" y="454302"/>
                  </a:lnTo>
                  <a:lnTo>
                    <a:pt x="299104" y="353080"/>
                  </a:lnTo>
                  <a:cubicBezTo>
                    <a:pt x="317830" y="335849"/>
                    <a:pt x="329708" y="308103"/>
                    <a:pt x="329813" y="270117"/>
                  </a:cubicBezTo>
                  <a:cubicBezTo>
                    <a:pt x="329822" y="267555"/>
                    <a:pt x="329765" y="264973"/>
                    <a:pt x="329670" y="262373"/>
                  </a:cubicBezTo>
                  <a:cubicBezTo>
                    <a:pt x="329612" y="261535"/>
                    <a:pt x="329555" y="260706"/>
                    <a:pt x="329508" y="259906"/>
                  </a:cubicBez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91DB2B44-C9CC-44A4-A0DB-64B83936492F}"/>
                </a:ext>
              </a:extLst>
            </p:cNvPr>
            <p:cNvSpPr/>
            <p:nvPr/>
          </p:nvSpPr>
          <p:spPr>
            <a:xfrm>
              <a:off x="5980919" y="2078494"/>
              <a:ext cx="9525" cy="9525"/>
            </a:xfrm>
            <a:custGeom>
              <a:avLst/>
              <a:gdLst>
                <a:gd name="connsiteX0" fmla="*/ 7144 w 9525"/>
                <a:gd name="connsiteY0" fmla="*/ 7163 h 9525"/>
                <a:gd name="connsiteX1" fmla="*/ 7172 w 9525"/>
                <a:gd name="connsiteY1" fmla="*/ 7144 h 9525"/>
                <a:gd name="connsiteX2" fmla="*/ 7163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63"/>
                  </a:moveTo>
                  <a:lnTo>
                    <a:pt x="7172" y="7144"/>
                  </a:lnTo>
                  <a:lnTo>
                    <a:pt x="7163" y="7144"/>
                  </a:lnTo>
                  <a:close/>
                </a:path>
              </a:pathLst>
            </a:custGeom>
            <a:solidFill>
              <a:srgbClr val="3974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E835C8D-962E-4D37-A831-E92863382011}"/>
                </a:ext>
              </a:extLst>
            </p:cNvPr>
            <p:cNvSpPr/>
            <p:nvPr/>
          </p:nvSpPr>
          <p:spPr>
            <a:xfrm>
              <a:off x="5939752" y="2068975"/>
              <a:ext cx="295275" cy="466725"/>
            </a:xfrm>
            <a:custGeom>
              <a:avLst/>
              <a:gdLst>
                <a:gd name="connsiteX0" fmla="*/ 148714 w 295275"/>
                <a:gd name="connsiteY0" fmla="*/ 26492 h 466725"/>
                <a:gd name="connsiteX1" fmla="*/ 7145 w 295275"/>
                <a:gd name="connsiteY1" fmla="*/ 107207 h 466725"/>
                <a:gd name="connsiteX2" fmla="*/ 37282 w 295275"/>
                <a:gd name="connsiteY2" fmla="*/ 225298 h 466725"/>
                <a:gd name="connsiteX3" fmla="*/ 147486 w 295275"/>
                <a:gd name="connsiteY3" fmla="*/ 461051 h 466725"/>
                <a:gd name="connsiteX4" fmla="*/ 258690 w 295275"/>
                <a:gd name="connsiteY4" fmla="*/ 353114 h 466725"/>
                <a:gd name="connsiteX5" fmla="*/ 289408 w 295275"/>
                <a:gd name="connsiteY5" fmla="*/ 270170 h 466725"/>
                <a:gd name="connsiteX6" fmla="*/ 148714 w 295275"/>
                <a:gd name="connsiteY6" fmla="*/ 26492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466725">
                  <a:moveTo>
                    <a:pt x="148714" y="26492"/>
                  </a:moveTo>
                  <a:cubicBezTo>
                    <a:pt x="70781" y="-18494"/>
                    <a:pt x="7392" y="17634"/>
                    <a:pt x="7145" y="107207"/>
                  </a:cubicBezTo>
                  <a:cubicBezTo>
                    <a:pt x="7030" y="145183"/>
                    <a:pt x="18708" y="186531"/>
                    <a:pt x="37282" y="225298"/>
                  </a:cubicBezTo>
                  <a:cubicBezTo>
                    <a:pt x="65428" y="284039"/>
                    <a:pt x="143380" y="452203"/>
                    <a:pt x="147486" y="461051"/>
                  </a:cubicBezTo>
                  <a:cubicBezTo>
                    <a:pt x="151619" y="456956"/>
                    <a:pt x="230287" y="379232"/>
                    <a:pt x="258690" y="353114"/>
                  </a:cubicBezTo>
                  <a:cubicBezTo>
                    <a:pt x="277426" y="335893"/>
                    <a:pt x="289294" y="308137"/>
                    <a:pt x="289408" y="270170"/>
                  </a:cubicBezTo>
                  <a:cubicBezTo>
                    <a:pt x="289656" y="180607"/>
                    <a:pt x="226657" y="71507"/>
                    <a:pt x="148714" y="26492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8A11F07-7AF4-4C5C-82A9-2CE5CBF146EB}"/>
                </a:ext>
              </a:extLst>
            </p:cNvPr>
            <p:cNvSpPr/>
            <p:nvPr/>
          </p:nvSpPr>
          <p:spPr>
            <a:xfrm>
              <a:off x="5981195" y="2120453"/>
              <a:ext cx="190500" cy="247650"/>
            </a:xfrm>
            <a:custGeom>
              <a:avLst/>
              <a:gdLst>
                <a:gd name="connsiteX0" fmla="*/ 99823 w 190500"/>
                <a:gd name="connsiteY0" fmla="*/ 19782 h 247650"/>
                <a:gd name="connsiteX1" fmla="*/ 7144 w 190500"/>
                <a:gd name="connsiteY1" fmla="*/ 72617 h 247650"/>
                <a:gd name="connsiteX2" fmla="*/ 99223 w 190500"/>
                <a:gd name="connsiteY2" fmla="*/ 232123 h 247650"/>
                <a:gd name="connsiteX3" fmla="*/ 191920 w 190500"/>
                <a:gd name="connsiteY3" fmla="*/ 179298 h 247650"/>
                <a:gd name="connsiteX4" fmla="*/ 99823 w 190500"/>
                <a:gd name="connsiteY4" fmla="*/ 1978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247650">
                  <a:moveTo>
                    <a:pt x="99823" y="19782"/>
                  </a:moveTo>
                  <a:cubicBezTo>
                    <a:pt x="48883" y="-9631"/>
                    <a:pt x="7306" y="14048"/>
                    <a:pt x="7144" y="72617"/>
                  </a:cubicBezTo>
                  <a:cubicBezTo>
                    <a:pt x="6983" y="131149"/>
                    <a:pt x="48292" y="202720"/>
                    <a:pt x="99223" y="232123"/>
                  </a:cubicBezTo>
                  <a:cubicBezTo>
                    <a:pt x="150191" y="261546"/>
                    <a:pt x="191768" y="237838"/>
                    <a:pt x="191920" y="179298"/>
                  </a:cubicBezTo>
                  <a:cubicBezTo>
                    <a:pt x="192082" y="120757"/>
                    <a:pt x="150772" y="49196"/>
                    <a:pt x="99823" y="19782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45EE606-8316-420B-8B11-E87E2F45945E}"/>
                </a:ext>
              </a:extLst>
            </p:cNvPr>
            <p:cNvSpPr/>
            <p:nvPr/>
          </p:nvSpPr>
          <p:spPr>
            <a:xfrm>
              <a:off x="6011390" y="2200030"/>
              <a:ext cx="38100" cy="47625"/>
            </a:xfrm>
            <a:custGeom>
              <a:avLst/>
              <a:gdLst>
                <a:gd name="connsiteX0" fmla="*/ 22822 w 38100"/>
                <a:gd name="connsiteY0" fmla="*/ 9281 h 47625"/>
                <a:gd name="connsiteX1" fmla="*/ 7144 w 38100"/>
                <a:gd name="connsiteY1" fmla="*/ 18215 h 47625"/>
                <a:gd name="connsiteX2" fmla="*/ 22727 w 38100"/>
                <a:gd name="connsiteY2" fmla="*/ 45218 h 47625"/>
                <a:gd name="connsiteX3" fmla="*/ 38414 w 38100"/>
                <a:gd name="connsiteY3" fmla="*/ 36284 h 47625"/>
                <a:gd name="connsiteX4" fmla="*/ 22822 w 38100"/>
                <a:gd name="connsiteY4" fmla="*/ 92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2822" y="9281"/>
                  </a:moveTo>
                  <a:cubicBezTo>
                    <a:pt x="14211" y="4308"/>
                    <a:pt x="7163" y="8309"/>
                    <a:pt x="7144" y="18215"/>
                  </a:cubicBezTo>
                  <a:cubicBezTo>
                    <a:pt x="7115" y="28131"/>
                    <a:pt x="14097" y="40246"/>
                    <a:pt x="22727" y="45218"/>
                  </a:cubicBezTo>
                  <a:cubicBezTo>
                    <a:pt x="31356" y="50200"/>
                    <a:pt x="38395" y="46190"/>
                    <a:pt x="38414" y="36284"/>
                  </a:cubicBezTo>
                  <a:cubicBezTo>
                    <a:pt x="38433" y="26378"/>
                    <a:pt x="31442" y="14262"/>
                    <a:pt x="22822" y="92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A436627-1AEC-4A8B-88D4-C1D47CFDF46C}"/>
                </a:ext>
              </a:extLst>
            </p:cNvPr>
            <p:cNvSpPr/>
            <p:nvPr/>
          </p:nvSpPr>
          <p:spPr>
            <a:xfrm>
              <a:off x="6054014" y="2229767"/>
              <a:ext cx="38100" cy="47625"/>
            </a:xfrm>
            <a:custGeom>
              <a:avLst/>
              <a:gdLst>
                <a:gd name="connsiteX0" fmla="*/ 22822 w 38100"/>
                <a:gd name="connsiteY0" fmla="*/ 9281 h 47625"/>
                <a:gd name="connsiteX1" fmla="*/ 7144 w 38100"/>
                <a:gd name="connsiteY1" fmla="*/ 18215 h 47625"/>
                <a:gd name="connsiteX2" fmla="*/ 22727 w 38100"/>
                <a:gd name="connsiteY2" fmla="*/ 45218 h 47625"/>
                <a:gd name="connsiteX3" fmla="*/ 38415 w 38100"/>
                <a:gd name="connsiteY3" fmla="*/ 36284 h 47625"/>
                <a:gd name="connsiteX4" fmla="*/ 22822 w 38100"/>
                <a:gd name="connsiteY4" fmla="*/ 92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2822" y="9281"/>
                  </a:moveTo>
                  <a:cubicBezTo>
                    <a:pt x="14202" y="4308"/>
                    <a:pt x="7154" y="8309"/>
                    <a:pt x="7144" y="18215"/>
                  </a:cubicBezTo>
                  <a:cubicBezTo>
                    <a:pt x="7106" y="28130"/>
                    <a:pt x="14097" y="40246"/>
                    <a:pt x="22727" y="45218"/>
                  </a:cubicBezTo>
                  <a:cubicBezTo>
                    <a:pt x="31356" y="50190"/>
                    <a:pt x="38395" y="46180"/>
                    <a:pt x="38415" y="36284"/>
                  </a:cubicBezTo>
                  <a:cubicBezTo>
                    <a:pt x="38443" y="26378"/>
                    <a:pt x="31442" y="14262"/>
                    <a:pt x="22822" y="92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BE08600-1D9C-475C-829B-F7C10252CA86}"/>
                </a:ext>
              </a:extLst>
            </p:cNvPr>
            <p:cNvSpPr/>
            <p:nvPr/>
          </p:nvSpPr>
          <p:spPr>
            <a:xfrm>
              <a:off x="6096639" y="2259500"/>
              <a:ext cx="38100" cy="47625"/>
            </a:xfrm>
            <a:custGeom>
              <a:avLst/>
              <a:gdLst>
                <a:gd name="connsiteX0" fmla="*/ 22831 w 38100"/>
                <a:gd name="connsiteY0" fmla="*/ 9285 h 47625"/>
                <a:gd name="connsiteX1" fmla="*/ 7144 w 38100"/>
                <a:gd name="connsiteY1" fmla="*/ 18219 h 47625"/>
                <a:gd name="connsiteX2" fmla="*/ 22736 w 38100"/>
                <a:gd name="connsiteY2" fmla="*/ 45223 h 47625"/>
                <a:gd name="connsiteX3" fmla="*/ 38424 w 38100"/>
                <a:gd name="connsiteY3" fmla="*/ 36288 h 47625"/>
                <a:gd name="connsiteX4" fmla="*/ 22831 w 38100"/>
                <a:gd name="connsiteY4" fmla="*/ 928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2831" y="9285"/>
                  </a:moveTo>
                  <a:cubicBezTo>
                    <a:pt x="14211" y="4303"/>
                    <a:pt x="7162" y="8313"/>
                    <a:pt x="7144" y="18219"/>
                  </a:cubicBezTo>
                  <a:cubicBezTo>
                    <a:pt x="7125" y="28125"/>
                    <a:pt x="14106" y="40250"/>
                    <a:pt x="22736" y="45223"/>
                  </a:cubicBezTo>
                  <a:cubicBezTo>
                    <a:pt x="31366" y="50195"/>
                    <a:pt x="38395" y="46185"/>
                    <a:pt x="38424" y="36288"/>
                  </a:cubicBezTo>
                  <a:cubicBezTo>
                    <a:pt x="38433" y="26373"/>
                    <a:pt x="31442" y="14266"/>
                    <a:pt x="22831" y="92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438A943-5FB6-4C39-B681-0D0D394EF8A2}"/>
                </a:ext>
              </a:extLst>
            </p:cNvPr>
            <p:cNvSpPr/>
            <p:nvPr/>
          </p:nvSpPr>
          <p:spPr>
            <a:xfrm>
              <a:off x="7302568" y="4771744"/>
              <a:ext cx="323850" cy="209550"/>
            </a:xfrm>
            <a:custGeom>
              <a:avLst/>
              <a:gdLst>
                <a:gd name="connsiteX0" fmla="*/ 308079 w 323850"/>
                <a:gd name="connsiteY0" fmla="*/ 107862 h 209550"/>
                <a:gd name="connsiteX1" fmla="*/ 134629 w 323850"/>
                <a:gd name="connsiteY1" fmla="*/ 10402 h 209550"/>
                <a:gd name="connsiteX2" fmla="*/ 109721 w 323850"/>
                <a:gd name="connsiteY2" fmla="*/ 10422 h 209550"/>
                <a:gd name="connsiteX3" fmla="*/ 20062 w 323850"/>
                <a:gd name="connsiteY3" fmla="*/ 60999 h 209550"/>
                <a:gd name="connsiteX4" fmla="*/ 20100 w 323850"/>
                <a:gd name="connsiteY4" fmla="*/ 105252 h 209550"/>
                <a:gd name="connsiteX5" fmla="*/ 193551 w 323850"/>
                <a:gd name="connsiteY5" fmla="*/ 202712 h 209550"/>
                <a:gd name="connsiteX6" fmla="*/ 218459 w 323850"/>
                <a:gd name="connsiteY6" fmla="*/ 202693 h 209550"/>
                <a:gd name="connsiteX7" fmla="*/ 308117 w 323850"/>
                <a:gd name="connsiteY7" fmla="*/ 152116 h 209550"/>
                <a:gd name="connsiteX8" fmla="*/ 308079 w 323850"/>
                <a:gd name="connsiteY8" fmla="*/ 10786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09550">
                  <a:moveTo>
                    <a:pt x="308079" y="107862"/>
                  </a:moveTo>
                  <a:lnTo>
                    <a:pt x="134629" y="10402"/>
                  </a:lnTo>
                  <a:cubicBezTo>
                    <a:pt x="126885" y="6050"/>
                    <a:pt x="117446" y="6059"/>
                    <a:pt x="109721" y="10422"/>
                  </a:cubicBezTo>
                  <a:lnTo>
                    <a:pt x="20062" y="60999"/>
                  </a:lnTo>
                  <a:cubicBezTo>
                    <a:pt x="2822" y="70724"/>
                    <a:pt x="2841" y="95556"/>
                    <a:pt x="20100" y="105252"/>
                  </a:cubicBezTo>
                  <a:lnTo>
                    <a:pt x="193551" y="202712"/>
                  </a:lnTo>
                  <a:cubicBezTo>
                    <a:pt x="201294" y="207065"/>
                    <a:pt x="210733" y="207056"/>
                    <a:pt x="218459" y="202693"/>
                  </a:cubicBezTo>
                  <a:lnTo>
                    <a:pt x="308117" y="152116"/>
                  </a:lnTo>
                  <a:cubicBezTo>
                    <a:pt x="325367" y="142390"/>
                    <a:pt x="325339" y="117559"/>
                    <a:pt x="308079" y="10786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0C284A6-8B86-467B-B178-B09092F70867}"/>
                </a:ext>
              </a:extLst>
            </p:cNvPr>
            <p:cNvSpPr/>
            <p:nvPr/>
          </p:nvSpPr>
          <p:spPr>
            <a:xfrm>
              <a:off x="7564041" y="4866042"/>
              <a:ext cx="9525" cy="9525"/>
            </a:xfrm>
            <a:custGeom>
              <a:avLst/>
              <a:gdLst>
                <a:gd name="connsiteX0" fmla="*/ 7201 w 9525"/>
                <a:gd name="connsiteY0" fmla="*/ 7144 h 9525"/>
                <a:gd name="connsiteX1" fmla="*/ 7144 w 9525"/>
                <a:gd name="connsiteY1" fmla="*/ 7210 h 9525"/>
                <a:gd name="connsiteX2" fmla="*/ 72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01" y="7144"/>
                  </a:moveTo>
                  <a:lnTo>
                    <a:pt x="7144" y="7210"/>
                  </a:lnTo>
                  <a:cubicBezTo>
                    <a:pt x="7172" y="7372"/>
                    <a:pt x="7201" y="7144"/>
                    <a:pt x="7201" y="7144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CF378B5-A31A-48AB-AD2A-86F6F5D7FDCD}"/>
                </a:ext>
              </a:extLst>
            </p:cNvPr>
            <p:cNvSpPr/>
            <p:nvPr/>
          </p:nvSpPr>
          <p:spPr>
            <a:xfrm>
              <a:off x="7482486" y="4843459"/>
              <a:ext cx="95250" cy="76200"/>
            </a:xfrm>
            <a:custGeom>
              <a:avLst/>
              <a:gdLst>
                <a:gd name="connsiteX0" fmla="*/ 81765 w 95250"/>
                <a:gd name="connsiteY0" fmla="*/ 7144 h 76200"/>
                <a:gd name="connsiteX1" fmla="*/ 41284 w 95250"/>
                <a:gd name="connsiteY1" fmla="*/ 10782 h 76200"/>
                <a:gd name="connsiteX2" fmla="*/ 17157 w 95250"/>
                <a:gd name="connsiteY2" fmla="*/ 45453 h 76200"/>
                <a:gd name="connsiteX3" fmla="*/ 9804 w 95250"/>
                <a:gd name="connsiteY3" fmla="*/ 64513 h 76200"/>
                <a:gd name="connsiteX4" fmla="*/ 38931 w 95250"/>
                <a:gd name="connsiteY4" fmla="*/ 69028 h 76200"/>
                <a:gd name="connsiteX5" fmla="*/ 72364 w 95250"/>
                <a:gd name="connsiteY5" fmla="*/ 44158 h 76200"/>
                <a:gd name="connsiteX6" fmla="*/ 73383 w 95250"/>
                <a:gd name="connsiteY6" fmla="*/ 35585 h 76200"/>
                <a:gd name="connsiteX7" fmla="*/ 76955 w 95250"/>
                <a:gd name="connsiteY7" fmla="*/ 40624 h 76200"/>
                <a:gd name="connsiteX8" fmla="*/ 88699 w 95250"/>
                <a:gd name="connsiteY8" fmla="*/ 29804 h 76200"/>
                <a:gd name="connsiteX9" fmla="*/ 88604 w 95250"/>
                <a:gd name="connsiteY9" fmla="*/ 24717 h 76200"/>
                <a:gd name="connsiteX10" fmla="*/ 81765 w 95250"/>
                <a:gd name="connsiteY10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" h="76200">
                  <a:moveTo>
                    <a:pt x="81765" y="7144"/>
                  </a:moveTo>
                  <a:lnTo>
                    <a:pt x="41284" y="10782"/>
                  </a:lnTo>
                  <a:cubicBezTo>
                    <a:pt x="41284" y="10782"/>
                    <a:pt x="23415" y="39176"/>
                    <a:pt x="17157" y="45453"/>
                  </a:cubicBezTo>
                  <a:cubicBezTo>
                    <a:pt x="10909" y="51721"/>
                    <a:pt x="2898" y="59493"/>
                    <a:pt x="9804" y="64513"/>
                  </a:cubicBezTo>
                  <a:cubicBezTo>
                    <a:pt x="12185" y="66256"/>
                    <a:pt x="28520" y="72190"/>
                    <a:pt x="38931" y="69028"/>
                  </a:cubicBezTo>
                  <a:cubicBezTo>
                    <a:pt x="49352" y="65865"/>
                    <a:pt x="72364" y="44158"/>
                    <a:pt x="72364" y="44158"/>
                  </a:cubicBezTo>
                  <a:lnTo>
                    <a:pt x="73383" y="35585"/>
                  </a:lnTo>
                  <a:lnTo>
                    <a:pt x="76955" y="40624"/>
                  </a:lnTo>
                  <a:lnTo>
                    <a:pt x="88699" y="29804"/>
                  </a:lnTo>
                  <a:cubicBezTo>
                    <a:pt x="88642" y="29575"/>
                    <a:pt x="88585" y="28537"/>
                    <a:pt x="88604" y="24717"/>
                  </a:cubicBezTo>
                  <a:cubicBezTo>
                    <a:pt x="88623" y="18250"/>
                    <a:pt x="81765" y="7144"/>
                    <a:pt x="81765" y="7144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2463B4B9-48E6-45BA-A227-55594948A95A}"/>
                </a:ext>
              </a:extLst>
            </p:cNvPr>
            <p:cNvSpPr/>
            <p:nvPr/>
          </p:nvSpPr>
          <p:spPr>
            <a:xfrm>
              <a:off x="7344481" y="4834581"/>
              <a:ext cx="85725" cy="66675"/>
            </a:xfrm>
            <a:custGeom>
              <a:avLst/>
              <a:gdLst>
                <a:gd name="connsiteX0" fmla="*/ 46510 w 85725"/>
                <a:gd name="connsiteY0" fmla="*/ 7144 h 66675"/>
                <a:gd name="connsiteX1" fmla="*/ 18049 w 85725"/>
                <a:gd name="connsiteY1" fmla="*/ 35243 h 66675"/>
                <a:gd name="connsiteX2" fmla="*/ 8515 w 85725"/>
                <a:gd name="connsiteY2" fmla="*/ 51568 h 66675"/>
                <a:gd name="connsiteX3" fmla="*/ 34404 w 85725"/>
                <a:gd name="connsiteY3" fmla="*/ 60370 h 66675"/>
                <a:gd name="connsiteX4" fmla="*/ 69551 w 85725"/>
                <a:gd name="connsiteY4" fmla="*/ 42634 h 66675"/>
                <a:gd name="connsiteX5" fmla="*/ 71866 w 85725"/>
                <a:gd name="connsiteY5" fmla="*/ 34947 h 66675"/>
                <a:gd name="connsiteX6" fmla="*/ 74313 w 85725"/>
                <a:gd name="connsiteY6" fmla="*/ 40138 h 66675"/>
                <a:gd name="connsiteX7" fmla="*/ 86791 w 85725"/>
                <a:gd name="connsiteY7" fmla="*/ 33366 h 66675"/>
                <a:gd name="connsiteX8" fmla="*/ 87534 w 85725"/>
                <a:gd name="connsiteY8" fmla="*/ 27461 h 66675"/>
                <a:gd name="connsiteX9" fmla="*/ 84096 w 85725"/>
                <a:gd name="connsiteY9" fmla="*/ 10316 h 66675"/>
                <a:gd name="connsiteX10" fmla="*/ 46510 w 8572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66675">
                  <a:moveTo>
                    <a:pt x="46510" y="7144"/>
                  </a:moveTo>
                  <a:cubicBezTo>
                    <a:pt x="46510" y="7144"/>
                    <a:pt x="24774" y="30518"/>
                    <a:pt x="18049" y="35243"/>
                  </a:cubicBezTo>
                  <a:cubicBezTo>
                    <a:pt x="11325" y="39967"/>
                    <a:pt x="4057" y="47111"/>
                    <a:pt x="8515" y="51568"/>
                  </a:cubicBezTo>
                  <a:cubicBezTo>
                    <a:pt x="10448" y="53502"/>
                    <a:pt x="24383" y="61589"/>
                    <a:pt x="34404" y="60370"/>
                  </a:cubicBezTo>
                  <a:cubicBezTo>
                    <a:pt x="44443" y="59150"/>
                    <a:pt x="69551" y="42634"/>
                    <a:pt x="69551" y="42634"/>
                  </a:cubicBezTo>
                  <a:lnTo>
                    <a:pt x="71866" y="34947"/>
                  </a:lnTo>
                  <a:lnTo>
                    <a:pt x="74313" y="40138"/>
                  </a:lnTo>
                  <a:lnTo>
                    <a:pt x="86791" y="33366"/>
                  </a:lnTo>
                  <a:cubicBezTo>
                    <a:pt x="86791" y="33366"/>
                    <a:pt x="86467" y="33366"/>
                    <a:pt x="87534" y="27461"/>
                  </a:cubicBezTo>
                  <a:cubicBezTo>
                    <a:pt x="88582" y="21565"/>
                    <a:pt x="84096" y="10316"/>
                    <a:pt x="84096" y="10316"/>
                  </a:cubicBezTo>
                  <a:lnTo>
                    <a:pt x="46510" y="71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FAD13E7-545B-4FFE-80B2-D6D8F13004BF}"/>
                </a:ext>
              </a:extLst>
            </p:cNvPr>
            <p:cNvSpPr/>
            <p:nvPr/>
          </p:nvSpPr>
          <p:spPr>
            <a:xfrm>
              <a:off x="7360149" y="4428378"/>
              <a:ext cx="95250" cy="428625"/>
            </a:xfrm>
            <a:custGeom>
              <a:avLst/>
              <a:gdLst>
                <a:gd name="connsiteX0" fmla="*/ 23993 w 95250"/>
                <a:gd name="connsiteY0" fmla="*/ 419424 h 428625"/>
                <a:gd name="connsiteX1" fmla="*/ 41977 w 95250"/>
                <a:gd name="connsiteY1" fmla="*/ 423624 h 428625"/>
                <a:gd name="connsiteX2" fmla="*/ 72018 w 95250"/>
                <a:gd name="connsiteY2" fmla="*/ 415623 h 428625"/>
                <a:gd name="connsiteX3" fmla="*/ 88421 w 95250"/>
                <a:gd name="connsiteY3" fmla="*/ 7144 h 428625"/>
                <a:gd name="connsiteX4" fmla="*/ 7144 w 95250"/>
                <a:gd name="connsiteY4" fmla="*/ 31004 h 428625"/>
                <a:gd name="connsiteX5" fmla="*/ 23993 w 95250"/>
                <a:gd name="connsiteY5" fmla="*/ 41942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28625">
                  <a:moveTo>
                    <a:pt x="23993" y="419424"/>
                  </a:moveTo>
                  <a:cubicBezTo>
                    <a:pt x="23993" y="419424"/>
                    <a:pt x="24384" y="422129"/>
                    <a:pt x="41977" y="423624"/>
                  </a:cubicBezTo>
                  <a:cubicBezTo>
                    <a:pt x="59569" y="425120"/>
                    <a:pt x="72018" y="415623"/>
                    <a:pt x="72018" y="415623"/>
                  </a:cubicBezTo>
                  <a:lnTo>
                    <a:pt x="88421" y="7144"/>
                  </a:lnTo>
                  <a:lnTo>
                    <a:pt x="7144" y="31004"/>
                  </a:lnTo>
                  <a:lnTo>
                    <a:pt x="23993" y="41942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750E4A6F-DB5B-44A1-8557-AEECC38B229D}"/>
                </a:ext>
              </a:extLst>
            </p:cNvPr>
            <p:cNvSpPr/>
            <p:nvPr/>
          </p:nvSpPr>
          <p:spPr>
            <a:xfrm>
              <a:off x="7418090" y="4441608"/>
              <a:ext cx="152400" cy="419100"/>
            </a:xfrm>
            <a:custGeom>
              <a:avLst/>
              <a:gdLst>
                <a:gd name="connsiteX0" fmla="*/ 7144 w 152400"/>
                <a:gd name="connsiteY0" fmla="*/ 21241 h 419100"/>
                <a:gd name="connsiteX1" fmla="*/ 97460 w 152400"/>
                <a:gd name="connsiteY1" fmla="*/ 414499 h 419100"/>
                <a:gd name="connsiteX2" fmla="*/ 129359 w 152400"/>
                <a:gd name="connsiteY2" fmla="*/ 420310 h 419100"/>
                <a:gd name="connsiteX3" fmla="*/ 153648 w 152400"/>
                <a:gd name="connsiteY3" fmla="*/ 407422 h 419100"/>
                <a:gd name="connsiteX4" fmla="*/ 97021 w 152400"/>
                <a:gd name="connsiteY4" fmla="*/ 7144 h 419100"/>
                <a:gd name="connsiteX5" fmla="*/ 7144 w 152400"/>
                <a:gd name="connsiteY5" fmla="*/ 2124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419100">
                  <a:moveTo>
                    <a:pt x="7144" y="21241"/>
                  </a:moveTo>
                  <a:cubicBezTo>
                    <a:pt x="19459" y="64475"/>
                    <a:pt x="97460" y="414499"/>
                    <a:pt x="97460" y="414499"/>
                  </a:cubicBezTo>
                  <a:cubicBezTo>
                    <a:pt x="97460" y="414499"/>
                    <a:pt x="115376" y="423034"/>
                    <a:pt x="129359" y="420310"/>
                  </a:cubicBezTo>
                  <a:cubicBezTo>
                    <a:pt x="143323" y="417576"/>
                    <a:pt x="153648" y="407422"/>
                    <a:pt x="153648" y="407422"/>
                  </a:cubicBezTo>
                  <a:lnTo>
                    <a:pt x="97021" y="7144"/>
                  </a:lnTo>
                  <a:lnTo>
                    <a:pt x="7144" y="21241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7324D9B-8B2F-4ED0-A857-9F007635857F}"/>
                </a:ext>
              </a:extLst>
            </p:cNvPr>
            <p:cNvSpPr/>
            <p:nvPr/>
          </p:nvSpPr>
          <p:spPr>
            <a:xfrm>
              <a:off x="7147718" y="4292556"/>
              <a:ext cx="47625" cy="57150"/>
            </a:xfrm>
            <a:custGeom>
              <a:avLst/>
              <a:gdLst>
                <a:gd name="connsiteX0" fmla="*/ 11244 w 47625"/>
                <a:gd name="connsiteY0" fmla="*/ 7663 h 57150"/>
                <a:gd name="connsiteX1" fmla="*/ 7434 w 47625"/>
                <a:gd name="connsiteY1" fmla="*/ 11101 h 57150"/>
                <a:gd name="connsiteX2" fmla="*/ 22379 w 47625"/>
                <a:gd name="connsiteY2" fmla="*/ 28980 h 57150"/>
                <a:gd name="connsiteX3" fmla="*/ 37029 w 47625"/>
                <a:gd name="connsiteY3" fmla="*/ 52964 h 57150"/>
                <a:gd name="connsiteX4" fmla="*/ 44620 w 47625"/>
                <a:gd name="connsiteY4" fmla="*/ 45563 h 57150"/>
                <a:gd name="connsiteX5" fmla="*/ 11244 w 47625"/>
                <a:gd name="connsiteY5" fmla="*/ 76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1244" y="7663"/>
                  </a:moveTo>
                  <a:cubicBezTo>
                    <a:pt x="8587" y="5986"/>
                    <a:pt x="6320" y="8701"/>
                    <a:pt x="7434" y="11101"/>
                  </a:cubicBezTo>
                  <a:cubicBezTo>
                    <a:pt x="10501" y="17702"/>
                    <a:pt x="18264" y="23160"/>
                    <a:pt x="22379" y="28980"/>
                  </a:cubicBezTo>
                  <a:cubicBezTo>
                    <a:pt x="28189" y="37219"/>
                    <a:pt x="31456" y="45106"/>
                    <a:pt x="37029" y="52964"/>
                  </a:cubicBezTo>
                  <a:cubicBezTo>
                    <a:pt x="38076" y="50916"/>
                    <a:pt x="42724" y="47068"/>
                    <a:pt x="44620" y="45563"/>
                  </a:cubicBezTo>
                  <a:cubicBezTo>
                    <a:pt x="41820" y="32818"/>
                    <a:pt x="16445" y="10949"/>
                    <a:pt x="11244" y="7663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9C58BB7-EB51-40A0-9600-B9A157F48A99}"/>
                </a:ext>
              </a:extLst>
            </p:cNvPr>
            <p:cNvSpPr/>
            <p:nvPr/>
          </p:nvSpPr>
          <p:spPr>
            <a:xfrm>
              <a:off x="7151900" y="4303970"/>
              <a:ext cx="47625" cy="57150"/>
            </a:xfrm>
            <a:custGeom>
              <a:avLst/>
              <a:gdLst>
                <a:gd name="connsiteX0" fmla="*/ 10348 w 47625"/>
                <a:gd name="connsiteY0" fmla="*/ 7660 h 57150"/>
                <a:gd name="connsiteX1" fmla="*/ 7405 w 47625"/>
                <a:gd name="connsiteY1" fmla="*/ 10089 h 57150"/>
                <a:gd name="connsiteX2" fmla="*/ 22340 w 47625"/>
                <a:gd name="connsiteY2" fmla="*/ 27958 h 57150"/>
                <a:gd name="connsiteX3" fmla="*/ 36999 w 47625"/>
                <a:gd name="connsiteY3" fmla="*/ 51952 h 57150"/>
                <a:gd name="connsiteX4" fmla="*/ 44590 w 47625"/>
                <a:gd name="connsiteY4" fmla="*/ 44551 h 57150"/>
                <a:gd name="connsiteX5" fmla="*/ 10348 w 47625"/>
                <a:gd name="connsiteY5" fmla="*/ 76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0348" y="7660"/>
                  </a:moveTo>
                  <a:cubicBezTo>
                    <a:pt x="9024" y="6346"/>
                    <a:pt x="6290" y="7679"/>
                    <a:pt x="7405" y="10089"/>
                  </a:cubicBezTo>
                  <a:cubicBezTo>
                    <a:pt x="10462" y="16680"/>
                    <a:pt x="18234" y="22138"/>
                    <a:pt x="22340" y="27958"/>
                  </a:cubicBezTo>
                  <a:cubicBezTo>
                    <a:pt x="28160" y="36207"/>
                    <a:pt x="31427" y="44074"/>
                    <a:pt x="36999" y="51952"/>
                  </a:cubicBezTo>
                  <a:cubicBezTo>
                    <a:pt x="38037" y="49884"/>
                    <a:pt x="42695" y="46055"/>
                    <a:pt x="44590" y="44551"/>
                  </a:cubicBezTo>
                  <a:cubicBezTo>
                    <a:pt x="41790" y="31777"/>
                    <a:pt x="14729" y="11994"/>
                    <a:pt x="10348" y="7660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432F2AF-1C19-47C5-8813-A1D42F4D0276}"/>
                </a:ext>
              </a:extLst>
            </p:cNvPr>
            <p:cNvSpPr/>
            <p:nvPr/>
          </p:nvSpPr>
          <p:spPr>
            <a:xfrm>
              <a:off x="7153191" y="4310841"/>
              <a:ext cx="47625" cy="47625"/>
            </a:xfrm>
            <a:custGeom>
              <a:avLst/>
              <a:gdLst>
                <a:gd name="connsiteX0" fmla="*/ 10142 w 47625"/>
                <a:gd name="connsiteY0" fmla="*/ 7628 h 47625"/>
                <a:gd name="connsiteX1" fmla="*/ 7390 w 47625"/>
                <a:gd name="connsiteY1" fmla="*/ 9895 h 47625"/>
                <a:gd name="connsiteX2" fmla="*/ 21392 w 47625"/>
                <a:gd name="connsiteY2" fmla="*/ 26649 h 47625"/>
                <a:gd name="connsiteX3" fmla="*/ 37832 w 47625"/>
                <a:gd name="connsiteY3" fmla="*/ 49138 h 47625"/>
                <a:gd name="connsiteX4" fmla="*/ 42252 w 47625"/>
                <a:gd name="connsiteY4" fmla="*/ 42204 h 47625"/>
                <a:gd name="connsiteX5" fmla="*/ 10142 w 47625"/>
                <a:gd name="connsiteY5" fmla="*/ 762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7625">
                  <a:moveTo>
                    <a:pt x="10142" y="7628"/>
                  </a:moveTo>
                  <a:cubicBezTo>
                    <a:pt x="8904" y="6399"/>
                    <a:pt x="6342" y="7638"/>
                    <a:pt x="7390" y="9895"/>
                  </a:cubicBezTo>
                  <a:cubicBezTo>
                    <a:pt x="10266" y="16077"/>
                    <a:pt x="17534" y="21192"/>
                    <a:pt x="21392" y="26649"/>
                  </a:cubicBezTo>
                  <a:cubicBezTo>
                    <a:pt x="26859" y="34393"/>
                    <a:pt x="29964" y="49138"/>
                    <a:pt x="37832" y="49138"/>
                  </a:cubicBezTo>
                  <a:cubicBezTo>
                    <a:pt x="38803" y="47214"/>
                    <a:pt x="40489" y="43614"/>
                    <a:pt x="42252" y="42204"/>
                  </a:cubicBezTo>
                  <a:cubicBezTo>
                    <a:pt x="39632" y="30240"/>
                    <a:pt x="14257" y="11695"/>
                    <a:pt x="10142" y="7628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B7AA8F9-85AF-4BC0-93C4-30B09DE7A1AA}"/>
                </a:ext>
              </a:extLst>
            </p:cNvPr>
            <p:cNvSpPr/>
            <p:nvPr/>
          </p:nvSpPr>
          <p:spPr>
            <a:xfrm>
              <a:off x="7155019" y="4295957"/>
              <a:ext cx="57150" cy="57150"/>
            </a:xfrm>
            <a:custGeom>
              <a:avLst/>
              <a:gdLst>
                <a:gd name="connsiteX0" fmla="*/ 37681 w 57150"/>
                <a:gd name="connsiteY0" fmla="*/ 27846 h 57150"/>
                <a:gd name="connsiteX1" fmla="*/ 7554 w 57150"/>
                <a:gd name="connsiteY1" fmla="*/ 7606 h 57150"/>
                <a:gd name="connsiteX2" fmla="*/ 11478 w 57150"/>
                <a:gd name="connsiteY2" fmla="*/ 14064 h 57150"/>
                <a:gd name="connsiteX3" fmla="*/ 32775 w 57150"/>
                <a:gd name="connsiteY3" fmla="*/ 34904 h 57150"/>
                <a:gd name="connsiteX4" fmla="*/ 17069 w 57150"/>
                <a:gd name="connsiteY4" fmla="*/ 26046 h 57150"/>
                <a:gd name="connsiteX5" fmla="*/ 21336 w 57150"/>
                <a:gd name="connsiteY5" fmla="*/ 34390 h 57150"/>
                <a:gd name="connsiteX6" fmla="*/ 37595 w 57150"/>
                <a:gd name="connsiteY6" fmla="*/ 51002 h 57150"/>
                <a:gd name="connsiteX7" fmla="*/ 53693 w 57150"/>
                <a:gd name="connsiteY7" fmla="*/ 43886 h 57150"/>
                <a:gd name="connsiteX8" fmla="*/ 46349 w 57150"/>
                <a:gd name="connsiteY8" fmla="*/ 36524 h 57150"/>
                <a:gd name="connsiteX9" fmla="*/ 37681 w 57150"/>
                <a:gd name="connsiteY9" fmla="*/ 2784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7681" y="27846"/>
                  </a:moveTo>
                  <a:cubicBezTo>
                    <a:pt x="36043" y="26656"/>
                    <a:pt x="11478" y="3624"/>
                    <a:pt x="7554" y="7606"/>
                  </a:cubicBezTo>
                  <a:cubicBezTo>
                    <a:pt x="5820" y="9368"/>
                    <a:pt x="10059" y="12654"/>
                    <a:pt x="11478" y="14064"/>
                  </a:cubicBezTo>
                  <a:cubicBezTo>
                    <a:pt x="16412" y="18912"/>
                    <a:pt x="37309" y="35847"/>
                    <a:pt x="32775" y="34904"/>
                  </a:cubicBezTo>
                  <a:cubicBezTo>
                    <a:pt x="30928" y="34523"/>
                    <a:pt x="20421" y="22827"/>
                    <a:pt x="17069" y="26046"/>
                  </a:cubicBezTo>
                  <a:cubicBezTo>
                    <a:pt x="15945" y="27113"/>
                    <a:pt x="20564" y="32456"/>
                    <a:pt x="21336" y="34390"/>
                  </a:cubicBezTo>
                  <a:cubicBezTo>
                    <a:pt x="25832" y="45677"/>
                    <a:pt x="32290" y="48658"/>
                    <a:pt x="37595" y="51002"/>
                  </a:cubicBezTo>
                  <a:cubicBezTo>
                    <a:pt x="41681" y="47725"/>
                    <a:pt x="49263" y="44134"/>
                    <a:pt x="53693" y="43886"/>
                  </a:cubicBezTo>
                  <a:cubicBezTo>
                    <a:pt x="51283" y="41505"/>
                    <a:pt x="48778" y="39048"/>
                    <a:pt x="46349" y="36524"/>
                  </a:cubicBezTo>
                  <a:cubicBezTo>
                    <a:pt x="43520" y="33580"/>
                    <a:pt x="40596" y="30580"/>
                    <a:pt x="37681" y="2784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34DED4B-8144-493A-9C1A-46DD162E688D}"/>
                </a:ext>
              </a:extLst>
            </p:cNvPr>
            <p:cNvSpPr/>
            <p:nvPr/>
          </p:nvSpPr>
          <p:spPr>
            <a:xfrm>
              <a:off x="7180593" y="4234371"/>
              <a:ext cx="238125" cy="133350"/>
            </a:xfrm>
            <a:custGeom>
              <a:avLst/>
              <a:gdLst>
                <a:gd name="connsiteX0" fmla="*/ 15907 w 238125"/>
                <a:gd name="connsiteY0" fmla="*/ 93118 h 133350"/>
                <a:gd name="connsiteX1" fmla="*/ 7144 w 238125"/>
                <a:gd name="connsiteY1" fmla="*/ 127960 h 133350"/>
                <a:gd name="connsiteX2" fmla="*/ 234515 w 238125"/>
                <a:gd name="connsiteY2" fmla="*/ 53561 h 133350"/>
                <a:gd name="connsiteX3" fmla="*/ 226733 w 238125"/>
                <a:gd name="connsiteY3" fmla="*/ 7145 h 133350"/>
                <a:gd name="connsiteX4" fmla="*/ 15907 w 238125"/>
                <a:gd name="connsiteY4" fmla="*/ 931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33350">
                  <a:moveTo>
                    <a:pt x="15907" y="93118"/>
                  </a:moveTo>
                  <a:cubicBezTo>
                    <a:pt x="17926" y="111149"/>
                    <a:pt x="7191" y="126970"/>
                    <a:pt x="7144" y="127960"/>
                  </a:cubicBezTo>
                  <a:cubicBezTo>
                    <a:pt x="179299" y="94251"/>
                    <a:pt x="230391" y="55866"/>
                    <a:pt x="234515" y="53561"/>
                  </a:cubicBezTo>
                  <a:cubicBezTo>
                    <a:pt x="228295" y="46026"/>
                    <a:pt x="227466" y="6879"/>
                    <a:pt x="226733" y="7145"/>
                  </a:cubicBezTo>
                  <a:cubicBezTo>
                    <a:pt x="136246" y="40083"/>
                    <a:pt x="37815" y="81412"/>
                    <a:pt x="15907" y="93118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C9A07A9-7F4B-4812-9A1A-E81ED7ACFE1C}"/>
                </a:ext>
              </a:extLst>
            </p:cNvPr>
            <p:cNvSpPr/>
            <p:nvPr/>
          </p:nvSpPr>
          <p:spPr>
            <a:xfrm>
              <a:off x="7348624" y="4227926"/>
              <a:ext cx="190500" cy="314325"/>
            </a:xfrm>
            <a:custGeom>
              <a:avLst/>
              <a:gdLst>
                <a:gd name="connsiteX0" fmla="*/ 44748 w 190500"/>
                <a:gd name="connsiteY0" fmla="*/ 19315 h 314325"/>
                <a:gd name="connsiteX1" fmla="*/ 22870 w 190500"/>
                <a:gd name="connsiteY1" fmla="*/ 85714 h 314325"/>
                <a:gd name="connsiteX2" fmla="*/ 7144 w 190500"/>
                <a:gd name="connsiteY2" fmla="*/ 273670 h 314325"/>
                <a:gd name="connsiteX3" fmla="*/ 31195 w 190500"/>
                <a:gd name="connsiteY3" fmla="*/ 284529 h 314325"/>
                <a:gd name="connsiteX4" fmla="*/ 48863 w 190500"/>
                <a:gd name="connsiteY4" fmla="*/ 256030 h 314325"/>
                <a:gd name="connsiteX5" fmla="*/ 63618 w 190500"/>
                <a:gd name="connsiteY5" fmla="*/ 292358 h 314325"/>
                <a:gd name="connsiteX6" fmla="*/ 180042 w 190500"/>
                <a:gd name="connsiteY6" fmla="*/ 310027 h 314325"/>
                <a:gd name="connsiteX7" fmla="*/ 179794 w 190500"/>
                <a:gd name="connsiteY7" fmla="*/ 58415 h 314325"/>
                <a:gd name="connsiteX8" fmla="*/ 44748 w 190500"/>
                <a:gd name="connsiteY8" fmla="*/ 1931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314325">
                  <a:moveTo>
                    <a:pt x="44748" y="19315"/>
                  </a:moveTo>
                  <a:cubicBezTo>
                    <a:pt x="24813" y="31269"/>
                    <a:pt x="22870" y="67283"/>
                    <a:pt x="22870" y="85714"/>
                  </a:cubicBezTo>
                  <a:cubicBezTo>
                    <a:pt x="22870" y="124585"/>
                    <a:pt x="7144" y="273670"/>
                    <a:pt x="7144" y="273670"/>
                  </a:cubicBezTo>
                  <a:cubicBezTo>
                    <a:pt x="12649" y="281557"/>
                    <a:pt x="31195" y="284529"/>
                    <a:pt x="31195" y="284529"/>
                  </a:cubicBezTo>
                  <a:lnTo>
                    <a:pt x="48863" y="256030"/>
                  </a:lnTo>
                  <a:lnTo>
                    <a:pt x="63618" y="292358"/>
                  </a:lnTo>
                  <a:cubicBezTo>
                    <a:pt x="108061" y="318571"/>
                    <a:pt x="180042" y="310027"/>
                    <a:pt x="180042" y="310027"/>
                  </a:cubicBezTo>
                  <a:cubicBezTo>
                    <a:pt x="180042" y="310027"/>
                    <a:pt x="201178" y="104344"/>
                    <a:pt x="179794" y="58415"/>
                  </a:cubicBezTo>
                  <a:cubicBezTo>
                    <a:pt x="148695" y="-8375"/>
                    <a:pt x="70571" y="3837"/>
                    <a:pt x="44748" y="19315"/>
                  </a:cubicBez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1E45C81-5D8F-44ED-9998-5A8612790DA8}"/>
                </a:ext>
              </a:extLst>
            </p:cNvPr>
            <p:cNvSpPr/>
            <p:nvPr/>
          </p:nvSpPr>
          <p:spPr>
            <a:xfrm>
              <a:off x="7390118" y="4176004"/>
              <a:ext cx="76200" cy="114300"/>
            </a:xfrm>
            <a:custGeom>
              <a:avLst/>
              <a:gdLst>
                <a:gd name="connsiteX0" fmla="*/ 22390 w 76200"/>
                <a:gd name="connsiteY0" fmla="*/ 30499 h 114300"/>
                <a:gd name="connsiteX1" fmla="*/ 29077 w 76200"/>
                <a:gd name="connsiteY1" fmla="*/ 66799 h 114300"/>
                <a:gd name="connsiteX2" fmla="*/ 10922 w 76200"/>
                <a:gd name="connsiteY2" fmla="*/ 114167 h 114300"/>
                <a:gd name="connsiteX3" fmla="*/ 75988 w 76200"/>
                <a:gd name="connsiteY3" fmla="*/ 61389 h 114300"/>
                <a:gd name="connsiteX4" fmla="*/ 65472 w 76200"/>
                <a:gd name="connsiteY4" fmla="*/ 7144 h 114300"/>
                <a:gd name="connsiteX5" fmla="*/ 22390 w 76200"/>
                <a:gd name="connsiteY5" fmla="*/ 3049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14300">
                  <a:moveTo>
                    <a:pt x="22390" y="30499"/>
                  </a:moveTo>
                  <a:cubicBezTo>
                    <a:pt x="22390" y="30499"/>
                    <a:pt x="43231" y="47435"/>
                    <a:pt x="29077" y="66799"/>
                  </a:cubicBezTo>
                  <a:cubicBezTo>
                    <a:pt x="18742" y="80915"/>
                    <a:pt x="-1174" y="109528"/>
                    <a:pt x="10922" y="114167"/>
                  </a:cubicBezTo>
                  <a:cubicBezTo>
                    <a:pt x="31201" y="121929"/>
                    <a:pt x="75988" y="61389"/>
                    <a:pt x="75988" y="61389"/>
                  </a:cubicBezTo>
                  <a:cubicBezTo>
                    <a:pt x="69044" y="46539"/>
                    <a:pt x="65472" y="7144"/>
                    <a:pt x="65472" y="7144"/>
                  </a:cubicBezTo>
                  <a:lnTo>
                    <a:pt x="22390" y="30499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ACB1333-EA66-44E5-967D-1D7C51375371}"/>
                </a:ext>
              </a:extLst>
            </p:cNvPr>
            <p:cNvSpPr/>
            <p:nvPr/>
          </p:nvSpPr>
          <p:spPr>
            <a:xfrm>
              <a:off x="7378058" y="4106265"/>
              <a:ext cx="95250" cy="123825"/>
            </a:xfrm>
            <a:custGeom>
              <a:avLst/>
              <a:gdLst>
                <a:gd name="connsiteX0" fmla="*/ 22191 w 95250"/>
                <a:gd name="connsiteY0" fmla="*/ 10312 h 123825"/>
                <a:gd name="connsiteX1" fmla="*/ 7418 w 95250"/>
                <a:gd name="connsiteY1" fmla="*/ 56432 h 123825"/>
                <a:gd name="connsiteX2" fmla="*/ 24296 w 95250"/>
                <a:gd name="connsiteY2" fmla="*/ 118964 h 123825"/>
                <a:gd name="connsiteX3" fmla="*/ 51728 w 95250"/>
                <a:gd name="connsiteY3" fmla="*/ 118964 h 123825"/>
                <a:gd name="connsiteX4" fmla="*/ 85437 w 95250"/>
                <a:gd name="connsiteY4" fmla="*/ 81807 h 123825"/>
                <a:gd name="connsiteX5" fmla="*/ 89209 w 95250"/>
                <a:gd name="connsiteY5" fmla="*/ 38659 h 123825"/>
                <a:gd name="connsiteX6" fmla="*/ 22191 w 95250"/>
                <a:gd name="connsiteY6" fmla="*/ 103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23825">
                  <a:moveTo>
                    <a:pt x="22191" y="10312"/>
                  </a:moveTo>
                  <a:cubicBezTo>
                    <a:pt x="11456" y="15922"/>
                    <a:pt x="9532" y="28257"/>
                    <a:pt x="7418" y="56432"/>
                  </a:cubicBezTo>
                  <a:cubicBezTo>
                    <a:pt x="5303" y="84626"/>
                    <a:pt x="15857" y="109467"/>
                    <a:pt x="24296" y="118964"/>
                  </a:cubicBezTo>
                  <a:cubicBezTo>
                    <a:pt x="32725" y="128460"/>
                    <a:pt x="49261" y="120583"/>
                    <a:pt x="51728" y="118964"/>
                  </a:cubicBezTo>
                  <a:cubicBezTo>
                    <a:pt x="62215" y="112087"/>
                    <a:pt x="85437" y="81807"/>
                    <a:pt x="85437" y="81807"/>
                  </a:cubicBezTo>
                  <a:cubicBezTo>
                    <a:pt x="85437" y="81807"/>
                    <a:pt x="95181" y="55880"/>
                    <a:pt x="89209" y="38659"/>
                  </a:cubicBezTo>
                  <a:cubicBezTo>
                    <a:pt x="79255" y="9922"/>
                    <a:pt x="38307" y="1883"/>
                    <a:pt x="22191" y="10312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41A04D2-889A-472B-8E1E-13537A85C570}"/>
                </a:ext>
              </a:extLst>
            </p:cNvPr>
            <p:cNvSpPr/>
            <p:nvPr/>
          </p:nvSpPr>
          <p:spPr>
            <a:xfrm>
              <a:off x="7430828" y="4102497"/>
              <a:ext cx="47625" cy="104775"/>
            </a:xfrm>
            <a:custGeom>
              <a:avLst/>
              <a:gdLst>
                <a:gd name="connsiteX0" fmla="*/ 7445 w 47625"/>
                <a:gd name="connsiteY0" fmla="*/ 7193 h 104775"/>
                <a:gd name="connsiteX1" fmla="*/ 8360 w 47625"/>
                <a:gd name="connsiteY1" fmla="*/ 40407 h 104775"/>
                <a:gd name="connsiteX2" fmla="*/ 24305 w 47625"/>
                <a:gd name="connsiteY2" fmla="*/ 64686 h 104775"/>
                <a:gd name="connsiteX3" fmla="*/ 36439 w 47625"/>
                <a:gd name="connsiteY3" fmla="*/ 65496 h 104775"/>
                <a:gd name="connsiteX4" fmla="*/ 26124 w 47625"/>
                <a:gd name="connsiteY4" fmla="*/ 85841 h 104775"/>
                <a:gd name="connsiteX5" fmla="*/ 26991 w 47625"/>
                <a:gd name="connsiteY5" fmla="*/ 101567 h 104775"/>
                <a:gd name="connsiteX6" fmla="*/ 44955 w 47625"/>
                <a:gd name="connsiteY6" fmla="*/ 54380 h 104775"/>
                <a:gd name="connsiteX7" fmla="*/ 7445 w 47625"/>
                <a:gd name="connsiteY7" fmla="*/ 719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104775">
                  <a:moveTo>
                    <a:pt x="7445" y="7193"/>
                  </a:moveTo>
                  <a:cubicBezTo>
                    <a:pt x="7445" y="7193"/>
                    <a:pt x="6341" y="32358"/>
                    <a:pt x="8360" y="40407"/>
                  </a:cubicBezTo>
                  <a:cubicBezTo>
                    <a:pt x="10741" y="49903"/>
                    <a:pt x="24305" y="64686"/>
                    <a:pt x="24305" y="64686"/>
                  </a:cubicBezTo>
                  <a:cubicBezTo>
                    <a:pt x="24305" y="64686"/>
                    <a:pt x="36439" y="55723"/>
                    <a:pt x="36439" y="65496"/>
                  </a:cubicBezTo>
                  <a:cubicBezTo>
                    <a:pt x="36439" y="80479"/>
                    <a:pt x="26124" y="85841"/>
                    <a:pt x="26124" y="85841"/>
                  </a:cubicBezTo>
                  <a:lnTo>
                    <a:pt x="26991" y="101567"/>
                  </a:lnTo>
                  <a:cubicBezTo>
                    <a:pt x="26991" y="101567"/>
                    <a:pt x="40335" y="84746"/>
                    <a:pt x="44955" y="54380"/>
                  </a:cubicBezTo>
                  <a:cubicBezTo>
                    <a:pt x="52642" y="3745"/>
                    <a:pt x="7445" y="7193"/>
                    <a:pt x="7445" y="7193"/>
                  </a:cubicBezTo>
                  <a:close/>
                </a:path>
              </a:pathLst>
            </a:custGeom>
            <a:solidFill>
              <a:srgbClr val="71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B703A6D-51CC-43D1-AF11-3121996B9596}"/>
                </a:ext>
              </a:extLst>
            </p:cNvPr>
            <p:cNvSpPr/>
            <p:nvPr/>
          </p:nvSpPr>
          <p:spPr>
            <a:xfrm>
              <a:off x="7374613" y="4099278"/>
              <a:ext cx="76200" cy="66675"/>
            </a:xfrm>
            <a:custGeom>
              <a:avLst/>
              <a:gdLst>
                <a:gd name="connsiteX0" fmla="*/ 43095 w 76200"/>
                <a:gd name="connsiteY0" fmla="*/ 7899 h 66675"/>
                <a:gd name="connsiteX1" fmla="*/ 10596 w 76200"/>
                <a:gd name="connsiteY1" fmla="*/ 65582 h 66675"/>
                <a:gd name="connsiteX2" fmla="*/ 58078 w 76200"/>
                <a:gd name="connsiteY2" fmla="*/ 48856 h 66675"/>
                <a:gd name="connsiteX3" fmla="*/ 77757 w 76200"/>
                <a:gd name="connsiteY3" fmla="*/ 26615 h 66675"/>
                <a:gd name="connsiteX4" fmla="*/ 43095 w 76200"/>
                <a:gd name="connsiteY4" fmla="*/ 789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6675">
                  <a:moveTo>
                    <a:pt x="43095" y="7899"/>
                  </a:moveTo>
                  <a:cubicBezTo>
                    <a:pt x="-8492" y="19833"/>
                    <a:pt x="10596" y="65582"/>
                    <a:pt x="10596" y="65582"/>
                  </a:cubicBezTo>
                  <a:cubicBezTo>
                    <a:pt x="10596" y="65582"/>
                    <a:pt x="44467" y="58305"/>
                    <a:pt x="58078" y="48856"/>
                  </a:cubicBezTo>
                  <a:cubicBezTo>
                    <a:pt x="71690" y="39398"/>
                    <a:pt x="77757" y="26615"/>
                    <a:pt x="77757" y="26615"/>
                  </a:cubicBezTo>
                  <a:cubicBezTo>
                    <a:pt x="74909" y="15195"/>
                    <a:pt x="59422" y="4117"/>
                    <a:pt x="43095" y="7899"/>
                  </a:cubicBezTo>
                  <a:close/>
                </a:path>
              </a:pathLst>
            </a:custGeom>
            <a:solidFill>
              <a:srgbClr val="71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DF843E9-E1B5-4872-A006-9BF72DEF96EC}"/>
                </a:ext>
              </a:extLst>
            </p:cNvPr>
            <p:cNvSpPr/>
            <p:nvPr/>
          </p:nvSpPr>
          <p:spPr>
            <a:xfrm>
              <a:off x="7232405" y="4311741"/>
              <a:ext cx="47625" cy="57150"/>
            </a:xfrm>
            <a:custGeom>
              <a:avLst/>
              <a:gdLst>
                <a:gd name="connsiteX0" fmla="*/ 11387 w 47625"/>
                <a:gd name="connsiteY0" fmla="*/ 7776 h 57150"/>
                <a:gd name="connsiteX1" fmla="*/ 7348 w 47625"/>
                <a:gd name="connsiteY1" fmla="*/ 10957 h 57150"/>
                <a:gd name="connsiteX2" fmla="*/ 21074 w 47625"/>
                <a:gd name="connsiteY2" fmla="*/ 29788 h 57150"/>
                <a:gd name="connsiteX3" fmla="*/ 34094 w 47625"/>
                <a:gd name="connsiteY3" fmla="*/ 54686 h 57150"/>
                <a:gd name="connsiteX4" fmla="*/ 42162 w 47625"/>
                <a:gd name="connsiteY4" fmla="*/ 47800 h 57150"/>
                <a:gd name="connsiteX5" fmla="*/ 11387 w 47625"/>
                <a:gd name="connsiteY5" fmla="*/ 777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1387" y="7776"/>
                  </a:moveTo>
                  <a:cubicBezTo>
                    <a:pt x="8834" y="5928"/>
                    <a:pt x="6415" y="8480"/>
                    <a:pt x="7348" y="10957"/>
                  </a:cubicBezTo>
                  <a:cubicBezTo>
                    <a:pt x="9968" y="17748"/>
                    <a:pt x="17349" y="23692"/>
                    <a:pt x="21074" y="29788"/>
                  </a:cubicBezTo>
                  <a:cubicBezTo>
                    <a:pt x="26331" y="38389"/>
                    <a:pt x="29066" y="46485"/>
                    <a:pt x="34094" y="54686"/>
                  </a:cubicBezTo>
                  <a:cubicBezTo>
                    <a:pt x="35285" y="52715"/>
                    <a:pt x="40171" y="49181"/>
                    <a:pt x="42162" y="47800"/>
                  </a:cubicBezTo>
                  <a:cubicBezTo>
                    <a:pt x="40219" y="34893"/>
                    <a:pt x="16369" y="11395"/>
                    <a:pt x="11387" y="777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E27841A-96A0-49BD-BDE9-D29D51E68231}"/>
                </a:ext>
              </a:extLst>
            </p:cNvPr>
            <p:cNvSpPr/>
            <p:nvPr/>
          </p:nvSpPr>
          <p:spPr>
            <a:xfrm>
              <a:off x="7235880" y="4323375"/>
              <a:ext cx="47625" cy="57150"/>
            </a:xfrm>
            <a:custGeom>
              <a:avLst/>
              <a:gdLst>
                <a:gd name="connsiteX0" fmla="*/ 10436 w 47625"/>
                <a:gd name="connsiteY0" fmla="*/ 7744 h 57150"/>
                <a:gd name="connsiteX1" fmla="*/ 7340 w 47625"/>
                <a:gd name="connsiteY1" fmla="*/ 9973 h 57150"/>
                <a:gd name="connsiteX2" fmla="*/ 21056 w 47625"/>
                <a:gd name="connsiteY2" fmla="*/ 28794 h 57150"/>
                <a:gd name="connsiteX3" fmla="*/ 34077 w 47625"/>
                <a:gd name="connsiteY3" fmla="*/ 53702 h 57150"/>
                <a:gd name="connsiteX4" fmla="*/ 42144 w 47625"/>
                <a:gd name="connsiteY4" fmla="*/ 46825 h 57150"/>
                <a:gd name="connsiteX5" fmla="*/ 10436 w 47625"/>
                <a:gd name="connsiteY5" fmla="*/ 77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0436" y="7744"/>
                  </a:moveTo>
                  <a:cubicBezTo>
                    <a:pt x="9198" y="6353"/>
                    <a:pt x="6378" y="7496"/>
                    <a:pt x="7340" y="9973"/>
                  </a:cubicBezTo>
                  <a:cubicBezTo>
                    <a:pt x="9950" y="16754"/>
                    <a:pt x="17332" y="22707"/>
                    <a:pt x="21056" y="28794"/>
                  </a:cubicBezTo>
                  <a:cubicBezTo>
                    <a:pt x="26314" y="37405"/>
                    <a:pt x="29048" y="45491"/>
                    <a:pt x="34077" y="53702"/>
                  </a:cubicBezTo>
                  <a:cubicBezTo>
                    <a:pt x="35258" y="51711"/>
                    <a:pt x="40163" y="48206"/>
                    <a:pt x="42144" y="46825"/>
                  </a:cubicBezTo>
                  <a:cubicBezTo>
                    <a:pt x="40202" y="33899"/>
                    <a:pt x="14512" y="12354"/>
                    <a:pt x="10436" y="774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FFDC29E-D12C-4B39-BA54-819E4E09BBE4}"/>
                </a:ext>
              </a:extLst>
            </p:cNvPr>
            <p:cNvSpPr/>
            <p:nvPr/>
          </p:nvSpPr>
          <p:spPr>
            <a:xfrm>
              <a:off x="7236723" y="4330306"/>
              <a:ext cx="38100" cy="57150"/>
            </a:xfrm>
            <a:custGeom>
              <a:avLst/>
              <a:gdLst>
                <a:gd name="connsiteX0" fmla="*/ 10222 w 38100"/>
                <a:gd name="connsiteY0" fmla="*/ 7718 h 57150"/>
                <a:gd name="connsiteX1" fmla="*/ 7326 w 38100"/>
                <a:gd name="connsiteY1" fmla="*/ 9804 h 57150"/>
                <a:gd name="connsiteX2" fmla="*/ 20185 w 38100"/>
                <a:gd name="connsiteY2" fmla="*/ 27454 h 57150"/>
                <a:gd name="connsiteX3" fmla="*/ 35082 w 38100"/>
                <a:gd name="connsiteY3" fmla="*/ 50981 h 57150"/>
                <a:gd name="connsiteX4" fmla="*/ 39959 w 38100"/>
                <a:gd name="connsiteY4" fmla="*/ 44361 h 57150"/>
                <a:gd name="connsiteX5" fmla="*/ 10222 w 38100"/>
                <a:gd name="connsiteY5" fmla="*/ 7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10222" y="7718"/>
                  </a:moveTo>
                  <a:cubicBezTo>
                    <a:pt x="9069" y="6394"/>
                    <a:pt x="6430" y="7471"/>
                    <a:pt x="7326" y="9804"/>
                  </a:cubicBezTo>
                  <a:cubicBezTo>
                    <a:pt x="9783" y="16167"/>
                    <a:pt x="16698" y="21748"/>
                    <a:pt x="20185" y="27454"/>
                  </a:cubicBezTo>
                  <a:cubicBezTo>
                    <a:pt x="25128" y="35531"/>
                    <a:pt x="27243" y="50457"/>
                    <a:pt x="35082" y="50981"/>
                  </a:cubicBezTo>
                  <a:cubicBezTo>
                    <a:pt x="36177" y="49133"/>
                    <a:pt x="38101" y="45647"/>
                    <a:pt x="39959" y="44361"/>
                  </a:cubicBezTo>
                  <a:cubicBezTo>
                    <a:pt x="38140" y="32236"/>
                    <a:pt x="14050" y="12042"/>
                    <a:pt x="10222" y="7718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2EA3931-DA16-4C5C-BE49-0F01DC137A5E}"/>
                </a:ext>
              </a:extLst>
            </p:cNvPr>
            <p:cNvSpPr/>
            <p:nvPr/>
          </p:nvSpPr>
          <p:spPr>
            <a:xfrm>
              <a:off x="7239556" y="4315573"/>
              <a:ext cx="57150" cy="57150"/>
            </a:xfrm>
            <a:custGeom>
              <a:avLst/>
              <a:gdLst>
                <a:gd name="connsiteX0" fmla="*/ 36335 w 57150"/>
                <a:gd name="connsiteY0" fmla="*/ 29719 h 57150"/>
                <a:gd name="connsiteX1" fmla="*/ 7626 w 57150"/>
                <a:gd name="connsiteY1" fmla="*/ 7525 h 57150"/>
                <a:gd name="connsiteX2" fmla="*/ 11103 w 57150"/>
                <a:gd name="connsiteY2" fmla="*/ 14221 h 57150"/>
                <a:gd name="connsiteX3" fmla="*/ 30972 w 57150"/>
                <a:gd name="connsiteY3" fmla="*/ 36434 h 57150"/>
                <a:gd name="connsiteX4" fmla="*/ 15875 w 57150"/>
                <a:gd name="connsiteY4" fmla="*/ 26547 h 57150"/>
                <a:gd name="connsiteX5" fmla="*/ 19599 w 57150"/>
                <a:gd name="connsiteY5" fmla="*/ 35157 h 57150"/>
                <a:gd name="connsiteX6" fmla="*/ 34716 w 57150"/>
                <a:gd name="connsiteY6" fmla="*/ 52817 h 57150"/>
                <a:gd name="connsiteX7" fmla="*/ 51251 w 57150"/>
                <a:gd name="connsiteY7" fmla="*/ 46778 h 57150"/>
                <a:gd name="connsiteX8" fmla="*/ 44412 w 57150"/>
                <a:gd name="connsiteY8" fmla="*/ 38948 h 57150"/>
                <a:gd name="connsiteX9" fmla="*/ 36335 w 57150"/>
                <a:gd name="connsiteY9" fmla="*/ 297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6335" y="29719"/>
                  </a:moveTo>
                  <a:cubicBezTo>
                    <a:pt x="34782" y="28423"/>
                    <a:pt x="11798" y="3811"/>
                    <a:pt x="7626" y="7525"/>
                  </a:cubicBezTo>
                  <a:cubicBezTo>
                    <a:pt x="5769" y="9163"/>
                    <a:pt x="9779" y="12726"/>
                    <a:pt x="11103" y="14221"/>
                  </a:cubicBezTo>
                  <a:cubicBezTo>
                    <a:pt x="15703" y="19384"/>
                    <a:pt x="35430" y="37672"/>
                    <a:pt x="30972" y="36434"/>
                  </a:cubicBezTo>
                  <a:cubicBezTo>
                    <a:pt x="29153" y="35929"/>
                    <a:pt x="19447" y="23546"/>
                    <a:pt x="15875" y="26547"/>
                  </a:cubicBezTo>
                  <a:cubicBezTo>
                    <a:pt x="14694" y="27537"/>
                    <a:pt x="18942" y="33176"/>
                    <a:pt x="19599" y="35157"/>
                  </a:cubicBezTo>
                  <a:cubicBezTo>
                    <a:pt x="23324" y="46711"/>
                    <a:pt x="29572" y="50121"/>
                    <a:pt x="34716" y="52817"/>
                  </a:cubicBezTo>
                  <a:cubicBezTo>
                    <a:pt x="39011" y="49826"/>
                    <a:pt x="46803" y="46740"/>
                    <a:pt x="51251" y="46778"/>
                  </a:cubicBezTo>
                  <a:cubicBezTo>
                    <a:pt x="49012" y="44244"/>
                    <a:pt x="46679" y="41634"/>
                    <a:pt x="44412" y="38948"/>
                  </a:cubicBezTo>
                  <a:cubicBezTo>
                    <a:pt x="41764" y="35824"/>
                    <a:pt x="39059" y="32633"/>
                    <a:pt x="36335" y="29719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4C7212C-93A3-4F93-979E-7C686B5F640D}"/>
                </a:ext>
              </a:extLst>
            </p:cNvPr>
            <p:cNvSpPr/>
            <p:nvPr/>
          </p:nvSpPr>
          <p:spPr>
            <a:xfrm>
              <a:off x="7261232" y="4266846"/>
              <a:ext cx="257175" cy="114300"/>
            </a:xfrm>
            <a:custGeom>
              <a:avLst/>
              <a:gdLst>
                <a:gd name="connsiteX0" fmla="*/ 234086 w 257175"/>
                <a:gd name="connsiteY0" fmla="*/ 7608 h 114300"/>
                <a:gd name="connsiteX1" fmla="*/ 18193 w 257175"/>
                <a:gd name="connsiteY1" fmla="*/ 82379 h 114300"/>
                <a:gd name="connsiteX2" fmla="*/ 7144 w 257175"/>
                <a:gd name="connsiteY2" fmla="*/ 116574 h 114300"/>
                <a:gd name="connsiteX3" fmla="*/ 244250 w 257175"/>
                <a:gd name="connsiteY3" fmla="*/ 57395 h 114300"/>
                <a:gd name="connsiteX4" fmla="*/ 234086 w 257175"/>
                <a:gd name="connsiteY4" fmla="*/ 760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114300">
                  <a:moveTo>
                    <a:pt x="234086" y="7608"/>
                  </a:moveTo>
                  <a:cubicBezTo>
                    <a:pt x="141361" y="33554"/>
                    <a:pt x="40843" y="72150"/>
                    <a:pt x="18193" y="82379"/>
                  </a:cubicBezTo>
                  <a:cubicBezTo>
                    <a:pt x="19012" y="100496"/>
                    <a:pt x="7268" y="115574"/>
                    <a:pt x="7144" y="116574"/>
                  </a:cubicBezTo>
                  <a:cubicBezTo>
                    <a:pt x="181175" y="94371"/>
                    <a:pt x="228505" y="70873"/>
                    <a:pt x="244250" y="57395"/>
                  </a:cubicBezTo>
                  <a:cubicBezTo>
                    <a:pt x="270729" y="34716"/>
                    <a:pt x="250860" y="2922"/>
                    <a:pt x="234086" y="7608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B3E5943-D2C4-4300-B9D4-5426048A302F}"/>
                </a:ext>
              </a:extLst>
            </p:cNvPr>
            <p:cNvSpPr/>
            <p:nvPr/>
          </p:nvSpPr>
          <p:spPr>
            <a:xfrm>
              <a:off x="4849227" y="4078886"/>
              <a:ext cx="2495550" cy="1552575"/>
            </a:xfrm>
            <a:custGeom>
              <a:avLst/>
              <a:gdLst>
                <a:gd name="connsiteX0" fmla="*/ 2444704 w 2495550"/>
                <a:gd name="connsiteY0" fmla="*/ 1243461 h 1552575"/>
                <a:gd name="connsiteX1" fmla="*/ 339984 w 2495550"/>
                <a:gd name="connsiteY1" fmla="*/ 19269 h 1552575"/>
                <a:gd name="connsiteX2" fmla="*/ 250468 w 2495550"/>
                <a:gd name="connsiteY2" fmla="*/ 19022 h 1552575"/>
                <a:gd name="connsiteX3" fmla="*/ 52043 w 2495550"/>
                <a:gd name="connsiteY3" fmla="*/ 132988 h 1552575"/>
                <a:gd name="connsiteX4" fmla="*/ 51024 w 2495550"/>
                <a:gd name="connsiteY4" fmla="*/ 287532 h 1552575"/>
                <a:gd name="connsiteX5" fmla="*/ 2162173 w 2495550"/>
                <a:gd name="connsiteY5" fmla="*/ 1537764 h 1552575"/>
                <a:gd name="connsiteX6" fmla="*/ 2260452 w 2495550"/>
                <a:gd name="connsiteY6" fmla="*/ 1533078 h 1552575"/>
                <a:gd name="connsiteX7" fmla="*/ 2452448 w 2495550"/>
                <a:gd name="connsiteY7" fmla="*/ 1393098 h 1552575"/>
                <a:gd name="connsiteX8" fmla="*/ 2444704 w 2495550"/>
                <a:gd name="connsiteY8" fmla="*/ 1243461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550" h="1552575">
                  <a:moveTo>
                    <a:pt x="2444704" y="1243461"/>
                  </a:moveTo>
                  <a:lnTo>
                    <a:pt x="339984" y="19269"/>
                  </a:lnTo>
                  <a:cubicBezTo>
                    <a:pt x="312342" y="3191"/>
                    <a:pt x="278205" y="3096"/>
                    <a:pt x="250468" y="19022"/>
                  </a:cubicBezTo>
                  <a:lnTo>
                    <a:pt x="52043" y="132988"/>
                  </a:lnTo>
                  <a:cubicBezTo>
                    <a:pt x="-7364" y="167107"/>
                    <a:pt x="-7936" y="252622"/>
                    <a:pt x="51024" y="287532"/>
                  </a:cubicBezTo>
                  <a:lnTo>
                    <a:pt x="2162173" y="1537764"/>
                  </a:lnTo>
                  <a:cubicBezTo>
                    <a:pt x="2192930" y="1555976"/>
                    <a:pt x="2231573" y="1554137"/>
                    <a:pt x="2260452" y="1533078"/>
                  </a:cubicBezTo>
                  <a:lnTo>
                    <a:pt x="2452448" y="1393098"/>
                  </a:lnTo>
                  <a:cubicBezTo>
                    <a:pt x="2504616" y="1355036"/>
                    <a:pt x="2500539" y="1275941"/>
                    <a:pt x="2444704" y="124346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2FA99E5-F65E-418F-95EB-ED68E192AC07}"/>
                </a:ext>
              </a:extLst>
            </p:cNvPr>
            <p:cNvSpPr/>
            <p:nvPr/>
          </p:nvSpPr>
          <p:spPr>
            <a:xfrm>
              <a:off x="5102629" y="2385951"/>
              <a:ext cx="2286000" cy="2895600"/>
            </a:xfrm>
            <a:custGeom>
              <a:avLst/>
              <a:gdLst>
                <a:gd name="connsiteX0" fmla="*/ 7144 w 2286000"/>
                <a:gd name="connsiteY0" fmla="*/ 7144 h 2895600"/>
                <a:gd name="connsiteX1" fmla="*/ 228257 w 2286000"/>
                <a:gd name="connsiteY1" fmla="*/ 1687887 h 2895600"/>
                <a:gd name="connsiteX2" fmla="*/ 2285724 w 2286000"/>
                <a:gd name="connsiteY2" fmla="*/ 2889133 h 2895600"/>
                <a:gd name="connsiteX3" fmla="*/ 2064611 w 2286000"/>
                <a:gd name="connsiteY3" fmla="*/ 1208389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895600">
                  <a:moveTo>
                    <a:pt x="7144" y="7144"/>
                  </a:moveTo>
                  <a:lnTo>
                    <a:pt x="228257" y="1687887"/>
                  </a:lnTo>
                  <a:lnTo>
                    <a:pt x="2285724" y="2889133"/>
                  </a:lnTo>
                  <a:lnTo>
                    <a:pt x="2064611" y="1208389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5103750-BBA2-4292-AF82-0A9EDBB73DF3}"/>
                </a:ext>
              </a:extLst>
            </p:cNvPr>
            <p:cNvSpPr/>
            <p:nvPr/>
          </p:nvSpPr>
          <p:spPr>
            <a:xfrm>
              <a:off x="7111556" y="3587149"/>
              <a:ext cx="57150" cy="1905000"/>
            </a:xfrm>
            <a:custGeom>
              <a:avLst/>
              <a:gdLst>
                <a:gd name="connsiteX0" fmla="*/ 7144 w 57150"/>
                <a:gd name="connsiteY0" fmla="*/ 1903343 h 1905000"/>
                <a:gd name="connsiteX1" fmla="*/ 55645 w 57150"/>
                <a:gd name="connsiteY1" fmla="*/ 1866900 h 1905000"/>
                <a:gd name="connsiteX2" fmla="*/ 55645 w 57150"/>
                <a:gd name="connsiteY2" fmla="*/ 7144 h 1905000"/>
                <a:gd name="connsiteX3" fmla="*/ 7144 w 57150"/>
                <a:gd name="connsiteY3" fmla="*/ 35519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00">
                  <a:moveTo>
                    <a:pt x="7144" y="1903343"/>
                  </a:moveTo>
                  <a:lnTo>
                    <a:pt x="55645" y="1866900"/>
                  </a:lnTo>
                  <a:lnTo>
                    <a:pt x="55645" y="7144"/>
                  </a:lnTo>
                  <a:lnTo>
                    <a:pt x="7144" y="35519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5EA62F5-6C9C-40C7-A445-FC86B61CDEF8}"/>
                </a:ext>
              </a:extLst>
            </p:cNvPr>
            <p:cNvSpPr/>
            <p:nvPr/>
          </p:nvSpPr>
          <p:spPr>
            <a:xfrm>
              <a:off x="5054089" y="2202786"/>
              <a:ext cx="2066925" cy="1438275"/>
            </a:xfrm>
            <a:custGeom>
              <a:avLst/>
              <a:gdLst>
                <a:gd name="connsiteX0" fmla="*/ 7144 w 2066925"/>
                <a:gd name="connsiteY0" fmla="*/ 233248 h 1438275"/>
                <a:gd name="connsiteX1" fmla="*/ 2064611 w 2066925"/>
                <a:gd name="connsiteY1" fmla="*/ 1434494 h 1438275"/>
                <a:gd name="connsiteX2" fmla="*/ 2064611 w 2066925"/>
                <a:gd name="connsiteY2" fmla="*/ 1208380 h 1438275"/>
                <a:gd name="connsiteX3" fmla="*/ 7144 w 2066925"/>
                <a:gd name="connsiteY3" fmla="*/ 7144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25" h="1438275">
                  <a:moveTo>
                    <a:pt x="7144" y="233248"/>
                  </a:moveTo>
                  <a:lnTo>
                    <a:pt x="2064611" y="1434494"/>
                  </a:lnTo>
                  <a:lnTo>
                    <a:pt x="2064611" y="12083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1E3E2DD1-E995-478F-9571-D39D2D4C363C}"/>
                </a:ext>
              </a:extLst>
            </p:cNvPr>
            <p:cNvSpPr/>
            <p:nvPr/>
          </p:nvSpPr>
          <p:spPr>
            <a:xfrm>
              <a:off x="5054089" y="2171591"/>
              <a:ext cx="2114550" cy="1247775"/>
            </a:xfrm>
            <a:custGeom>
              <a:avLst/>
              <a:gdLst>
                <a:gd name="connsiteX0" fmla="*/ 7144 w 2114550"/>
                <a:gd name="connsiteY0" fmla="*/ 39414 h 1247775"/>
                <a:gd name="connsiteX1" fmla="*/ 2064611 w 2114550"/>
                <a:gd name="connsiteY1" fmla="*/ 1240660 h 1247775"/>
                <a:gd name="connsiteX2" fmla="*/ 2113112 w 2114550"/>
                <a:gd name="connsiteY2" fmla="*/ 1208389 h 1247775"/>
                <a:gd name="connsiteX3" fmla="*/ 55645 w 2114550"/>
                <a:gd name="connsiteY3" fmla="*/ 7144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4550" h="1247775">
                  <a:moveTo>
                    <a:pt x="7144" y="39414"/>
                  </a:moveTo>
                  <a:lnTo>
                    <a:pt x="2064611" y="1240660"/>
                  </a:lnTo>
                  <a:lnTo>
                    <a:pt x="2113112" y="1208389"/>
                  </a:lnTo>
                  <a:lnTo>
                    <a:pt x="55645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6B2C4A69-4C5F-4C97-A3D0-731264040BAE}"/>
                </a:ext>
              </a:extLst>
            </p:cNvPr>
            <p:cNvSpPr/>
            <p:nvPr/>
          </p:nvSpPr>
          <p:spPr>
            <a:xfrm>
              <a:off x="5054089" y="2414298"/>
              <a:ext cx="2066925" cy="3076575"/>
            </a:xfrm>
            <a:custGeom>
              <a:avLst/>
              <a:gdLst>
                <a:gd name="connsiteX0" fmla="*/ 7144 w 2066925"/>
                <a:gd name="connsiteY0" fmla="*/ 1874949 h 3076575"/>
                <a:gd name="connsiteX1" fmla="*/ 2064611 w 2066925"/>
                <a:gd name="connsiteY1" fmla="*/ 3076194 h 3076575"/>
                <a:gd name="connsiteX2" fmla="*/ 2064611 w 2066925"/>
                <a:gd name="connsiteY2" fmla="*/ 1208370 h 3076575"/>
                <a:gd name="connsiteX3" fmla="*/ 7144 w 2066925"/>
                <a:gd name="connsiteY3" fmla="*/ 7144 h 30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25" h="3076575">
                  <a:moveTo>
                    <a:pt x="7144" y="1874949"/>
                  </a:moveTo>
                  <a:lnTo>
                    <a:pt x="2064611" y="3076194"/>
                  </a:lnTo>
                  <a:lnTo>
                    <a:pt x="2064611" y="120837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3A4ADBA-4C10-4D9A-8D0A-1BC341EBA22C}"/>
                </a:ext>
              </a:extLst>
            </p:cNvPr>
            <p:cNvSpPr/>
            <p:nvPr/>
          </p:nvSpPr>
          <p:spPr>
            <a:xfrm>
              <a:off x="5153864" y="2590606"/>
              <a:ext cx="466725" cy="571500"/>
            </a:xfrm>
            <a:custGeom>
              <a:avLst/>
              <a:gdLst>
                <a:gd name="connsiteX0" fmla="*/ 7144 w 466725"/>
                <a:gd name="connsiteY0" fmla="*/ 300952 h 571500"/>
                <a:gd name="connsiteX1" fmla="*/ 465944 w 466725"/>
                <a:gd name="connsiteY1" fmla="*/ 568823 h 571500"/>
                <a:gd name="connsiteX2" fmla="*/ 465944 w 466725"/>
                <a:gd name="connsiteY2" fmla="*/ 275006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52"/>
                  </a:moveTo>
                  <a:lnTo>
                    <a:pt x="465944" y="568823"/>
                  </a:lnTo>
                  <a:lnTo>
                    <a:pt x="465944" y="2750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3880AC6-6C7C-4320-A32F-DAC9F0F9CC4A}"/>
                </a:ext>
              </a:extLst>
            </p:cNvPr>
            <p:cNvSpPr/>
            <p:nvPr/>
          </p:nvSpPr>
          <p:spPr>
            <a:xfrm>
              <a:off x="5153864" y="2925200"/>
              <a:ext cx="466725" cy="571500"/>
            </a:xfrm>
            <a:custGeom>
              <a:avLst/>
              <a:gdLst>
                <a:gd name="connsiteX0" fmla="*/ 7144 w 466725"/>
                <a:gd name="connsiteY0" fmla="*/ 300961 h 571500"/>
                <a:gd name="connsiteX1" fmla="*/ 465944 w 466725"/>
                <a:gd name="connsiteY1" fmla="*/ 568833 h 571500"/>
                <a:gd name="connsiteX2" fmla="*/ 465944 w 466725"/>
                <a:gd name="connsiteY2" fmla="*/ 275015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61"/>
                  </a:moveTo>
                  <a:lnTo>
                    <a:pt x="465944" y="568833"/>
                  </a:lnTo>
                  <a:lnTo>
                    <a:pt x="465944" y="27501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B99FB05-E616-42FA-856A-C87DF8AF650A}"/>
                </a:ext>
              </a:extLst>
            </p:cNvPr>
            <p:cNvSpPr/>
            <p:nvPr/>
          </p:nvSpPr>
          <p:spPr>
            <a:xfrm>
              <a:off x="5153864" y="3259784"/>
              <a:ext cx="466725" cy="571500"/>
            </a:xfrm>
            <a:custGeom>
              <a:avLst/>
              <a:gdLst>
                <a:gd name="connsiteX0" fmla="*/ 7144 w 466725"/>
                <a:gd name="connsiteY0" fmla="*/ 300971 h 571500"/>
                <a:gd name="connsiteX1" fmla="*/ 465944 w 466725"/>
                <a:gd name="connsiteY1" fmla="*/ 568842 h 571500"/>
                <a:gd name="connsiteX2" fmla="*/ 465944 w 466725"/>
                <a:gd name="connsiteY2" fmla="*/ 275025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71"/>
                  </a:moveTo>
                  <a:lnTo>
                    <a:pt x="465944" y="568842"/>
                  </a:lnTo>
                  <a:lnTo>
                    <a:pt x="465944" y="27502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CC1FE4C-03A9-4380-A329-82A72C552B91}"/>
                </a:ext>
              </a:extLst>
            </p:cNvPr>
            <p:cNvSpPr/>
            <p:nvPr/>
          </p:nvSpPr>
          <p:spPr>
            <a:xfrm>
              <a:off x="5153864" y="3594379"/>
              <a:ext cx="466725" cy="571500"/>
            </a:xfrm>
            <a:custGeom>
              <a:avLst/>
              <a:gdLst>
                <a:gd name="connsiteX0" fmla="*/ 7144 w 466725"/>
                <a:gd name="connsiteY0" fmla="*/ 300971 h 571500"/>
                <a:gd name="connsiteX1" fmla="*/ 465944 w 466725"/>
                <a:gd name="connsiteY1" fmla="*/ 568842 h 571500"/>
                <a:gd name="connsiteX2" fmla="*/ 465944 w 466725"/>
                <a:gd name="connsiteY2" fmla="*/ 275015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71"/>
                  </a:moveTo>
                  <a:lnTo>
                    <a:pt x="465944" y="568842"/>
                  </a:lnTo>
                  <a:lnTo>
                    <a:pt x="465944" y="27501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BD890EC6-C867-4581-B341-53CDF9346C4C}"/>
                </a:ext>
              </a:extLst>
            </p:cNvPr>
            <p:cNvSpPr/>
            <p:nvPr/>
          </p:nvSpPr>
          <p:spPr>
            <a:xfrm>
              <a:off x="5153864" y="3928973"/>
              <a:ext cx="466725" cy="571500"/>
            </a:xfrm>
            <a:custGeom>
              <a:avLst/>
              <a:gdLst>
                <a:gd name="connsiteX0" fmla="*/ 7144 w 466725"/>
                <a:gd name="connsiteY0" fmla="*/ 300971 h 571500"/>
                <a:gd name="connsiteX1" fmla="*/ 465944 w 466725"/>
                <a:gd name="connsiteY1" fmla="*/ 568843 h 571500"/>
                <a:gd name="connsiteX2" fmla="*/ 465944 w 466725"/>
                <a:gd name="connsiteY2" fmla="*/ 275015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71"/>
                  </a:moveTo>
                  <a:lnTo>
                    <a:pt x="465944" y="568843"/>
                  </a:lnTo>
                  <a:lnTo>
                    <a:pt x="465944" y="27501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3F81B2A-6602-458C-A090-C78039C08849}"/>
                </a:ext>
              </a:extLst>
            </p:cNvPr>
            <p:cNvSpPr/>
            <p:nvPr/>
          </p:nvSpPr>
          <p:spPr>
            <a:xfrm>
              <a:off x="5291062" y="2740481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0 h 85725"/>
                <a:gd name="connsiteX2" fmla="*/ 107042 w 104775"/>
                <a:gd name="connsiteY2" fmla="*/ 65589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0"/>
                  </a:lnTo>
                  <a:lnTo>
                    <a:pt x="107042" y="655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3F19539F-2B9F-4F3D-AB2D-348FEA93FBD4}"/>
                </a:ext>
              </a:extLst>
            </p:cNvPr>
            <p:cNvSpPr/>
            <p:nvPr/>
          </p:nvSpPr>
          <p:spPr>
            <a:xfrm>
              <a:off x="5247571" y="2768190"/>
              <a:ext cx="133350" cy="104775"/>
            </a:xfrm>
            <a:custGeom>
              <a:avLst/>
              <a:gdLst>
                <a:gd name="connsiteX0" fmla="*/ 7144 w 133350"/>
                <a:gd name="connsiteY0" fmla="*/ 26403 h 104775"/>
                <a:gd name="connsiteX1" fmla="*/ 135407 w 133350"/>
                <a:gd name="connsiteY1" fmla="*/ 101432 h 104775"/>
                <a:gd name="connsiteX2" fmla="*/ 135407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403"/>
                  </a:moveTo>
                  <a:lnTo>
                    <a:pt x="135407" y="101432"/>
                  </a:lnTo>
                  <a:lnTo>
                    <a:pt x="135407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BD786176-CC25-47DE-81B8-BF5DFBDA0416}"/>
                </a:ext>
              </a:extLst>
            </p:cNvPr>
            <p:cNvSpPr/>
            <p:nvPr/>
          </p:nvSpPr>
          <p:spPr>
            <a:xfrm>
              <a:off x="5401485" y="2858229"/>
              <a:ext cx="76200" cy="66675"/>
            </a:xfrm>
            <a:custGeom>
              <a:avLst/>
              <a:gdLst>
                <a:gd name="connsiteX0" fmla="*/ 7144 w 76200"/>
                <a:gd name="connsiteY0" fmla="*/ 26403 h 66675"/>
                <a:gd name="connsiteX1" fmla="*/ 74428 w 76200"/>
                <a:gd name="connsiteY1" fmla="*/ 65761 h 66675"/>
                <a:gd name="connsiteX2" fmla="*/ 74428 w 76200"/>
                <a:gd name="connsiteY2" fmla="*/ 46501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403"/>
                  </a:moveTo>
                  <a:lnTo>
                    <a:pt x="74428" y="65761"/>
                  </a:lnTo>
                  <a:lnTo>
                    <a:pt x="74428" y="465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9C195864-F7EF-4199-8C83-86F22CA048EB}"/>
                </a:ext>
              </a:extLst>
            </p:cNvPr>
            <p:cNvSpPr/>
            <p:nvPr/>
          </p:nvSpPr>
          <p:spPr>
            <a:xfrm>
              <a:off x="5289214" y="2840018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90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90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320A0D9-D4A4-4109-B391-8FAF731FE0E1}"/>
                </a:ext>
              </a:extLst>
            </p:cNvPr>
            <p:cNvSpPr/>
            <p:nvPr/>
          </p:nvSpPr>
          <p:spPr>
            <a:xfrm>
              <a:off x="5456768" y="2938030"/>
              <a:ext cx="57150" cy="57150"/>
            </a:xfrm>
            <a:custGeom>
              <a:avLst/>
              <a:gdLst>
                <a:gd name="connsiteX0" fmla="*/ 7144 w 57150"/>
                <a:gd name="connsiteY0" fmla="*/ 26413 h 57150"/>
                <a:gd name="connsiteX1" fmla="*/ 50673 w 57150"/>
                <a:gd name="connsiteY1" fmla="*/ 51873 h 57150"/>
                <a:gd name="connsiteX2" fmla="*/ 50673 w 57150"/>
                <a:gd name="connsiteY2" fmla="*/ 32623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13"/>
                  </a:moveTo>
                  <a:lnTo>
                    <a:pt x="50673" y="51873"/>
                  </a:lnTo>
                  <a:lnTo>
                    <a:pt x="50673" y="3262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676E19E-06B3-4811-B164-7D21C08D44D8}"/>
                </a:ext>
              </a:extLst>
            </p:cNvPr>
            <p:cNvSpPr/>
            <p:nvPr/>
          </p:nvSpPr>
          <p:spPr>
            <a:xfrm>
              <a:off x="5247571" y="2866907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106 h 85725"/>
                <a:gd name="connsiteX2" fmla="*/ 105775 w 104775"/>
                <a:gd name="connsiteY2" fmla="*/ 6485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106"/>
                  </a:lnTo>
                  <a:lnTo>
                    <a:pt x="105775" y="648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8C2D7DD7-B15C-4B66-9D0A-97FB902DE2B3}"/>
                </a:ext>
              </a:extLst>
            </p:cNvPr>
            <p:cNvSpPr/>
            <p:nvPr/>
          </p:nvSpPr>
          <p:spPr>
            <a:xfrm>
              <a:off x="5365890" y="2936134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98 w 57150"/>
                <a:gd name="connsiteY1" fmla="*/ 56721 h 57150"/>
                <a:gd name="connsiteX2" fmla="*/ 58998 w 57150"/>
                <a:gd name="connsiteY2" fmla="*/ 3748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98" y="56721"/>
                  </a:lnTo>
                  <a:lnTo>
                    <a:pt x="58998" y="374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1F977725-962F-4145-BCAA-519087587EB0}"/>
                </a:ext>
              </a:extLst>
            </p:cNvPr>
            <p:cNvSpPr/>
            <p:nvPr/>
          </p:nvSpPr>
          <p:spPr>
            <a:xfrm>
              <a:off x="5439957" y="2979464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1276 w 76200"/>
                <a:gd name="connsiteY1" fmla="*/ 63913 h 66675"/>
                <a:gd name="connsiteX2" fmla="*/ 71276 w 76200"/>
                <a:gd name="connsiteY2" fmla="*/ 44653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1276" y="63913"/>
                  </a:lnTo>
                  <a:lnTo>
                    <a:pt x="71276" y="4465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3210141-CBE1-46BB-B4E5-063B65C3AC8C}"/>
                </a:ext>
              </a:extLst>
            </p:cNvPr>
            <p:cNvSpPr/>
            <p:nvPr/>
          </p:nvSpPr>
          <p:spPr>
            <a:xfrm>
              <a:off x="5375825" y="3259632"/>
              <a:ext cx="133350" cy="104775"/>
            </a:xfrm>
            <a:custGeom>
              <a:avLst/>
              <a:gdLst>
                <a:gd name="connsiteX0" fmla="*/ 7144 w 133350"/>
                <a:gd name="connsiteY0" fmla="*/ 26394 h 104775"/>
                <a:gd name="connsiteX1" fmla="*/ 135407 w 133350"/>
                <a:gd name="connsiteY1" fmla="*/ 101422 h 104775"/>
                <a:gd name="connsiteX2" fmla="*/ 135407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394"/>
                  </a:moveTo>
                  <a:lnTo>
                    <a:pt x="135407" y="101422"/>
                  </a:lnTo>
                  <a:lnTo>
                    <a:pt x="135407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4DEAD65D-9AB9-48B8-BE6B-942D75043828}"/>
                </a:ext>
              </a:extLst>
            </p:cNvPr>
            <p:cNvSpPr/>
            <p:nvPr/>
          </p:nvSpPr>
          <p:spPr>
            <a:xfrm>
              <a:off x="5282890" y="3205263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4438 w 76200"/>
                <a:gd name="connsiteY1" fmla="*/ 65751 h 66675"/>
                <a:gd name="connsiteX2" fmla="*/ 74438 w 76200"/>
                <a:gd name="connsiteY2" fmla="*/ 46511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4438" y="65751"/>
                  </a:lnTo>
                  <a:lnTo>
                    <a:pt x="74438" y="4651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A5CE08C-1C89-427E-AC3E-91A947664201}"/>
                </a:ext>
              </a:extLst>
            </p:cNvPr>
            <p:cNvSpPr/>
            <p:nvPr/>
          </p:nvSpPr>
          <p:spPr>
            <a:xfrm>
              <a:off x="5316665" y="3177555"/>
              <a:ext cx="152400" cy="114300"/>
            </a:xfrm>
            <a:custGeom>
              <a:avLst/>
              <a:gdLst>
                <a:gd name="connsiteX0" fmla="*/ 7144 w 152400"/>
                <a:gd name="connsiteY0" fmla="*/ 26384 h 114300"/>
                <a:gd name="connsiteX1" fmla="*/ 152933 w 152400"/>
                <a:gd name="connsiteY1" fmla="*/ 111671 h 114300"/>
                <a:gd name="connsiteX2" fmla="*/ 152933 w 152400"/>
                <a:gd name="connsiteY2" fmla="*/ 9242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84"/>
                  </a:moveTo>
                  <a:lnTo>
                    <a:pt x="152933" y="111671"/>
                  </a:lnTo>
                  <a:lnTo>
                    <a:pt x="152933" y="924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6F1083E-8F71-4DA4-ADD9-2B9AA51E1162}"/>
                </a:ext>
              </a:extLst>
            </p:cNvPr>
            <p:cNvSpPr/>
            <p:nvPr/>
          </p:nvSpPr>
          <p:spPr>
            <a:xfrm>
              <a:off x="5251371" y="3139350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0673 w 57150"/>
                <a:gd name="connsiteY1" fmla="*/ 51864 h 57150"/>
                <a:gd name="connsiteX2" fmla="*/ 50673 w 57150"/>
                <a:gd name="connsiteY2" fmla="*/ 3260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0673" y="51864"/>
                  </a:lnTo>
                  <a:lnTo>
                    <a:pt x="50673" y="3260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4EE89E6-8FC3-45D0-AB2E-C7DBCE093856}"/>
                </a:ext>
              </a:extLst>
            </p:cNvPr>
            <p:cNvSpPr/>
            <p:nvPr/>
          </p:nvSpPr>
          <p:spPr>
            <a:xfrm>
              <a:off x="5405457" y="3178241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75 w 104775"/>
                <a:gd name="connsiteY1" fmla="*/ 84096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75" y="84096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D0E04C5-2CD2-47BC-8A03-7546D54256D8}"/>
                </a:ext>
              </a:extLst>
            </p:cNvPr>
            <p:cNvSpPr/>
            <p:nvPr/>
          </p:nvSpPr>
          <p:spPr>
            <a:xfrm>
              <a:off x="5333924" y="3136388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89 w 57150"/>
                <a:gd name="connsiteY1" fmla="*/ 56731 h 57150"/>
                <a:gd name="connsiteX2" fmla="*/ 58989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89" y="56731"/>
                  </a:lnTo>
                  <a:lnTo>
                    <a:pt x="58989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A21B5E8-CC6F-42C8-B02A-A122A7F4CBAA}"/>
                </a:ext>
              </a:extLst>
            </p:cNvPr>
            <p:cNvSpPr/>
            <p:nvPr/>
          </p:nvSpPr>
          <p:spPr>
            <a:xfrm>
              <a:off x="5247571" y="3085877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1276 w 76200"/>
                <a:gd name="connsiteY1" fmla="*/ 63922 h 66675"/>
                <a:gd name="connsiteX2" fmla="*/ 71276 w 76200"/>
                <a:gd name="connsiteY2" fmla="*/ 44663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1276" y="63922"/>
                  </a:lnTo>
                  <a:lnTo>
                    <a:pt x="71276" y="4466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D6D488D-3A1A-4CCB-97FB-60C7A1F3064B}"/>
                </a:ext>
              </a:extLst>
            </p:cNvPr>
            <p:cNvSpPr/>
            <p:nvPr/>
          </p:nvSpPr>
          <p:spPr>
            <a:xfrm>
              <a:off x="5291062" y="3419500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7042 w 104775"/>
                <a:gd name="connsiteY1" fmla="*/ 84830 h 85725"/>
                <a:gd name="connsiteX2" fmla="*/ 107042 w 104775"/>
                <a:gd name="connsiteY2" fmla="*/ 65580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7042" y="84830"/>
                  </a:lnTo>
                  <a:lnTo>
                    <a:pt x="107042" y="655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84B9F7C-049E-48B1-9AB8-CC347551DEA3}"/>
                </a:ext>
              </a:extLst>
            </p:cNvPr>
            <p:cNvSpPr/>
            <p:nvPr/>
          </p:nvSpPr>
          <p:spPr>
            <a:xfrm>
              <a:off x="5247571" y="3447208"/>
              <a:ext cx="133350" cy="104775"/>
            </a:xfrm>
            <a:custGeom>
              <a:avLst/>
              <a:gdLst>
                <a:gd name="connsiteX0" fmla="*/ 7144 w 133350"/>
                <a:gd name="connsiteY0" fmla="*/ 26403 h 104775"/>
                <a:gd name="connsiteX1" fmla="*/ 135407 w 133350"/>
                <a:gd name="connsiteY1" fmla="*/ 101432 h 104775"/>
                <a:gd name="connsiteX2" fmla="*/ 135407 w 133350"/>
                <a:gd name="connsiteY2" fmla="*/ 8217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403"/>
                  </a:moveTo>
                  <a:lnTo>
                    <a:pt x="135407" y="101432"/>
                  </a:lnTo>
                  <a:lnTo>
                    <a:pt x="135407" y="821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F85B0BD-6FEB-47FB-B0DE-25F71B136853}"/>
                </a:ext>
              </a:extLst>
            </p:cNvPr>
            <p:cNvSpPr/>
            <p:nvPr/>
          </p:nvSpPr>
          <p:spPr>
            <a:xfrm>
              <a:off x="5401485" y="3537248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4428 w 76200"/>
                <a:gd name="connsiteY1" fmla="*/ 65761 h 66675"/>
                <a:gd name="connsiteX2" fmla="*/ 74428 w 76200"/>
                <a:gd name="connsiteY2" fmla="*/ 46501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4428" y="65761"/>
                  </a:lnTo>
                  <a:lnTo>
                    <a:pt x="74428" y="465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499D83A-3DCB-4C2D-9968-C232CEDF1846}"/>
                </a:ext>
              </a:extLst>
            </p:cNvPr>
            <p:cNvSpPr/>
            <p:nvPr/>
          </p:nvSpPr>
          <p:spPr>
            <a:xfrm>
              <a:off x="5289214" y="3519036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648A3A5-63AA-4C65-AAB8-D1C311AC592A}"/>
                </a:ext>
              </a:extLst>
            </p:cNvPr>
            <p:cNvSpPr/>
            <p:nvPr/>
          </p:nvSpPr>
          <p:spPr>
            <a:xfrm>
              <a:off x="5456768" y="3617048"/>
              <a:ext cx="57150" cy="57150"/>
            </a:xfrm>
            <a:custGeom>
              <a:avLst/>
              <a:gdLst>
                <a:gd name="connsiteX0" fmla="*/ 7144 w 57150"/>
                <a:gd name="connsiteY0" fmla="*/ 26413 h 57150"/>
                <a:gd name="connsiteX1" fmla="*/ 50673 w 57150"/>
                <a:gd name="connsiteY1" fmla="*/ 51873 h 57150"/>
                <a:gd name="connsiteX2" fmla="*/ 50673 w 57150"/>
                <a:gd name="connsiteY2" fmla="*/ 32623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13"/>
                  </a:moveTo>
                  <a:lnTo>
                    <a:pt x="50673" y="51873"/>
                  </a:lnTo>
                  <a:lnTo>
                    <a:pt x="50673" y="3262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F65BDCA-8806-414D-913C-56FBB157ABBD}"/>
                </a:ext>
              </a:extLst>
            </p:cNvPr>
            <p:cNvSpPr/>
            <p:nvPr/>
          </p:nvSpPr>
          <p:spPr>
            <a:xfrm>
              <a:off x="5289214" y="3793565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274FEBE-64C0-4CDF-B63F-EE3188A05C30}"/>
                </a:ext>
              </a:extLst>
            </p:cNvPr>
            <p:cNvSpPr/>
            <p:nvPr/>
          </p:nvSpPr>
          <p:spPr>
            <a:xfrm>
              <a:off x="5456768" y="3891578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0673 w 57150"/>
                <a:gd name="connsiteY1" fmla="*/ 51864 h 57150"/>
                <a:gd name="connsiteX2" fmla="*/ 50673 w 57150"/>
                <a:gd name="connsiteY2" fmla="*/ 3260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0673" y="51864"/>
                  </a:lnTo>
                  <a:lnTo>
                    <a:pt x="50673" y="3260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7228AA1-191C-44BE-84BD-FACA3F59C1D7}"/>
                </a:ext>
              </a:extLst>
            </p:cNvPr>
            <p:cNvSpPr/>
            <p:nvPr/>
          </p:nvSpPr>
          <p:spPr>
            <a:xfrm>
              <a:off x="5247571" y="3820454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75 w 104775"/>
                <a:gd name="connsiteY1" fmla="*/ 84096 h 85725"/>
                <a:gd name="connsiteX2" fmla="*/ 105775 w 104775"/>
                <a:gd name="connsiteY2" fmla="*/ 6483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75" y="84096"/>
                  </a:lnTo>
                  <a:lnTo>
                    <a:pt x="105775" y="6483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CBD0C5C-3EF7-4D95-AB3A-2D35CB56C5A6}"/>
                </a:ext>
              </a:extLst>
            </p:cNvPr>
            <p:cNvSpPr/>
            <p:nvPr/>
          </p:nvSpPr>
          <p:spPr>
            <a:xfrm>
              <a:off x="5365890" y="3889663"/>
              <a:ext cx="57150" cy="57150"/>
            </a:xfrm>
            <a:custGeom>
              <a:avLst/>
              <a:gdLst>
                <a:gd name="connsiteX0" fmla="*/ 7144 w 57150"/>
                <a:gd name="connsiteY0" fmla="*/ 26413 h 57150"/>
                <a:gd name="connsiteX1" fmla="*/ 58998 w 57150"/>
                <a:gd name="connsiteY1" fmla="*/ 56731 h 57150"/>
                <a:gd name="connsiteX2" fmla="*/ 58998 w 57150"/>
                <a:gd name="connsiteY2" fmla="*/ 3748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13"/>
                  </a:moveTo>
                  <a:lnTo>
                    <a:pt x="58998" y="56731"/>
                  </a:lnTo>
                  <a:lnTo>
                    <a:pt x="58998" y="374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BDCA638-CE6F-424E-91B4-9BC49FBB742A}"/>
                </a:ext>
              </a:extLst>
            </p:cNvPr>
            <p:cNvSpPr/>
            <p:nvPr/>
          </p:nvSpPr>
          <p:spPr>
            <a:xfrm>
              <a:off x="5439957" y="3933002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1276 w 76200"/>
                <a:gd name="connsiteY1" fmla="*/ 63913 h 66675"/>
                <a:gd name="connsiteX2" fmla="*/ 71276 w 76200"/>
                <a:gd name="connsiteY2" fmla="*/ 44663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1276" y="63913"/>
                  </a:lnTo>
                  <a:lnTo>
                    <a:pt x="71276" y="4466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0B5C0ADA-C17A-4E07-ADA3-B25C5CED3320}"/>
                </a:ext>
              </a:extLst>
            </p:cNvPr>
            <p:cNvSpPr/>
            <p:nvPr/>
          </p:nvSpPr>
          <p:spPr>
            <a:xfrm>
              <a:off x="5291062" y="4068524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9 h 85725"/>
                <a:gd name="connsiteX2" fmla="*/ 107042 w 104775"/>
                <a:gd name="connsiteY2" fmla="*/ 65580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9"/>
                  </a:lnTo>
                  <a:lnTo>
                    <a:pt x="107042" y="655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F61A1F5-7652-45A0-BEC7-BD8671242FA1}"/>
                </a:ext>
              </a:extLst>
            </p:cNvPr>
            <p:cNvSpPr/>
            <p:nvPr/>
          </p:nvSpPr>
          <p:spPr>
            <a:xfrm>
              <a:off x="5289214" y="4168069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FE575E7A-D178-4CCA-9171-45DB6FFE4B0F}"/>
                </a:ext>
              </a:extLst>
            </p:cNvPr>
            <p:cNvSpPr/>
            <p:nvPr/>
          </p:nvSpPr>
          <p:spPr>
            <a:xfrm>
              <a:off x="5456768" y="4266082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0673 w 57150"/>
                <a:gd name="connsiteY1" fmla="*/ 51864 h 57150"/>
                <a:gd name="connsiteX2" fmla="*/ 50673 w 57150"/>
                <a:gd name="connsiteY2" fmla="*/ 3261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0673" y="51864"/>
                  </a:lnTo>
                  <a:lnTo>
                    <a:pt x="50673" y="3261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3E757E3-47C4-4D54-B776-78FF5EC1314D}"/>
                </a:ext>
              </a:extLst>
            </p:cNvPr>
            <p:cNvSpPr/>
            <p:nvPr/>
          </p:nvSpPr>
          <p:spPr>
            <a:xfrm>
              <a:off x="5247571" y="4194958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087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087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03BAC00-70A2-40FE-9143-5CF3AA94A1D8}"/>
                </a:ext>
              </a:extLst>
            </p:cNvPr>
            <p:cNvSpPr/>
            <p:nvPr/>
          </p:nvSpPr>
          <p:spPr>
            <a:xfrm>
              <a:off x="5365890" y="4264177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98 w 57150"/>
                <a:gd name="connsiteY1" fmla="*/ 56731 h 57150"/>
                <a:gd name="connsiteX2" fmla="*/ 58998 w 57150"/>
                <a:gd name="connsiteY2" fmla="*/ 3747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98" y="56731"/>
                  </a:lnTo>
                  <a:lnTo>
                    <a:pt x="58998" y="374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65748E14-5D5B-4B42-9CD5-9EF0083647E2}"/>
                </a:ext>
              </a:extLst>
            </p:cNvPr>
            <p:cNvSpPr/>
            <p:nvPr/>
          </p:nvSpPr>
          <p:spPr>
            <a:xfrm>
              <a:off x="5439957" y="4307506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1276 w 76200"/>
                <a:gd name="connsiteY1" fmla="*/ 63913 h 66675"/>
                <a:gd name="connsiteX2" fmla="*/ 71276 w 76200"/>
                <a:gd name="connsiteY2" fmla="*/ 44653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1276" y="63913"/>
                  </a:lnTo>
                  <a:lnTo>
                    <a:pt x="71276" y="4465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F9FD465-AE4D-4964-8E3D-1200AA49B3D2}"/>
                </a:ext>
              </a:extLst>
            </p:cNvPr>
            <p:cNvSpPr/>
            <p:nvPr/>
          </p:nvSpPr>
          <p:spPr>
            <a:xfrm>
              <a:off x="6789192" y="3279644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6" y="64694"/>
                    <a:pt x="31947" y="64694"/>
                  </a:cubicBezTo>
                  <a:cubicBezTo>
                    <a:pt x="18248" y="64694"/>
                    <a:pt x="7144" y="51811"/>
                    <a:pt x="7144" y="35919"/>
                  </a:cubicBezTo>
                  <a:cubicBezTo>
                    <a:pt x="7144" y="20027"/>
                    <a:pt x="18248" y="7144"/>
                    <a:pt x="31947" y="7144"/>
                  </a:cubicBezTo>
                  <a:cubicBezTo>
                    <a:pt x="45646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7C7BBA8-DEC7-46D8-A8CD-9822607BCE45}"/>
                </a:ext>
              </a:extLst>
            </p:cNvPr>
            <p:cNvSpPr/>
            <p:nvPr/>
          </p:nvSpPr>
          <p:spPr>
            <a:xfrm>
              <a:off x="6748613" y="3089857"/>
              <a:ext cx="247650" cy="247650"/>
            </a:xfrm>
            <a:custGeom>
              <a:avLst/>
              <a:gdLst>
                <a:gd name="connsiteX0" fmla="*/ 176825 w 247650"/>
                <a:gd name="connsiteY0" fmla="*/ 15994 h 247650"/>
                <a:gd name="connsiteX1" fmla="*/ 85413 w 247650"/>
                <a:gd name="connsiteY1" fmla="*/ 18233 h 247650"/>
                <a:gd name="connsiteX2" fmla="*/ 18843 w 247650"/>
                <a:gd name="connsiteY2" fmla="*/ 87260 h 247650"/>
                <a:gd name="connsiteX3" fmla="*/ 54419 w 247650"/>
                <a:gd name="connsiteY3" fmla="*/ 240232 h 247650"/>
                <a:gd name="connsiteX4" fmla="*/ 82642 w 247650"/>
                <a:gd name="connsiteY4" fmla="*/ 232069 h 247650"/>
                <a:gd name="connsiteX5" fmla="*/ 76555 w 247650"/>
                <a:gd name="connsiteY5" fmla="*/ 209247 h 247650"/>
                <a:gd name="connsiteX6" fmla="*/ 53761 w 247650"/>
                <a:gd name="connsiteY6" fmla="*/ 102491 h 247650"/>
                <a:gd name="connsiteX7" fmla="*/ 101377 w 247650"/>
                <a:gd name="connsiteY7" fmla="*/ 52837 h 247650"/>
                <a:gd name="connsiteX8" fmla="*/ 161594 w 247650"/>
                <a:gd name="connsiteY8" fmla="*/ 50932 h 247650"/>
                <a:gd name="connsiteX9" fmla="*/ 201170 w 247650"/>
                <a:gd name="connsiteY9" fmla="*/ 96328 h 247650"/>
                <a:gd name="connsiteX10" fmla="*/ 198742 w 247650"/>
                <a:gd name="connsiteY10" fmla="*/ 161298 h 247650"/>
                <a:gd name="connsiteX11" fmla="*/ 231841 w 247650"/>
                <a:gd name="connsiteY11" fmla="*/ 180615 h 247650"/>
                <a:gd name="connsiteX12" fmla="*/ 237375 w 247650"/>
                <a:gd name="connsiteY12" fmla="*/ 84489 h 247650"/>
                <a:gd name="connsiteX13" fmla="*/ 176825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5" y="15994"/>
                  </a:moveTo>
                  <a:cubicBezTo>
                    <a:pt x="148097" y="3459"/>
                    <a:pt x="115636" y="4269"/>
                    <a:pt x="85413" y="18233"/>
                  </a:cubicBezTo>
                  <a:cubicBezTo>
                    <a:pt x="55943" y="31854"/>
                    <a:pt x="32311" y="56361"/>
                    <a:pt x="18843" y="87260"/>
                  </a:cubicBezTo>
                  <a:cubicBezTo>
                    <a:pt x="-6046" y="144363"/>
                    <a:pt x="10147" y="208228"/>
                    <a:pt x="54419" y="240232"/>
                  </a:cubicBezTo>
                  <a:cubicBezTo>
                    <a:pt x="64106" y="247233"/>
                    <a:pt x="77860" y="243013"/>
                    <a:pt x="82642" y="232069"/>
                  </a:cubicBezTo>
                  <a:cubicBezTo>
                    <a:pt x="86166" y="223963"/>
                    <a:pt x="83708" y="214429"/>
                    <a:pt x="76555" y="209247"/>
                  </a:cubicBezTo>
                  <a:cubicBezTo>
                    <a:pt x="46598" y="187502"/>
                    <a:pt x="36169" y="142839"/>
                    <a:pt x="53761" y="102491"/>
                  </a:cubicBezTo>
                  <a:cubicBezTo>
                    <a:pt x="63486" y="80164"/>
                    <a:pt x="80413" y="62533"/>
                    <a:pt x="101377" y="52837"/>
                  </a:cubicBezTo>
                  <a:cubicBezTo>
                    <a:pt x="121599" y="43483"/>
                    <a:pt x="142973" y="42798"/>
                    <a:pt x="161594" y="50932"/>
                  </a:cubicBezTo>
                  <a:cubicBezTo>
                    <a:pt x="180187" y="59038"/>
                    <a:pt x="194255" y="75154"/>
                    <a:pt x="201170" y="96328"/>
                  </a:cubicBezTo>
                  <a:cubicBezTo>
                    <a:pt x="208343" y="118302"/>
                    <a:pt x="208476" y="138972"/>
                    <a:pt x="198742" y="161298"/>
                  </a:cubicBezTo>
                  <a:lnTo>
                    <a:pt x="231841" y="180615"/>
                  </a:lnTo>
                  <a:cubicBezTo>
                    <a:pt x="245300" y="149725"/>
                    <a:pt x="247462" y="115331"/>
                    <a:pt x="237375" y="84489"/>
                  </a:cubicBezTo>
                  <a:cubicBezTo>
                    <a:pt x="227050" y="52837"/>
                    <a:pt x="205542" y="28510"/>
                    <a:pt x="176825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30057C4-2C5B-4C4B-82AE-CCF94E272150}"/>
                </a:ext>
              </a:extLst>
            </p:cNvPr>
            <p:cNvSpPr/>
            <p:nvPr/>
          </p:nvSpPr>
          <p:spPr>
            <a:xfrm>
              <a:off x="6663176" y="3205625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3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8" y="64694"/>
                    <a:pt x="7143" y="51811"/>
                    <a:pt x="7143" y="35919"/>
                  </a:cubicBezTo>
                  <a:cubicBezTo>
                    <a:pt x="7143" y="20027"/>
                    <a:pt x="18248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10A7D2C-6253-468F-A44C-6EFB699AEF9F}"/>
                </a:ext>
              </a:extLst>
            </p:cNvPr>
            <p:cNvSpPr/>
            <p:nvPr/>
          </p:nvSpPr>
          <p:spPr>
            <a:xfrm>
              <a:off x="6622600" y="3015838"/>
              <a:ext cx="247650" cy="247650"/>
            </a:xfrm>
            <a:custGeom>
              <a:avLst/>
              <a:gdLst>
                <a:gd name="connsiteX0" fmla="*/ 176821 w 247650"/>
                <a:gd name="connsiteY0" fmla="*/ 15994 h 247650"/>
                <a:gd name="connsiteX1" fmla="*/ 85410 w 247650"/>
                <a:gd name="connsiteY1" fmla="*/ 18233 h 247650"/>
                <a:gd name="connsiteX2" fmla="*/ 18850 w 247650"/>
                <a:gd name="connsiteY2" fmla="*/ 87261 h 247650"/>
                <a:gd name="connsiteX3" fmla="*/ 54415 w 247650"/>
                <a:gd name="connsiteY3" fmla="*/ 240241 h 247650"/>
                <a:gd name="connsiteX4" fmla="*/ 82638 w 247650"/>
                <a:gd name="connsiteY4" fmla="*/ 232079 h 247650"/>
                <a:gd name="connsiteX5" fmla="*/ 76561 w 247650"/>
                <a:gd name="connsiteY5" fmla="*/ 209247 h 247650"/>
                <a:gd name="connsiteX6" fmla="*/ 53758 w 247650"/>
                <a:gd name="connsiteY6" fmla="*/ 102491 h 247650"/>
                <a:gd name="connsiteX7" fmla="*/ 101383 w 247650"/>
                <a:gd name="connsiteY7" fmla="*/ 52837 h 247650"/>
                <a:gd name="connsiteX8" fmla="*/ 161591 w 247650"/>
                <a:gd name="connsiteY8" fmla="*/ 50932 h 247650"/>
                <a:gd name="connsiteX9" fmla="*/ 201168 w 247650"/>
                <a:gd name="connsiteY9" fmla="*/ 96328 h 247650"/>
                <a:gd name="connsiteX10" fmla="*/ 198739 w 247650"/>
                <a:gd name="connsiteY10" fmla="*/ 161298 h 247650"/>
                <a:gd name="connsiteX11" fmla="*/ 231828 w 247650"/>
                <a:gd name="connsiteY11" fmla="*/ 180615 h 247650"/>
                <a:gd name="connsiteX12" fmla="*/ 237382 w 247650"/>
                <a:gd name="connsiteY12" fmla="*/ 84489 h 247650"/>
                <a:gd name="connsiteX13" fmla="*/ 176821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1" y="15994"/>
                  </a:moveTo>
                  <a:cubicBezTo>
                    <a:pt x="148103" y="3460"/>
                    <a:pt x="115633" y="4269"/>
                    <a:pt x="85410" y="18233"/>
                  </a:cubicBezTo>
                  <a:cubicBezTo>
                    <a:pt x="55940" y="31854"/>
                    <a:pt x="32308" y="56361"/>
                    <a:pt x="18850" y="87261"/>
                  </a:cubicBezTo>
                  <a:cubicBezTo>
                    <a:pt x="-6049" y="144363"/>
                    <a:pt x="10144" y="208228"/>
                    <a:pt x="54415" y="240241"/>
                  </a:cubicBezTo>
                  <a:cubicBezTo>
                    <a:pt x="64103" y="247233"/>
                    <a:pt x="77856" y="243013"/>
                    <a:pt x="82638" y="232079"/>
                  </a:cubicBezTo>
                  <a:cubicBezTo>
                    <a:pt x="86172" y="223963"/>
                    <a:pt x="83705" y="214438"/>
                    <a:pt x="76561" y="209247"/>
                  </a:cubicBezTo>
                  <a:cubicBezTo>
                    <a:pt x="46596" y="187511"/>
                    <a:pt x="36175" y="142848"/>
                    <a:pt x="53758" y="102491"/>
                  </a:cubicBezTo>
                  <a:cubicBezTo>
                    <a:pt x="63483" y="80164"/>
                    <a:pt x="80409" y="62534"/>
                    <a:pt x="101383" y="52837"/>
                  </a:cubicBezTo>
                  <a:cubicBezTo>
                    <a:pt x="121605" y="43484"/>
                    <a:pt x="142969" y="42798"/>
                    <a:pt x="161591" y="50932"/>
                  </a:cubicBezTo>
                  <a:cubicBezTo>
                    <a:pt x="180193" y="59038"/>
                    <a:pt x="194252" y="75154"/>
                    <a:pt x="201168" y="96328"/>
                  </a:cubicBezTo>
                  <a:cubicBezTo>
                    <a:pt x="208340" y="118302"/>
                    <a:pt x="208483" y="138972"/>
                    <a:pt x="198739" y="161298"/>
                  </a:cubicBezTo>
                  <a:lnTo>
                    <a:pt x="231828" y="180615"/>
                  </a:lnTo>
                  <a:cubicBezTo>
                    <a:pt x="245297" y="149725"/>
                    <a:pt x="247468" y="115331"/>
                    <a:pt x="237382" y="84489"/>
                  </a:cubicBezTo>
                  <a:cubicBezTo>
                    <a:pt x="227056" y="52828"/>
                    <a:pt x="205549" y="28501"/>
                    <a:pt x="176821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01F74E21-6E11-420E-9A01-D4BAEB615C78}"/>
                </a:ext>
              </a:extLst>
            </p:cNvPr>
            <p:cNvSpPr/>
            <p:nvPr/>
          </p:nvSpPr>
          <p:spPr>
            <a:xfrm>
              <a:off x="6915189" y="3353663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8" y="64694"/>
                    <a:pt x="7144" y="51811"/>
                    <a:pt x="7144" y="35919"/>
                  </a:cubicBezTo>
                  <a:cubicBezTo>
                    <a:pt x="7144" y="20027"/>
                    <a:pt x="18248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CB5CAA3-771D-4BAA-AEF3-3689DE9500B8}"/>
                </a:ext>
              </a:extLst>
            </p:cNvPr>
            <p:cNvSpPr/>
            <p:nvPr/>
          </p:nvSpPr>
          <p:spPr>
            <a:xfrm>
              <a:off x="6874616" y="3163875"/>
              <a:ext cx="247650" cy="247650"/>
            </a:xfrm>
            <a:custGeom>
              <a:avLst/>
              <a:gdLst>
                <a:gd name="connsiteX0" fmla="*/ 176827 w 247650"/>
                <a:gd name="connsiteY0" fmla="*/ 15994 h 247650"/>
                <a:gd name="connsiteX1" fmla="*/ 85407 w 247650"/>
                <a:gd name="connsiteY1" fmla="*/ 18233 h 247650"/>
                <a:gd name="connsiteX2" fmla="*/ 18836 w 247650"/>
                <a:gd name="connsiteY2" fmla="*/ 87260 h 247650"/>
                <a:gd name="connsiteX3" fmla="*/ 54422 w 247650"/>
                <a:gd name="connsiteY3" fmla="*/ 240232 h 247650"/>
                <a:gd name="connsiteX4" fmla="*/ 82635 w 247650"/>
                <a:gd name="connsiteY4" fmla="*/ 232069 h 247650"/>
                <a:gd name="connsiteX5" fmla="*/ 76558 w 247650"/>
                <a:gd name="connsiteY5" fmla="*/ 209247 h 247650"/>
                <a:gd name="connsiteX6" fmla="*/ 53755 w 247650"/>
                <a:gd name="connsiteY6" fmla="*/ 102491 h 247650"/>
                <a:gd name="connsiteX7" fmla="*/ 101380 w 247650"/>
                <a:gd name="connsiteY7" fmla="*/ 52837 h 247650"/>
                <a:gd name="connsiteX8" fmla="*/ 161588 w 247650"/>
                <a:gd name="connsiteY8" fmla="*/ 50932 h 247650"/>
                <a:gd name="connsiteX9" fmla="*/ 201164 w 247650"/>
                <a:gd name="connsiteY9" fmla="*/ 96328 h 247650"/>
                <a:gd name="connsiteX10" fmla="*/ 198745 w 247650"/>
                <a:gd name="connsiteY10" fmla="*/ 161298 h 247650"/>
                <a:gd name="connsiteX11" fmla="*/ 231834 w 247650"/>
                <a:gd name="connsiteY11" fmla="*/ 180615 h 247650"/>
                <a:gd name="connsiteX12" fmla="*/ 237378 w 247650"/>
                <a:gd name="connsiteY12" fmla="*/ 84489 h 247650"/>
                <a:gd name="connsiteX13" fmla="*/ 176827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7" y="15994"/>
                  </a:moveTo>
                  <a:cubicBezTo>
                    <a:pt x="148100" y="3459"/>
                    <a:pt x="115629" y="4269"/>
                    <a:pt x="85407" y="18233"/>
                  </a:cubicBezTo>
                  <a:cubicBezTo>
                    <a:pt x="55936" y="31853"/>
                    <a:pt x="32305" y="56361"/>
                    <a:pt x="18836" y="87260"/>
                  </a:cubicBezTo>
                  <a:cubicBezTo>
                    <a:pt x="-6043" y="144363"/>
                    <a:pt x="10150" y="208228"/>
                    <a:pt x="54422" y="240232"/>
                  </a:cubicBezTo>
                  <a:cubicBezTo>
                    <a:pt x="64099" y="247233"/>
                    <a:pt x="77863" y="243013"/>
                    <a:pt x="82635" y="232069"/>
                  </a:cubicBezTo>
                  <a:cubicBezTo>
                    <a:pt x="86169" y="223963"/>
                    <a:pt x="83711" y="214429"/>
                    <a:pt x="76558" y="209247"/>
                  </a:cubicBezTo>
                  <a:cubicBezTo>
                    <a:pt x="46602" y="187502"/>
                    <a:pt x="36172" y="142848"/>
                    <a:pt x="53755" y="102491"/>
                  </a:cubicBezTo>
                  <a:cubicBezTo>
                    <a:pt x="63490" y="80164"/>
                    <a:pt x="80406" y="62534"/>
                    <a:pt x="101380" y="52837"/>
                  </a:cubicBezTo>
                  <a:cubicBezTo>
                    <a:pt x="121602" y="43484"/>
                    <a:pt x="142966" y="42798"/>
                    <a:pt x="161588" y="50932"/>
                  </a:cubicBezTo>
                  <a:cubicBezTo>
                    <a:pt x="180190" y="59038"/>
                    <a:pt x="194249" y="75154"/>
                    <a:pt x="201164" y="96328"/>
                  </a:cubicBezTo>
                  <a:cubicBezTo>
                    <a:pt x="208336" y="118302"/>
                    <a:pt x="208480" y="138972"/>
                    <a:pt x="198745" y="161298"/>
                  </a:cubicBezTo>
                  <a:lnTo>
                    <a:pt x="231834" y="180615"/>
                  </a:lnTo>
                  <a:cubicBezTo>
                    <a:pt x="245303" y="149725"/>
                    <a:pt x="247465" y="115331"/>
                    <a:pt x="237378" y="84489"/>
                  </a:cubicBezTo>
                  <a:cubicBezTo>
                    <a:pt x="227063" y="52828"/>
                    <a:pt x="205545" y="28501"/>
                    <a:pt x="176827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0AB53D3-092B-4471-8E97-30EB727ECB17}"/>
                </a:ext>
              </a:extLst>
            </p:cNvPr>
            <p:cNvSpPr/>
            <p:nvPr/>
          </p:nvSpPr>
          <p:spPr>
            <a:xfrm>
              <a:off x="5323780" y="2424699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8" y="64694"/>
                    <a:pt x="7144" y="51811"/>
                    <a:pt x="7144" y="35919"/>
                  </a:cubicBezTo>
                  <a:cubicBezTo>
                    <a:pt x="7144" y="20027"/>
                    <a:pt x="18248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8042863-6414-4D3E-B1EF-B3BC471773EA}"/>
                </a:ext>
              </a:extLst>
            </p:cNvPr>
            <p:cNvSpPr/>
            <p:nvPr/>
          </p:nvSpPr>
          <p:spPr>
            <a:xfrm>
              <a:off x="5283211" y="2234912"/>
              <a:ext cx="247650" cy="247650"/>
            </a:xfrm>
            <a:custGeom>
              <a:avLst/>
              <a:gdLst>
                <a:gd name="connsiteX0" fmla="*/ 176825 w 247650"/>
                <a:gd name="connsiteY0" fmla="*/ 15994 h 247650"/>
                <a:gd name="connsiteX1" fmla="*/ 85404 w 247650"/>
                <a:gd name="connsiteY1" fmla="*/ 18233 h 247650"/>
                <a:gd name="connsiteX2" fmla="*/ 18843 w 247650"/>
                <a:gd name="connsiteY2" fmla="*/ 87260 h 247650"/>
                <a:gd name="connsiteX3" fmla="*/ 54409 w 247650"/>
                <a:gd name="connsiteY3" fmla="*/ 240232 h 247650"/>
                <a:gd name="connsiteX4" fmla="*/ 82632 w 247650"/>
                <a:gd name="connsiteY4" fmla="*/ 232069 h 247650"/>
                <a:gd name="connsiteX5" fmla="*/ 76555 w 247650"/>
                <a:gd name="connsiteY5" fmla="*/ 209247 h 247650"/>
                <a:gd name="connsiteX6" fmla="*/ 53762 w 247650"/>
                <a:gd name="connsiteY6" fmla="*/ 102491 h 247650"/>
                <a:gd name="connsiteX7" fmla="*/ 101387 w 247650"/>
                <a:gd name="connsiteY7" fmla="*/ 52837 h 247650"/>
                <a:gd name="connsiteX8" fmla="*/ 161585 w 247650"/>
                <a:gd name="connsiteY8" fmla="*/ 50932 h 247650"/>
                <a:gd name="connsiteX9" fmla="*/ 201161 w 247650"/>
                <a:gd name="connsiteY9" fmla="*/ 96328 h 247650"/>
                <a:gd name="connsiteX10" fmla="*/ 198732 w 247650"/>
                <a:gd name="connsiteY10" fmla="*/ 161298 h 247650"/>
                <a:gd name="connsiteX11" fmla="*/ 231832 w 247650"/>
                <a:gd name="connsiteY11" fmla="*/ 180615 h 247650"/>
                <a:gd name="connsiteX12" fmla="*/ 237385 w 247650"/>
                <a:gd name="connsiteY12" fmla="*/ 84489 h 247650"/>
                <a:gd name="connsiteX13" fmla="*/ 176825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5" y="15994"/>
                  </a:moveTo>
                  <a:cubicBezTo>
                    <a:pt x="148107" y="3459"/>
                    <a:pt x="115636" y="4269"/>
                    <a:pt x="85404" y="18233"/>
                  </a:cubicBezTo>
                  <a:cubicBezTo>
                    <a:pt x="55943" y="31854"/>
                    <a:pt x="32302" y="56361"/>
                    <a:pt x="18843" y="87260"/>
                  </a:cubicBezTo>
                  <a:cubicBezTo>
                    <a:pt x="-6046" y="144363"/>
                    <a:pt x="10147" y="208228"/>
                    <a:pt x="54409" y="240232"/>
                  </a:cubicBezTo>
                  <a:cubicBezTo>
                    <a:pt x="64097" y="247223"/>
                    <a:pt x="77860" y="243013"/>
                    <a:pt x="82632" y="232069"/>
                  </a:cubicBezTo>
                  <a:cubicBezTo>
                    <a:pt x="86166" y="223963"/>
                    <a:pt x="83709" y="214429"/>
                    <a:pt x="76555" y="209247"/>
                  </a:cubicBezTo>
                  <a:cubicBezTo>
                    <a:pt x="46590" y="187502"/>
                    <a:pt x="36179" y="142839"/>
                    <a:pt x="53762" y="102491"/>
                  </a:cubicBezTo>
                  <a:cubicBezTo>
                    <a:pt x="63487" y="80164"/>
                    <a:pt x="80413" y="62534"/>
                    <a:pt x="101387" y="52837"/>
                  </a:cubicBezTo>
                  <a:cubicBezTo>
                    <a:pt x="121599" y="43484"/>
                    <a:pt x="142973" y="42798"/>
                    <a:pt x="161585" y="50932"/>
                  </a:cubicBezTo>
                  <a:cubicBezTo>
                    <a:pt x="180197" y="59038"/>
                    <a:pt x="194256" y="75154"/>
                    <a:pt x="201161" y="96328"/>
                  </a:cubicBezTo>
                  <a:cubicBezTo>
                    <a:pt x="208343" y="118302"/>
                    <a:pt x="208477" y="138972"/>
                    <a:pt x="198732" y="161298"/>
                  </a:cubicBezTo>
                  <a:lnTo>
                    <a:pt x="231832" y="180615"/>
                  </a:lnTo>
                  <a:cubicBezTo>
                    <a:pt x="245291" y="149725"/>
                    <a:pt x="247472" y="115331"/>
                    <a:pt x="237385" y="84489"/>
                  </a:cubicBezTo>
                  <a:cubicBezTo>
                    <a:pt x="227060" y="52828"/>
                    <a:pt x="205543" y="28501"/>
                    <a:pt x="176825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A1A8D206-AECA-4630-BC7D-D0844B7F9510}"/>
                </a:ext>
              </a:extLst>
            </p:cNvPr>
            <p:cNvSpPr/>
            <p:nvPr/>
          </p:nvSpPr>
          <p:spPr>
            <a:xfrm>
              <a:off x="5197784" y="2350671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8" y="64694"/>
                    <a:pt x="7144" y="51811"/>
                    <a:pt x="7144" y="35919"/>
                  </a:cubicBezTo>
                  <a:cubicBezTo>
                    <a:pt x="7144" y="20027"/>
                    <a:pt x="18248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A529710-3721-420B-A1A4-B1B52A03072F}"/>
                </a:ext>
              </a:extLst>
            </p:cNvPr>
            <p:cNvSpPr/>
            <p:nvPr/>
          </p:nvSpPr>
          <p:spPr>
            <a:xfrm>
              <a:off x="5157206" y="2160890"/>
              <a:ext cx="247650" cy="247650"/>
            </a:xfrm>
            <a:custGeom>
              <a:avLst/>
              <a:gdLst>
                <a:gd name="connsiteX0" fmla="*/ 176823 w 247650"/>
                <a:gd name="connsiteY0" fmla="*/ 15987 h 247650"/>
                <a:gd name="connsiteX1" fmla="*/ 85402 w 247650"/>
                <a:gd name="connsiteY1" fmla="*/ 18226 h 247650"/>
                <a:gd name="connsiteX2" fmla="*/ 18841 w 247650"/>
                <a:gd name="connsiteY2" fmla="*/ 87263 h 247650"/>
                <a:gd name="connsiteX3" fmla="*/ 54417 w 247650"/>
                <a:gd name="connsiteY3" fmla="*/ 240234 h 247650"/>
                <a:gd name="connsiteX4" fmla="*/ 82640 w 247650"/>
                <a:gd name="connsiteY4" fmla="*/ 232071 h 247650"/>
                <a:gd name="connsiteX5" fmla="*/ 76553 w 247650"/>
                <a:gd name="connsiteY5" fmla="*/ 209250 h 247650"/>
                <a:gd name="connsiteX6" fmla="*/ 53760 w 247650"/>
                <a:gd name="connsiteY6" fmla="*/ 102484 h 247650"/>
                <a:gd name="connsiteX7" fmla="*/ 101385 w 247650"/>
                <a:gd name="connsiteY7" fmla="*/ 52830 h 247650"/>
                <a:gd name="connsiteX8" fmla="*/ 161592 w 247650"/>
                <a:gd name="connsiteY8" fmla="*/ 50925 h 247650"/>
                <a:gd name="connsiteX9" fmla="*/ 201159 w 247650"/>
                <a:gd name="connsiteY9" fmla="*/ 96321 h 247650"/>
                <a:gd name="connsiteX10" fmla="*/ 198740 w 247650"/>
                <a:gd name="connsiteY10" fmla="*/ 161291 h 247650"/>
                <a:gd name="connsiteX11" fmla="*/ 231839 w 247650"/>
                <a:gd name="connsiteY11" fmla="*/ 180608 h 247650"/>
                <a:gd name="connsiteX12" fmla="*/ 237383 w 247650"/>
                <a:gd name="connsiteY12" fmla="*/ 84482 h 247650"/>
                <a:gd name="connsiteX13" fmla="*/ 176823 w 247650"/>
                <a:gd name="connsiteY13" fmla="*/ 1598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3" y="15987"/>
                  </a:moveTo>
                  <a:cubicBezTo>
                    <a:pt x="148105" y="3462"/>
                    <a:pt x="115634" y="4272"/>
                    <a:pt x="85402" y="18226"/>
                  </a:cubicBezTo>
                  <a:cubicBezTo>
                    <a:pt x="55941" y="31846"/>
                    <a:pt x="32300" y="56354"/>
                    <a:pt x="18841" y="87263"/>
                  </a:cubicBezTo>
                  <a:cubicBezTo>
                    <a:pt x="-6048" y="144356"/>
                    <a:pt x="10154" y="208221"/>
                    <a:pt x="54417" y="240234"/>
                  </a:cubicBezTo>
                  <a:cubicBezTo>
                    <a:pt x="64094" y="247226"/>
                    <a:pt x="77858" y="243016"/>
                    <a:pt x="82640" y="232071"/>
                  </a:cubicBezTo>
                  <a:cubicBezTo>
                    <a:pt x="86173" y="223966"/>
                    <a:pt x="83706" y="214431"/>
                    <a:pt x="76553" y="209250"/>
                  </a:cubicBezTo>
                  <a:cubicBezTo>
                    <a:pt x="46597" y="187504"/>
                    <a:pt x="36177" y="142841"/>
                    <a:pt x="53760" y="102484"/>
                  </a:cubicBezTo>
                  <a:cubicBezTo>
                    <a:pt x="63485" y="80167"/>
                    <a:pt x="80401" y="62536"/>
                    <a:pt x="101385" y="52830"/>
                  </a:cubicBezTo>
                  <a:cubicBezTo>
                    <a:pt x="121597" y="43486"/>
                    <a:pt x="142971" y="42791"/>
                    <a:pt x="161592" y="50925"/>
                  </a:cubicBezTo>
                  <a:cubicBezTo>
                    <a:pt x="180195" y="59040"/>
                    <a:pt x="194253" y="75157"/>
                    <a:pt x="201159" y="96321"/>
                  </a:cubicBezTo>
                  <a:cubicBezTo>
                    <a:pt x="208341" y="118305"/>
                    <a:pt x="208484" y="138965"/>
                    <a:pt x="198740" y="161291"/>
                  </a:cubicBezTo>
                  <a:lnTo>
                    <a:pt x="231839" y="180608"/>
                  </a:lnTo>
                  <a:cubicBezTo>
                    <a:pt x="245298" y="149728"/>
                    <a:pt x="247470" y="115324"/>
                    <a:pt x="237383" y="84482"/>
                  </a:cubicBezTo>
                  <a:cubicBezTo>
                    <a:pt x="227048" y="52820"/>
                    <a:pt x="205531" y="28503"/>
                    <a:pt x="176823" y="15987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7F46C98-4E9E-48BD-8ACE-CD29D8172C00}"/>
                </a:ext>
              </a:extLst>
            </p:cNvPr>
            <p:cNvSpPr/>
            <p:nvPr/>
          </p:nvSpPr>
          <p:spPr>
            <a:xfrm>
              <a:off x="5449796" y="2498708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9" y="64694"/>
                    <a:pt x="7144" y="51811"/>
                    <a:pt x="7144" y="35919"/>
                  </a:cubicBezTo>
                  <a:cubicBezTo>
                    <a:pt x="7144" y="20027"/>
                    <a:pt x="18249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3DC297D-D120-4F82-8BA7-D28DEA6D6EAF}"/>
                </a:ext>
              </a:extLst>
            </p:cNvPr>
            <p:cNvSpPr/>
            <p:nvPr/>
          </p:nvSpPr>
          <p:spPr>
            <a:xfrm>
              <a:off x="5409227" y="2308921"/>
              <a:ext cx="247650" cy="247650"/>
            </a:xfrm>
            <a:custGeom>
              <a:avLst/>
              <a:gdLst>
                <a:gd name="connsiteX0" fmla="*/ 176815 w 247650"/>
                <a:gd name="connsiteY0" fmla="*/ 15994 h 247650"/>
                <a:gd name="connsiteX1" fmla="*/ 85404 w 247650"/>
                <a:gd name="connsiteY1" fmla="*/ 18233 h 247650"/>
                <a:gd name="connsiteX2" fmla="*/ 18843 w 247650"/>
                <a:gd name="connsiteY2" fmla="*/ 87260 h 247650"/>
                <a:gd name="connsiteX3" fmla="*/ 54419 w 247650"/>
                <a:gd name="connsiteY3" fmla="*/ 240241 h 247650"/>
                <a:gd name="connsiteX4" fmla="*/ 82632 w 247650"/>
                <a:gd name="connsiteY4" fmla="*/ 232069 h 247650"/>
                <a:gd name="connsiteX5" fmla="*/ 76545 w 247650"/>
                <a:gd name="connsiteY5" fmla="*/ 209247 h 247650"/>
                <a:gd name="connsiteX6" fmla="*/ 53762 w 247650"/>
                <a:gd name="connsiteY6" fmla="*/ 102491 h 247650"/>
                <a:gd name="connsiteX7" fmla="*/ 101377 w 247650"/>
                <a:gd name="connsiteY7" fmla="*/ 52837 h 247650"/>
                <a:gd name="connsiteX8" fmla="*/ 161585 w 247650"/>
                <a:gd name="connsiteY8" fmla="*/ 50932 h 247650"/>
                <a:gd name="connsiteX9" fmla="*/ 201161 w 247650"/>
                <a:gd name="connsiteY9" fmla="*/ 96328 h 247650"/>
                <a:gd name="connsiteX10" fmla="*/ 198732 w 247650"/>
                <a:gd name="connsiteY10" fmla="*/ 161298 h 247650"/>
                <a:gd name="connsiteX11" fmla="*/ 231832 w 247650"/>
                <a:gd name="connsiteY11" fmla="*/ 180615 h 247650"/>
                <a:gd name="connsiteX12" fmla="*/ 237375 w 247650"/>
                <a:gd name="connsiteY12" fmla="*/ 84489 h 247650"/>
                <a:gd name="connsiteX13" fmla="*/ 176815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15" y="15994"/>
                  </a:moveTo>
                  <a:cubicBezTo>
                    <a:pt x="148097" y="3459"/>
                    <a:pt x="115636" y="4269"/>
                    <a:pt x="85404" y="18233"/>
                  </a:cubicBezTo>
                  <a:cubicBezTo>
                    <a:pt x="55943" y="31854"/>
                    <a:pt x="32302" y="56361"/>
                    <a:pt x="18843" y="87260"/>
                  </a:cubicBezTo>
                  <a:cubicBezTo>
                    <a:pt x="-6046" y="144363"/>
                    <a:pt x="10147" y="208228"/>
                    <a:pt x="54419" y="240241"/>
                  </a:cubicBezTo>
                  <a:cubicBezTo>
                    <a:pt x="64096" y="247233"/>
                    <a:pt x="77850" y="243013"/>
                    <a:pt x="82632" y="232069"/>
                  </a:cubicBezTo>
                  <a:cubicBezTo>
                    <a:pt x="86156" y="223963"/>
                    <a:pt x="83699" y="214438"/>
                    <a:pt x="76545" y="209247"/>
                  </a:cubicBezTo>
                  <a:cubicBezTo>
                    <a:pt x="46599" y="187511"/>
                    <a:pt x="36169" y="142848"/>
                    <a:pt x="53762" y="102491"/>
                  </a:cubicBezTo>
                  <a:cubicBezTo>
                    <a:pt x="63487" y="80164"/>
                    <a:pt x="80403" y="62534"/>
                    <a:pt x="101377" y="52837"/>
                  </a:cubicBezTo>
                  <a:cubicBezTo>
                    <a:pt x="121589" y="43484"/>
                    <a:pt x="142973" y="42798"/>
                    <a:pt x="161585" y="50932"/>
                  </a:cubicBezTo>
                  <a:cubicBezTo>
                    <a:pt x="180187" y="59038"/>
                    <a:pt x="194255" y="75154"/>
                    <a:pt x="201161" y="96328"/>
                  </a:cubicBezTo>
                  <a:cubicBezTo>
                    <a:pt x="208333" y="118302"/>
                    <a:pt x="208476" y="138972"/>
                    <a:pt x="198732" y="161298"/>
                  </a:cubicBezTo>
                  <a:lnTo>
                    <a:pt x="231832" y="180615"/>
                  </a:lnTo>
                  <a:cubicBezTo>
                    <a:pt x="245290" y="149725"/>
                    <a:pt x="247462" y="115331"/>
                    <a:pt x="237375" y="84489"/>
                  </a:cubicBezTo>
                  <a:cubicBezTo>
                    <a:pt x="227041" y="52828"/>
                    <a:pt x="205523" y="28510"/>
                    <a:pt x="176815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C4DB55A-F8B0-4C59-BE16-A5139A6E54A0}"/>
                </a:ext>
              </a:extLst>
            </p:cNvPr>
            <p:cNvSpPr/>
            <p:nvPr/>
          </p:nvSpPr>
          <p:spPr>
            <a:xfrm>
              <a:off x="5657117" y="2885128"/>
              <a:ext cx="257175" cy="485775"/>
            </a:xfrm>
            <a:custGeom>
              <a:avLst/>
              <a:gdLst>
                <a:gd name="connsiteX0" fmla="*/ 7144 w 257175"/>
                <a:gd name="connsiteY0" fmla="*/ 339061 h 485775"/>
                <a:gd name="connsiteX1" fmla="*/ 254794 w 257175"/>
                <a:gd name="connsiteY1" fmla="*/ 483660 h 485775"/>
                <a:gd name="connsiteX2" fmla="*/ 254794 w 257175"/>
                <a:gd name="connsiteY2" fmla="*/ 15173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61"/>
                  </a:moveTo>
                  <a:lnTo>
                    <a:pt x="254794" y="483660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C9A0BD5C-8D4E-428B-A626-8F81F946A145}"/>
                </a:ext>
              </a:extLst>
            </p:cNvPr>
            <p:cNvSpPr/>
            <p:nvPr/>
          </p:nvSpPr>
          <p:spPr>
            <a:xfrm>
              <a:off x="5657117" y="3219722"/>
              <a:ext cx="257175" cy="361950"/>
            </a:xfrm>
            <a:custGeom>
              <a:avLst/>
              <a:gdLst>
                <a:gd name="connsiteX0" fmla="*/ 7144 w 257175"/>
                <a:gd name="connsiteY0" fmla="*/ 217465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65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9BCD5256-C901-47D1-AEDD-7F7C88D03CE9}"/>
                </a:ext>
              </a:extLst>
            </p:cNvPr>
            <p:cNvSpPr/>
            <p:nvPr/>
          </p:nvSpPr>
          <p:spPr>
            <a:xfrm>
              <a:off x="5731117" y="3315772"/>
              <a:ext cx="142875" cy="228600"/>
            </a:xfrm>
            <a:custGeom>
              <a:avLst/>
              <a:gdLst>
                <a:gd name="connsiteX0" fmla="*/ 7144 w 142875"/>
                <a:gd name="connsiteY0" fmla="*/ 127930 h 228600"/>
                <a:gd name="connsiteX1" fmla="*/ 125730 w 142875"/>
                <a:gd name="connsiteY1" fmla="*/ 222695 h 228600"/>
                <a:gd name="connsiteX2" fmla="*/ 143465 w 142875"/>
                <a:gd name="connsiteY2" fmla="*/ 101927 h 228600"/>
                <a:gd name="connsiteX3" fmla="*/ 24879 w 142875"/>
                <a:gd name="connsiteY3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28600">
                  <a:moveTo>
                    <a:pt x="7144" y="127930"/>
                  </a:moveTo>
                  <a:lnTo>
                    <a:pt x="125730" y="222695"/>
                  </a:lnTo>
                  <a:lnTo>
                    <a:pt x="143465" y="101927"/>
                  </a:lnTo>
                  <a:lnTo>
                    <a:pt x="24879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0DD08F8-ADCB-4B7D-9127-345311CE64C1}"/>
                </a:ext>
              </a:extLst>
            </p:cNvPr>
            <p:cNvSpPr/>
            <p:nvPr/>
          </p:nvSpPr>
          <p:spPr>
            <a:xfrm>
              <a:off x="5709105" y="3307667"/>
              <a:ext cx="171450" cy="219075"/>
            </a:xfrm>
            <a:custGeom>
              <a:avLst/>
              <a:gdLst>
                <a:gd name="connsiteX0" fmla="*/ 7144 w 171450"/>
                <a:gd name="connsiteY0" fmla="*/ 117367 h 219075"/>
                <a:gd name="connsiteX1" fmla="*/ 125730 w 171450"/>
                <a:gd name="connsiteY1" fmla="*/ 212141 h 219075"/>
                <a:gd name="connsiteX2" fmla="*/ 167374 w 171450"/>
                <a:gd name="connsiteY2" fmla="*/ 101917 h 219075"/>
                <a:gd name="connsiteX3" fmla="*/ 48778 w 17145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19075">
                  <a:moveTo>
                    <a:pt x="7144" y="117367"/>
                  </a:moveTo>
                  <a:lnTo>
                    <a:pt x="125730" y="212141"/>
                  </a:lnTo>
                  <a:lnTo>
                    <a:pt x="167374" y="101917"/>
                  </a:lnTo>
                  <a:lnTo>
                    <a:pt x="48778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06C5ADA-206F-460B-8F4B-C5870E2ACE9E}"/>
                </a:ext>
              </a:extLst>
            </p:cNvPr>
            <p:cNvSpPr/>
            <p:nvPr/>
          </p:nvSpPr>
          <p:spPr>
            <a:xfrm>
              <a:off x="5657117" y="3491261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50102C1-CB4B-4E01-A0C7-1685BE63DD56}"/>
                </a:ext>
              </a:extLst>
            </p:cNvPr>
            <p:cNvSpPr/>
            <p:nvPr/>
          </p:nvSpPr>
          <p:spPr>
            <a:xfrm>
              <a:off x="5657117" y="3762800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38B4F09-1292-4169-B4D3-DF7B5CCBB3D7}"/>
                </a:ext>
              </a:extLst>
            </p:cNvPr>
            <p:cNvSpPr/>
            <p:nvPr/>
          </p:nvSpPr>
          <p:spPr>
            <a:xfrm>
              <a:off x="5711686" y="3871651"/>
              <a:ext cx="161925" cy="190500"/>
            </a:xfrm>
            <a:custGeom>
              <a:avLst/>
              <a:gdLst>
                <a:gd name="connsiteX0" fmla="*/ 7144 w 161925"/>
                <a:gd name="connsiteY0" fmla="*/ 7144 h 190500"/>
                <a:gd name="connsiteX1" fmla="*/ 23260 w 161925"/>
                <a:gd name="connsiteY1" fmla="*/ 128149 h 190500"/>
                <a:gd name="connsiteX2" fmla="*/ 163306 w 161925"/>
                <a:gd name="connsiteY2" fmla="*/ 186719 h 190500"/>
                <a:gd name="connsiteX3" fmla="*/ 147190 w 161925"/>
                <a:gd name="connsiteY3" fmla="*/ 6571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7144"/>
                  </a:moveTo>
                  <a:lnTo>
                    <a:pt x="23260" y="128149"/>
                  </a:lnTo>
                  <a:lnTo>
                    <a:pt x="163306" y="186719"/>
                  </a:lnTo>
                  <a:lnTo>
                    <a:pt x="147190" y="65713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3EFAA35-0B1E-44F8-A3C3-B2404A7308FA}"/>
                </a:ext>
              </a:extLst>
            </p:cNvPr>
            <p:cNvSpPr/>
            <p:nvPr/>
          </p:nvSpPr>
          <p:spPr>
            <a:xfrm>
              <a:off x="5701513" y="3863336"/>
              <a:ext cx="161925" cy="180975"/>
            </a:xfrm>
            <a:custGeom>
              <a:avLst/>
              <a:gdLst>
                <a:gd name="connsiteX0" fmla="*/ 7144 w 161925"/>
                <a:gd name="connsiteY0" fmla="*/ 124559 h 180975"/>
                <a:gd name="connsiteX1" fmla="*/ 147199 w 161925"/>
                <a:gd name="connsiteY1" fmla="*/ 183137 h 180975"/>
                <a:gd name="connsiteX2" fmla="*/ 156963 w 161925"/>
                <a:gd name="connsiteY2" fmla="*/ 65713 h 180975"/>
                <a:gd name="connsiteX3" fmla="*/ 16916 w 16192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80975">
                  <a:moveTo>
                    <a:pt x="7144" y="124559"/>
                  </a:moveTo>
                  <a:lnTo>
                    <a:pt x="147199" y="183137"/>
                  </a:lnTo>
                  <a:lnTo>
                    <a:pt x="156963" y="65713"/>
                  </a:lnTo>
                  <a:lnTo>
                    <a:pt x="16916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3A818803-FCAF-4FE3-931A-7502AC956584}"/>
                </a:ext>
              </a:extLst>
            </p:cNvPr>
            <p:cNvSpPr/>
            <p:nvPr/>
          </p:nvSpPr>
          <p:spPr>
            <a:xfrm>
              <a:off x="5657117" y="4034329"/>
              <a:ext cx="257175" cy="361950"/>
            </a:xfrm>
            <a:custGeom>
              <a:avLst/>
              <a:gdLst>
                <a:gd name="connsiteX0" fmla="*/ 7144 w 257175"/>
                <a:gd name="connsiteY0" fmla="*/ 217465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65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E1EA55D8-4422-4F3C-B537-B3E845CF4C63}"/>
                </a:ext>
              </a:extLst>
            </p:cNvPr>
            <p:cNvSpPr/>
            <p:nvPr/>
          </p:nvSpPr>
          <p:spPr>
            <a:xfrm>
              <a:off x="5657117" y="4305868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766FF37-2473-44C4-A322-30A68A1F06A9}"/>
                </a:ext>
              </a:extLst>
            </p:cNvPr>
            <p:cNvSpPr/>
            <p:nvPr/>
          </p:nvSpPr>
          <p:spPr>
            <a:xfrm>
              <a:off x="5734079" y="3017897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0 h 85725"/>
                <a:gd name="connsiteX2" fmla="*/ 107042 w 104775"/>
                <a:gd name="connsiteY2" fmla="*/ 65589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0"/>
                  </a:lnTo>
                  <a:lnTo>
                    <a:pt x="107042" y="655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DAE562C-1035-4602-8D12-249BF7C831B9}"/>
                </a:ext>
              </a:extLst>
            </p:cNvPr>
            <p:cNvSpPr/>
            <p:nvPr/>
          </p:nvSpPr>
          <p:spPr>
            <a:xfrm>
              <a:off x="5690588" y="3045605"/>
              <a:ext cx="133350" cy="104775"/>
            </a:xfrm>
            <a:custGeom>
              <a:avLst/>
              <a:gdLst>
                <a:gd name="connsiteX0" fmla="*/ 7144 w 133350"/>
                <a:gd name="connsiteY0" fmla="*/ 26403 h 104775"/>
                <a:gd name="connsiteX1" fmla="*/ 135398 w 133350"/>
                <a:gd name="connsiteY1" fmla="*/ 101432 h 104775"/>
                <a:gd name="connsiteX2" fmla="*/ 135398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403"/>
                  </a:moveTo>
                  <a:lnTo>
                    <a:pt x="135398" y="101432"/>
                  </a:lnTo>
                  <a:lnTo>
                    <a:pt x="135398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10CA8FA6-CAAE-4671-A084-470160DCD62F}"/>
                </a:ext>
              </a:extLst>
            </p:cNvPr>
            <p:cNvSpPr/>
            <p:nvPr/>
          </p:nvSpPr>
          <p:spPr>
            <a:xfrm>
              <a:off x="5732222" y="3117433"/>
              <a:ext cx="152400" cy="114300"/>
            </a:xfrm>
            <a:custGeom>
              <a:avLst/>
              <a:gdLst>
                <a:gd name="connsiteX0" fmla="*/ 7144 w 152400"/>
                <a:gd name="connsiteY0" fmla="*/ 26413 h 114300"/>
                <a:gd name="connsiteX1" fmla="*/ 152924 w 152400"/>
                <a:gd name="connsiteY1" fmla="*/ 111690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13"/>
                  </a:moveTo>
                  <a:lnTo>
                    <a:pt x="152924" y="111690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E5EDFD44-6222-4F08-A94C-C9A98707409F}"/>
                </a:ext>
              </a:extLst>
            </p:cNvPr>
            <p:cNvSpPr/>
            <p:nvPr/>
          </p:nvSpPr>
          <p:spPr>
            <a:xfrm>
              <a:off x="5690588" y="3144332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096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096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7A45806A-BD76-4000-AABE-51D832ABB768}"/>
                </a:ext>
              </a:extLst>
            </p:cNvPr>
            <p:cNvSpPr/>
            <p:nvPr/>
          </p:nvSpPr>
          <p:spPr>
            <a:xfrm>
              <a:off x="5808908" y="3213550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98 w 57150"/>
                <a:gd name="connsiteY1" fmla="*/ 56721 h 57150"/>
                <a:gd name="connsiteX2" fmla="*/ 58998 w 57150"/>
                <a:gd name="connsiteY2" fmla="*/ 3748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98" y="56721"/>
                  </a:lnTo>
                  <a:lnTo>
                    <a:pt x="58998" y="374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1A8CCC0E-B210-473F-A6D7-B64443B75FE9}"/>
                </a:ext>
              </a:extLst>
            </p:cNvPr>
            <p:cNvSpPr/>
            <p:nvPr/>
          </p:nvSpPr>
          <p:spPr>
            <a:xfrm>
              <a:off x="5717934" y="4144486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81 h 114300"/>
                <a:gd name="connsiteX2" fmla="*/ 152924 w 152400"/>
                <a:gd name="connsiteY2" fmla="*/ 9242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81"/>
                  </a:lnTo>
                  <a:lnTo>
                    <a:pt x="152924" y="924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DFEC7733-77EA-43C5-B7A2-E4DC2AFBE198}"/>
                </a:ext>
              </a:extLst>
            </p:cNvPr>
            <p:cNvSpPr/>
            <p:nvPr/>
          </p:nvSpPr>
          <p:spPr>
            <a:xfrm>
              <a:off x="5690588" y="4178528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75 w 104775"/>
                <a:gd name="connsiteY1" fmla="*/ 84086 h 85725"/>
                <a:gd name="connsiteX2" fmla="*/ 105775 w 104775"/>
                <a:gd name="connsiteY2" fmla="*/ 6483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75" y="84086"/>
                  </a:lnTo>
                  <a:lnTo>
                    <a:pt x="105775" y="6483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C201A073-A0FE-4914-B5E4-322C8D3E28F5}"/>
                </a:ext>
              </a:extLst>
            </p:cNvPr>
            <p:cNvSpPr/>
            <p:nvPr/>
          </p:nvSpPr>
          <p:spPr>
            <a:xfrm>
              <a:off x="5808908" y="4247737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98 w 57150"/>
                <a:gd name="connsiteY1" fmla="*/ 56721 h 57150"/>
                <a:gd name="connsiteX2" fmla="*/ 58998 w 57150"/>
                <a:gd name="connsiteY2" fmla="*/ 3748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98" y="56721"/>
                  </a:lnTo>
                  <a:lnTo>
                    <a:pt x="58998" y="374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0F3399E0-9B3D-46BB-9E75-DACB74ABF0E0}"/>
                </a:ext>
              </a:extLst>
            </p:cNvPr>
            <p:cNvSpPr/>
            <p:nvPr/>
          </p:nvSpPr>
          <p:spPr>
            <a:xfrm>
              <a:off x="5933866" y="3046691"/>
              <a:ext cx="257175" cy="485775"/>
            </a:xfrm>
            <a:custGeom>
              <a:avLst/>
              <a:gdLst>
                <a:gd name="connsiteX0" fmla="*/ 7144 w 257175"/>
                <a:gd name="connsiteY0" fmla="*/ 339071 h 485775"/>
                <a:gd name="connsiteX1" fmla="*/ 254794 w 257175"/>
                <a:gd name="connsiteY1" fmla="*/ 483660 h 485775"/>
                <a:gd name="connsiteX2" fmla="*/ 254794 w 257175"/>
                <a:gd name="connsiteY2" fmla="*/ 15173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71"/>
                  </a:moveTo>
                  <a:lnTo>
                    <a:pt x="254794" y="483660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025F00BB-ED6C-406D-B8D0-B0621243CD1B}"/>
                </a:ext>
              </a:extLst>
            </p:cNvPr>
            <p:cNvSpPr/>
            <p:nvPr/>
          </p:nvSpPr>
          <p:spPr>
            <a:xfrm>
              <a:off x="5933866" y="3381295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A3A4E7D9-4DBB-48D6-9B4B-1E08CCCDE9FD}"/>
                </a:ext>
              </a:extLst>
            </p:cNvPr>
            <p:cNvSpPr/>
            <p:nvPr/>
          </p:nvSpPr>
          <p:spPr>
            <a:xfrm>
              <a:off x="5933866" y="3652824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4CA7239-94EF-43CC-B24D-EFEFF6AEC055}"/>
                </a:ext>
              </a:extLst>
            </p:cNvPr>
            <p:cNvSpPr/>
            <p:nvPr/>
          </p:nvSpPr>
          <p:spPr>
            <a:xfrm>
              <a:off x="5933866" y="3924363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C064DB90-E9A0-44F4-977E-0046C4B5AD8B}"/>
                </a:ext>
              </a:extLst>
            </p:cNvPr>
            <p:cNvSpPr/>
            <p:nvPr/>
          </p:nvSpPr>
          <p:spPr>
            <a:xfrm>
              <a:off x="5933866" y="4195901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BE5DF89E-ACD4-4B5D-B8AF-79287AC3F4E4}"/>
                </a:ext>
              </a:extLst>
            </p:cNvPr>
            <p:cNvSpPr/>
            <p:nvPr/>
          </p:nvSpPr>
          <p:spPr>
            <a:xfrm>
              <a:off x="5933866" y="4467440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35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35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887F2007-2784-44AF-9617-8C3DBE0AE6AD}"/>
                </a:ext>
              </a:extLst>
            </p:cNvPr>
            <p:cNvSpPr/>
            <p:nvPr/>
          </p:nvSpPr>
          <p:spPr>
            <a:xfrm>
              <a:off x="6010828" y="3179470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52 w 104775"/>
                <a:gd name="connsiteY1" fmla="*/ 84830 h 85725"/>
                <a:gd name="connsiteX2" fmla="*/ 107052 w 104775"/>
                <a:gd name="connsiteY2" fmla="*/ 65589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52" y="84830"/>
                  </a:lnTo>
                  <a:lnTo>
                    <a:pt x="107052" y="655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5AAE23A-6975-407E-8D96-E2B696B0479A}"/>
                </a:ext>
              </a:extLst>
            </p:cNvPr>
            <p:cNvSpPr/>
            <p:nvPr/>
          </p:nvSpPr>
          <p:spPr>
            <a:xfrm>
              <a:off x="5967337" y="3207178"/>
              <a:ext cx="133350" cy="104775"/>
            </a:xfrm>
            <a:custGeom>
              <a:avLst/>
              <a:gdLst>
                <a:gd name="connsiteX0" fmla="*/ 7144 w 133350"/>
                <a:gd name="connsiteY0" fmla="*/ 26403 h 104775"/>
                <a:gd name="connsiteX1" fmla="*/ 135417 w 133350"/>
                <a:gd name="connsiteY1" fmla="*/ 101422 h 104775"/>
                <a:gd name="connsiteX2" fmla="*/ 135417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403"/>
                  </a:moveTo>
                  <a:lnTo>
                    <a:pt x="135417" y="101422"/>
                  </a:lnTo>
                  <a:lnTo>
                    <a:pt x="135417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6887D933-66F7-45B3-A15C-7D9A005CE373}"/>
                </a:ext>
              </a:extLst>
            </p:cNvPr>
            <p:cNvSpPr/>
            <p:nvPr/>
          </p:nvSpPr>
          <p:spPr>
            <a:xfrm>
              <a:off x="6008980" y="3279006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33 w 152400"/>
                <a:gd name="connsiteY1" fmla="*/ 111690 h 114300"/>
                <a:gd name="connsiteX2" fmla="*/ 152933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33" y="111690"/>
                  </a:lnTo>
                  <a:lnTo>
                    <a:pt x="152933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AE6D988-33B3-4819-A1FB-CBF17F26F029}"/>
                </a:ext>
              </a:extLst>
            </p:cNvPr>
            <p:cNvSpPr/>
            <p:nvPr/>
          </p:nvSpPr>
          <p:spPr>
            <a:xfrm>
              <a:off x="5967337" y="3305895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096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096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A5F0408F-2527-48E1-9425-A2B0AB06C98B}"/>
                </a:ext>
              </a:extLst>
            </p:cNvPr>
            <p:cNvSpPr/>
            <p:nvPr/>
          </p:nvSpPr>
          <p:spPr>
            <a:xfrm>
              <a:off x="6085666" y="3375123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21 h 57150"/>
                <a:gd name="connsiteX2" fmla="*/ 58988 w 57150"/>
                <a:gd name="connsiteY2" fmla="*/ 3746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21"/>
                  </a:lnTo>
                  <a:lnTo>
                    <a:pt x="58988" y="3746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D695DDC7-B4A8-4126-81DD-1B7910DA66A4}"/>
                </a:ext>
              </a:extLst>
            </p:cNvPr>
            <p:cNvSpPr/>
            <p:nvPr/>
          </p:nvSpPr>
          <p:spPr>
            <a:xfrm>
              <a:off x="6210625" y="3208264"/>
              <a:ext cx="257175" cy="485775"/>
            </a:xfrm>
            <a:custGeom>
              <a:avLst/>
              <a:gdLst>
                <a:gd name="connsiteX0" fmla="*/ 7144 w 257175"/>
                <a:gd name="connsiteY0" fmla="*/ 339071 h 485775"/>
                <a:gd name="connsiteX1" fmla="*/ 254794 w 257175"/>
                <a:gd name="connsiteY1" fmla="*/ 483660 h 485775"/>
                <a:gd name="connsiteX2" fmla="*/ 254794 w 257175"/>
                <a:gd name="connsiteY2" fmla="*/ 15173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71"/>
                  </a:moveTo>
                  <a:lnTo>
                    <a:pt x="254794" y="483660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374C846E-5F2D-41A8-96D7-F42B875EC6E5}"/>
                </a:ext>
              </a:extLst>
            </p:cNvPr>
            <p:cNvSpPr/>
            <p:nvPr/>
          </p:nvSpPr>
          <p:spPr>
            <a:xfrm>
              <a:off x="6210625" y="3542858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75EDC3AE-084D-4792-BA7E-E758B519583B}"/>
                </a:ext>
              </a:extLst>
            </p:cNvPr>
            <p:cNvSpPr/>
            <p:nvPr/>
          </p:nvSpPr>
          <p:spPr>
            <a:xfrm>
              <a:off x="6210625" y="3814397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13C9CA7-8906-4BC0-8FD9-3A0B69F78835}"/>
                </a:ext>
              </a:extLst>
            </p:cNvPr>
            <p:cNvSpPr/>
            <p:nvPr/>
          </p:nvSpPr>
          <p:spPr>
            <a:xfrm>
              <a:off x="6210625" y="4085935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0425976-DFFA-481C-B025-9C21A5AF5BD8}"/>
                </a:ext>
              </a:extLst>
            </p:cNvPr>
            <p:cNvSpPr/>
            <p:nvPr/>
          </p:nvSpPr>
          <p:spPr>
            <a:xfrm>
              <a:off x="6210625" y="4357474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36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36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AB7373D-9336-46B5-82A0-704C764E7A33}"/>
                </a:ext>
              </a:extLst>
            </p:cNvPr>
            <p:cNvSpPr/>
            <p:nvPr/>
          </p:nvSpPr>
          <p:spPr>
            <a:xfrm>
              <a:off x="6210625" y="4629003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B55810DC-1BDF-4128-9951-1A93378003ED}"/>
                </a:ext>
              </a:extLst>
            </p:cNvPr>
            <p:cNvSpPr/>
            <p:nvPr/>
          </p:nvSpPr>
          <p:spPr>
            <a:xfrm>
              <a:off x="6287587" y="3341033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9 h 85725"/>
                <a:gd name="connsiteX2" fmla="*/ 107042 w 104775"/>
                <a:gd name="connsiteY2" fmla="*/ 65589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9"/>
                  </a:lnTo>
                  <a:lnTo>
                    <a:pt x="107042" y="655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8ADCD6BE-B582-4349-BEF7-E5F7254D85BC}"/>
                </a:ext>
              </a:extLst>
            </p:cNvPr>
            <p:cNvSpPr/>
            <p:nvPr/>
          </p:nvSpPr>
          <p:spPr>
            <a:xfrm>
              <a:off x="6244095" y="3368751"/>
              <a:ext cx="133350" cy="104775"/>
            </a:xfrm>
            <a:custGeom>
              <a:avLst/>
              <a:gdLst>
                <a:gd name="connsiteX0" fmla="*/ 7144 w 133350"/>
                <a:gd name="connsiteY0" fmla="*/ 26384 h 104775"/>
                <a:gd name="connsiteX1" fmla="*/ 135407 w 133350"/>
                <a:gd name="connsiteY1" fmla="*/ 101422 h 104775"/>
                <a:gd name="connsiteX2" fmla="*/ 135407 w 133350"/>
                <a:gd name="connsiteY2" fmla="*/ 8217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384"/>
                  </a:moveTo>
                  <a:lnTo>
                    <a:pt x="135407" y="101422"/>
                  </a:lnTo>
                  <a:lnTo>
                    <a:pt x="135407" y="821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A6ED443D-A121-4020-9E1D-1FFCD36157A9}"/>
                </a:ext>
              </a:extLst>
            </p:cNvPr>
            <p:cNvSpPr/>
            <p:nvPr/>
          </p:nvSpPr>
          <p:spPr>
            <a:xfrm>
              <a:off x="6285739" y="3440579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0062280F-07E7-48D9-9445-947993E16C21}"/>
                </a:ext>
              </a:extLst>
            </p:cNvPr>
            <p:cNvSpPr/>
            <p:nvPr/>
          </p:nvSpPr>
          <p:spPr>
            <a:xfrm>
              <a:off x="6244095" y="3467468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6 w 104775"/>
                <a:gd name="connsiteY1" fmla="*/ 84096 h 85725"/>
                <a:gd name="connsiteX2" fmla="*/ 105776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6" y="84096"/>
                  </a:lnTo>
                  <a:lnTo>
                    <a:pt x="105776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DB26F71A-3F8D-4FA4-B86F-5EAEA2DCE4AF}"/>
                </a:ext>
              </a:extLst>
            </p:cNvPr>
            <p:cNvSpPr/>
            <p:nvPr/>
          </p:nvSpPr>
          <p:spPr>
            <a:xfrm>
              <a:off x="6362425" y="3536686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88 w 57150"/>
                <a:gd name="connsiteY1" fmla="*/ 56731 h 57150"/>
                <a:gd name="connsiteX2" fmla="*/ 5898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88" y="56731"/>
                  </a:lnTo>
                  <a:lnTo>
                    <a:pt x="5898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154C707C-1505-4F47-A887-396FC314CCCA}"/>
                </a:ext>
              </a:extLst>
            </p:cNvPr>
            <p:cNvSpPr/>
            <p:nvPr/>
          </p:nvSpPr>
          <p:spPr>
            <a:xfrm>
              <a:off x="6487383" y="3369836"/>
              <a:ext cx="257175" cy="485775"/>
            </a:xfrm>
            <a:custGeom>
              <a:avLst/>
              <a:gdLst>
                <a:gd name="connsiteX0" fmla="*/ 7144 w 257175"/>
                <a:gd name="connsiteY0" fmla="*/ 339061 h 485775"/>
                <a:gd name="connsiteX1" fmla="*/ 254794 w 257175"/>
                <a:gd name="connsiteY1" fmla="*/ 483660 h 485775"/>
                <a:gd name="connsiteX2" fmla="*/ 254794 w 257175"/>
                <a:gd name="connsiteY2" fmla="*/ 15173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61"/>
                  </a:moveTo>
                  <a:lnTo>
                    <a:pt x="254794" y="483660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9DF2095E-FEE8-4A6E-8951-CDF8A5C4BE53}"/>
                </a:ext>
              </a:extLst>
            </p:cNvPr>
            <p:cNvSpPr/>
            <p:nvPr/>
          </p:nvSpPr>
          <p:spPr>
            <a:xfrm>
              <a:off x="6487383" y="3704430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C4824EA1-A4AC-4B94-A6BB-C61ADDA58959}"/>
                </a:ext>
              </a:extLst>
            </p:cNvPr>
            <p:cNvSpPr/>
            <p:nvPr/>
          </p:nvSpPr>
          <p:spPr>
            <a:xfrm>
              <a:off x="6487383" y="3975969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67719AC6-0DE0-4F43-B492-4385202E0662}"/>
                </a:ext>
              </a:extLst>
            </p:cNvPr>
            <p:cNvSpPr/>
            <p:nvPr/>
          </p:nvSpPr>
          <p:spPr>
            <a:xfrm>
              <a:off x="6487383" y="4247508"/>
              <a:ext cx="257175" cy="361950"/>
            </a:xfrm>
            <a:custGeom>
              <a:avLst/>
              <a:gdLst>
                <a:gd name="connsiteX0" fmla="*/ 7144 w 257175"/>
                <a:gd name="connsiteY0" fmla="*/ 217446 h 361950"/>
                <a:gd name="connsiteX1" fmla="*/ 254794 w 257175"/>
                <a:gd name="connsiteY1" fmla="*/ 362045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46"/>
                  </a:moveTo>
                  <a:lnTo>
                    <a:pt x="254794" y="362045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C6E86CC-0DD1-43E4-AEED-C42310631D81}"/>
                </a:ext>
              </a:extLst>
            </p:cNvPr>
            <p:cNvSpPr/>
            <p:nvPr/>
          </p:nvSpPr>
          <p:spPr>
            <a:xfrm>
              <a:off x="6487383" y="4519037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43B1646-2BD0-4862-A90F-655506E146B0}"/>
                </a:ext>
              </a:extLst>
            </p:cNvPr>
            <p:cNvSpPr/>
            <p:nvPr/>
          </p:nvSpPr>
          <p:spPr>
            <a:xfrm>
              <a:off x="6487383" y="4790566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A3FE522B-29AF-4E20-9EA4-22F77D37EF40}"/>
                </a:ext>
              </a:extLst>
            </p:cNvPr>
            <p:cNvSpPr/>
            <p:nvPr/>
          </p:nvSpPr>
          <p:spPr>
            <a:xfrm>
              <a:off x="6564345" y="3502605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0 h 85725"/>
                <a:gd name="connsiteX2" fmla="*/ 107042 w 104775"/>
                <a:gd name="connsiteY2" fmla="*/ 65580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0"/>
                  </a:lnTo>
                  <a:lnTo>
                    <a:pt x="107042" y="655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AD262AB-5582-43F8-ACD8-440C7960FE92}"/>
                </a:ext>
              </a:extLst>
            </p:cNvPr>
            <p:cNvSpPr/>
            <p:nvPr/>
          </p:nvSpPr>
          <p:spPr>
            <a:xfrm>
              <a:off x="6520854" y="3530313"/>
              <a:ext cx="133350" cy="104775"/>
            </a:xfrm>
            <a:custGeom>
              <a:avLst/>
              <a:gdLst>
                <a:gd name="connsiteX0" fmla="*/ 7144 w 133350"/>
                <a:gd name="connsiteY0" fmla="*/ 26394 h 104775"/>
                <a:gd name="connsiteX1" fmla="*/ 135407 w 133350"/>
                <a:gd name="connsiteY1" fmla="*/ 101422 h 104775"/>
                <a:gd name="connsiteX2" fmla="*/ 135407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394"/>
                  </a:moveTo>
                  <a:lnTo>
                    <a:pt x="135407" y="101422"/>
                  </a:lnTo>
                  <a:lnTo>
                    <a:pt x="135407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F38ADA7A-5EA2-47B0-9BE9-A5CE41EDDD4E}"/>
                </a:ext>
              </a:extLst>
            </p:cNvPr>
            <p:cNvSpPr/>
            <p:nvPr/>
          </p:nvSpPr>
          <p:spPr>
            <a:xfrm>
              <a:off x="6562487" y="3602141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D806725A-A8B4-450E-84F1-1337E1728624}"/>
                </a:ext>
              </a:extLst>
            </p:cNvPr>
            <p:cNvSpPr/>
            <p:nvPr/>
          </p:nvSpPr>
          <p:spPr>
            <a:xfrm>
              <a:off x="6520854" y="3629040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087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087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600E206B-D1EF-477A-8EF5-48C8CC31DDC1}"/>
                </a:ext>
              </a:extLst>
            </p:cNvPr>
            <p:cNvSpPr/>
            <p:nvPr/>
          </p:nvSpPr>
          <p:spPr>
            <a:xfrm>
              <a:off x="6639173" y="3698258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98 w 57150"/>
                <a:gd name="connsiteY1" fmla="*/ 56721 h 57150"/>
                <a:gd name="connsiteX2" fmla="*/ 5899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98" y="56721"/>
                  </a:lnTo>
                  <a:lnTo>
                    <a:pt x="5899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6775CBBA-254E-4AA2-9DA4-BA4D5424C1E4}"/>
                </a:ext>
              </a:extLst>
            </p:cNvPr>
            <p:cNvSpPr/>
            <p:nvPr/>
          </p:nvSpPr>
          <p:spPr>
            <a:xfrm>
              <a:off x="6764131" y="3531399"/>
              <a:ext cx="257175" cy="485775"/>
            </a:xfrm>
            <a:custGeom>
              <a:avLst/>
              <a:gdLst>
                <a:gd name="connsiteX0" fmla="*/ 7144 w 257175"/>
                <a:gd name="connsiteY0" fmla="*/ 339071 h 485775"/>
                <a:gd name="connsiteX1" fmla="*/ 254794 w 257175"/>
                <a:gd name="connsiteY1" fmla="*/ 483660 h 485775"/>
                <a:gd name="connsiteX2" fmla="*/ 254794 w 257175"/>
                <a:gd name="connsiteY2" fmla="*/ 15174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71"/>
                  </a:moveTo>
                  <a:lnTo>
                    <a:pt x="254794" y="483660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389FBCAF-5095-44F3-8D99-C56A5BC0A4F4}"/>
                </a:ext>
              </a:extLst>
            </p:cNvPr>
            <p:cNvSpPr/>
            <p:nvPr/>
          </p:nvSpPr>
          <p:spPr>
            <a:xfrm>
              <a:off x="6764131" y="3866003"/>
              <a:ext cx="257175" cy="361950"/>
            </a:xfrm>
            <a:custGeom>
              <a:avLst/>
              <a:gdLst>
                <a:gd name="connsiteX0" fmla="*/ 7144 w 257175"/>
                <a:gd name="connsiteY0" fmla="*/ 21744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4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929CD80-8CC4-4D0E-B527-B65184AEA84E}"/>
                </a:ext>
              </a:extLst>
            </p:cNvPr>
            <p:cNvSpPr/>
            <p:nvPr/>
          </p:nvSpPr>
          <p:spPr>
            <a:xfrm>
              <a:off x="6764131" y="4137532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25E698A8-3A26-4603-BE12-6CF8D7125895}"/>
                </a:ext>
              </a:extLst>
            </p:cNvPr>
            <p:cNvSpPr/>
            <p:nvPr/>
          </p:nvSpPr>
          <p:spPr>
            <a:xfrm>
              <a:off x="6764131" y="4409071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36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36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65E0BA1D-3D7A-4175-9E7A-70DD550EEB46}"/>
                </a:ext>
              </a:extLst>
            </p:cNvPr>
            <p:cNvSpPr/>
            <p:nvPr/>
          </p:nvSpPr>
          <p:spPr>
            <a:xfrm>
              <a:off x="6764131" y="4680600"/>
              <a:ext cx="257175" cy="361950"/>
            </a:xfrm>
            <a:custGeom>
              <a:avLst/>
              <a:gdLst>
                <a:gd name="connsiteX0" fmla="*/ 7144 w 257175"/>
                <a:gd name="connsiteY0" fmla="*/ 217465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65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EACF10F6-A501-4074-882A-6B0F9C58D30C}"/>
                </a:ext>
              </a:extLst>
            </p:cNvPr>
            <p:cNvSpPr/>
            <p:nvPr/>
          </p:nvSpPr>
          <p:spPr>
            <a:xfrm>
              <a:off x="6764131" y="4952139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3A7EAE0-1865-4203-81DA-F58527897626}"/>
                </a:ext>
              </a:extLst>
            </p:cNvPr>
            <p:cNvSpPr/>
            <p:nvPr/>
          </p:nvSpPr>
          <p:spPr>
            <a:xfrm>
              <a:off x="6841094" y="3664178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52 w 104775"/>
                <a:gd name="connsiteY1" fmla="*/ 84830 h 85725"/>
                <a:gd name="connsiteX2" fmla="*/ 107052 w 104775"/>
                <a:gd name="connsiteY2" fmla="*/ 65580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52" y="84830"/>
                  </a:lnTo>
                  <a:lnTo>
                    <a:pt x="107052" y="655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62CE3031-900A-4260-93D2-374CC578CFC4}"/>
                </a:ext>
              </a:extLst>
            </p:cNvPr>
            <p:cNvSpPr/>
            <p:nvPr/>
          </p:nvSpPr>
          <p:spPr>
            <a:xfrm>
              <a:off x="6797603" y="3691886"/>
              <a:ext cx="133350" cy="104775"/>
            </a:xfrm>
            <a:custGeom>
              <a:avLst/>
              <a:gdLst>
                <a:gd name="connsiteX0" fmla="*/ 7144 w 133350"/>
                <a:gd name="connsiteY0" fmla="*/ 26394 h 104775"/>
                <a:gd name="connsiteX1" fmla="*/ 135417 w 133350"/>
                <a:gd name="connsiteY1" fmla="*/ 101422 h 104775"/>
                <a:gd name="connsiteX2" fmla="*/ 135417 w 133350"/>
                <a:gd name="connsiteY2" fmla="*/ 8217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394"/>
                  </a:moveTo>
                  <a:lnTo>
                    <a:pt x="135417" y="101422"/>
                  </a:lnTo>
                  <a:lnTo>
                    <a:pt x="135417" y="821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98717C12-7AAE-48DF-99FD-66D712846E05}"/>
                </a:ext>
              </a:extLst>
            </p:cNvPr>
            <p:cNvSpPr/>
            <p:nvPr/>
          </p:nvSpPr>
          <p:spPr>
            <a:xfrm>
              <a:off x="6839246" y="3763714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33 w 152400"/>
                <a:gd name="connsiteY1" fmla="*/ 111681 h 114300"/>
                <a:gd name="connsiteX2" fmla="*/ 152933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33" y="111681"/>
                  </a:lnTo>
                  <a:lnTo>
                    <a:pt x="152933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4A7C98C0-09D9-4CFC-A562-F04B7AFAA741}"/>
                </a:ext>
              </a:extLst>
            </p:cNvPr>
            <p:cNvSpPr/>
            <p:nvPr/>
          </p:nvSpPr>
          <p:spPr>
            <a:xfrm>
              <a:off x="6797603" y="3790603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75 w 104775"/>
                <a:gd name="connsiteY1" fmla="*/ 84096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75" y="84096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9683FBDE-0337-49F4-93B8-50987902A453}"/>
                </a:ext>
              </a:extLst>
            </p:cNvPr>
            <p:cNvSpPr/>
            <p:nvPr/>
          </p:nvSpPr>
          <p:spPr>
            <a:xfrm>
              <a:off x="6915931" y="3859831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21 h 57150"/>
                <a:gd name="connsiteX2" fmla="*/ 58988 w 57150"/>
                <a:gd name="connsiteY2" fmla="*/ 3746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21"/>
                  </a:lnTo>
                  <a:lnTo>
                    <a:pt x="58988" y="3746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8F69404E-9874-422B-B970-4760DA6DBE0A}"/>
                </a:ext>
              </a:extLst>
            </p:cNvPr>
            <p:cNvSpPr/>
            <p:nvPr/>
          </p:nvSpPr>
          <p:spPr>
            <a:xfrm>
              <a:off x="6250963" y="3963730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34 w 152400"/>
                <a:gd name="connsiteY1" fmla="*/ 111681 h 114300"/>
                <a:gd name="connsiteX2" fmla="*/ 15293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34" y="111681"/>
                  </a:lnTo>
                  <a:lnTo>
                    <a:pt x="15293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F6BB804-980C-4F73-B2C9-E4CEC3589A36}"/>
                </a:ext>
              </a:extLst>
            </p:cNvPr>
            <p:cNvSpPr/>
            <p:nvPr/>
          </p:nvSpPr>
          <p:spPr>
            <a:xfrm>
              <a:off x="6325477" y="3957281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66 w 104775"/>
                <a:gd name="connsiteY1" fmla="*/ 84087 h 85725"/>
                <a:gd name="connsiteX2" fmla="*/ 105766 w 104775"/>
                <a:gd name="connsiteY2" fmla="*/ 6483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66" y="84087"/>
                  </a:lnTo>
                  <a:lnTo>
                    <a:pt x="105766" y="6483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79C23099-A5CB-4BC6-9115-C7E98EFEB698}"/>
                </a:ext>
              </a:extLst>
            </p:cNvPr>
            <p:cNvSpPr/>
            <p:nvPr/>
          </p:nvSpPr>
          <p:spPr>
            <a:xfrm>
              <a:off x="6253935" y="3915428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31 h 57150"/>
                <a:gd name="connsiteX2" fmla="*/ 5898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31"/>
                  </a:lnTo>
                  <a:lnTo>
                    <a:pt x="5898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FCD7EA2B-CBE2-4C0E-A933-5D7C60649062}"/>
                </a:ext>
              </a:extLst>
            </p:cNvPr>
            <p:cNvSpPr/>
            <p:nvPr/>
          </p:nvSpPr>
          <p:spPr>
            <a:xfrm>
              <a:off x="6535617" y="4693183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8CC518AD-E6E6-49CB-8695-ECA5D654AE25}"/>
                </a:ext>
              </a:extLst>
            </p:cNvPr>
            <p:cNvSpPr/>
            <p:nvPr/>
          </p:nvSpPr>
          <p:spPr>
            <a:xfrm>
              <a:off x="6513643" y="4582188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34 w 152400"/>
                <a:gd name="connsiteY1" fmla="*/ 111690 h 114300"/>
                <a:gd name="connsiteX2" fmla="*/ 152934 w 152400"/>
                <a:gd name="connsiteY2" fmla="*/ 92440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34" y="111690"/>
                  </a:lnTo>
                  <a:lnTo>
                    <a:pt x="152934" y="9244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9B9D86D-8DFF-4FAB-8E8F-37C16BF77FEC}"/>
                </a:ext>
              </a:extLst>
            </p:cNvPr>
            <p:cNvSpPr/>
            <p:nvPr/>
          </p:nvSpPr>
          <p:spPr>
            <a:xfrm>
              <a:off x="6610112" y="4686734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85 w 104775"/>
                <a:gd name="connsiteY1" fmla="*/ 84096 h 85725"/>
                <a:gd name="connsiteX2" fmla="*/ 10578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85" y="84096"/>
                  </a:lnTo>
                  <a:lnTo>
                    <a:pt x="10578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EA4C89D1-B1A6-45EC-A210-9E686FFD62E6}"/>
                </a:ext>
              </a:extLst>
            </p:cNvPr>
            <p:cNvSpPr/>
            <p:nvPr/>
          </p:nvSpPr>
          <p:spPr>
            <a:xfrm>
              <a:off x="6538580" y="4644881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98 w 57150"/>
                <a:gd name="connsiteY1" fmla="*/ 56731 h 57150"/>
                <a:gd name="connsiteX2" fmla="*/ 5899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98" y="56731"/>
                  </a:lnTo>
                  <a:lnTo>
                    <a:pt x="5899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5424964-F1AD-4C63-898A-ECAC8D20212A}"/>
                </a:ext>
              </a:extLst>
            </p:cNvPr>
            <p:cNvSpPr/>
            <p:nvPr/>
          </p:nvSpPr>
          <p:spPr>
            <a:xfrm>
              <a:off x="5982110" y="4632223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15 w 152400"/>
                <a:gd name="connsiteY1" fmla="*/ 111690 h 114300"/>
                <a:gd name="connsiteX2" fmla="*/ 152915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15" y="111690"/>
                  </a:lnTo>
                  <a:lnTo>
                    <a:pt x="152915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62E96751-EB26-4084-8955-6B8CE8534E16}"/>
                </a:ext>
              </a:extLst>
            </p:cNvPr>
            <p:cNvSpPr/>
            <p:nvPr/>
          </p:nvSpPr>
          <p:spPr>
            <a:xfrm>
              <a:off x="5960146" y="4521247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2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F000DB-2A7A-457A-8444-8D2063DD5E6A}"/>
                </a:ext>
              </a:extLst>
            </p:cNvPr>
            <p:cNvSpPr/>
            <p:nvPr/>
          </p:nvSpPr>
          <p:spPr>
            <a:xfrm>
              <a:off x="6056605" y="4625784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84 w 104775"/>
                <a:gd name="connsiteY1" fmla="*/ 84087 h 85725"/>
                <a:gd name="connsiteX2" fmla="*/ 105784 w 104775"/>
                <a:gd name="connsiteY2" fmla="*/ 6482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84" y="84087"/>
                  </a:lnTo>
                  <a:lnTo>
                    <a:pt x="105784" y="6482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110EB178-DD65-489E-BA72-055D4ED1F74D}"/>
                </a:ext>
              </a:extLst>
            </p:cNvPr>
            <p:cNvSpPr/>
            <p:nvPr/>
          </p:nvSpPr>
          <p:spPr>
            <a:xfrm>
              <a:off x="5985073" y="4583931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22 h 57150"/>
                <a:gd name="connsiteX2" fmla="*/ 58988 w 57150"/>
                <a:gd name="connsiteY2" fmla="*/ 3747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22"/>
                  </a:lnTo>
                  <a:lnTo>
                    <a:pt x="58988" y="374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C62CA41B-2669-4624-BD03-13FD7B30031C}"/>
                </a:ext>
              </a:extLst>
            </p:cNvPr>
            <p:cNvSpPr/>
            <p:nvPr/>
          </p:nvSpPr>
          <p:spPr>
            <a:xfrm>
              <a:off x="6815462" y="4042549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90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90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32914C95-8BD9-483F-BE85-6F9058639D5E}"/>
                </a:ext>
              </a:extLst>
            </p:cNvPr>
            <p:cNvSpPr/>
            <p:nvPr/>
          </p:nvSpPr>
          <p:spPr>
            <a:xfrm>
              <a:off x="6793497" y="3931564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75B795F-52AE-4A8E-8DAD-97D3BE844AAB}"/>
                </a:ext>
              </a:extLst>
            </p:cNvPr>
            <p:cNvSpPr/>
            <p:nvPr/>
          </p:nvSpPr>
          <p:spPr>
            <a:xfrm>
              <a:off x="6889957" y="4036100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85 w 104775"/>
                <a:gd name="connsiteY1" fmla="*/ 84096 h 85725"/>
                <a:gd name="connsiteX2" fmla="*/ 105785 w 104775"/>
                <a:gd name="connsiteY2" fmla="*/ 6483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85" y="84096"/>
                  </a:lnTo>
                  <a:lnTo>
                    <a:pt x="105785" y="6483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9E408480-EDC2-462B-9995-A24876048512}"/>
                </a:ext>
              </a:extLst>
            </p:cNvPr>
            <p:cNvSpPr/>
            <p:nvPr/>
          </p:nvSpPr>
          <p:spPr>
            <a:xfrm>
              <a:off x="6818434" y="3994257"/>
              <a:ext cx="57150" cy="57150"/>
            </a:xfrm>
            <a:custGeom>
              <a:avLst/>
              <a:gdLst>
                <a:gd name="connsiteX0" fmla="*/ 7144 w 57150"/>
                <a:gd name="connsiteY0" fmla="*/ 26384 h 57150"/>
                <a:gd name="connsiteX1" fmla="*/ 58978 w 57150"/>
                <a:gd name="connsiteY1" fmla="*/ 56721 h 57150"/>
                <a:gd name="connsiteX2" fmla="*/ 58978 w 57150"/>
                <a:gd name="connsiteY2" fmla="*/ 3746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84"/>
                  </a:moveTo>
                  <a:lnTo>
                    <a:pt x="58978" y="56721"/>
                  </a:lnTo>
                  <a:lnTo>
                    <a:pt x="58978" y="3746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C6FDC81-EE41-424B-936E-E51AD5B6D4F7}"/>
                </a:ext>
              </a:extLst>
            </p:cNvPr>
            <p:cNvSpPr/>
            <p:nvPr/>
          </p:nvSpPr>
          <p:spPr>
            <a:xfrm>
              <a:off x="6799031" y="4554022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80 h 114300"/>
                <a:gd name="connsiteX2" fmla="*/ 152924 w 152400"/>
                <a:gd name="connsiteY2" fmla="*/ 92430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80"/>
                  </a:lnTo>
                  <a:lnTo>
                    <a:pt x="152924" y="9243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50CFFB0B-0B3E-4186-8595-CA88A7A7B5A7}"/>
                </a:ext>
              </a:extLst>
            </p:cNvPr>
            <p:cNvSpPr/>
            <p:nvPr/>
          </p:nvSpPr>
          <p:spPr>
            <a:xfrm>
              <a:off x="6777076" y="4443037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90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90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36ECA18C-13EA-4E8F-B401-7EF6E2658CB5}"/>
                </a:ext>
              </a:extLst>
            </p:cNvPr>
            <p:cNvSpPr/>
            <p:nvPr/>
          </p:nvSpPr>
          <p:spPr>
            <a:xfrm>
              <a:off x="6873536" y="4547584"/>
              <a:ext cx="104775" cy="85725"/>
            </a:xfrm>
            <a:custGeom>
              <a:avLst/>
              <a:gdLst>
                <a:gd name="connsiteX0" fmla="*/ 7144 w 104775"/>
                <a:gd name="connsiteY0" fmla="*/ 26384 h 85725"/>
                <a:gd name="connsiteX1" fmla="*/ 105775 w 104775"/>
                <a:gd name="connsiteY1" fmla="*/ 84086 h 85725"/>
                <a:gd name="connsiteX2" fmla="*/ 105775 w 104775"/>
                <a:gd name="connsiteY2" fmla="*/ 6482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84"/>
                  </a:moveTo>
                  <a:lnTo>
                    <a:pt x="105775" y="84086"/>
                  </a:lnTo>
                  <a:lnTo>
                    <a:pt x="105775" y="6482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799AA85-7176-4AEC-B8D4-26A42D5DF294}"/>
                </a:ext>
              </a:extLst>
            </p:cNvPr>
            <p:cNvSpPr/>
            <p:nvPr/>
          </p:nvSpPr>
          <p:spPr>
            <a:xfrm>
              <a:off x="6802003" y="4505731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21 h 57150"/>
                <a:gd name="connsiteX2" fmla="*/ 5898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21"/>
                  </a:lnTo>
                  <a:lnTo>
                    <a:pt x="5898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2E6502FE-EF42-4CCB-8963-E96897EDCAA5}"/>
                </a:ext>
              </a:extLst>
            </p:cNvPr>
            <p:cNvSpPr/>
            <p:nvPr/>
          </p:nvSpPr>
          <p:spPr>
            <a:xfrm>
              <a:off x="5990759" y="4283884"/>
              <a:ext cx="142875" cy="200025"/>
            </a:xfrm>
            <a:custGeom>
              <a:avLst/>
              <a:gdLst>
                <a:gd name="connsiteX0" fmla="*/ 7144 w 142875"/>
                <a:gd name="connsiteY0" fmla="*/ 7144 h 200025"/>
                <a:gd name="connsiteX1" fmla="*/ 11316 w 142875"/>
                <a:gd name="connsiteY1" fmla="*/ 129150 h 200025"/>
                <a:gd name="connsiteX2" fmla="*/ 144942 w 142875"/>
                <a:gd name="connsiteY2" fmla="*/ 201178 h 200025"/>
                <a:gd name="connsiteX3" fmla="*/ 140770 w 142875"/>
                <a:gd name="connsiteY3" fmla="*/ 7918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00025">
                  <a:moveTo>
                    <a:pt x="7144" y="7144"/>
                  </a:moveTo>
                  <a:lnTo>
                    <a:pt x="11316" y="129150"/>
                  </a:lnTo>
                  <a:lnTo>
                    <a:pt x="144942" y="201178"/>
                  </a:lnTo>
                  <a:lnTo>
                    <a:pt x="140770" y="79182"/>
                  </a:lnTo>
                  <a:close/>
                </a:path>
              </a:pathLst>
            </a:custGeom>
            <a:solidFill>
              <a:srgbClr val="09A8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75F284DB-8000-4A5B-83DA-5D6F5FE7CB60}"/>
                </a:ext>
              </a:extLst>
            </p:cNvPr>
            <p:cNvSpPr/>
            <p:nvPr/>
          </p:nvSpPr>
          <p:spPr>
            <a:xfrm>
              <a:off x="5969928" y="4275569"/>
              <a:ext cx="161925" cy="200025"/>
            </a:xfrm>
            <a:custGeom>
              <a:avLst/>
              <a:gdLst>
                <a:gd name="connsiteX0" fmla="*/ 7144 w 161925"/>
                <a:gd name="connsiteY0" fmla="*/ 123044 h 200025"/>
                <a:gd name="connsiteX1" fmla="*/ 140770 w 161925"/>
                <a:gd name="connsiteY1" fmla="*/ 195081 h 200025"/>
                <a:gd name="connsiteX2" fmla="*/ 162011 w 161925"/>
                <a:gd name="connsiteY2" fmla="*/ 79181 h 200025"/>
                <a:gd name="connsiteX3" fmla="*/ 28385 w 161925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200025">
                  <a:moveTo>
                    <a:pt x="7144" y="123044"/>
                  </a:moveTo>
                  <a:lnTo>
                    <a:pt x="140770" y="195081"/>
                  </a:lnTo>
                  <a:lnTo>
                    <a:pt x="162011" y="79181"/>
                  </a:lnTo>
                  <a:lnTo>
                    <a:pt x="28385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AB051CFC-F4AE-4A52-BF38-BC7C21B6937E}"/>
                </a:ext>
              </a:extLst>
            </p:cNvPr>
            <p:cNvSpPr/>
            <p:nvPr/>
          </p:nvSpPr>
          <p:spPr>
            <a:xfrm>
              <a:off x="6559506" y="3779849"/>
              <a:ext cx="142875" cy="228600"/>
            </a:xfrm>
            <a:custGeom>
              <a:avLst/>
              <a:gdLst>
                <a:gd name="connsiteX0" fmla="*/ 7144 w 142875"/>
                <a:gd name="connsiteY0" fmla="*/ 126121 h 228600"/>
                <a:gd name="connsiteX1" fmla="*/ 117777 w 142875"/>
                <a:gd name="connsiteY1" fmla="*/ 230057 h 228600"/>
                <a:gd name="connsiteX2" fmla="*/ 145104 w 142875"/>
                <a:gd name="connsiteY2" fmla="*/ 111081 h 228600"/>
                <a:gd name="connsiteX3" fmla="*/ 34461 w 142875"/>
                <a:gd name="connsiteY3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28600">
                  <a:moveTo>
                    <a:pt x="7144" y="126121"/>
                  </a:moveTo>
                  <a:lnTo>
                    <a:pt x="117777" y="230057"/>
                  </a:lnTo>
                  <a:lnTo>
                    <a:pt x="145104" y="111081"/>
                  </a:lnTo>
                  <a:lnTo>
                    <a:pt x="34461" y="71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CBC37D10-2126-49BB-A64A-E5BBA0EC92C6}"/>
                </a:ext>
              </a:extLst>
            </p:cNvPr>
            <p:cNvSpPr/>
            <p:nvPr/>
          </p:nvSpPr>
          <p:spPr>
            <a:xfrm>
              <a:off x="6539056" y="3771915"/>
              <a:ext cx="171450" cy="219075"/>
            </a:xfrm>
            <a:custGeom>
              <a:avLst/>
              <a:gdLst>
                <a:gd name="connsiteX0" fmla="*/ 7144 w 171450"/>
                <a:gd name="connsiteY0" fmla="*/ 113700 h 219075"/>
                <a:gd name="connsiteX1" fmla="*/ 117777 w 171450"/>
                <a:gd name="connsiteY1" fmla="*/ 217646 h 219075"/>
                <a:gd name="connsiteX2" fmla="*/ 168087 w 171450"/>
                <a:gd name="connsiteY2" fmla="*/ 111090 h 219075"/>
                <a:gd name="connsiteX3" fmla="*/ 57455 w 17145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19075">
                  <a:moveTo>
                    <a:pt x="7144" y="113700"/>
                  </a:moveTo>
                  <a:lnTo>
                    <a:pt x="117777" y="217646"/>
                  </a:lnTo>
                  <a:lnTo>
                    <a:pt x="168087" y="111090"/>
                  </a:lnTo>
                  <a:lnTo>
                    <a:pt x="57455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44E8C528-D6BE-45A6-A294-2FC85C9E68E6}"/>
                </a:ext>
              </a:extLst>
            </p:cNvPr>
            <p:cNvSpPr/>
            <p:nvPr/>
          </p:nvSpPr>
          <p:spPr>
            <a:xfrm>
              <a:off x="5555421" y="3952471"/>
              <a:ext cx="200025" cy="142875"/>
            </a:xfrm>
            <a:custGeom>
              <a:avLst/>
              <a:gdLst>
                <a:gd name="connsiteX0" fmla="*/ 129975 w 200025"/>
                <a:gd name="connsiteY0" fmla="*/ 98631 h 142875"/>
                <a:gd name="connsiteX1" fmla="*/ 79188 w 200025"/>
                <a:gd name="connsiteY1" fmla="*/ 54045 h 142875"/>
                <a:gd name="connsiteX2" fmla="*/ 23772 w 200025"/>
                <a:gd name="connsiteY2" fmla="*/ 22955 h 142875"/>
                <a:gd name="connsiteX3" fmla="*/ 22858 w 200025"/>
                <a:gd name="connsiteY3" fmla="*/ 23060 h 142875"/>
                <a:gd name="connsiteX4" fmla="*/ 18743 w 200025"/>
                <a:gd name="connsiteY4" fmla="*/ 64465 h 142875"/>
                <a:gd name="connsiteX5" fmla="*/ 153893 w 200025"/>
                <a:gd name="connsiteY5" fmla="*/ 126778 h 142875"/>
                <a:gd name="connsiteX6" fmla="*/ 159417 w 200025"/>
                <a:gd name="connsiteY6" fmla="*/ 118796 h 142875"/>
                <a:gd name="connsiteX7" fmla="*/ 161122 w 200025"/>
                <a:gd name="connsiteY7" fmla="*/ 116205 h 142875"/>
                <a:gd name="connsiteX8" fmla="*/ 163428 w 200025"/>
                <a:gd name="connsiteY8" fmla="*/ 112528 h 142875"/>
                <a:gd name="connsiteX9" fmla="*/ 167133 w 200025"/>
                <a:gd name="connsiteY9" fmla="*/ 106318 h 142875"/>
                <a:gd name="connsiteX10" fmla="*/ 169142 w 200025"/>
                <a:gd name="connsiteY10" fmla="*/ 102689 h 142875"/>
                <a:gd name="connsiteX11" fmla="*/ 196632 w 200025"/>
                <a:gd name="connsiteY11" fmla="*/ 13602 h 142875"/>
                <a:gd name="connsiteX12" fmla="*/ 172019 w 200025"/>
                <a:gd name="connsiteY12" fmla="*/ 7144 h 142875"/>
                <a:gd name="connsiteX13" fmla="*/ 129975 w 200025"/>
                <a:gd name="connsiteY13" fmla="*/ 9863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42875">
                  <a:moveTo>
                    <a:pt x="129975" y="98631"/>
                  </a:moveTo>
                  <a:cubicBezTo>
                    <a:pt x="129975" y="98631"/>
                    <a:pt x="101934" y="73990"/>
                    <a:pt x="79188" y="54045"/>
                  </a:cubicBezTo>
                  <a:cubicBezTo>
                    <a:pt x="58986" y="36328"/>
                    <a:pt x="36202" y="21269"/>
                    <a:pt x="23772" y="22955"/>
                  </a:cubicBezTo>
                  <a:cubicBezTo>
                    <a:pt x="23477" y="23003"/>
                    <a:pt x="23124" y="22974"/>
                    <a:pt x="22858" y="23060"/>
                  </a:cubicBezTo>
                  <a:cubicBezTo>
                    <a:pt x="14294" y="24879"/>
                    <a:pt x="-5403" y="40796"/>
                    <a:pt x="18743" y="64465"/>
                  </a:cubicBezTo>
                  <a:cubicBezTo>
                    <a:pt x="42879" y="88116"/>
                    <a:pt x="124251" y="167535"/>
                    <a:pt x="153893" y="126778"/>
                  </a:cubicBezTo>
                  <a:cubicBezTo>
                    <a:pt x="155798" y="124130"/>
                    <a:pt x="157665" y="121453"/>
                    <a:pt x="159417" y="118796"/>
                  </a:cubicBezTo>
                  <a:cubicBezTo>
                    <a:pt x="160017" y="117958"/>
                    <a:pt x="160560" y="117072"/>
                    <a:pt x="161122" y="116205"/>
                  </a:cubicBezTo>
                  <a:cubicBezTo>
                    <a:pt x="161913" y="114986"/>
                    <a:pt x="162656" y="113776"/>
                    <a:pt x="163428" y="112528"/>
                  </a:cubicBezTo>
                  <a:cubicBezTo>
                    <a:pt x="164723" y="110442"/>
                    <a:pt x="165961" y="108366"/>
                    <a:pt x="167133" y="106318"/>
                  </a:cubicBezTo>
                  <a:cubicBezTo>
                    <a:pt x="167838" y="105080"/>
                    <a:pt x="168523" y="103880"/>
                    <a:pt x="169142" y="102689"/>
                  </a:cubicBezTo>
                  <a:cubicBezTo>
                    <a:pt x="174267" y="93383"/>
                    <a:pt x="196470" y="14650"/>
                    <a:pt x="196632" y="13602"/>
                  </a:cubicBezTo>
                  <a:lnTo>
                    <a:pt x="172019" y="7144"/>
                  </a:lnTo>
                  <a:lnTo>
                    <a:pt x="129975" y="98631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0CB4C3DC-3C58-4499-913C-C6AB9B4FAF22}"/>
                </a:ext>
              </a:extLst>
            </p:cNvPr>
            <p:cNvSpPr/>
            <p:nvPr/>
          </p:nvSpPr>
          <p:spPr>
            <a:xfrm>
              <a:off x="5708849" y="3896393"/>
              <a:ext cx="57150" cy="76200"/>
            </a:xfrm>
            <a:custGeom>
              <a:avLst/>
              <a:gdLst>
                <a:gd name="connsiteX0" fmla="*/ 43985 w 57150"/>
                <a:gd name="connsiteY0" fmla="*/ 16340 h 76200"/>
                <a:gd name="connsiteX1" fmla="*/ 41023 w 57150"/>
                <a:gd name="connsiteY1" fmla="*/ 25408 h 76200"/>
                <a:gd name="connsiteX2" fmla="*/ 45643 w 57150"/>
                <a:gd name="connsiteY2" fmla="*/ 37209 h 76200"/>
                <a:gd name="connsiteX3" fmla="*/ 40242 w 57150"/>
                <a:gd name="connsiteY3" fmla="*/ 45286 h 76200"/>
                <a:gd name="connsiteX4" fmla="*/ 33993 w 57150"/>
                <a:gd name="connsiteY4" fmla="*/ 35590 h 76200"/>
                <a:gd name="connsiteX5" fmla="*/ 32641 w 57150"/>
                <a:gd name="connsiteY5" fmla="*/ 12901 h 76200"/>
                <a:gd name="connsiteX6" fmla="*/ 23897 w 57150"/>
                <a:gd name="connsiteY6" fmla="*/ 10139 h 76200"/>
                <a:gd name="connsiteX7" fmla="*/ 7866 w 57150"/>
                <a:gd name="connsiteY7" fmla="*/ 27522 h 76200"/>
                <a:gd name="connsiteX8" fmla="*/ 17715 w 57150"/>
                <a:gd name="connsiteY8" fmla="*/ 65136 h 76200"/>
                <a:gd name="connsiteX9" fmla="*/ 42671 w 57150"/>
                <a:gd name="connsiteY9" fmla="*/ 71461 h 76200"/>
                <a:gd name="connsiteX10" fmla="*/ 44337 w 57150"/>
                <a:gd name="connsiteY10" fmla="*/ 64775 h 76200"/>
                <a:gd name="connsiteX11" fmla="*/ 55730 w 57150"/>
                <a:gd name="connsiteY11" fmla="*/ 43448 h 76200"/>
                <a:gd name="connsiteX12" fmla="*/ 54196 w 57150"/>
                <a:gd name="connsiteY12" fmla="*/ 32580 h 76200"/>
                <a:gd name="connsiteX13" fmla="*/ 43985 w 57150"/>
                <a:gd name="connsiteY13" fmla="*/ 163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43985" y="16340"/>
                  </a:moveTo>
                  <a:cubicBezTo>
                    <a:pt x="41042" y="17340"/>
                    <a:pt x="39375" y="22160"/>
                    <a:pt x="41023" y="25408"/>
                  </a:cubicBezTo>
                  <a:cubicBezTo>
                    <a:pt x="41604" y="26513"/>
                    <a:pt x="45643" y="37209"/>
                    <a:pt x="45643" y="37209"/>
                  </a:cubicBezTo>
                  <a:cubicBezTo>
                    <a:pt x="45643" y="37209"/>
                    <a:pt x="42499" y="44524"/>
                    <a:pt x="40242" y="45286"/>
                  </a:cubicBezTo>
                  <a:cubicBezTo>
                    <a:pt x="39670" y="45467"/>
                    <a:pt x="34775" y="39809"/>
                    <a:pt x="33993" y="35590"/>
                  </a:cubicBezTo>
                  <a:cubicBezTo>
                    <a:pt x="32603" y="28456"/>
                    <a:pt x="32641" y="12901"/>
                    <a:pt x="32641" y="12901"/>
                  </a:cubicBezTo>
                  <a:cubicBezTo>
                    <a:pt x="32641" y="12901"/>
                    <a:pt x="32717" y="2052"/>
                    <a:pt x="23897" y="10139"/>
                  </a:cubicBezTo>
                  <a:cubicBezTo>
                    <a:pt x="15048" y="18159"/>
                    <a:pt x="11867" y="17378"/>
                    <a:pt x="7866" y="27522"/>
                  </a:cubicBezTo>
                  <a:cubicBezTo>
                    <a:pt x="3875" y="37714"/>
                    <a:pt x="17715" y="49916"/>
                    <a:pt x="17715" y="65136"/>
                  </a:cubicBezTo>
                  <a:lnTo>
                    <a:pt x="42671" y="71461"/>
                  </a:lnTo>
                  <a:lnTo>
                    <a:pt x="44337" y="64775"/>
                  </a:lnTo>
                  <a:cubicBezTo>
                    <a:pt x="44337" y="64775"/>
                    <a:pt x="54596" y="48934"/>
                    <a:pt x="55730" y="43448"/>
                  </a:cubicBezTo>
                  <a:cubicBezTo>
                    <a:pt x="56797" y="37924"/>
                    <a:pt x="54196" y="32580"/>
                    <a:pt x="54196" y="32580"/>
                  </a:cubicBezTo>
                  <a:lnTo>
                    <a:pt x="43985" y="16340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4C27F58C-DF0B-499E-9611-547BFC6F501D}"/>
                </a:ext>
              </a:extLst>
            </p:cNvPr>
            <p:cNvSpPr/>
            <p:nvPr/>
          </p:nvSpPr>
          <p:spPr>
            <a:xfrm>
              <a:off x="5434997" y="4581918"/>
              <a:ext cx="323850" cy="209550"/>
            </a:xfrm>
            <a:custGeom>
              <a:avLst/>
              <a:gdLst>
                <a:gd name="connsiteX0" fmla="*/ 308093 w 323850"/>
                <a:gd name="connsiteY0" fmla="*/ 107855 h 209550"/>
                <a:gd name="connsiteX1" fmla="*/ 134633 w 323850"/>
                <a:gd name="connsiteY1" fmla="*/ 10395 h 209550"/>
                <a:gd name="connsiteX2" fmla="*/ 109726 w 323850"/>
                <a:gd name="connsiteY2" fmla="*/ 10414 h 209550"/>
                <a:gd name="connsiteX3" fmla="*/ 20057 w 323850"/>
                <a:gd name="connsiteY3" fmla="*/ 60992 h 209550"/>
                <a:gd name="connsiteX4" fmla="*/ 20105 w 323850"/>
                <a:gd name="connsiteY4" fmla="*/ 105245 h 209550"/>
                <a:gd name="connsiteX5" fmla="*/ 193555 w 323850"/>
                <a:gd name="connsiteY5" fmla="*/ 202715 h 209550"/>
                <a:gd name="connsiteX6" fmla="*/ 218463 w 323850"/>
                <a:gd name="connsiteY6" fmla="*/ 202686 h 209550"/>
                <a:gd name="connsiteX7" fmla="*/ 308131 w 323850"/>
                <a:gd name="connsiteY7" fmla="*/ 152108 h 209550"/>
                <a:gd name="connsiteX8" fmla="*/ 308093 w 323850"/>
                <a:gd name="connsiteY8" fmla="*/ 10785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09550">
                  <a:moveTo>
                    <a:pt x="308093" y="107855"/>
                  </a:moveTo>
                  <a:lnTo>
                    <a:pt x="134633" y="10395"/>
                  </a:lnTo>
                  <a:cubicBezTo>
                    <a:pt x="126890" y="6052"/>
                    <a:pt x="117450" y="6062"/>
                    <a:pt x="109726" y="10414"/>
                  </a:cubicBezTo>
                  <a:lnTo>
                    <a:pt x="20057" y="60992"/>
                  </a:lnTo>
                  <a:cubicBezTo>
                    <a:pt x="2827" y="70717"/>
                    <a:pt x="2836" y="95549"/>
                    <a:pt x="20105" y="105245"/>
                  </a:cubicBezTo>
                  <a:lnTo>
                    <a:pt x="193555" y="202715"/>
                  </a:lnTo>
                  <a:cubicBezTo>
                    <a:pt x="201299" y="207058"/>
                    <a:pt x="210738" y="207048"/>
                    <a:pt x="218463" y="202686"/>
                  </a:cubicBezTo>
                  <a:lnTo>
                    <a:pt x="308131" y="152108"/>
                  </a:lnTo>
                  <a:cubicBezTo>
                    <a:pt x="325372" y="142383"/>
                    <a:pt x="325343" y="117561"/>
                    <a:pt x="308093" y="107855"/>
                  </a:cubicBez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468F54B-1029-4D7E-B132-6FC3E6B842E1}"/>
                </a:ext>
              </a:extLst>
            </p:cNvPr>
            <p:cNvSpPr/>
            <p:nvPr/>
          </p:nvSpPr>
          <p:spPr>
            <a:xfrm>
              <a:off x="5522834" y="4327948"/>
              <a:ext cx="104775" cy="352425"/>
            </a:xfrm>
            <a:custGeom>
              <a:avLst/>
              <a:gdLst>
                <a:gd name="connsiteX0" fmla="*/ 11535 w 104775"/>
                <a:gd name="connsiteY0" fmla="*/ 19639 h 352425"/>
                <a:gd name="connsiteX1" fmla="*/ 34604 w 104775"/>
                <a:gd name="connsiteY1" fmla="*/ 134244 h 352425"/>
                <a:gd name="connsiteX2" fmla="*/ 17459 w 104775"/>
                <a:gd name="connsiteY2" fmla="*/ 219473 h 352425"/>
                <a:gd name="connsiteX3" fmla="*/ 7144 w 104775"/>
                <a:gd name="connsiteY3" fmla="*/ 304770 h 352425"/>
                <a:gd name="connsiteX4" fmla="*/ 30032 w 104775"/>
                <a:gd name="connsiteY4" fmla="*/ 329364 h 352425"/>
                <a:gd name="connsiteX5" fmla="*/ 57417 w 104775"/>
                <a:gd name="connsiteY5" fmla="*/ 349404 h 352425"/>
                <a:gd name="connsiteX6" fmla="*/ 65942 w 104775"/>
                <a:gd name="connsiteY6" fmla="*/ 335574 h 352425"/>
                <a:gd name="connsiteX7" fmla="*/ 47692 w 104775"/>
                <a:gd name="connsiteY7" fmla="*/ 296902 h 352425"/>
                <a:gd name="connsiteX8" fmla="*/ 90316 w 104775"/>
                <a:gd name="connsiteY8" fmla="*/ 110136 h 352425"/>
                <a:gd name="connsiteX9" fmla="*/ 100060 w 104775"/>
                <a:gd name="connsiteY9" fmla="*/ 19630 h 352425"/>
                <a:gd name="connsiteX10" fmla="*/ 11535 w 104775"/>
                <a:gd name="connsiteY10" fmla="*/ 1963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352425">
                  <a:moveTo>
                    <a:pt x="11535" y="19639"/>
                  </a:moveTo>
                  <a:cubicBezTo>
                    <a:pt x="11535" y="19639"/>
                    <a:pt x="34604" y="105336"/>
                    <a:pt x="34604" y="134244"/>
                  </a:cubicBezTo>
                  <a:cubicBezTo>
                    <a:pt x="34604" y="155980"/>
                    <a:pt x="18526" y="170715"/>
                    <a:pt x="17459" y="219473"/>
                  </a:cubicBezTo>
                  <a:cubicBezTo>
                    <a:pt x="16402" y="268222"/>
                    <a:pt x="15783" y="294759"/>
                    <a:pt x="7144" y="304770"/>
                  </a:cubicBezTo>
                  <a:cubicBezTo>
                    <a:pt x="7144" y="304770"/>
                    <a:pt x="19250" y="317257"/>
                    <a:pt x="30032" y="329364"/>
                  </a:cubicBezTo>
                  <a:cubicBezTo>
                    <a:pt x="37672" y="337936"/>
                    <a:pt x="44710" y="359834"/>
                    <a:pt x="57417" y="349404"/>
                  </a:cubicBezTo>
                  <a:cubicBezTo>
                    <a:pt x="61170" y="346337"/>
                    <a:pt x="70352" y="337584"/>
                    <a:pt x="65942" y="335574"/>
                  </a:cubicBezTo>
                  <a:cubicBezTo>
                    <a:pt x="56169" y="331135"/>
                    <a:pt x="49321" y="310752"/>
                    <a:pt x="47692" y="296902"/>
                  </a:cubicBezTo>
                  <a:cubicBezTo>
                    <a:pt x="45625" y="279443"/>
                    <a:pt x="90945" y="153589"/>
                    <a:pt x="90316" y="110136"/>
                  </a:cubicBezTo>
                  <a:cubicBezTo>
                    <a:pt x="90202" y="102049"/>
                    <a:pt x="103042" y="25411"/>
                    <a:pt x="100060" y="19630"/>
                  </a:cubicBezTo>
                  <a:cubicBezTo>
                    <a:pt x="87078" y="-5669"/>
                    <a:pt x="24336" y="14448"/>
                    <a:pt x="11535" y="19639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82FA11D9-7C22-416F-B277-6AAC465EB45A}"/>
                </a:ext>
              </a:extLst>
            </p:cNvPr>
            <p:cNvSpPr/>
            <p:nvPr/>
          </p:nvSpPr>
          <p:spPr>
            <a:xfrm>
              <a:off x="5514907" y="4618745"/>
              <a:ext cx="114300" cy="85725"/>
            </a:xfrm>
            <a:custGeom>
              <a:avLst/>
              <a:gdLst>
                <a:gd name="connsiteX0" fmla="*/ 111264 w 114300"/>
                <a:gd name="connsiteY0" fmla="*/ 50378 h 85725"/>
                <a:gd name="connsiteX1" fmla="*/ 73869 w 114300"/>
                <a:gd name="connsiteY1" fmla="*/ 44777 h 85725"/>
                <a:gd name="connsiteX2" fmla="*/ 49951 w 114300"/>
                <a:gd name="connsiteY2" fmla="*/ 51921 h 85725"/>
                <a:gd name="connsiteX3" fmla="*/ 18909 w 114300"/>
                <a:gd name="connsiteY3" fmla="*/ 7144 h 85725"/>
                <a:gd name="connsiteX4" fmla="*/ 8803 w 114300"/>
                <a:gd name="connsiteY4" fmla="*/ 41529 h 85725"/>
                <a:gd name="connsiteX5" fmla="*/ 14080 w 114300"/>
                <a:gd name="connsiteY5" fmla="*/ 79810 h 85725"/>
                <a:gd name="connsiteX6" fmla="*/ 21996 w 114300"/>
                <a:gd name="connsiteY6" fmla="*/ 81477 h 85725"/>
                <a:gd name="connsiteX7" fmla="*/ 22329 w 114300"/>
                <a:gd name="connsiteY7" fmla="*/ 49787 h 85725"/>
                <a:gd name="connsiteX8" fmla="*/ 51123 w 114300"/>
                <a:gd name="connsiteY8" fmla="*/ 76105 h 85725"/>
                <a:gd name="connsiteX9" fmla="*/ 67944 w 114300"/>
                <a:gd name="connsiteY9" fmla="*/ 81991 h 85725"/>
                <a:gd name="connsiteX10" fmla="*/ 113845 w 114300"/>
                <a:gd name="connsiteY10" fmla="*/ 55331 h 85725"/>
                <a:gd name="connsiteX11" fmla="*/ 111264 w 114300"/>
                <a:gd name="connsiteY11" fmla="*/ 5037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11264" y="50378"/>
                  </a:moveTo>
                  <a:cubicBezTo>
                    <a:pt x="93547" y="45225"/>
                    <a:pt x="73869" y="44777"/>
                    <a:pt x="73869" y="44777"/>
                  </a:cubicBezTo>
                  <a:cubicBezTo>
                    <a:pt x="73869" y="44777"/>
                    <a:pt x="68715" y="67304"/>
                    <a:pt x="49951" y="51921"/>
                  </a:cubicBezTo>
                  <a:cubicBezTo>
                    <a:pt x="32349" y="37472"/>
                    <a:pt x="29225" y="11725"/>
                    <a:pt x="18909" y="7144"/>
                  </a:cubicBezTo>
                  <a:cubicBezTo>
                    <a:pt x="18766" y="7182"/>
                    <a:pt x="1898" y="14545"/>
                    <a:pt x="8803" y="41529"/>
                  </a:cubicBezTo>
                  <a:cubicBezTo>
                    <a:pt x="13937" y="61579"/>
                    <a:pt x="14299" y="80724"/>
                    <a:pt x="14080" y="79810"/>
                  </a:cubicBezTo>
                  <a:cubicBezTo>
                    <a:pt x="14080" y="79810"/>
                    <a:pt x="17014" y="84125"/>
                    <a:pt x="21996" y="81477"/>
                  </a:cubicBezTo>
                  <a:lnTo>
                    <a:pt x="22329" y="49787"/>
                  </a:lnTo>
                  <a:cubicBezTo>
                    <a:pt x="22329" y="49787"/>
                    <a:pt x="39893" y="61474"/>
                    <a:pt x="51123" y="76105"/>
                  </a:cubicBezTo>
                  <a:cubicBezTo>
                    <a:pt x="55190" y="81401"/>
                    <a:pt x="61296" y="82610"/>
                    <a:pt x="67944" y="81991"/>
                  </a:cubicBezTo>
                  <a:cubicBezTo>
                    <a:pt x="95928" y="79381"/>
                    <a:pt x="112998" y="56798"/>
                    <a:pt x="113845" y="55331"/>
                  </a:cubicBezTo>
                  <a:cubicBezTo>
                    <a:pt x="115045" y="53254"/>
                    <a:pt x="113464" y="51025"/>
                    <a:pt x="111264" y="50378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D0D68302-77D9-4D9C-AFA4-86DB1A031FB9}"/>
                </a:ext>
              </a:extLst>
            </p:cNvPr>
            <p:cNvSpPr/>
            <p:nvPr/>
          </p:nvSpPr>
          <p:spPr>
            <a:xfrm>
              <a:off x="5591014" y="4369341"/>
              <a:ext cx="104775" cy="352425"/>
            </a:xfrm>
            <a:custGeom>
              <a:avLst/>
              <a:gdLst>
                <a:gd name="connsiteX0" fmla="*/ 11535 w 104775"/>
                <a:gd name="connsiteY0" fmla="*/ 19632 h 352425"/>
                <a:gd name="connsiteX1" fmla="*/ 34595 w 104775"/>
                <a:gd name="connsiteY1" fmla="*/ 134247 h 352425"/>
                <a:gd name="connsiteX2" fmla="*/ 17459 w 104775"/>
                <a:gd name="connsiteY2" fmla="*/ 219476 h 352425"/>
                <a:gd name="connsiteX3" fmla="*/ 7144 w 104775"/>
                <a:gd name="connsiteY3" fmla="*/ 304773 h 352425"/>
                <a:gd name="connsiteX4" fmla="*/ 30032 w 104775"/>
                <a:gd name="connsiteY4" fmla="*/ 329366 h 352425"/>
                <a:gd name="connsiteX5" fmla="*/ 57417 w 104775"/>
                <a:gd name="connsiteY5" fmla="*/ 349407 h 352425"/>
                <a:gd name="connsiteX6" fmla="*/ 65951 w 104775"/>
                <a:gd name="connsiteY6" fmla="*/ 335567 h 352425"/>
                <a:gd name="connsiteX7" fmla="*/ 47683 w 104775"/>
                <a:gd name="connsiteY7" fmla="*/ 296905 h 352425"/>
                <a:gd name="connsiteX8" fmla="*/ 90326 w 104775"/>
                <a:gd name="connsiteY8" fmla="*/ 110139 h 352425"/>
                <a:gd name="connsiteX9" fmla="*/ 100060 w 104775"/>
                <a:gd name="connsiteY9" fmla="*/ 19623 h 352425"/>
                <a:gd name="connsiteX10" fmla="*/ 11535 w 104775"/>
                <a:gd name="connsiteY10" fmla="*/ 196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352425">
                  <a:moveTo>
                    <a:pt x="11535" y="19632"/>
                  </a:moveTo>
                  <a:cubicBezTo>
                    <a:pt x="11535" y="19632"/>
                    <a:pt x="34595" y="105338"/>
                    <a:pt x="34595" y="134247"/>
                  </a:cubicBezTo>
                  <a:cubicBezTo>
                    <a:pt x="34595" y="155973"/>
                    <a:pt x="18517" y="170718"/>
                    <a:pt x="17459" y="219476"/>
                  </a:cubicBezTo>
                  <a:cubicBezTo>
                    <a:pt x="16402" y="268225"/>
                    <a:pt x="15783" y="294762"/>
                    <a:pt x="7144" y="304773"/>
                  </a:cubicBezTo>
                  <a:cubicBezTo>
                    <a:pt x="7144" y="304773"/>
                    <a:pt x="19260" y="317260"/>
                    <a:pt x="30032" y="329366"/>
                  </a:cubicBezTo>
                  <a:cubicBezTo>
                    <a:pt x="37672" y="337939"/>
                    <a:pt x="44711" y="359827"/>
                    <a:pt x="57417" y="349407"/>
                  </a:cubicBezTo>
                  <a:cubicBezTo>
                    <a:pt x="61170" y="346330"/>
                    <a:pt x="70361" y="337577"/>
                    <a:pt x="65951" y="335567"/>
                  </a:cubicBezTo>
                  <a:cubicBezTo>
                    <a:pt x="56169" y="331138"/>
                    <a:pt x="49321" y="310754"/>
                    <a:pt x="47683" y="296905"/>
                  </a:cubicBezTo>
                  <a:cubicBezTo>
                    <a:pt x="45615" y="279446"/>
                    <a:pt x="90945" y="153582"/>
                    <a:pt x="90326" y="110139"/>
                  </a:cubicBezTo>
                  <a:cubicBezTo>
                    <a:pt x="90202" y="102052"/>
                    <a:pt x="103041" y="25414"/>
                    <a:pt x="100060" y="19623"/>
                  </a:cubicBezTo>
                  <a:cubicBezTo>
                    <a:pt x="87078" y="-5666"/>
                    <a:pt x="24336" y="14451"/>
                    <a:pt x="11535" y="19632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A1FCCE63-581C-45E9-B2F2-F04426B4917A}"/>
                </a:ext>
              </a:extLst>
            </p:cNvPr>
            <p:cNvSpPr/>
            <p:nvPr/>
          </p:nvSpPr>
          <p:spPr>
            <a:xfrm>
              <a:off x="5583090" y="4660140"/>
              <a:ext cx="114300" cy="85725"/>
            </a:xfrm>
            <a:custGeom>
              <a:avLst/>
              <a:gdLst>
                <a:gd name="connsiteX0" fmla="*/ 111270 w 114300"/>
                <a:gd name="connsiteY0" fmla="*/ 50378 h 85725"/>
                <a:gd name="connsiteX1" fmla="*/ 73875 w 114300"/>
                <a:gd name="connsiteY1" fmla="*/ 44777 h 85725"/>
                <a:gd name="connsiteX2" fmla="*/ 49957 w 114300"/>
                <a:gd name="connsiteY2" fmla="*/ 51921 h 85725"/>
                <a:gd name="connsiteX3" fmla="*/ 18915 w 114300"/>
                <a:gd name="connsiteY3" fmla="*/ 7144 h 85725"/>
                <a:gd name="connsiteX4" fmla="*/ 8800 w 114300"/>
                <a:gd name="connsiteY4" fmla="*/ 41538 h 85725"/>
                <a:gd name="connsiteX5" fmla="*/ 14086 w 114300"/>
                <a:gd name="connsiteY5" fmla="*/ 79810 h 85725"/>
                <a:gd name="connsiteX6" fmla="*/ 21992 w 114300"/>
                <a:gd name="connsiteY6" fmla="*/ 81477 h 85725"/>
                <a:gd name="connsiteX7" fmla="*/ 22325 w 114300"/>
                <a:gd name="connsiteY7" fmla="*/ 49797 h 85725"/>
                <a:gd name="connsiteX8" fmla="*/ 51120 w 114300"/>
                <a:gd name="connsiteY8" fmla="*/ 76114 h 85725"/>
                <a:gd name="connsiteX9" fmla="*/ 67941 w 114300"/>
                <a:gd name="connsiteY9" fmla="*/ 81991 h 85725"/>
                <a:gd name="connsiteX10" fmla="*/ 113851 w 114300"/>
                <a:gd name="connsiteY10" fmla="*/ 55331 h 85725"/>
                <a:gd name="connsiteX11" fmla="*/ 111270 w 114300"/>
                <a:gd name="connsiteY11" fmla="*/ 5037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11270" y="50378"/>
                  </a:moveTo>
                  <a:cubicBezTo>
                    <a:pt x="93544" y="45225"/>
                    <a:pt x="73875" y="44777"/>
                    <a:pt x="73875" y="44777"/>
                  </a:cubicBezTo>
                  <a:cubicBezTo>
                    <a:pt x="73875" y="44777"/>
                    <a:pt x="68703" y="67313"/>
                    <a:pt x="49957" y="51921"/>
                  </a:cubicBezTo>
                  <a:cubicBezTo>
                    <a:pt x="32346" y="37471"/>
                    <a:pt x="29221" y="11725"/>
                    <a:pt x="18915" y="7144"/>
                  </a:cubicBezTo>
                  <a:cubicBezTo>
                    <a:pt x="18763" y="7182"/>
                    <a:pt x="1904" y="14545"/>
                    <a:pt x="8800" y="41538"/>
                  </a:cubicBezTo>
                  <a:cubicBezTo>
                    <a:pt x="13934" y="61589"/>
                    <a:pt x="14305" y="80734"/>
                    <a:pt x="14086" y="79810"/>
                  </a:cubicBezTo>
                  <a:cubicBezTo>
                    <a:pt x="14086" y="79810"/>
                    <a:pt x="17020" y="84125"/>
                    <a:pt x="21992" y="81477"/>
                  </a:cubicBezTo>
                  <a:lnTo>
                    <a:pt x="22325" y="49797"/>
                  </a:lnTo>
                  <a:cubicBezTo>
                    <a:pt x="22325" y="49797"/>
                    <a:pt x="39889" y="61474"/>
                    <a:pt x="51120" y="76114"/>
                  </a:cubicBezTo>
                  <a:cubicBezTo>
                    <a:pt x="55187" y="81401"/>
                    <a:pt x="61301" y="82610"/>
                    <a:pt x="67941" y="81991"/>
                  </a:cubicBezTo>
                  <a:cubicBezTo>
                    <a:pt x="95925" y="79391"/>
                    <a:pt x="112994" y="56798"/>
                    <a:pt x="113851" y="55331"/>
                  </a:cubicBezTo>
                  <a:cubicBezTo>
                    <a:pt x="115051" y="53254"/>
                    <a:pt x="113460" y="51025"/>
                    <a:pt x="111270" y="50378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8806ED89-4AA2-4838-B4F8-B7F46795666A}"/>
                </a:ext>
              </a:extLst>
            </p:cNvPr>
            <p:cNvSpPr/>
            <p:nvPr/>
          </p:nvSpPr>
          <p:spPr>
            <a:xfrm>
              <a:off x="5535808" y="4147962"/>
              <a:ext cx="152400" cy="228600"/>
            </a:xfrm>
            <a:custGeom>
              <a:avLst/>
              <a:gdLst>
                <a:gd name="connsiteX0" fmla="*/ 25126 w 152400"/>
                <a:gd name="connsiteY0" fmla="*/ 7144 h 228600"/>
                <a:gd name="connsiteX1" fmla="*/ 25097 w 152400"/>
                <a:gd name="connsiteY1" fmla="*/ 7153 h 228600"/>
                <a:gd name="connsiteX2" fmla="*/ 25269 w 152400"/>
                <a:gd name="connsiteY2" fmla="*/ 113643 h 228600"/>
                <a:gd name="connsiteX3" fmla="*/ 35594 w 152400"/>
                <a:gd name="connsiteY3" fmla="*/ 221990 h 228600"/>
                <a:gd name="connsiteX4" fmla="*/ 145827 w 152400"/>
                <a:gd name="connsiteY4" fmla="*/ 79629 h 228600"/>
                <a:gd name="connsiteX5" fmla="*/ 126472 w 152400"/>
                <a:gd name="connsiteY5" fmla="*/ 23384 h 228600"/>
                <a:gd name="connsiteX6" fmla="*/ 25126 w 152400"/>
                <a:gd name="connsiteY6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28600">
                  <a:moveTo>
                    <a:pt x="25126" y="7144"/>
                  </a:moveTo>
                  <a:lnTo>
                    <a:pt x="25097" y="7153"/>
                  </a:lnTo>
                  <a:cubicBezTo>
                    <a:pt x="25097" y="23736"/>
                    <a:pt x="-15412" y="56379"/>
                    <a:pt x="25269" y="113643"/>
                  </a:cubicBezTo>
                  <a:cubicBezTo>
                    <a:pt x="38928" y="132855"/>
                    <a:pt x="35594" y="221990"/>
                    <a:pt x="35594" y="221990"/>
                  </a:cubicBezTo>
                  <a:cubicBezTo>
                    <a:pt x="80743" y="179061"/>
                    <a:pt x="145827" y="79629"/>
                    <a:pt x="145827" y="79629"/>
                  </a:cubicBezTo>
                  <a:cubicBezTo>
                    <a:pt x="144131" y="54711"/>
                    <a:pt x="126472" y="23384"/>
                    <a:pt x="126472" y="23384"/>
                  </a:cubicBezTo>
                  <a:cubicBezTo>
                    <a:pt x="82885" y="64389"/>
                    <a:pt x="25602" y="7563"/>
                    <a:pt x="25126" y="7144"/>
                  </a:cubicBez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4340D4A7-18BB-43F5-B3D7-B93FC19B66D2}"/>
                </a:ext>
              </a:extLst>
            </p:cNvPr>
            <p:cNvSpPr/>
            <p:nvPr/>
          </p:nvSpPr>
          <p:spPr>
            <a:xfrm>
              <a:off x="5532446" y="3971312"/>
              <a:ext cx="161925" cy="219075"/>
            </a:xfrm>
            <a:custGeom>
              <a:avLst/>
              <a:gdLst>
                <a:gd name="connsiteX0" fmla="*/ 114774 w 161925"/>
                <a:gd name="connsiteY0" fmla="*/ 38709 h 219075"/>
                <a:gd name="connsiteX1" fmla="*/ 71207 w 161925"/>
                <a:gd name="connsiteY1" fmla="*/ 12753 h 219075"/>
                <a:gd name="connsiteX2" fmla="*/ 51147 w 161925"/>
                <a:gd name="connsiteY2" fmla="*/ 7390 h 219075"/>
                <a:gd name="connsiteX3" fmla="*/ 25325 w 161925"/>
                <a:gd name="connsiteY3" fmla="*/ 14430 h 219075"/>
                <a:gd name="connsiteX4" fmla="*/ 28459 w 161925"/>
                <a:gd name="connsiteY4" fmla="*/ 183784 h 219075"/>
                <a:gd name="connsiteX5" fmla="*/ 129862 w 161925"/>
                <a:gd name="connsiteY5" fmla="*/ 200024 h 219075"/>
                <a:gd name="connsiteX6" fmla="*/ 137196 w 161925"/>
                <a:gd name="connsiteY6" fmla="*/ 137073 h 219075"/>
                <a:gd name="connsiteX7" fmla="*/ 156389 w 161925"/>
                <a:gd name="connsiteY7" fmla="*/ 110242 h 219075"/>
                <a:gd name="connsiteX8" fmla="*/ 114774 w 161925"/>
                <a:gd name="connsiteY8" fmla="*/ 3870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19075">
                  <a:moveTo>
                    <a:pt x="114774" y="38709"/>
                  </a:moveTo>
                  <a:cubicBezTo>
                    <a:pt x="87533" y="23716"/>
                    <a:pt x="71207" y="12753"/>
                    <a:pt x="71207" y="12753"/>
                  </a:cubicBezTo>
                  <a:cubicBezTo>
                    <a:pt x="71207" y="12753"/>
                    <a:pt x="62139" y="8419"/>
                    <a:pt x="51147" y="7390"/>
                  </a:cubicBezTo>
                  <a:cubicBezTo>
                    <a:pt x="42603" y="6533"/>
                    <a:pt x="32840" y="7686"/>
                    <a:pt x="25325" y="14430"/>
                  </a:cubicBezTo>
                  <a:cubicBezTo>
                    <a:pt x="-17337" y="52749"/>
                    <a:pt x="28459" y="146798"/>
                    <a:pt x="28459" y="183784"/>
                  </a:cubicBezTo>
                  <a:cubicBezTo>
                    <a:pt x="28459" y="183784"/>
                    <a:pt x="86038" y="241267"/>
                    <a:pt x="129862" y="200024"/>
                  </a:cubicBezTo>
                  <a:lnTo>
                    <a:pt x="137196" y="137073"/>
                  </a:lnTo>
                  <a:cubicBezTo>
                    <a:pt x="137196" y="137073"/>
                    <a:pt x="156389" y="131959"/>
                    <a:pt x="156389" y="110242"/>
                  </a:cubicBezTo>
                  <a:cubicBezTo>
                    <a:pt x="156370" y="88267"/>
                    <a:pt x="132748" y="48596"/>
                    <a:pt x="114774" y="38709"/>
                  </a:cubicBezTo>
                  <a:close/>
                </a:path>
              </a:pathLst>
            </a:custGeom>
            <a:solidFill>
              <a:srgbClr val="D1E7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96BA8D24-04D5-4D92-ADAB-9D58B06BF367}"/>
                </a:ext>
              </a:extLst>
            </p:cNvPr>
            <p:cNvSpPr/>
            <p:nvPr/>
          </p:nvSpPr>
          <p:spPr>
            <a:xfrm>
              <a:off x="5614157" y="3993667"/>
              <a:ext cx="200025" cy="142875"/>
            </a:xfrm>
            <a:custGeom>
              <a:avLst/>
              <a:gdLst>
                <a:gd name="connsiteX0" fmla="*/ 129980 w 200025"/>
                <a:gd name="connsiteY0" fmla="*/ 103870 h 142875"/>
                <a:gd name="connsiteX1" fmla="*/ 79184 w 200025"/>
                <a:gd name="connsiteY1" fmla="*/ 59284 h 142875"/>
                <a:gd name="connsiteX2" fmla="*/ 23767 w 200025"/>
                <a:gd name="connsiteY2" fmla="*/ 28185 h 142875"/>
                <a:gd name="connsiteX3" fmla="*/ 22862 w 200025"/>
                <a:gd name="connsiteY3" fmla="*/ 28299 h 142875"/>
                <a:gd name="connsiteX4" fmla="*/ 18738 w 200025"/>
                <a:gd name="connsiteY4" fmla="*/ 69694 h 142875"/>
                <a:gd name="connsiteX5" fmla="*/ 153888 w 200025"/>
                <a:gd name="connsiteY5" fmla="*/ 132017 h 142875"/>
                <a:gd name="connsiteX6" fmla="*/ 159422 w 200025"/>
                <a:gd name="connsiteY6" fmla="*/ 124035 h 142875"/>
                <a:gd name="connsiteX7" fmla="*/ 161118 w 200025"/>
                <a:gd name="connsiteY7" fmla="*/ 121444 h 142875"/>
                <a:gd name="connsiteX8" fmla="*/ 163423 w 200025"/>
                <a:gd name="connsiteY8" fmla="*/ 117767 h 142875"/>
                <a:gd name="connsiteX9" fmla="*/ 167128 w 200025"/>
                <a:gd name="connsiteY9" fmla="*/ 111547 h 142875"/>
                <a:gd name="connsiteX10" fmla="*/ 169138 w 200025"/>
                <a:gd name="connsiteY10" fmla="*/ 107918 h 142875"/>
                <a:gd name="connsiteX11" fmla="*/ 199875 w 200025"/>
                <a:gd name="connsiteY11" fmla="*/ 7144 h 142875"/>
                <a:gd name="connsiteX12" fmla="*/ 172014 w 200025"/>
                <a:gd name="connsiteY12" fmla="*/ 12392 h 142875"/>
                <a:gd name="connsiteX13" fmla="*/ 129980 w 200025"/>
                <a:gd name="connsiteY13" fmla="*/ 10387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42875">
                  <a:moveTo>
                    <a:pt x="129980" y="103870"/>
                  </a:moveTo>
                  <a:cubicBezTo>
                    <a:pt x="129980" y="103870"/>
                    <a:pt x="101930" y="79219"/>
                    <a:pt x="79184" y="59284"/>
                  </a:cubicBezTo>
                  <a:cubicBezTo>
                    <a:pt x="58981" y="41567"/>
                    <a:pt x="36198" y="26499"/>
                    <a:pt x="23767" y="28185"/>
                  </a:cubicBezTo>
                  <a:cubicBezTo>
                    <a:pt x="23462" y="28242"/>
                    <a:pt x="23119" y="28213"/>
                    <a:pt x="22862" y="28299"/>
                  </a:cubicBezTo>
                  <a:cubicBezTo>
                    <a:pt x="14290" y="30118"/>
                    <a:pt x="-5398" y="46025"/>
                    <a:pt x="18738" y="69694"/>
                  </a:cubicBezTo>
                  <a:cubicBezTo>
                    <a:pt x="42884" y="93354"/>
                    <a:pt x="124246" y="172774"/>
                    <a:pt x="153888" y="132017"/>
                  </a:cubicBezTo>
                  <a:cubicBezTo>
                    <a:pt x="155793" y="129369"/>
                    <a:pt x="157660" y="126692"/>
                    <a:pt x="159422" y="124035"/>
                  </a:cubicBezTo>
                  <a:cubicBezTo>
                    <a:pt x="160013" y="123187"/>
                    <a:pt x="160546" y="122311"/>
                    <a:pt x="161118" y="121444"/>
                  </a:cubicBezTo>
                  <a:cubicBezTo>
                    <a:pt x="161908" y="120225"/>
                    <a:pt x="162651" y="119015"/>
                    <a:pt x="163423" y="117767"/>
                  </a:cubicBezTo>
                  <a:cubicBezTo>
                    <a:pt x="164709" y="115681"/>
                    <a:pt x="165956" y="113605"/>
                    <a:pt x="167128" y="111547"/>
                  </a:cubicBezTo>
                  <a:cubicBezTo>
                    <a:pt x="167833" y="110319"/>
                    <a:pt x="168519" y="109118"/>
                    <a:pt x="169138" y="107918"/>
                  </a:cubicBezTo>
                  <a:cubicBezTo>
                    <a:pt x="174262" y="98612"/>
                    <a:pt x="199713" y="8182"/>
                    <a:pt x="199875" y="7144"/>
                  </a:cubicBezTo>
                  <a:lnTo>
                    <a:pt x="172014" y="12392"/>
                  </a:lnTo>
                  <a:lnTo>
                    <a:pt x="129980" y="103870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DAF377FA-C155-410C-AA80-E4E3B087704F}"/>
                </a:ext>
              </a:extLst>
            </p:cNvPr>
            <p:cNvSpPr/>
            <p:nvPr/>
          </p:nvSpPr>
          <p:spPr>
            <a:xfrm>
              <a:off x="5612498" y="4014448"/>
              <a:ext cx="57150" cy="57150"/>
            </a:xfrm>
            <a:custGeom>
              <a:avLst/>
              <a:gdLst>
                <a:gd name="connsiteX0" fmla="*/ 24522 w 57150"/>
                <a:gd name="connsiteY0" fmla="*/ 7517 h 57150"/>
                <a:gd name="connsiteX1" fmla="*/ 19131 w 57150"/>
                <a:gd name="connsiteY1" fmla="*/ 52295 h 57150"/>
                <a:gd name="connsiteX2" fmla="*/ 22751 w 57150"/>
                <a:gd name="connsiteY2" fmla="*/ 24643 h 57150"/>
                <a:gd name="connsiteX3" fmla="*/ 54468 w 57150"/>
                <a:gd name="connsiteY3" fmla="*/ 13709 h 57150"/>
                <a:gd name="connsiteX4" fmla="*/ 24522 w 57150"/>
                <a:gd name="connsiteY4" fmla="*/ 751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4522" y="7517"/>
                  </a:moveTo>
                  <a:cubicBezTo>
                    <a:pt x="11758" y="9603"/>
                    <a:pt x="-4368" y="28873"/>
                    <a:pt x="19131" y="52295"/>
                  </a:cubicBezTo>
                  <a:cubicBezTo>
                    <a:pt x="15931" y="45284"/>
                    <a:pt x="16940" y="32978"/>
                    <a:pt x="22751" y="24643"/>
                  </a:cubicBezTo>
                  <a:cubicBezTo>
                    <a:pt x="29361" y="15166"/>
                    <a:pt x="45839" y="11956"/>
                    <a:pt x="54468" y="13709"/>
                  </a:cubicBezTo>
                  <a:cubicBezTo>
                    <a:pt x="45829" y="8841"/>
                    <a:pt x="33161" y="6098"/>
                    <a:pt x="24522" y="7517"/>
                  </a:cubicBez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13E5A481-2EED-4853-80E1-539F476A3821}"/>
                </a:ext>
              </a:extLst>
            </p:cNvPr>
            <p:cNvSpPr/>
            <p:nvPr/>
          </p:nvSpPr>
          <p:spPr>
            <a:xfrm>
              <a:off x="5569401" y="3843238"/>
              <a:ext cx="114300" cy="152400"/>
            </a:xfrm>
            <a:custGeom>
              <a:avLst/>
              <a:gdLst>
                <a:gd name="connsiteX0" fmla="*/ 115128 w 114300"/>
                <a:gd name="connsiteY0" fmla="*/ 46015 h 152400"/>
                <a:gd name="connsiteX1" fmla="*/ 60884 w 114300"/>
                <a:gd name="connsiteY1" fmla="*/ 7144 h 152400"/>
                <a:gd name="connsiteX2" fmla="*/ 7144 w 114300"/>
                <a:gd name="connsiteY2" fmla="*/ 60903 h 152400"/>
                <a:gd name="connsiteX3" fmla="*/ 7182 w 114300"/>
                <a:gd name="connsiteY3" fmla="*/ 61808 h 152400"/>
                <a:gd name="connsiteX4" fmla="*/ 7144 w 114300"/>
                <a:gd name="connsiteY4" fmla="*/ 61808 h 152400"/>
                <a:gd name="connsiteX5" fmla="*/ 7144 w 114300"/>
                <a:gd name="connsiteY5" fmla="*/ 91726 h 152400"/>
                <a:gd name="connsiteX6" fmla="*/ 74219 w 114300"/>
                <a:gd name="connsiteY6" fmla="*/ 147057 h 152400"/>
                <a:gd name="connsiteX7" fmla="*/ 84039 w 114300"/>
                <a:gd name="connsiteY7" fmla="*/ 143466 h 152400"/>
                <a:gd name="connsiteX8" fmla="*/ 116224 w 114300"/>
                <a:gd name="connsiteY8" fmla="*/ 77124 h 152400"/>
                <a:gd name="connsiteX9" fmla="*/ 115128 w 114300"/>
                <a:gd name="connsiteY9" fmla="*/ 460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52400">
                  <a:moveTo>
                    <a:pt x="115128" y="46015"/>
                  </a:moveTo>
                  <a:cubicBezTo>
                    <a:pt x="110823" y="19364"/>
                    <a:pt x="88516" y="7144"/>
                    <a:pt x="60884" y="7144"/>
                  </a:cubicBezTo>
                  <a:cubicBezTo>
                    <a:pt x="31213" y="7144"/>
                    <a:pt x="7144" y="31214"/>
                    <a:pt x="7144" y="60903"/>
                  </a:cubicBezTo>
                  <a:cubicBezTo>
                    <a:pt x="7144" y="61208"/>
                    <a:pt x="7182" y="61503"/>
                    <a:pt x="7182" y="61808"/>
                  </a:cubicBezTo>
                  <a:lnTo>
                    <a:pt x="7144" y="61808"/>
                  </a:lnTo>
                  <a:lnTo>
                    <a:pt x="7144" y="91726"/>
                  </a:lnTo>
                  <a:cubicBezTo>
                    <a:pt x="7144" y="114119"/>
                    <a:pt x="67342" y="147314"/>
                    <a:pt x="74219" y="147057"/>
                  </a:cubicBezTo>
                  <a:cubicBezTo>
                    <a:pt x="77791" y="146933"/>
                    <a:pt x="81239" y="145704"/>
                    <a:pt x="84039" y="143466"/>
                  </a:cubicBezTo>
                  <a:cubicBezTo>
                    <a:pt x="102518" y="128711"/>
                    <a:pt x="119634" y="98612"/>
                    <a:pt x="116224" y="77124"/>
                  </a:cubicBezTo>
                  <a:cubicBezTo>
                    <a:pt x="114215" y="64465"/>
                    <a:pt x="116681" y="55569"/>
                    <a:pt x="115128" y="4601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C95E473-7074-4D35-BBAA-118A21171D3A}"/>
                </a:ext>
              </a:extLst>
            </p:cNvPr>
            <p:cNvSpPr/>
            <p:nvPr/>
          </p:nvSpPr>
          <p:spPr>
            <a:xfrm>
              <a:off x="5534590" y="3818264"/>
              <a:ext cx="152400" cy="342900"/>
            </a:xfrm>
            <a:custGeom>
              <a:avLst/>
              <a:gdLst>
                <a:gd name="connsiteX0" fmla="*/ 117041 w 152400"/>
                <a:gd name="connsiteY0" fmla="*/ 82496 h 342900"/>
                <a:gd name="connsiteX1" fmla="*/ 150597 w 152400"/>
                <a:gd name="connsiteY1" fmla="*/ 47777 h 342900"/>
                <a:gd name="connsiteX2" fmla="*/ 87342 w 152400"/>
                <a:gd name="connsiteY2" fmla="*/ 7144 h 342900"/>
                <a:gd name="connsiteX3" fmla="*/ 17180 w 152400"/>
                <a:gd name="connsiteY3" fmla="*/ 61017 h 342900"/>
                <a:gd name="connsiteX4" fmla="*/ 10437 w 152400"/>
                <a:gd name="connsiteY4" fmla="*/ 283521 h 342900"/>
                <a:gd name="connsiteX5" fmla="*/ 63719 w 152400"/>
                <a:gd name="connsiteY5" fmla="*/ 325593 h 342900"/>
                <a:gd name="connsiteX6" fmla="*/ 100543 w 152400"/>
                <a:gd name="connsiteY6" fmla="*/ 194386 h 342900"/>
                <a:gd name="connsiteX7" fmla="*/ 154026 w 152400"/>
                <a:gd name="connsiteY7" fmla="*/ 259680 h 342900"/>
                <a:gd name="connsiteX8" fmla="*/ 122470 w 152400"/>
                <a:gd name="connsiteY8" fmla="*/ 172726 h 342900"/>
                <a:gd name="connsiteX9" fmla="*/ 117041 w 152400"/>
                <a:gd name="connsiteY9" fmla="*/ 8249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342900">
                  <a:moveTo>
                    <a:pt x="117041" y="82496"/>
                  </a:moveTo>
                  <a:cubicBezTo>
                    <a:pt x="128137" y="75000"/>
                    <a:pt x="150597" y="72247"/>
                    <a:pt x="150597" y="47777"/>
                  </a:cubicBezTo>
                  <a:cubicBezTo>
                    <a:pt x="150597" y="36443"/>
                    <a:pt x="122431" y="7144"/>
                    <a:pt x="87342" y="7144"/>
                  </a:cubicBezTo>
                  <a:cubicBezTo>
                    <a:pt x="66224" y="7144"/>
                    <a:pt x="28925" y="22670"/>
                    <a:pt x="17180" y="61017"/>
                  </a:cubicBezTo>
                  <a:cubicBezTo>
                    <a:pt x="-374" y="118300"/>
                    <a:pt x="10437" y="239439"/>
                    <a:pt x="10437" y="283521"/>
                  </a:cubicBezTo>
                  <a:cubicBezTo>
                    <a:pt x="10437" y="346415"/>
                    <a:pt x="63719" y="342557"/>
                    <a:pt x="63719" y="325593"/>
                  </a:cubicBezTo>
                  <a:cubicBezTo>
                    <a:pt x="63719" y="237153"/>
                    <a:pt x="80665" y="194386"/>
                    <a:pt x="100543" y="194386"/>
                  </a:cubicBezTo>
                  <a:cubicBezTo>
                    <a:pt x="117297" y="194386"/>
                    <a:pt x="145282" y="218332"/>
                    <a:pt x="154026" y="259680"/>
                  </a:cubicBezTo>
                  <a:cubicBezTo>
                    <a:pt x="156493" y="218370"/>
                    <a:pt x="138043" y="200206"/>
                    <a:pt x="122470" y="172726"/>
                  </a:cubicBezTo>
                  <a:cubicBezTo>
                    <a:pt x="102505" y="137493"/>
                    <a:pt x="104524" y="91002"/>
                    <a:pt x="117041" y="82496"/>
                  </a:cubicBezTo>
                  <a:close/>
                </a:path>
              </a:pathLst>
            </a:custGeom>
            <a:solidFill>
              <a:srgbClr val="71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BEF5C38A-3368-4B45-ADC4-B6449C9FD2C3}"/>
                </a:ext>
              </a:extLst>
            </p:cNvPr>
            <p:cNvSpPr/>
            <p:nvPr/>
          </p:nvSpPr>
          <p:spPr>
            <a:xfrm>
              <a:off x="5762854" y="3941987"/>
              <a:ext cx="57150" cy="76200"/>
            </a:xfrm>
            <a:custGeom>
              <a:avLst/>
              <a:gdLst>
                <a:gd name="connsiteX0" fmla="*/ 39234 w 57150"/>
                <a:gd name="connsiteY0" fmla="*/ 10141 h 76200"/>
                <a:gd name="connsiteX1" fmla="*/ 30489 w 57150"/>
                <a:gd name="connsiteY1" fmla="*/ 12894 h 76200"/>
                <a:gd name="connsiteX2" fmla="*/ 29146 w 57150"/>
                <a:gd name="connsiteY2" fmla="*/ 35592 h 76200"/>
                <a:gd name="connsiteX3" fmla="*/ 22898 w 57150"/>
                <a:gd name="connsiteY3" fmla="*/ 45288 h 76200"/>
                <a:gd name="connsiteX4" fmla="*/ 17507 w 57150"/>
                <a:gd name="connsiteY4" fmla="*/ 37211 h 76200"/>
                <a:gd name="connsiteX5" fmla="*/ 22117 w 57150"/>
                <a:gd name="connsiteY5" fmla="*/ 25409 h 76200"/>
                <a:gd name="connsiteX6" fmla="*/ 19145 w 57150"/>
                <a:gd name="connsiteY6" fmla="*/ 16342 h 76200"/>
                <a:gd name="connsiteX7" fmla="*/ 8934 w 57150"/>
                <a:gd name="connsiteY7" fmla="*/ 32591 h 76200"/>
                <a:gd name="connsiteX8" fmla="*/ 7401 w 57150"/>
                <a:gd name="connsiteY8" fmla="*/ 43459 h 76200"/>
                <a:gd name="connsiteX9" fmla="*/ 18793 w 57150"/>
                <a:gd name="connsiteY9" fmla="*/ 64786 h 76200"/>
                <a:gd name="connsiteX10" fmla="*/ 20279 w 57150"/>
                <a:gd name="connsiteY10" fmla="*/ 72310 h 76200"/>
                <a:gd name="connsiteX11" fmla="*/ 49054 w 57150"/>
                <a:gd name="connsiteY11" fmla="*/ 64805 h 76200"/>
                <a:gd name="connsiteX12" fmla="*/ 51673 w 57150"/>
                <a:gd name="connsiteY12" fmla="*/ 59404 h 76200"/>
                <a:gd name="connsiteX13" fmla="*/ 55255 w 57150"/>
                <a:gd name="connsiteY13" fmla="*/ 27533 h 76200"/>
                <a:gd name="connsiteX14" fmla="*/ 39234 w 57150"/>
                <a:gd name="connsiteY14" fmla="*/ 1014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76200">
                  <a:moveTo>
                    <a:pt x="39234" y="10141"/>
                  </a:moveTo>
                  <a:cubicBezTo>
                    <a:pt x="30413" y="2054"/>
                    <a:pt x="30489" y="12894"/>
                    <a:pt x="30489" y="12894"/>
                  </a:cubicBezTo>
                  <a:cubicBezTo>
                    <a:pt x="30489" y="12894"/>
                    <a:pt x="30547" y="28467"/>
                    <a:pt x="29146" y="35592"/>
                  </a:cubicBezTo>
                  <a:cubicBezTo>
                    <a:pt x="28356" y="39811"/>
                    <a:pt x="23460" y="45459"/>
                    <a:pt x="22898" y="45288"/>
                  </a:cubicBezTo>
                  <a:cubicBezTo>
                    <a:pt x="20641" y="44526"/>
                    <a:pt x="17507" y="37211"/>
                    <a:pt x="17507" y="37211"/>
                  </a:cubicBezTo>
                  <a:cubicBezTo>
                    <a:pt x="17507" y="37211"/>
                    <a:pt x="21536" y="26514"/>
                    <a:pt x="22117" y="25409"/>
                  </a:cubicBezTo>
                  <a:cubicBezTo>
                    <a:pt x="23774" y="22161"/>
                    <a:pt x="22089" y="17342"/>
                    <a:pt x="19145" y="16342"/>
                  </a:cubicBezTo>
                  <a:lnTo>
                    <a:pt x="8934" y="32591"/>
                  </a:lnTo>
                  <a:cubicBezTo>
                    <a:pt x="8934" y="32591"/>
                    <a:pt x="6334" y="37935"/>
                    <a:pt x="7401" y="43459"/>
                  </a:cubicBezTo>
                  <a:cubicBezTo>
                    <a:pt x="8544" y="48946"/>
                    <a:pt x="18793" y="64786"/>
                    <a:pt x="18793" y="64786"/>
                  </a:cubicBezTo>
                  <a:lnTo>
                    <a:pt x="20279" y="72310"/>
                  </a:lnTo>
                  <a:lnTo>
                    <a:pt x="49054" y="64805"/>
                  </a:lnTo>
                  <a:cubicBezTo>
                    <a:pt x="49997" y="62595"/>
                    <a:pt x="51435" y="59366"/>
                    <a:pt x="51673" y="59404"/>
                  </a:cubicBezTo>
                  <a:cubicBezTo>
                    <a:pt x="52044" y="59452"/>
                    <a:pt x="59255" y="37735"/>
                    <a:pt x="55255" y="27533"/>
                  </a:cubicBezTo>
                  <a:cubicBezTo>
                    <a:pt x="51273" y="17380"/>
                    <a:pt x="48082" y="18161"/>
                    <a:pt x="39234" y="10141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2EB2540-F21D-4F0E-9116-FD9031C6C61F}"/>
                </a:ext>
              </a:extLst>
            </p:cNvPr>
            <p:cNvSpPr/>
            <p:nvPr/>
          </p:nvSpPr>
          <p:spPr>
            <a:xfrm>
              <a:off x="5505460" y="4199988"/>
              <a:ext cx="209550" cy="209550"/>
            </a:xfrm>
            <a:custGeom>
              <a:avLst/>
              <a:gdLst>
                <a:gd name="connsiteX0" fmla="*/ 37614 w 209550"/>
                <a:gd name="connsiteY0" fmla="*/ 7144 h 209550"/>
                <a:gd name="connsiteX1" fmla="*/ 7144 w 209550"/>
                <a:gd name="connsiteY1" fmla="*/ 150743 h 209550"/>
                <a:gd name="connsiteX2" fmla="*/ 203978 w 209550"/>
                <a:gd name="connsiteY2" fmla="*/ 199425 h 209550"/>
                <a:gd name="connsiteX3" fmla="*/ 176175 w 209550"/>
                <a:gd name="connsiteY3" fmla="*/ 27584 h 209550"/>
                <a:gd name="connsiteX4" fmla="*/ 37614 w 209550"/>
                <a:gd name="connsiteY4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37614" y="7144"/>
                  </a:moveTo>
                  <a:lnTo>
                    <a:pt x="7144" y="150743"/>
                  </a:lnTo>
                  <a:cubicBezTo>
                    <a:pt x="18945" y="160734"/>
                    <a:pt x="108633" y="223542"/>
                    <a:pt x="203978" y="199425"/>
                  </a:cubicBezTo>
                  <a:lnTo>
                    <a:pt x="176175" y="27584"/>
                  </a:lnTo>
                  <a:cubicBezTo>
                    <a:pt x="128654" y="40100"/>
                    <a:pt x="82305" y="31156"/>
                    <a:pt x="37614" y="7144"/>
                  </a:cubicBez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1E56823E-3194-4A8F-9FB9-BAED67D5C221}"/>
                </a:ext>
              </a:extLst>
            </p:cNvPr>
            <p:cNvSpPr/>
            <p:nvPr/>
          </p:nvSpPr>
          <p:spPr>
            <a:xfrm>
              <a:off x="6475686" y="4289780"/>
              <a:ext cx="238125" cy="123825"/>
            </a:xfrm>
            <a:custGeom>
              <a:avLst/>
              <a:gdLst>
                <a:gd name="connsiteX0" fmla="*/ 7144 w 238125"/>
                <a:gd name="connsiteY0" fmla="*/ 29051 h 123825"/>
                <a:gd name="connsiteX1" fmla="*/ 83268 w 238125"/>
                <a:gd name="connsiteY1" fmla="*/ 124492 h 123825"/>
                <a:gd name="connsiteX2" fmla="*/ 233496 w 238125"/>
                <a:gd name="connsiteY2" fmla="*/ 102575 h 123825"/>
                <a:gd name="connsiteX3" fmla="*/ 157372 w 238125"/>
                <a:gd name="connsiteY3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23825">
                  <a:moveTo>
                    <a:pt x="7144" y="29051"/>
                  </a:moveTo>
                  <a:lnTo>
                    <a:pt x="83268" y="124492"/>
                  </a:lnTo>
                  <a:lnTo>
                    <a:pt x="233496" y="102575"/>
                  </a:lnTo>
                  <a:lnTo>
                    <a:pt x="157372" y="71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F9B69C99-A6A6-47D8-8485-7D3F3CA77458}"/>
                </a:ext>
              </a:extLst>
            </p:cNvPr>
            <p:cNvSpPr/>
            <p:nvPr/>
          </p:nvSpPr>
          <p:spPr>
            <a:xfrm>
              <a:off x="6471057" y="4282855"/>
              <a:ext cx="209550" cy="133350"/>
            </a:xfrm>
            <a:custGeom>
              <a:avLst/>
              <a:gdLst>
                <a:gd name="connsiteX0" fmla="*/ 7144 w 209550"/>
                <a:gd name="connsiteY0" fmla="*/ 29051 h 133350"/>
                <a:gd name="connsiteX1" fmla="*/ 59246 w 209550"/>
                <a:gd name="connsiteY1" fmla="*/ 134741 h 133350"/>
                <a:gd name="connsiteX2" fmla="*/ 209455 w 209550"/>
                <a:gd name="connsiteY2" fmla="*/ 112833 h 133350"/>
                <a:gd name="connsiteX3" fmla="*/ 157353 w 20955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133350">
                  <a:moveTo>
                    <a:pt x="7144" y="29051"/>
                  </a:moveTo>
                  <a:lnTo>
                    <a:pt x="59246" y="134741"/>
                  </a:lnTo>
                  <a:lnTo>
                    <a:pt x="209455" y="112833"/>
                  </a:lnTo>
                  <a:lnTo>
                    <a:pt x="157353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0A917C1-640B-48AD-9513-5EA6ED0D69F1}"/>
                </a:ext>
              </a:extLst>
            </p:cNvPr>
            <p:cNvSpPr/>
            <p:nvPr/>
          </p:nvSpPr>
          <p:spPr>
            <a:xfrm>
              <a:off x="6386199" y="4393593"/>
              <a:ext cx="200025" cy="133350"/>
            </a:xfrm>
            <a:custGeom>
              <a:avLst/>
              <a:gdLst>
                <a:gd name="connsiteX0" fmla="*/ 139008 w 200025"/>
                <a:gd name="connsiteY0" fmla="*/ 98851 h 133350"/>
                <a:gd name="connsiteX1" fmla="*/ 136808 w 200025"/>
                <a:gd name="connsiteY1" fmla="*/ 100937 h 133350"/>
                <a:gd name="connsiteX2" fmla="*/ 134160 w 200025"/>
                <a:gd name="connsiteY2" fmla="*/ 100917 h 133350"/>
                <a:gd name="connsiteX3" fmla="*/ 133779 w 200025"/>
                <a:gd name="connsiteY3" fmla="*/ 100737 h 133350"/>
                <a:gd name="connsiteX4" fmla="*/ 54217 w 200025"/>
                <a:gd name="connsiteY4" fmla="*/ 64599 h 133350"/>
                <a:gd name="connsiteX5" fmla="*/ 18326 w 200025"/>
                <a:gd name="connsiteY5" fmla="*/ 56083 h 133350"/>
                <a:gd name="connsiteX6" fmla="*/ 7144 w 200025"/>
                <a:gd name="connsiteY6" fmla="*/ 72704 h 133350"/>
                <a:gd name="connsiteX7" fmla="*/ 21098 w 200025"/>
                <a:gd name="connsiteY7" fmla="*/ 89659 h 133350"/>
                <a:gd name="connsiteX8" fmla="*/ 88039 w 200025"/>
                <a:gd name="connsiteY8" fmla="*/ 122406 h 133350"/>
                <a:gd name="connsiteX9" fmla="*/ 162316 w 200025"/>
                <a:gd name="connsiteY9" fmla="*/ 117034 h 133350"/>
                <a:gd name="connsiteX10" fmla="*/ 200025 w 200025"/>
                <a:gd name="connsiteY10" fmla="*/ 11964 h 133350"/>
                <a:gd name="connsiteX11" fmla="*/ 177003 w 200025"/>
                <a:gd name="connsiteY11" fmla="*/ 7144 h 133350"/>
                <a:gd name="connsiteX12" fmla="*/ 139008 w 200025"/>
                <a:gd name="connsiteY12" fmla="*/ 9885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133350">
                  <a:moveTo>
                    <a:pt x="139008" y="98851"/>
                  </a:moveTo>
                  <a:cubicBezTo>
                    <a:pt x="138589" y="99832"/>
                    <a:pt x="137798" y="100584"/>
                    <a:pt x="136808" y="100937"/>
                  </a:cubicBezTo>
                  <a:cubicBezTo>
                    <a:pt x="135941" y="101241"/>
                    <a:pt x="135008" y="101241"/>
                    <a:pt x="134160" y="100917"/>
                  </a:cubicBezTo>
                  <a:cubicBezTo>
                    <a:pt x="134026" y="100870"/>
                    <a:pt x="133902" y="100803"/>
                    <a:pt x="133779" y="100737"/>
                  </a:cubicBezTo>
                  <a:cubicBezTo>
                    <a:pt x="133331" y="100517"/>
                    <a:pt x="88688" y="77676"/>
                    <a:pt x="54217" y="64599"/>
                  </a:cubicBezTo>
                  <a:cubicBezTo>
                    <a:pt x="25146" y="53569"/>
                    <a:pt x="19222" y="55569"/>
                    <a:pt x="18326" y="56083"/>
                  </a:cubicBezTo>
                  <a:cubicBezTo>
                    <a:pt x="14669" y="58188"/>
                    <a:pt x="7115" y="65018"/>
                    <a:pt x="7144" y="72704"/>
                  </a:cubicBezTo>
                  <a:cubicBezTo>
                    <a:pt x="7172" y="78734"/>
                    <a:pt x="11859" y="84430"/>
                    <a:pt x="21098" y="89659"/>
                  </a:cubicBezTo>
                  <a:cubicBezTo>
                    <a:pt x="33909" y="96917"/>
                    <a:pt x="60589" y="111986"/>
                    <a:pt x="88039" y="122406"/>
                  </a:cubicBezTo>
                  <a:cubicBezTo>
                    <a:pt x="129931" y="138303"/>
                    <a:pt x="154924" y="136493"/>
                    <a:pt x="162316" y="117034"/>
                  </a:cubicBezTo>
                  <a:cubicBezTo>
                    <a:pt x="169460" y="98174"/>
                    <a:pt x="194901" y="28327"/>
                    <a:pt x="200025" y="11964"/>
                  </a:cubicBezTo>
                  <a:lnTo>
                    <a:pt x="177003" y="7144"/>
                  </a:lnTo>
                  <a:lnTo>
                    <a:pt x="139008" y="98851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722DA626-0CB3-47A0-9F56-A936CCD97E78}"/>
                </a:ext>
              </a:extLst>
            </p:cNvPr>
            <p:cNvSpPr/>
            <p:nvPr/>
          </p:nvSpPr>
          <p:spPr>
            <a:xfrm>
              <a:off x="6376674" y="4400003"/>
              <a:ext cx="219075" cy="142875"/>
            </a:xfrm>
            <a:custGeom>
              <a:avLst/>
              <a:gdLst>
                <a:gd name="connsiteX0" fmla="*/ 142171 w 219075"/>
                <a:gd name="connsiteY0" fmla="*/ 83087 h 142875"/>
                <a:gd name="connsiteX1" fmla="*/ 67113 w 219075"/>
                <a:gd name="connsiteY1" fmla="*/ 49282 h 142875"/>
                <a:gd name="connsiteX2" fmla="*/ 23098 w 219075"/>
                <a:gd name="connsiteY2" fmla="*/ 41415 h 142875"/>
                <a:gd name="connsiteX3" fmla="*/ 7144 w 219075"/>
                <a:gd name="connsiteY3" fmla="*/ 66332 h 142875"/>
                <a:gd name="connsiteX4" fmla="*/ 25927 w 219075"/>
                <a:gd name="connsiteY4" fmla="*/ 91535 h 142875"/>
                <a:gd name="connsiteX5" fmla="*/ 94203 w 219075"/>
                <a:gd name="connsiteY5" fmla="*/ 124901 h 142875"/>
                <a:gd name="connsiteX6" fmla="*/ 180747 w 219075"/>
                <a:gd name="connsiteY6" fmla="*/ 113986 h 142875"/>
                <a:gd name="connsiteX7" fmla="*/ 213513 w 219075"/>
                <a:gd name="connsiteY7" fmla="*/ 16755 h 142875"/>
                <a:gd name="connsiteX8" fmla="*/ 174651 w 219075"/>
                <a:gd name="connsiteY8" fmla="*/ 7144 h 142875"/>
                <a:gd name="connsiteX9" fmla="*/ 142171 w 219075"/>
                <a:gd name="connsiteY9" fmla="*/ 8308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075" h="142875">
                  <a:moveTo>
                    <a:pt x="142171" y="83087"/>
                  </a:moveTo>
                  <a:cubicBezTo>
                    <a:pt x="129092" y="76543"/>
                    <a:pt x="95041" y="59865"/>
                    <a:pt x="67113" y="49282"/>
                  </a:cubicBezTo>
                  <a:cubicBezTo>
                    <a:pt x="36453" y="37643"/>
                    <a:pt x="27651" y="38776"/>
                    <a:pt x="23098" y="41415"/>
                  </a:cubicBezTo>
                  <a:cubicBezTo>
                    <a:pt x="16669" y="45120"/>
                    <a:pt x="7106" y="54807"/>
                    <a:pt x="7144" y="66332"/>
                  </a:cubicBezTo>
                  <a:cubicBezTo>
                    <a:pt x="7182" y="76029"/>
                    <a:pt x="13497" y="84506"/>
                    <a:pt x="25927" y="91535"/>
                  </a:cubicBezTo>
                  <a:cubicBezTo>
                    <a:pt x="38929" y="98889"/>
                    <a:pt x="65971" y="114195"/>
                    <a:pt x="94203" y="124901"/>
                  </a:cubicBezTo>
                  <a:cubicBezTo>
                    <a:pt x="142008" y="143027"/>
                    <a:pt x="171107" y="139370"/>
                    <a:pt x="180747" y="113986"/>
                  </a:cubicBezTo>
                  <a:cubicBezTo>
                    <a:pt x="187414" y="96384"/>
                    <a:pt x="206369" y="39033"/>
                    <a:pt x="213513" y="16755"/>
                  </a:cubicBezTo>
                  <a:cubicBezTo>
                    <a:pt x="200140" y="14916"/>
                    <a:pt x="186909" y="11487"/>
                    <a:pt x="174651" y="7144"/>
                  </a:cubicBezTo>
                  <a:lnTo>
                    <a:pt x="142171" y="8308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5E986F75-ECB2-4626-A14B-D028B41D594F}"/>
                </a:ext>
              </a:extLst>
            </p:cNvPr>
            <p:cNvSpPr/>
            <p:nvPr/>
          </p:nvSpPr>
          <p:spPr>
            <a:xfrm>
              <a:off x="6545208" y="4335681"/>
              <a:ext cx="57150" cy="76200"/>
            </a:xfrm>
            <a:custGeom>
              <a:avLst/>
              <a:gdLst>
                <a:gd name="connsiteX0" fmla="*/ 43997 w 57150"/>
                <a:gd name="connsiteY0" fmla="*/ 16345 h 76200"/>
                <a:gd name="connsiteX1" fmla="*/ 41026 w 57150"/>
                <a:gd name="connsiteY1" fmla="*/ 25413 h 76200"/>
                <a:gd name="connsiteX2" fmla="*/ 44607 w 57150"/>
                <a:gd name="connsiteY2" fmla="*/ 38510 h 76200"/>
                <a:gd name="connsiteX3" fmla="*/ 40245 w 57150"/>
                <a:gd name="connsiteY3" fmla="*/ 45292 h 76200"/>
                <a:gd name="connsiteX4" fmla="*/ 33996 w 57150"/>
                <a:gd name="connsiteY4" fmla="*/ 35595 h 76200"/>
                <a:gd name="connsiteX5" fmla="*/ 32644 w 57150"/>
                <a:gd name="connsiteY5" fmla="*/ 12897 h 76200"/>
                <a:gd name="connsiteX6" fmla="*/ 23909 w 57150"/>
                <a:gd name="connsiteY6" fmla="*/ 10135 h 76200"/>
                <a:gd name="connsiteX7" fmla="*/ 7869 w 57150"/>
                <a:gd name="connsiteY7" fmla="*/ 27518 h 76200"/>
                <a:gd name="connsiteX8" fmla="*/ 17718 w 57150"/>
                <a:gd name="connsiteY8" fmla="*/ 65132 h 76200"/>
                <a:gd name="connsiteX9" fmla="*/ 42178 w 57150"/>
                <a:gd name="connsiteY9" fmla="*/ 71466 h 76200"/>
                <a:gd name="connsiteX10" fmla="*/ 43845 w 57150"/>
                <a:gd name="connsiteY10" fmla="*/ 64780 h 76200"/>
                <a:gd name="connsiteX11" fmla="*/ 55732 w 57150"/>
                <a:gd name="connsiteY11" fmla="*/ 43444 h 76200"/>
                <a:gd name="connsiteX12" fmla="*/ 54199 w 57150"/>
                <a:gd name="connsiteY12" fmla="*/ 32576 h 76200"/>
                <a:gd name="connsiteX13" fmla="*/ 43997 w 57150"/>
                <a:gd name="connsiteY13" fmla="*/ 163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43997" y="16345"/>
                  </a:moveTo>
                  <a:cubicBezTo>
                    <a:pt x="41054" y="17345"/>
                    <a:pt x="39378" y="22165"/>
                    <a:pt x="41026" y="25413"/>
                  </a:cubicBezTo>
                  <a:cubicBezTo>
                    <a:pt x="41616" y="26518"/>
                    <a:pt x="44759" y="35119"/>
                    <a:pt x="44607" y="38510"/>
                  </a:cubicBezTo>
                  <a:cubicBezTo>
                    <a:pt x="44512" y="40529"/>
                    <a:pt x="42502" y="44530"/>
                    <a:pt x="40245" y="45292"/>
                  </a:cubicBezTo>
                  <a:cubicBezTo>
                    <a:pt x="39682" y="45473"/>
                    <a:pt x="34787" y="39815"/>
                    <a:pt x="33996" y="35595"/>
                  </a:cubicBezTo>
                  <a:cubicBezTo>
                    <a:pt x="32605" y="28461"/>
                    <a:pt x="32644" y="12897"/>
                    <a:pt x="32644" y="12897"/>
                  </a:cubicBezTo>
                  <a:cubicBezTo>
                    <a:pt x="32644" y="12897"/>
                    <a:pt x="32729" y="2058"/>
                    <a:pt x="23909" y="10135"/>
                  </a:cubicBezTo>
                  <a:cubicBezTo>
                    <a:pt x="15051" y="18164"/>
                    <a:pt x="11869" y="17383"/>
                    <a:pt x="7869" y="27518"/>
                  </a:cubicBezTo>
                  <a:cubicBezTo>
                    <a:pt x="3869" y="37719"/>
                    <a:pt x="17718" y="49921"/>
                    <a:pt x="17718" y="65132"/>
                  </a:cubicBezTo>
                  <a:lnTo>
                    <a:pt x="42178" y="71466"/>
                  </a:lnTo>
                  <a:lnTo>
                    <a:pt x="43845" y="64780"/>
                  </a:lnTo>
                  <a:cubicBezTo>
                    <a:pt x="43845" y="64780"/>
                    <a:pt x="54589" y="48940"/>
                    <a:pt x="55732" y="43444"/>
                  </a:cubicBezTo>
                  <a:cubicBezTo>
                    <a:pt x="56799" y="37929"/>
                    <a:pt x="54199" y="32576"/>
                    <a:pt x="54199" y="32576"/>
                  </a:cubicBezTo>
                  <a:lnTo>
                    <a:pt x="43997" y="16345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7438B3C4-C56D-4117-9FA4-6DCB2E4829E2}"/>
                </a:ext>
              </a:extLst>
            </p:cNvPr>
            <p:cNvSpPr/>
            <p:nvPr/>
          </p:nvSpPr>
          <p:spPr>
            <a:xfrm>
              <a:off x="6357510" y="4773896"/>
              <a:ext cx="104775" cy="352425"/>
            </a:xfrm>
            <a:custGeom>
              <a:avLst/>
              <a:gdLst>
                <a:gd name="connsiteX0" fmla="*/ 11544 w 104775"/>
                <a:gd name="connsiteY0" fmla="*/ 19632 h 352425"/>
                <a:gd name="connsiteX1" fmla="*/ 34604 w 104775"/>
                <a:gd name="connsiteY1" fmla="*/ 134247 h 352425"/>
                <a:gd name="connsiteX2" fmla="*/ 17459 w 104775"/>
                <a:gd name="connsiteY2" fmla="*/ 219476 h 352425"/>
                <a:gd name="connsiteX3" fmla="*/ 7144 w 104775"/>
                <a:gd name="connsiteY3" fmla="*/ 304773 h 352425"/>
                <a:gd name="connsiteX4" fmla="*/ 30032 w 104775"/>
                <a:gd name="connsiteY4" fmla="*/ 329366 h 352425"/>
                <a:gd name="connsiteX5" fmla="*/ 57416 w 104775"/>
                <a:gd name="connsiteY5" fmla="*/ 349407 h 352425"/>
                <a:gd name="connsiteX6" fmla="*/ 65951 w 104775"/>
                <a:gd name="connsiteY6" fmla="*/ 335567 h 352425"/>
                <a:gd name="connsiteX7" fmla="*/ 47691 w 104775"/>
                <a:gd name="connsiteY7" fmla="*/ 296905 h 352425"/>
                <a:gd name="connsiteX8" fmla="*/ 90325 w 104775"/>
                <a:gd name="connsiteY8" fmla="*/ 110139 h 352425"/>
                <a:gd name="connsiteX9" fmla="*/ 100069 w 104775"/>
                <a:gd name="connsiteY9" fmla="*/ 19623 h 352425"/>
                <a:gd name="connsiteX10" fmla="*/ 11544 w 104775"/>
                <a:gd name="connsiteY10" fmla="*/ 196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352425">
                  <a:moveTo>
                    <a:pt x="11544" y="19632"/>
                  </a:moveTo>
                  <a:cubicBezTo>
                    <a:pt x="11544" y="19632"/>
                    <a:pt x="34604" y="105339"/>
                    <a:pt x="34604" y="134247"/>
                  </a:cubicBezTo>
                  <a:cubicBezTo>
                    <a:pt x="34604" y="155973"/>
                    <a:pt x="18526" y="170718"/>
                    <a:pt x="17459" y="219476"/>
                  </a:cubicBezTo>
                  <a:cubicBezTo>
                    <a:pt x="16402" y="268225"/>
                    <a:pt x="15792" y="294762"/>
                    <a:pt x="7144" y="304773"/>
                  </a:cubicBezTo>
                  <a:cubicBezTo>
                    <a:pt x="7144" y="304773"/>
                    <a:pt x="19269" y="317260"/>
                    <a:pt x="30032" y="329366"/>
                  </a:cubicBezTo>
                  <a:cubicBezTo>
                    <a:pt x="37671" y="337939"/>
                    <a:pt x="44719" y="359827"/>
                    <a:pt x="57416" y="349407"/>
                  </a:cubicBezTo>
                  <a:cubicBezTo>
                    <a:pt x="61170" y="346340"/>
                    <a:pt x="70361" y="337577"/>
                    <a:pt x="65951" y="335567"/>
                  </a:cubicBezTo>
                  <a:cubicBezTo>
                    <a:pt x="56169" y="331138"/>
                    <a:pt x="49330" y="310754"/>
                    <a:pt x="47691" y="296905"/>
                  </a:cubicBezTo>
                  <a:cubicBezTo>
                    <a:pt x="45625" y="279446"/>
                    <a:pt x="90954" y="153582"/>
                    <a:pt x="90325" y="110139"/>
                  </a:cubicBezTo>
                  <a:cubicBezTo>
                    <a:pt x="90211" y="102052"/>
                    <a:pt x="103041" y="25414"/>
                    <a:pt x="100069" y="19623"/>
                  </a:cubicBezTo>
                  <a:cubicBezTo>
                    <a:pt x="87077" y="-5666"/>
                    <a:pt x="24336" y="14451"/>
                    <a:pt x="11544" y="19632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34F74D20-AAC6-4B5C-AFA4-6905515528B4}"/>
                </a:ext>
              </a:extLst>
            </p:cNvPr>
            <p:cNvSpPr/>
            <p:nvPr/>
          </p:nvSpPr>
          <p:spPr>
            <a:xfrm>
              <a:off x="6349591" y="5064696"/>
              <a:ext cx="114300" cy="85725"/>
            </a:xfrm>
            <a:custGeom>
              <a:avLst/>
              <a:gdLst>
                <a:gd name="connsiteX0" fmla="*/ 111265 w 114300"/>
                <a:gd name="connsiteY0" fmla="*/ 50378 h 85725"/>
                <a:gd name="connsiteX1" fmla="*/ 73869 w 114300"/>
                <a:gd name="connsiteY1" fmla="*/ 44777 h 85725"/>
                <a:gd name="connsiteX2" fmla="*/ 49943 w 114300"/>
                <a:gd name="connsiteY2" fmla="*/ 51921 h 85725"/>
                <a:gd name="connsiteX3" fmla="*/ 18910 w 114300"/>
                <a:gd name="connsiteY3" fmla="*/ 7144 h 85725"/>
                <a:gd name="connsiteX4" fmla="*/ 8804 w 114300"/>
                <a:gd name="connsiteY4" fmla="*/ 41538 h 85725"/>
                <a:gd name="connsiteX5" fmla="*/ 14081 w 114300"/>
                <a:gd name="connsiteY5" fmla="*/ 79820 h 85725"/>
                <a:gd name="connsiteX6" fmla="*/ 21996 w 114300"/>
                <a:gd name="connsiteY6" fmla="*/ 81486 h 85725"/>
                <a:gd name="connsiteX7" fmla="*/ 22320 w 114300"/>
                <a:gd name="connsiteY7" fmla="*/ 49797 h 85725"/>
                <a:gd name="connsiteX8" fmla="*/ 51123 w 114300"/>
                <a:gd name="connsiteY8" fmla="*/ 76114 h 85725"/>
                <a:gd name="connsiteX9" fmla="*/ 67945 w 114300"/>
                <a:gd name="connsiteY9" fmla="*/ 81991 h 85725"/>
                <a:gd name="connsiteX10" fmla="*/ 113846 w 114300"/>
                <a:gd name="connsiteY10" fmla="*/ 55331 h 85725"/>
                <a:gd name="connsiteX11" fmla="*/ 111265 w 114300"/>
                <a:gd name="connsiteY11" fmla="*/ 5037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11265" y="50378"/>
                  </a:moveTo>
                  <a:cubicBezTo>
                    <a:pt x="93548" y="45225"/>
                    <a:pt x="73869" y="44777"/>
                    <a:pt x="73869" y="44777"/>
                  </a:cubicBezTo>
                  <a:cubicBezTo>
                    <a:pt x="73869" y="44777"/>
                    <a:pt x="68707" y="67313"/>
                    <a:pt x="49943" y="51921"/>
                  </a:cubicBezTo>
                  <a:cubicBezTo>
                    <a:pt x="32350" y="37481"/>
                    <a:pt x="29226" y="11735"/>
                    <a:pt x="18910" y="7144"/>
                  </a:cubicBezTo>
                  <a:cubicBezTo>
                    <a:pt x="18758" y="7191"/>
                    <a:pt x="1899" y="14545"/>
                    <a:pt x="8804" y="41538"/>
                  </a:cubicBezTo>
                  <a:cubicBezTo>
                    <a:pt x="13938" y="61589"/>
                    <a:pt x="14300" y="80734"/>
                    <a:pt x="14081" y="79820"/>
                  </a:cubicBezTo>
                  <a:cubicBezTo>
                    <a:pt x="14081" y="79820"/>
                    <a:pt x="17014" y="84125"/>
                    <a:pt x="21996" y="81486"/>
                  </a:cubicBezTo>
                  <a:lnTo>
                    <a:pt x="22320" y="49797"/>
                  </a:lnTo>
                  <a:cubicBezTo>
                    <a:pt x="22320" y="49797"/>
                    <a:pt x="39894" y="61474"/>
                    <a:pt x="51123" y="76114"/>
                  </a:cubicBezTo>
                  <a:cubicBezTo>
                    <a:pt x="55181" y="81401"/>
                    <a:pt x="61296" y="82610"/>
                    <a:pt x="67945" y="81991"/>
                  </a:cubicBezTo>
                  <a:cubicBezTo>
                    <a:pt x="95929" y="79391"/>
                    <a:pt x="112998" y="56798"/>
                    <a:pt x="113846" y="55331"/>
                  </a:cubicBezTo>
                  <a:cubicBezTo>
                    <a:pt x="115046" y="53254"/>
                    <a:pt x="113455" y="51025"/>
                    <a:pt x="111265" y="50378"/>
                  </a:cubicBezTo>
                  <a:close/>
                </a:path>
              </a:pathLst>
            </a:custGeom>
            <a:solidFill>
              <a:srgbClr val="CB2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5986B823-B05A-4863-805B-CCC3EA77C936}"/>
                </a:ext>
              </a:extLst>
            </p:cNvPr>
            <p:cNvSpPr/>
            <p:nvPr/>
          </p:nvSpPr>
          <p:spPr>
            <a:xfrm>
              <a:off x="6425689" y="4815291"/>
              <a:ext cx="104775" cy="352425"/>
            </a:xfrm>
            <a:custGeom>
              <a:avLst/>
              <a:gdLst>
                <a:gd name="connsiteX0" fmla="*/ 11545 w 104775"/>
                <a:gd name="connsiteY0" fmla="*/ 19643 h 352425"/>
                <a:gd name="connsiteX1" fmla="*/ 34614 w 104775"/>
                <a:gd name="connsiteY1" fmla="*/ 134248 h 352425"/>
                <a:gd name="connsiteX2" fmla="*/ 17459 w 104775"/>
                <a:gd name="connsiteY2" fmla="*/ 219478 h 352425"/>
                <a:gd name="connsiteX3" fmla="*/ 7144 w 104775"/>
                <a:gd name="connsiteY3" fmla="*/ 304774 h 352425"/>
                <a:gd name="connsiteX4" fmla="*/ 30042 w 104775"/>
                <a:gd name="connsiteY4" fmla="*/ 329368 h 352425"/>
                <a:gd name="connsiteX5" fmla="*/ 57426 w 104775"/>
                <a:gd name="connsiteY5" fmla="*/ 349408 h 352425"/>
                <a:gd name="connsiteX6" fmla="*/ 65961 w 104775"/>
                <a:gd name="connsiteY6" fmla="*/ 335578 h 352425"/>
                <a:gd name="connsiteX7" fmla="*/ 47701 w 104775"/>
                <a:gd name="connsiteY7" fmla="*/ 296906 h 352425"/>
                <a:gd name="connsiteX8" fmla="*/ 90335 w 104775"/>
                <a:gd name="connsiteY8" fmla="*/ 110140 h 352425"/>
                <a:gd name="connsiteX9" fmla="*/ 100070 w 104775"/>
                <a:gd name="connsiteY9" fmla="*/ 19634 h 352425"/>
                <a:gd name="connsiteX10" fmla="*/ 11545 w 104775"/>
                <a:gd name="connsiteY10" fmla="*/ 1964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352425">
                  <a:moveTo>
                    <a:pt x="11545" y="19643"/>
                  </a:moveTo>
                  <a:cubicBezTo>
                    <a:pt x="11545" y="19643"/>
                    <a:pt x="34614" y="105340"/>
                    <a:pt x="34614" y="134248"/>
                  </a:cubicBezTo>
                  <a:cubicBezTo>
                    <a:pt x="34614" y="155984"/>
                    <a:pt x="18535" y="170719"/>
                    <a:pt x="17459" y="219478"/>
                  </a:cubicBezTo>
                  <a:cubicBezTo>
                    <a:pt x="16412" y="268227"/>
                    <a:pt x="15793" y="294763"/>
                    <a:pt x="7144" y="304774"/>
                  </a:cubicBezTo>
                  <a:cubicBezTo>
                    <a:pt x="7144" y="304774"/>
                    <a:pt x="19269" y="317261"/>
                    <a:pt x="30042" y="329368"/>
                  </a:cubicBezTo>
                  <a:cubicBezTo>
                    <a:pt x="37672" y="337940"/>
                    <a:pt x="44720" y="359838"/>
                    <a:pt x="57426" y="349408"/>
                  </a:cubicBezTo>
                  <a:cubicBezTo>
                    <a:pt x="61170" y="346341"/>
                    <a:pt x="70361" y="337588"/>
                    <a:pt x="65961" y="335578"/>
                  </a:cubicBezTo>
                  <a:cubicBezTo>
                    <a:pt x="56169" y="331139"/>
                    <a:pt x="49330" y="310756"/>
                    <a:pt x="47701" y="296906"/>
                  </a:cubicBezTo>
                  <a:cubicBezTo>
                    <a:pt x="45634" y="279447"/>
                    <a:pt x="90954" y="153584"/>
                    <a:pt x="90335" y="110140"/>
                  </a:cubicBezTo>
                  <a:cubicBezTo>
                    <a:pt x="90211" y="102053"/>
                    <a:pt x="103041" y="25415"/>
                    <a:pt x="100070" y="19634"/>
                  </a:cubicBezTo>
                  <a:cubicBezTo>
                    <a:pt x="87087" y="-5674"/>
                    <a:pt x="24336" y="14452"/>
                    <a:pt x="11545" y="19643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63952AA1-CBB8-4226-B202-9B3BA1931C23}"/>
                </a:ext>
              </a:extLst>
            </p:cNvPr>
            <p:cNvSpPr/>
            <p:nvPr/>
          </p:nvSpPr>
          <p:spPr>
            <a:xfrm>
              <a:off x="6417775" y="5106082"/>
              <a:ext cx="114300" cy="85725"/>
            </a:xfrm>
            <a:custGeom>
              <a:avLst/>
              <a:gdLst>
                <a:gd name="connsiteX0" fmla="*/ 111271 w 114300"/>
                <a:gd name="connsiteY0" fmla="*/ 50387 h 85725"/>
                <a:gd name="connsiteX1" fmla="*/ 73875 w 114300"/>
                <a:gd name="connsiteY1" fmla="*/ 44787 h 85725"/>
                <a:gd name="connsiteX2" fmla="*/ 49949 w 114300"/>
                <a:gd name="connsiteY2" fmla="*/ 51921 h 85725"/>
                <a:gd name="connsiteX3" fmla="*/ 18906 w 114300"/>
                <a:gd name="connsiteY3" fmla="*/ 7144 h 85725"/>
                <a:gd name="connsiteX4" fmla="*/ 8801 w 114300"/>
                <a:gd name="connsiteY4" fmla="*/ 41538 h 85725"/>
                <a:gd name="connsiteX5" fmla="*/ 14087 w 114300"/>
                <a:gd name="connsiteY5" fmla="*/ 79820 h 85725"/>
                <a:gd name="connsiteX6" fmla="*/ 21993 w 114300"/>
                <a:gd name="connsiteY6" fmla="*/ 81486 h 85725"/>
                <a:gd name="connsiteX7" fmla="*/ 22317 w 114300"/>
                <a:gd name="connsiteY7" fmla="*/ 49797 h 85725"/>
                <a:gd name="connsiteX8" fmla="*/ 51120 w 114300"/>
                <a:gd name="connsiteY8" fmla="*/ 76114 h 85725"/>
                <a:gd name="connsiteX9" fmla="*/ 67941 w 114300"/>
                <a:gd name="connsiteY9" fmla="*/ 82001 h 85725"/>
                <a:gd name="connsiteX10" fmla="*/ 113852 w 114300"/>
                <a:gd name="connsiteY10" fmla="*/ 55331 h 85725"/>
                <a:gd name="connsiteX11" fmla="*/ 111271 w 114300"/>
                <a:gd name="connsiteY1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11271" y="50387"/>
                  </a:moveTo>
                  <a:cubicBezTo>
                    <a:pt x="93544" y="45225"/>
                    <a:pt x="73875" y="44787"/>
                    <a:pt x="73875" y="44787"/>
                  </a:cubicBezTo>
                  <a:cubicBezTo>
                    <a:pt x="73875" y="44787"/>
                    <a:pt x="68703" y="67313"/>
                    <a:pt x="49949" y="51921"/>
                  </a:cubicBezTo>
                  <a:cubicBezTo>
                    <a:pt x="32346" y="37481"/>
                    <a:pt x="29222" y="11735"/>
                    <a:pt x="18906" y="7144"/>
                  </a:cubicBezTo>
                  <a:cubicBezTo>
                    <a:pt x="18754" y="7191"/>
                    <a:pt x="1905" y="14554"/>
                    <a:pt x="8801" y="41538"/>
                  </a:cubicBezTo>
                  <a:cubicBezTo>
                    <a:pt x="13935" y="61589"/>
                    <a:pt x="14296" y="80734"/>
                    <a:pt x="14087" y="79820"/>
                  </a:cubicBezTo>
                  <a:cubicBezTo>
                    <a:pt x="14087" y="79820"/>
                    <a:pt x="17011" y="84134"/>
                    <a:pt x="21993" y="81486"/>
                  </a:cubicBezTo>
                  <a:lnTo>
                    <a:pt x="22317" y="49797"/>
                  </a:lnTo>
                  <a:cubicBezTo>
                    <a:pt x="22317" y="49797"/>
                    <a:pt x="39890" y="61484"/>
                    <a:pt x="51120" y="76114"/>
                  </a:cubicBezTo>
                  <a:cubicBezTo>
                    <a:pt x="55178" y="81401"/>
                    <a:pt x="61293" y="82620"/>
                    <a:pt x="67941" y="82001"/>
                  </a:cubicBezTo>
                  <a:cubicBezTo>
                    <a:pt x="95926" y="79391"/>
                    <a:pt x="112994" y="56807"/>
                    <a:pt x="113852" y="55331"/>
                  </a:cubicBezTo>
                  <a:cubicBezTo>
                    <a:pt x="115042" y="53264"/>
                    <a:pt x="113461" y="51035"/>
                    <a:pt x="111271" y="50387"/>
                  </a:cubicBezTo>
                  <a:close/>
                </a:path>
              </a:pathLst>
            </a:custGeom>
            <a:solidFill>
              <a:srgbClr val="CB2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41C05573-1B52-4760-8FF0-24615BC25225}"/>
                </a:ext>
              </a:extLst>
            </p:cNvPr>
            <p:cNvSpPr/>
            <p:nvPr/>
          </p:nvSpPr>
          <p:spPr>
            <a:xfrm>
              <a:off x="6370493" y="4593903"/>
              <a:ext cx="152400" cy="123825"/>
            </a:xfrm>
            <a:custGeom>
              <a:avLst/>
              <a:gdLst>
                <a:gd name="connsiteX0" fmla="*/ 25117 w 152400"/>
                <a:gd name="connsiteY0" fmla="*/ 7144 h 123825"/>
                <a:gd name="connsiteX1" fmla="*/ 25097 w 152400"/>
                <a:gd name="connsiteY1" fmla="*/ 7153 h 123825"/>
                <a:gd name="connsiteX2" fmla="*/ 25269 w 152400"/>
                <a:gd name="connsiteY2" fmla="*/ 113643 h 123825"/>
                <a:gd name="connsiteX3" fmla="*/ 147074 w 152400"/>
                <a:gd name="connsiteY3" fmla="*/ 87363 h 123825"/>
                <a:gd name="connsiteX4" fmla="*/ 126472 w 152400"/>
                <a:gd name="connsiteY4" fmla="*/ 23374 h 123825"/>
                <a:gd name="connsiteX5" fmla="*/ 25117 w 1524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123825">
                  <a:moveTo>
                    <a:pt x="25117" y="7144"/>
                  </a:moveTo>
                  <a:lnTo>
                    <a:pt x="25097" y="7153"/>
                  </a:lnTo>
                  <a:cubicBezTo>
                    <a:pt x="25097" y="23746"/>
                    <a:pt x="-15412" y="56379"/>
                    <a:pt x="25269" y="113643"/>
                  </a:cubicBezTo>
                  <a:cubicBezTo>
                    <a:pt x="38927" y="132864"/>
                    <a:pt x="147074" y="87363"/>
                    <a:pt x="147074" y="87363"/>
                  </a:cubicBezTo>
                  <a:cubicBezTo>
                    <a:pt x="145379" y="62437"/>
                    <a:pt x="126472" y="23374"/>
                    <a:pt x="126472" y="23374"/>
                  </a:cubicBezTo>
                  <a:cubicBezTo>
                    <a:pt x="82876" y="64399"/>
                    <a:pt x="25593" y="7573"/>
                    <a:pt x="25117" y="7144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BE658872-D322-484C-8569-501CE0DB8751}"/>
                </a:ext>
              </a:extLst>
            </p:cNvPr>
            <p:cNvSpPr/>
            <p:nvPr/>
          </p:nvSpPr>
          <p:spPr>
            <a:xfrm>
              <a:off x="6367131" y="4417263"/>
              <a:ext cx="161925" cy="219075"/>
            </a:xfrm>
            <a:custGeom>
              <a:avLst/>
              <a:gdLst>
                <a:gd name="connsiteX0" fmla="*/ 114765 w 161925"/>
                <a:gd name="connsiteY0" fmla="*/ 38699 h 219075"/>
                <a:gd name="connsiteX1" fmla="*/ 71207 w 161925"/>
                <a:gd name="connsiteY1" fmla="*/ 12753 h 219075"/>
                <a:gd name="connsiteX2" fmla="*/ 51147 w 161925"/>
                <a:gd name="connsiteY2" fmla="*/ 7391 h 219075"/>
                <a:gd name="connsiteX3" fmla="*/ 25325 w 161925"/>
                <a:gd name="connsiteY3" fmla="*/ 14429 h 219075"/>
                <a:gd name="connsiteX4" fmla="*/ 28459 w 161925"/>
                <a:gd name="connsiteY4" fmla="*/ 183784 h 219075"/>
                <a:gd name="connsiteX5" fmla="*/ 129852 w 161925"/>
                <a:gd name="connsiteY5" fmla="*/ 200024 h 219075"/>
                <a:gd name="connsiteX6" fmla="*/ 137197 w 161925"/>
                <a:gd name="connsiteY6" fmla="*/ 137083 h 219075"/>
                <a:gd name="connsiteX7" fmla="*/ 156389 w 161925"/>
                <a:gd name="connsiteY7" fmla="*/ 110241 h 219075"/>
                <a:gd name="connsiteX8" fmla="*/ 114765 w 161925"/>
                <a:gd name="connsiteY8" fmla="*/ 3869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19075">
                  <a:moveTo>
                    <a:pt x="114765" y="38699"/>
                  </a:moveTo>
                  <a:cubicBezTo>
                    <a:pt x="87533" y="23716"/>
                    <a:pt x="71207" y="12753"/>
                    <a:pt x="71207" y="12753"/>
                  </a:cubicBezTo>
                  <a:cubicBezTo>
                    <a:pt x="71207" y="12753"/>
                    <a:pt x="62140" y="8410"/>
                    <a:pt x="51147" y="7391"/>
                  </a:cubicBezTo>
                  <a:cubicBezTo>
                    <a:pt x="42594" y="6533"/>
                    <a:pt x="32840" y="7686"/>
                    <a:pt x="25325" y="14429"/>
                  </a:cubicBezTo>
                  <a:cubicBezTo>
                    <a:pt x="-17337" y="52748"/>
                    <a:pt x="28459" y="146798"/>
                    <a:pt x="28459" y="183784"/>
                  </a:cubicBezTo>
                  <a:cubicBezTo>
                    <a:pt x="28459" y="183784"/>
                    <a:pt x="86038" y="241267"/>
                    <a:pt x="129852" y="200024"/>
                  </a:cubicBezTo>
                  <a:lnTo>
                    <a:pt x="137197" y="137083"/>
                  </a:lnTo>
                  <a:cubicBezTo>
                    <a:pt x="137197" y="137083"/>
                    <a:pt x="156389" y="131968"/>
                    <a:pt x="156389" y="110241"/>
                  </a:cubicBezTo>
                  <a:cubicBezTo>
                    <a:pt x="156371" y="88267"/>
                    <a:pt x="132748" y="48596"/>
                    <a:pt x="114765" y="38699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2EC29B34-A43E-4973-88D7-FA43C0030145}"/>
                </a:ext>
              </a:extLst>
            </p:cNvPr>
            <p:cNvSpPr/>
            <p:nvPr/>
          </p:nvSpPr>
          <p:spPr>
            <a:xfrm>
              <a:off x="6439380" y="4360932"/>
              <a:ext cx="171450" cy="152400"/>
            </a:xfrm>
            <a:custGeom>
              <a:avLst/>
              <a:gdLst>
                <a:gd name="connsiteX0" fmla="*/ 143548 w 171450"/>
                <a:gd name="connsiteY0" fmla="*/ 10792 h 152400"/>
                <a:gd name="connsiteX1" fmla="*/ 140548 w 171450"/>
                <a:gd name="connsiteY1" fmla="*/ 110004 h 152400"/>
                <a:gd name="connsiteX2" fmla="*/ 139224 w 171450"/>
                <a:gd name="connsiteY2" fmla="*/ 112738 h 152400"/>
                <a:gd name="connsiteX3" fmla="*/ 136738 w 171450"/>
                <a:gd name="connsiteY3" fmla="*/ 113662 h 152400"/>
                <a:gd name="connsiteX4" fmla="*/ 136319 w 171450"/>
                <a:gd name="connsiteY4" fmla="*/ 113643 h 152400"/>
                <a:gd name="connsiteX5" fmla="*/ 49117 w 171450"/>
                <a:gd name="connsiteY5" fmla="*/ 108061 h 152400"/>
                <a:gd name="connsiteX6" fmla="*/ 12542 w 171450"/>
                <a:gd name="connsiteY6" fmla="*/ 112843 h 152400"/>
                <a:gd name="connsiteX7" fmla="*/ 7988 w 171450"/>
                <a:gd name="connsiteY7" fmla="*/ 132340 h 152400"/>
                <a:gd name="connsiteX8" fmla="*/ 27048 w 171450"/>
                <a:gd name="connsiteY8" fmla="*/ 143256 h 152400"/>
                <a:gd name="connsiteX9" fmla="*/ 101257 w 171450"/>
                <a:gd name="connsiteY9" fmla="*/ 150133 h 152400"/>
                <a:gd name="connsiteX10" fmla="*/ 168790 w 171450"/>
                <a:gd name="connsiteY10" fmla="*/ 118748 h 152400"/>
                <a:gd name="connsiteX11" fmla="*/ 166780 w 171450"/>
                <a:gd name="connsiteY11" fmla="*/ 7144 h 152400"/>
                <a:gd name="connsiteX12" fmla="*/ 143548 w 171450"/>
                <a:gd name="connsiteY12" fmla="*/ 1079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" h="152400">
                  <a:moveTo>
                    <a:pt x="143548" y="10792"/>
                  </a:moveTo>
                  <a:lnTo>
                    <a:pt x="140548" y="110004"/>
                  </a:lnTo>
                  <a:cubicBezTo>
                    <a:pt x="140510" y="111062"/>
                    <a:pt x="140024" y="112061"/>
                    <a:pt x="139224" y="112738"/>
                  </a:cubicBezTo>
                  <a:cubicBezTo>
                    <a:pt x="138529" y="113338"/>
                    <a:pt x="137653" y="113662"/>
                    <a:pt x="136738" y="113662"/>
                  </a:cubicBezTo>
                  <a:cubicBezTo>
                    <a:pt x="136604" y="113662"/>
                    <a:pt x="136462" y="113652"/>
                    <a:pt x="136319" y="113643"/>
                  </a:cubicBezTo>
                  <a:cubicBezTo>
                    <a:pt x="135814" y="113576"/>
                    <a:pt x="85989" y="108061"/>
                    <a:pt x="49117" y="108061"/>
                  </a:cubicBezTo>
                  <a:cubicBezTo>
                    <a:pt x="18019" y="108061"/>
                    <a:pt x="13198" y="112033"/>
                    <a:pt x="12542" y="112843"/>
                  </a:cubicBezTo>
                  <a:cubicBezTo>
                    <a:pt x="9865" y="116100"/>
                    <a:pt x="5236" y="125158"/>
                    <a:pt x="7988" y="132340"/>
                  </a:cubicBezTo>
                  <a:cubicBezTo>
                    <a:pt x="10150" y="137979"/>
                    <a:pt x="16551" y="141646"/>
                    <a:pt x="27048" y="143256"/>
                  </a:cubicBezTo>
                  <a:cubicBezTo>
                    <a:pt x="41593" y="145485"/>
                    <a:pt x="71873" y="150133"/>
                    <a:pt x="101257" y="150133"/>
                  </a:cubicBezTo>
                  <a:cubicBezTo>
                    <a:pt x="146063" y="150133"/>
                    <a:pt x="168790" y="139570"/>
                    <a:pt x="168790" y="118748"/>
                  </a:cubicBezTo>
                  <a:cubicBezTo>
                    <a:pt x="168790" y="98584"/>
                    <a:pt x="167790" y="24260"/>
                    <a:pt x="166780" y="7144"/>
                  </a:cubicBezTo>
                  <a:lnTo>
                    <a:pt x="143548" y="10792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820DF073-04CD-4BE8-96F3-B411CB6F04C4}"/>
                </a:ext>
              </a:extLst>
            </p:cNvPr>
            <p:cNvSpPr/>
            <p:nvPr/>
          </p:nvSpPr>
          <p:spPr>
            <a:xfrm>
              <a:off x="6429887" y="4369990"/>
              <a:ext cx="190500" cy="152400"/>
            </a:xfrm>
            <a:custGeom>
              <a:avLst/>
              <a:gdLst>
                <a:gd name="connsiteX0" fmla="*/ 144211 w 190500"/>
                <a:gd name="connsiteY0" fmla="*/ 11954 h 152400"/>
                <a:gd name="connsiteX1" fmla="*/ 140782 w 190500"/>
                <a:gd name="connsiteY1" fmla="*/ 94459 h 152400"/>
                <a:gd name="connsiteX2" fmla="*/ 58610 w 190500"/>
                <a:gd name="connsiteY2" fmla="*/ 89478 h 152400"/>
                <a:gd name="connsiteX3" fmla="*/ 14672 w 190500"/>
                <a:gd name="connsiteY3" fmla="*/ 97736 h 152400"/>
                <a:gd name="connsiteX4" fmla="*/ 8595 w 190500"/>
                <a:gd name="connsiteY4" fmla="*/ 126692 h 152400"/>
                <a:gd name="connsiteX5" fmla="*/ 35093 w 190500"/>
                <a:gd name="connsiteY5" fmla="*/ 143599 h 152400"/>
                <a:gd name="connsiteX6" fmla="*/ 110750 w 190500"/>
                <a:gd name="connsiteY6" fmla="*/ 150581 h 152400"/>
                <a:gd name="connsiteX7" fmla="*/ 187807 w 190500"/>
                <a:gd name="connsiteY7" fmla="*/ 109671 h 152400"/>
                <a:gd name="connsiteX8" fmla="*/ 183959 w 190500"/>
                <a:gd name="connsiteY8" fmla="*/ 7144 h 152400"/>
                <a:gd name="connsiteX9" fmla="*/ 144211 w 190500"/>
                <a:gd name="connsiteY9" fmla="*/ 1195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52400">
                  <a:moveTo>
                    <a:pt x="144211" y="11954"/>
                  </a:moveTo>
                  <a:lnTo>
                    <a:pt x="140782" y="94459"/>
                  </a:lnTo>
                  <a:cubicBezTo>
                    <a:pt x="126228" y="92993"/>
                    <a:pt x="88481" y="89478"/>
                    <a:pt x="58610" y="89478"/>
                  </a:cubicBezTo>
                  <a:cubicBezTo>
                    <a:pt x="25816" y="89478"/>
                    <a:pt x="17986" y="93659"/>
                    <a:pt x="14672" y="97736"/>
                  </a:cubicBezTo>
                  <a:cubicBezTo>
                    <a:pt x="9976" y="103480"/>
                    <a:pt x="4470" y="115929"/>
                    <a:pt x="8595" y="126692"/>
                  </a:cubicBezTo>
                  <a:cubicBezTo>
                    <a:pt x="12071" y="135741"/>
                    <a:pt x="20987" y="141437"/>
                    <a:pt x="35093" y="143599"/>
                  </a:cubicBezTo>
                  <a:cubicBezTo>
                    <a:pt x="49857" y="145866"/>
                    <a:pt x="80565" y="150581"/>
                    <a:pt x="110750" y="150581"/>
                  </a:cubicBezTo>
                  <a:cubicBezTo>
                    <a:pt x="161871" y="150581"/>
                    <a:pt x="187807" y="136817"/>
                    <a:pt x="187807" y="109671"/>
                  </a:cubicBezTo>
                  <a:cubicBezTo>
                    <a:pt x="187807" y="90849"/>
                    <a:pt x="185179" y="30499"/>
                    <a:pt x="183959" y="7144"/>
                  </a:cubicBezTo>
                  <a:cubicBezTo>
                    <a:pt x="170786" y="10173"/>
                    <a:pt x="157213" y="11668"/>
                    <a:pt x="144211" y="11954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27B5DAE2-ED4B-477E-9FAF-3DF80F101FB1}"/>
                </a:ext>
              </a:extLst>
            </p:cNvPr>
            <p:cNvSpPr/>
            <p:nvPr/>
          </p:nvSpPr>
          <p:spPr>
            <a:xfrm>
              <a:off x="6410287" y="4293152"/>
              <a:ext cx="114300" cy="142875"/>
            </a:xfrm>
            <a:custGeom>
              <a:avLst/>
              <a:gdLst>
                <a:gd name="connsiteX0" fmla="*/ 109014 w 114300"/>
                <a:gd name="connsiteY0" fmla="*/ 43805 h 142875"/>
                <a:gd name="connsiteX1" fmla="*/ 57836 w 114300"/>
                <a:gd name="connsiteY1" fmla="*/ 7144 h 142875"/>
                <a:gd name="connsiteX2" fmla="*/ 7144 w 114300"/>
                <a:gd name="connsiteY2" fmla="*/ 57845 h 142875"/>
                <a:gd name="connsiteX3" fmla="*/ 7182 w 114300"/>
                <a:gd name="connsiteY3" fmla="*/ 58693 h 142875"/>
                <a:gd name="connsiteX4" fmla="*/ 7144 w 114300"/>
                <a:gd name="connsiteY4" fmla="*/ 58693 h 142875"/>
                <a:gd name="connsiteX5" fmla="*/ 7144 w 114300"/>
                <a:gd name="connsiteY5" fmla="*/ 86916 h 142875"/>
                <a:gd name="connsiteX6" fmla="*/ 70418 w 114300"/>
                <a:gd name="connsiteY6" fmla="*/ 139103 h 142875"/>
                <a:gd name="connsiteX7" fmla="*/ 79696 w 114300"/>
                <a:gd name="connsiteY7" fmla="*/ 135731 h 142875"/>
                <a:gd name="connsiteX8" fmla="*/ 110052 w 114300"/>
                <a:gd name="connsiteY8" fmla="*/ 73152 h 142875"/>
                <a:gd name="connsiteX9" fmla="*/ 109014 w 114300"/>
                <a:gd name="connsiteY9" fmla="*/ 438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42875">
                  <a:moveTo>
                    <a:pt x="109014" y="43805"/>
                  </a:moveTo>
                  <a:cubicBezTo>
                    <a:pt x="104937" y="18679"/>
                    <a:pt x="83897" y="7144"/>
                    <a:pt x="57836" y="7144"/>
                  </a:cubicBezTo>
                  <a:cubicBezTo>
                    <a:pt x="29842" y="7144"/>
                    <a:pt x="7144" y="29851"/>
                    <a:pt x="7144" y="57845"/>
                  </a:cubicBezTo>
                  <a:cubicBezTo>
                    <a:pt x="7144" y="58131"/>
                    <a:pt x="7182" y="58407"/>
                    <a:pt x="7182" y="58693"/>
                  </a:cubicBezTo>
                  <a:lnTo>
                    <a:pt x="7144" y="58693"/>
                  </a:lnTo>
                  <a:lnTo>
                    <a:pt x="7144" y="86916"/>
                  </a:lnTo>
                  <a:cubicBezTo>
                    <a:pt x="7144" y="108042"/>
                    <a:pt x="63932" y="139351"/>
                    <a:pt x="70418" y="139103"/>
                  </a:cubicBezTo>
                  <a:cubicBezTo>
                    <a:pt x="73790" y="138989"/>
                    <a:pt x="77048" y="137827"/>
                    <a:pt x="79696" y="135731"/>
                  </a:cubicBezTo>
                  <a:cubicBezTo>
                    <a:pt x="97127" y="121806"/>
                    <a:pt x="113262" y="93421"/>
                    <a:pt x="110052" y="73152"/>
                  </a:cubicBezTo>
                  <a:cubicBezTo>
                    <a:pt x="108138" y="61208"/>
                    <a:pt x="110471" y="52826"/>
                    <a:pt x="109014" y="4380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3BE13A67-51F0-4165-BDDC-06CF36AAB9A5}"/>
                </a:ext>
              </a:extLst>
            </p:cNvPr>
            <p:cNvSpPr/>
            <p:nvPr/>
          </p:nvSpPr>
          <p:spPr>
            <a:xfrm>
              <a:off x="6562637" y="4303073"/>
              <a:ext cx="57150" cy="66675"/>
            </a:xfrm>
            <a:custGeom>
              <a:avLst/>
              <a:gdLst>
                <a:gd name="connsiteX0" fmla="*/ 34702 w 57150"/>
                <a:gd name="connsiteY0" fmla="*/ 10100 h 66675"/>
                <a:gd name="connsiteX1" fmla="*/ 25978 w 57150"/>
                <a:gd name="connsiteY1" fmla="*/ 12919 h 66675"/>
                <a:gd name="connsiteX2" fmla="*/ 24777 w 57150"/>
                <a:gd name="connsiteY2" fmla="*/ 35627 h 66675"/>
                <a:gd name="connsiteX3" fmla="*/ 18596 w 57150"/>
                <a:gd name="connsiteY3" fmla="*/ 45352 h 66675"/>
                <a:gd name="connsiteX4" fmla="*/ 16519 w 57150"/>
                <a:gd name="connsiteY4" fmla="*/ 41142 h 66675"/>
                <a:gd name="connsiteX5" fmla="*/ 21063 w 57150"/>
                <a:gd name="connsiteY5" fmla="*/ 29312 h 66675"/>
                <a:gd name="connsiteX6" fmla="*/ 18044 w 57150"/>
                <a:gd name="connsiteY6" fmla="*/ 20273 h 66675"/>
                <a:gd name="connsiteX7" fmla="*/ 8890 w 57150"/>
                <a:gd name="connsiteY7" fmla="*/ 36884 h 66675"/>
                <a:gd name="connsiteX8" fmla="*/ 7423 w 57150"/>
                <a:gd name="connsiteY8" fmla="*/ 47762 h 66675"/>
                <a:gd name="connsiteX9" fmla="*/ 18958 w 57150"/>
                <a:gd name="connsiteY9" fmla="*/ 62297 h 66675"/>
                <a:gd name="connsiteX10" fmla="*/ 20529 w 57150"/>
                <a:gd name="connsiteY10" fmla="*/ 68869 h 66675"/>
                <a:gd name="connsiteX11" fmla="*/ 43542 w 57150"/>
                <a:gd name="connsiteY11" fmla="*/ 64993 h 66675"/>
                <a:gd name="connsiteX12" fmla="*/ 50857 w 57150"/>
                <a:gd name="connsiteY12" fmla="*/ 27388 h 66675"/>
                <a:gd name="connsiteX13" fmla="*/ 34702 w 57150"/>
                <a:gd name="connsiteY13" fmla="*/ 101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66675">
                  <a:moveTo>
                    <a:pt x="34702" y="10100"/>
                  </a:moveTo>
                  <a:cubicBezTo>
                    <a:pt x="25825" y="2080"/>
                    <a:pt x="25978" y="12919"/>
                    <a:pt x="25978" y="12919"/>
                  </a:cubicBezTo>
                  <a:cubicBezTo>
                    <a:pt x="25978" y="12919"/>
                    <a:pt x="26130" y="28483"/>
                    <a:pt x="24777" y="35627"/>
                  </a:cubicBezTo>
                  <a:cubicBezTo>
                    <a:pt x="24025" y="39847"/>
                    <a:pt x="19148" y="45533"/>
                    <a:pt x="18596" y="45352"/>
                  </a:cubicBezTo>
                  <a:cubicBezTo>
                    <a:pt x="16329" y="44609"/>
                    <a:pt x="16519" y="41142"/>
                    <a:pt x="16519" y="41142"/>
                  </a:cubicBezTo>
                  <a:cubicBezTo>
                    <a:pt x="16519" y="41142"/>
                    <a:pt x="20491" y="30426"/>
                    <a:pt x="21063" y="29312"/>
                  </a:cubicBezTo>
                  <a:cubicBezTo>
                    <a:pt x="22701" y="26054"/>
                    <a:pt x="20986" y="21254"/>
                    <a:pt x="18044" y="20273"/>
                  </a:cubicBezTo>
                  <a:lnTo>
                    <a:pt x="8890" y="36884"/>
                  </a:lnTo>
                  <a:cubicBezTo>
                    <a:pt x="8890" y="36884"/>
                    <a:pt x="6309" y="42247"/>
                    <a:pt x="7423" y="47762"/>
                  </a:cubicBezTo>
                  <a:cubicBezTo>
                    <a:pt x="8604" y="53239"/>
                    <a:pt x="16262" y="56887"/>
                    <a:pt x="18958" y="62297"/>
                  </a:cubicBezTo>
                  <a:cubicBezTo>
                    <a:pt x="19653" y="63707"/>
                    <a:pt x="20529" y="68869"/>
                    <a:pt x="20529" y="68869"/>
                  </a:cubicBezTo>
                  <a:lnTo>
                    <a:pt x="43542" y="64993"/>
                  </a:lnTo>
                  <a:cubicBezTo>
                    <a:pt x="44456" y="62773"/>
                    <a:pt x="54915" y="37561"/>
                    <a:pt x="50857" y="27388"/>
                  </a:cubicBezTo>
                  <a:cubicBezTo>
                    <a:pt x="46771" y="17263"/>
                    <a:pt x="43590" y="18073"/>
                    <a:pt x="34702" y="10100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C59800A-9144-4426-8918-5EA3EA034C6B}"/>
                </a:ext>
              </a:extLst>
            </p:cNvPr>
            <p:cNvSpPr/>
            <p:nvPr/>
          </p:nvSpPr>
          <p:spPr>
            <a:xfrm>
              <a:off x="6340136" y="4645939"/>
              <a:ext cx="209550" cy="209550"/>
            </a:xfrm>
            <a:custGeom>
              <a:avLst/>
              <a:gdLst>
                <a:gd name="connsiteX0" fmla="*/ 37615 w 209550"/>
                <a:gd name="connsiteY0" fmla="*/ 7144 h 209550"/>
                <a:gd name="connsiteX1" fmla="*/ 7144 w 209550"/>
                <a:gd name="connsiteY1" fmla="*/ 150752 h 209550"/>
                <a:gd name="connsiteX2" fmla="*/ 203978 w 209550"/>
                <a:gd name="connsiteY2" fmla="*/ 199434 h 209550"/>
                <a:gd name="connsiteX3" fmla="*/ 176175 w 209550"/>
                <a:gd name="connsiteY3" fmla="*/ 27594 h 209550"/>
                <a:gd name="connsiteX4" fmla="*/ 37615 w 209550"/>
                <a:gd name="connsiteY4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37615" y="7144"/>
                  </a:moveTo>
                  <a:lnTo>
                    <a:pt x="7144" y="150752"/>
                  </a:lnTo>
                  <a:cubicBezTo>
                    <a:pt x="18945" y="160734"/>
                    <a:pt x="108642" y="223542"/>
                    <a:pt x="203978" y="199434"/>
                  </a:cubicBezTo>
                  <a:lnTo>
                    <a:pt x="176175" y="27594"/>
                  </a:lnTo>
                  <a:cubicBezTo>
                    <a:pt x="128654" y="40110"/>
                    <a:pt x="82305" y="31156"/>
                    <a:pt x="37615" y="7144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C097E2EE-3554-4B6E-8C79-00281651116B}"/>
                </a:ext>
              </a:extLst>
            </p:cNvPr>
            <p:cNvSpPr/>
            <p:nvPr/>
          </p:nvSpPr>
          <p:spPr>
            <a:xfrm>
              <a:off x="6350947" y="4266123"/>
              <a:ext cx="190500" cy="333375"/>
            </a:xfrm>
            <a:custGeom>
              <a:avLst/>
              <a:gdLst>
                <a:gd name="connsiteX0" fmla="*/ 152581 w 190500"/>
                <a:gd name="connsiteY0" fmla="*/ 29105 h 333375"/>
                <a:gd name="connsiteX1" fmla="*/ 134541 w 190500"/>
                <a:gd name="connsiteY1" fmla="*/ 15579 h 333375"/>
                <a:gd name="connsiteX2" fmla="*/ 58740 w 190500"/>
                <a:gd name="connsiteY2" fmla="*/ 20285 h 333375"/>
                <a:gd name="connsiteX3" fmla="*/ 32823 w 190500"/>
                <a:gd name="connsiteY3" fmla="*/ 111372 h 333375"/>
                <a:gd name="connsiteX4" fmla="*/ 21546 w 190500"/>
                <a:gd name="connsiteY4" fmla="*/ 191677 h 333375"/>
                <a:gd name="connsiteX5" fmla="*/ 8506 w 190500"/>
                <a:gd name="connsiteY5" fmla="*/ 252695 h 333375"/>
                <a:gd name="connsiteX6" fmla="*/ 111099 w 190500"/>
                <a:gd name="connsiteY6" fmla="*/ 331495 h 333375"/>
                <a:gd name="connsiteX7" fmla="*/ 116253 w 190500"/>
                <a:gd name="connsiteY7" fmla="*/ 223300 h 333375"/>
                <a:gd name="connsiteX8" fmla="*/ 105537 w 190500"/>
                <a:gd name="connsiteY8" fmla="*/ 143395 h 333375"/>
                <a:gd name="connsiteX9" fmla="*/ 143351 w 190500"/>
                <a:gd name="connsiteY9" fmla="*/ 87322 h 333375"/>
                <a:gd name="connsiteX10" fmla="*/ 155543 w 190500"/>
                <a:gd name="connsiteY10" fmla="*/ 46107 h 333375"/>
                <a:gd name="connsiteX11" fmla="*/ 168354 w 190500"/>
                <a:gd name="connsiteY11" fmla="*/ 91055 h 333375"/>
                <a:gd name="connsiteX12" fmla="*/ 179356 w 190500"/>
                <a:gd name="connsiteY12" fmla="*/ 32762 h 333375"/>
                <a:gd name="connsiteX13" fmla="*/ 152581 w 190500"/>
                <a:gd name="connsiteY13" fmla="*/ 2910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333375">
                  <a:moveTo>
                    <a:pt x="152581" y="29105"/>
                  </a:moveTo>
                  <a:cubicBezTo>
                    <a:pt x="152581" y="29105"/>
                    <a:pt x="152581" y="25485"/>
                    <a:pt x="134541" y="15579"/>
                  </a:cubicBezTo>
                  <a:cubicBezTo>
                    <a:pt x="120138" y="7645"/>
                    <a:pt x="81286" y="-451"/>
                    <a:pt x="58740" y="20285"/>
                  </a:cubicBezTo>
                  <a:cubicBezTo>
                    <a:pt x="36185" y="41030"/>
                    <a:pt x="24717" y="74025"/>
                    <a:pt x="32823" y="111372"/>
                  </a:cubicBezTo>
                  <a:cubicBezTo>
                    <a:pt x="40957" y="148729"/>
                    <a:pt x="31271" y="180695"/>
                    <a:pt x="21546" y="191677"/>
                  </a:cubicBezTo>
                  <a:cubicBezTo>
                    <a:pt x="5372" y="209946"/>
                    <a:pt x="5962" y="240045"/>
                    <a:pt x="8506" y="252695"/>
                  </a:cubicBezTo>
                  <a:cubicBezTo>
                    <a:pt x="23098" y="325256"/>
                    <a:pt x="111099" y="331495"/>
                    <a:pt x="111099" y="331495"/>
                  </a:cubicBezTo>
                  <a:cubicBezTo>
                    <a:pt x="111099" y="331495"/>
                    <a:pt x="85753" y="288394"/>
                    <a:pt x="116253" y="223300"/>
                  </a:cubicBezTo>
                  <a:cubicBezTo>
                    <a:pt x="137484" y="177981"/>
                    <a:pt x="113652" y="162379"/>
                    <a:pt x="105537" y="143395"/>
                  </a:cubicBezTo>
                  <a:cubicBezTo>
                    <a:pt x="97412" y="124440"/>
                    <a:pt x="121215" y="121935"/>
                    <a:pt x="143351" y="87322"/>
                  </a:cubicBezTo>
                  <a:cubicBezTo>
                    <a:pt x="153276" y="71796"/>
                    <a:pt x="155543" y="46107"/>
                    <a:pt x="155543" y="46107"/>
                  </a:cubicBezTo>
                  <a:cubicBezTo>
                    <a:pt x="155543" y="46107"/>
                    <a:pt x="169421" y="56146"/>
                    <a:pt x="168354" y="91055"/>
                  </a:cubicBezTo>
                  <a:cubicBezTo>
                    <a:pt x="168354" y="91055"/>
                    <a:pt x="205550" y="57422"/>
                    <a:pt x="179356" y="32762"/>
                  </a:cubicBezTo>
                  <a:cubicBezTo>
                    <a:pt x="168897" y="22914"/>
                    <a:pt x="152581" y="29105"/>
                    <a:pt x="152581" y="29105"/>
                  </a:cubicBezTo>
                  <a:close/>
                </a:path>
              </a:pathLst>
            </a:custGeom>
            <a:solidFill>
              <a:srgbClr val="13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24F8B2C7-CC03-4C08-974C-CAED5F5B9A0D}"/>
                </a:ext>
              </a:extLst>
            </p:cNvPr>
            <p:cNvSpPr/>
            <p:nvPr/>
          </p:nvSpPr>
          <p:spPr>
            <a:xfrm>
              <a:off x="4506490" y="3898961"/>
              <a:ext cx="371475" cy="238125"/>
            </a:xfrm>
            <a:custGeom>
              <a:avLst/>
              <a:gdLst>
                <a:gd name="connsiteX0" fmla="*/ 355366 w 371475"/>
                <a:gd name="connsiteY0" fmla="*/ 148208 h 238125"/>
                <a:gd name="connsiteX1" fmla="*/ 110431 w 371475"/>
                <a:gd name="connsiteY1" fmla="*/ 10981 h 238125"/>
                <a:gd name="connsiteX2" fmla="*/ 80922 w 371475"/>
                <a:gd name="connsiteY2" fmla="*/ 11029 h 238125"/>
                <a:gd name="connsiteX3" fmla="*/ 22458 w 371475"/>
                <a:gd name="connsiteY3" fmla="*/ 44004 h 238125"/>
                <a:gd name="connsiteX4" fmla="*/ 22534 w 371475"/>
                <a:gd name="connsiteY4" fmla="*/ 96487 h 238125"/>
                <a:gd name="connsiteX5" fmla="*/ 267479 w 371475"/>
                <a:gd name="connsiteY5" fmla="*/ 233723 h 238125"/>
                <a:gd name="connsiteX6" fmla="*/ 296987 w 371475"/>
                <a:gd name="connsiteY6" fmla="*/ 233676 h 238125"/>
                <a:gd name="connsiteX7" fmla="*/ 355442 w 371475"/>
                <a:gd name="connsiteY7" fmla="*/ 200700 h 238125"/>
                <a:gd name="connsiteX8" fmla="*/ 355366 w 371475"/>
                <a:gd name="connsiteY8" fmla="*/ 14820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38125">
                  <a:moveTo>
                    <a:pt x="355366" y="148208"/>
                  </a:moveTo>
                  <a:lnTo>
                    <a:pt x="110431" y="10981"/>
                  </a:lnTo>
                  <a:cubicBezTo>
                    <a:pt x="101258" y="5847"/>
                    <a:pt x="90076" y="5866"/>
                    <a:pt x="80922" y="11029"/>
                  </a:cubicBezTo>
                  <a:lnTo>
                    <a:pt x="22458" y="44004"/>
                  </a:lnTo>
                  <a:cubicBezTo>
                    <a:pt x="2007" y="55539"/>
                    <a:pt x="2046" y="85010"/>
                    <a:pt x="22534" y="96487"/>
                  </a:cubicBezTo>
                  <a:lnTo>
                    <a:pt x="267479" y="233723"/>
                  </a:lnTo>
                  <a:cubicBezTo>
                    <a:pt x="276651" y="238857"/>
                    <a:pt x="287843" y="238838"/>
                    <a:pt x="296987" y="233676"/>
                  </a:cubicBezTo>
                  <a:lnTo>
                    <a:pt x="355442" y="200700"/>
                  </a:lnTo>
                  <a:cubicBezTo>
                    <a:pt x="375911" y="189146"/>
                    <a:pt x="375864" y="159685"/>
                    <a:pt x="355366" y="14820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DD9434B0-8B8D-4207-AE4E-9278423266C0}"/>
                </a:ext>
              </a:extLst>
            </p:cNvPr>
            <p:cNvSpPr/>
            <p:nvPr/>
          </p:nvSpPr>
          <p:spPr>
            <a:xfrm>
              <a:off x="4565704" y="3591026"/>
              <a:ext cx="38100" cy="57150"/>
            </a:xfrm>
            <a:custGeom>
              <a:avLst/>
              <a:gdLst>
                <a:gd name="connsiteX0" fmla="*/ 7144 w 38100"/>
                <a:gd name="connsiteY0" fmla="*/ 55435 h 57150"/>
                <a:gd name="connsiteX1" fmla="*/ 12068 w 38100"/>
                <a:gd name="connsiteY1" fmla="*/ 56874 h 57150"/>
                <a:gd name="connsiteX2" fmla="*/ 19441 w 38100"/>
                <a:gd name="connsiteY2" fmla="*/ 34776 h 57150"/>
                <a:gd name="connsiteX3" fmla="*/ 32176 w 38100"/>
                <a:gd name="connsiteY3" fmla="*/ 9725 h 57150"/>
                <a:gd name="connsiteX4" fmla="*/ 21889 w 38100"/>
                <a:gd name="connsiteY4" fmla="*/ 7144 h 57150"/>
                <a:gd name="connsiteX5" fmla="*/ 7144 w 38100"/>
                <a:gd name="connsiteY5" fmla="*/ 55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7144" y="55435"/>
                  </a:moveTo>
                  <a:cubicBezTo>
                    <a:pt x="7106" y="58579"/>
                    <a:pt x="10602" y="59084"/>
                    <a:pt x="12068" y="56874"/>
                  </a:cubicBezTo>
                  <a:cubicBezTo>
                    <a:pt x="16078" y="50797"/>
                    <a:pt x="16641" y="41338"/>
                    <a:pt x="19441" y="34776"/>
                  </a:cubicBezTo>
                  <a:cubicBezTo>
                    <a:pt x="23403" y="25489"/>
                    <a:pt x="28404" y="18583"/>
                    <a:pt x="32176" y="9725"/>
                  </a:cubicBezTo>
                  <a:cubicBezTo>
                    <a:pt x="29880" y="9896"/>
                    <a:pt x="24165" y="7963"/>
                    <a:pt x="21889" y="7144"/>
                  </a:cubicBezTo>
                  <a:cubicBezTo>
                    <a:pt x="12497" y="16212"/>
                    <a:pt x="7201" y="49282"/>
                    <a:pt x="7144" y="5543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01474545-E280-4F97-AA4C-3941E1C150A6}"/>
                </a:ext>
              </a:extLst>
            </p:cNvPr>
            <p:cNvSpPr/>
            <p:nvPr/>
          </p:nvSpPr>
          <p:spPr>
            <a:xfrm>
              <a:off x="4573633" y="3582015"/>
              <a:ext cx="28575" cy="57150"/>
            </a:xfrm>
            <a:custGeom>
              <a:avLst/>
              <a:gdLst>
                <a:gd name="connsiteX0" fmla="*/ 7188 w 28575"/>
                <a:gd name="connsiteY0" fmla="*/ 55654 h 57150"/>
                <a:gd name="connsiteX1" fmla="*/ 10807 w 28575"/>
                <a:gd name="connsiteY1" fmla="*/ 56883 h 57150"/>
                <a:gd name="connsiteX2" fmla="*/ 18170 w 28575"/>
                <a:gd name="connsiteY2" fmla="*/ 34795 h 57150"/>
                <a:gd name="connsiteX3" fmla="*/ 30905 w 28575"/>
                <a:gd name="connsiteY3" fmla="*/ 9725 h 57150"/>
                <a:gd name="connsiteX4" fmla="*/ 20618 w 28575"/>
                <a:gd name="connsiteY4" fmla="*/ 7144 h 57150"/>
                <a:gd name="connsiteX5" fmla="*/ 7188 w 28575"/>
                <a:gd name="connsiteY5" fmla="*/ 556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57150">
                  <a:moveTo>
                    <a:pt x="7188" y="55654"/>
                  </a:moveTo>
                  <a:cubicBezTo>
                    <a:pt x="6778" y="57474"/>
                    <a:pt x="9340" y="59103"/>
                    <a:pt x="10807" y="56883"/>
                  </a:cubicBezTo>
                  <a:cubicBezTo>
                    <a:pt x="14807" y="50816"/>
                    <a:pt x="15379" y="41348"/>
                    <a:pt x="18170" y="34795"/>
                  </a:cubicBezTo>
                  <a:cubicBezTo>
                    <a:pt x="22142" y="25508"/>
                    <a:pt x="27123" y="18602"/>
                    <a:pt x="30905" y="9725"/>
                  </a:cubicBezTo>
                  <a:cubicBezTo>
                    <a:pt x="28600" y="9925"/>
                    <a:pt x="22894" y="7963"/>
                    <a:pt x="20618" y="7144"/>
                  </a:cubicBezTo>
                  <a:cubicBezTo>
                    <a:pt x="11226" y="16240"/>
                    <a:pt x="8578" y="49654"/>
                    <a:pt x="7188" y="5565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0C802A63-F485-4037-9A74-D8FFB419A748}"/>
                </a:ext>
              </a:extLst>
            </p:cNvPr>
            <p:cNvSpPr/>
            <p:nvPr/>
          </p:nvSpPr>
          <p:spPr>
            <a:xfrm>
              <a:off x="4578888" y="3580539"/>
              <a:ext cx="28575" cy="57150"/>
            </a:xfrm>
            <a:custGeom>
              <a:avLst/>
              <a:gdLst>
                <a:gd name="connsiteX0" fmla="*/ 7190 w 28575"/>
                <a:gd name="connsiteY0" fmla="*/ 52626 h 57150"/>
                <a:gd name="connsiteX1" fmla="*/ 10562 w 28575"/>
                <a:gd name="connsiteY1" fmla="*/ 53778 h 57150"/>
                <a:gd name="connsiteX2" fmla="*/ 17487 w 28575"/>
                <a:gd name="connsiteY2" fmla="*/ 33061 h 57150"/>
                <a:gd name="connsiteX3" fmla="*/ 29412 w 28575"/>
                <a:gd name="connsiteY3" fmla="*/ 9553 h 57150"/>
                <a:gd name="connsiteX4" fmla="*/ 19782 w 28575"/>
                <a:gd name="connsiteY4" fmla="*/ 7144 h 57150"/>
                <a:gd name="connsiteX5" fmla="*/ 7190 w 28575"/>
                <a:gd name="connsiteY5" fmla="*/ 52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57150">
                  <a:moveTo>
                    <a:pt x="7190" y="52626"/>
                  </a:moveTo>
                  <a:cubicBezTo>
                    <a:pt x="6781" y="54331"/>
                    <a:pt x="9181" y="55864"/>
                    <a:pt x="10562" y="53778"/>
                  </a:cubicBezTo>
                  <a:cubicBezTo>
                    <a:pt x="14324" y="48082"/>
                    <a:pt x="14848" y="39214"/>
                    <a:pt x="17487" y="33061"/>
                  </a:cubicBezTo>
                  <a:cubicBezTo>
                    <a:pt x="21211" y="24355"/>
                    <a:pt x="25888" y="17869"/>
                    <a:pt x="29412" y="9553"/>
                  </a:cubicBezTo>
                  <a:cubicBezTo>
                    <a:pt x="27269" y="9744"/>
                    <a:pt x="21916" y="7906"/>
                    <a:pt x="19782" y="7144"/>
                  </a:cubicBezTo>
                  <a:cubicBezTo>
                    <a:pt x="10962" y="15649"/>
                    <a:pt x="8495" y="46996"/>
                    <a:pt x="7190" y="5262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32D0F18B-8ACB-4447-902E-83D316DFD61C}"/>
                </a:ext>
              </a:extLst>
            </p:cNvPr>
            <p:cNvSpPr/>
            <p:nvPr/>
          </p:nvSpPr>
          <p:spPr>
            <a:xfrm>
              <a:off x="4564524" y="3576157"/>
              <a:ext cx="28575" cy="66675"/>
            </a:xfrm>
            <a:custGeom>
              <a:avLst/>
              <a:gdLst>
                <a:gd name="connsiteX0" fmla="*/ 15935 w 28575"/>
                <a:gd name="connsiteY0" fmla="*/ 7144 h 66675"/>
                <a:gd name="connsiteX1" fmla="*/ 13516 w 28575"/>
                <a:gd name="connsiteY1" fmla="*/ 17269 h 66675"/>
                <a:gd name="connsiteX2" fmla="*/ 10696 w 28575"/>
                <a:gd name="connsiteY2" fmla="*/ 29204 h 66675"/>
                <a:gd name="connsiteX3" fmla="*/ 9267 w 28575"/>
                <a:gd name="connsiteY3" fmla="*/ 65465 h 66675"/>
                <a:gd name="connsiteX4" fmla="*/ 12706 w 28575"/>
                <a:gd name="connsiteY4" fmla="*/ 58750 h 66675"/>
                <a:gd name="connsiteX5" fmla="*/ 19269 w 28575"/>
                <a:gd name="connsiteY5" fmla="*/ 29680 h 66675"/>
                <a:gd name="connsiteX6" fmla="*/ 19964 w 28575"/>
                <a:gd name="connsiteY6" fmla="*/ 47711 h 66675"/>
                <a:gd name="connsiteX7" fmla="*/ 24831 w 28575"/>
                <a:gd name="connsiteY7" fmla="*/ 39691 h 66675"/>
                <a:gd name="connsiteX8" fmla="*/ 30441 w 28575"/>
                <a:gd name="connsiteY8" fmla="*/ 17126 h 66675"/>
                <a:gd name="connsiteX9" fmla="*/ 15935 w 28575"/>
                <a:gd name="connsiteY9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66675">
                  <a:moveTo>
                    <a:pt x="15935" y="7144"/>
                  </a:moveTo>
                  <a:cubicBezTo>
                    <a:pt x="15182" y="10449"/>
                    <a:pt x="14392" y="13868"/>
                    <a:pt x="13516" y="17269"/>
                  </a:cubicBezTo>
                  <a:cubicBezTo>
                    <a:pt x="12506" y="21231"/>
                    <a:pt x="11477" y="25298"/>
                    <a:pt x="10696" y="29204"/>
                  </a:cubicBezTo>
                  <a:cubicBezTo>
                    <a:pt x="10534" y="31213"/>
                    <a:pt x="3829" y="64227"/>
                    <a:pt x="9267" y="65465"/>
                  </a:cubicBezTo>
                  <a:cubicBezTo>
                    <a:pt x="11677" y="66027"/>
                    <a:pt x="12249" y="60703"/>
                    <a:pt x="12706" y="58750"/>
                  </a:cubicBezTo>
                  <a:cubicBezTo>
                    <a:pt x="14240" y="52007"/>
                    <a:pt x="17688" y="25327"/>
                    <a:pt x="19269" y="29680"/>
                  </a:cubicBezTo>
                  <a:cubicBezTo>
                    <a:pt x="19907" y="31461"/>
                    <a:pt x="15468" y="46539"/>
                    <a:pt x="19964" y="47711"/>
                  </a:cubicBezTo>
                  <a:cubicBezTo>
                    <a:pt x="21459" y="48101"/>
                    <a:pt x="23593" y="41367"/>
                    <a:pt x="24831" y="39691"/>
                  </a:cubicBezTo>
                  <a:cubicBezTo>
                    <a:pt x="32089" y="29956"/>
                    <a:pt x="31232" y="22879"/>
                    <a:pt x="30441" y="17126"/>
                  </a:cubicBezTo>
                  <a:cubicBezTo>
                    <a:pt x="25507" y="15364"/>
                    <a:pt x="18478" y="10801"/>
                    <a:pt x="15935" y="714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065AB015-2601-4C24-88DC-B27E86455220}"/>
                </a:ext>
              </a:extLst>
            </p:cNvPr>
            <p:cNvSpPr/>
            <p:nvPr/>
          </p:nvSpPr>
          <p:spPr>
            <a:xfrm>
              <a:off x="4763366" y="4026595"/>
              <a:ext cx="66675" cy="85725"/>
            </a:xfrm>
            <a:custGeom>
              <a:avLst/>
              <a:gdLst>
                <a:gd name="connsiteX0" fmla="*/ 57018 w 66675"/>
                <a:gd name="connsiteY0" fmla="*/ 8792 h 85725"/>
                <a:gd name="connsiteX1" fmla="*/ 21700 w 66675"/>
                <a:gd name="connsiteY1" fmla="*/ 7144 h 85725"/>
                <a:gd name="connsiteX2" fmla="*/ 18556 w 66675"/>
                <a:gd name="connsiteY2" fmla="*/ 30099 h 85725"/>
                <a:gd name="connsiteX3" fmla="*/ 7698 w 66675"/>
                <a:gd name="connsiteY3" fmla="*/ 68371 h 85725"/>
                <a:gd name="connsiteX4" fmla="*/ 21881 w 66675"/>
                <a:gd name="connsiteY4" fmla="*/ 86744 h 85725"/>
                <a:gd name="connsiteX5" fmla="*/ 55027 w 66675"/>
                <a:gd name="connsiteY5" fmla="*/ 65961 h 85725"/>
                <a:gd name="connsiteX6" fmla="*/ 57161 w 66675"/>
                <a:gd name="connsiteY6" fmla="*/ 21146 h 85725"/>
                <a:gd name="connsiteX7" fmla="*/ 57018 w 66675"/>
                <a:gd name="connsiteY7" fmla="*/ 879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85725">
                  <a:moveTo>
                    <a:pt x="57018" y="8792"/>
                  </a:moveTo>
                  <a:lnTo>
                    <a:pt x="21700" y="7144"/>
                  </a:lnTo>
                  <a:cubicBezTo>
                    <a:pt x="21700" y="7144"/>
                    <a:pt x="20461" y="21755"/>
                    <a:pt x="18556" y="30099"/>
                  </a:cubicBezTo>
                  <a:cubicBezTo>
                    <a:pt x="15680" y="42672"/>
                    <a:pt x="9222" y="62065"/>
                    <a:pt x="7698" y="68371"/>
                  </a:cubicBezTo>
                  <a:cubicBezTo>
                    <a:pt x="5193" y="78829"/>
                    <a:pt x="11403" y="84268"/>
                    <a:pt x="21881" y="86744"/>
                  </a:cubicBezTo>
                  <a:cubicBezTo>
                    <a:pt x="30977" y="88887"/>
                    <a:pt x="52160" y="77648"/>
                    <a:pt x="55027" y="65961"/>
                  </a:cubicBezTo>
                  <a:cubicBezTo>
                    <a:pt x="56923" y="58226"/>
                    <a:pt x="66191" y="29880"/>
                    <a:pt x="57161" y="21146"/>
                  </a:cubicBezTo>
                  <a:lnTo>
                    <a:pt x="57018" y="8792"/>
                  </a:ln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5F5D322F-678D-4F80-8DCD-3F80FBD5EE89}"/>
                </a:ext>
              </a:extLst>
            </p:cNvPr>
            <p:cNvSpPr/>
            <p:nvPr/>
          </p:nvSpPr>
          <p:spPr>
            <a:xfrm>
              <a:off x="4775702" y="4026595"/>
              <a:ext cx="47625" cy="28575"/>
            </a:xfrm>
            <a:custGeom>
              <a:avLst/>
              <a:gdLst>
                <a:gd name="connsiteX0" fmla="*/ 9363 w 47625"/>
                <a:gd name="connsiteY0" fmla="*/ 7144 h 28575"/>
                <a:gd name="connsiteX1" fmla="*/ 7144 w 47625"/>
                <a:gd name="connsiteY1" fmla="*/ 25041 h 28575"/>
                <a:gd name="connsiteX2" fmla="*/ 19983 w 47625"/>
                <a:gd name="connsiteY2" fmla="*/ 25270 h 28575"/>
                <a:gd name="connsiteX3" fmla="*/ 40739 w 47625"/>
                <a:gd name="connsiteY3" fmla="*/ 28204 h 28575"/>
                <a:gd name="connsiteX4" fmla="*/ 44844 w 47625"/>
                <a:gd name="connsiteY4" fmla="*/ 21146 h 28575"/>
                <a:gd name="connsiteX5" fmla="*/ 44691 w 47625"/>
                <a:gd name="connsiteY5" fmla="*/ 8792 h 28575"/>
                <a:gd name="connsiteX6" fmla="*/ 9363 w 476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28575">
                  <a:moveTo>
                    <a:pt x="9363" y="7144"/>
                  </a:moveTo>
                  <a:cubicBezTo>
                    <a:pt x="9363" y="7144"/>
                    <a:pt x="8468" y="17450"/>
                    <a:pt x="7144" y="25041"/>
                  </a:cubicBezTo>
                  <a:cubicBezTo>
                    <a:pt x="8325" y="26851"/>
                    <a:pt x="12821" y="24241"/>
                    <a:pt x="19983" y="25270"/>
                  </a:cubicBezTo>
                  <a:cubicBezTo>
                    <a:pt x="28918" y="26565"/>
                    <a:pt x="37633" y="31071"/>
                    <a:pt x="40739" y="28204"/>
                  </a:cubicBezTo>
                  <a:cubicBezTo>
                    <a:pt x="41881" y="27146"/>
                    <a:pt x="43405" y="24260"/>
                    <a:pt x="44844" y="21146"/>
                  </a:cubicBezTo>
                  <a:cubicBezTo>
                    <a:pt x="44844" y="13868"/>
                    <a:pt x="44691" y="8792"/>
                    <a:pt x="44691" y="8792"/>
                  </a:cubicBezTo>
                  <a:lnTo>
                    <a:pt x="9363" y="7144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7A27563D-A04A-4639-B187-4D7E1EB419A0}"/>
                </a:ext>
              </a:extLst>
            </p:cNvPr>
            <p:cNvSpPr/>
            <p:nvPr/>
          </p:nvSpPr>
          <p:spPr>
            <a:xfrm>
              <a:off x="4544692" y="3922143"/>
              <a:ext cx="104775" cy="76200"/>
            </a:xfrm>
            <a:custGeom>
              <a:avLst/>
              <a:gdLst>
                <a:gd name="connsiteX0" fmla="*/ 67970 w 104775"/>
                <a:gd name="connsiteY0" fmla="*/ 7144 h 76200"/>
                <a:gd name="connsiteX1" fmla="*/ 56912 w 104775"/>
                <a:gd name="connsiteY1" fmla="*/ 19460 h 76200"/>
                <a:gd name="connsiteX2" fmla="*/ 7144 w 104775"/>
                <a:gd name="connsiteY2" fmla="*/ 56197 h 76200"/>
                <a:gd name="connsiteX3" fmla="*/ 37081 w 104775"/>
                <a:gd name="connsiteY3" fmla="*/ 69323 h 76200"/>
                <a:gd name="connsiteX4" fmla="*/ 66104 w 104775"/>
                <a:gd name="connsiteY4" fmla="*/ 58055 h 76200"/>
                <a:gd name="connsiteX5" fmla="*/ 96088 w 104775"/>
                <a:gd name="connsiteY5" fmla="*/ 45453 h 76200"/>
                <a:gd name="connsiteX6" fmla="*/ 97174 w 104775"/>
                <a:gd name="connsiteY6" fmla="*/ 30023 h 76200"/>
                <a:gd name="connsiteX7" fmla="*/ 100089 w 104775"/>
                <a:gd name="connsiteY7" fmla="*/ 15526 h 76200"/>
                <a:gd name="connsiteX8" fmla="*/ 67970 w 104775"/>
                <a:gd name="connsiteY8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76200">
                  <a:moveTo>
                    <a:pt x="67970" y="7144"/>
                  </a:moveTo>
                  <a:cubicBezTo>
                    <a:pt x="67970" y="7144"/>
                    <a:pt x="61874" y="14630"/>
                    <a:pt x="56912" y="19460"/>
                  </a:cubicBezTo>
                  <a:cubicBezTo>
                    <a:pt x="47339" y="28784"/>
                    <a:pt x="7144" y="42986"/>
                    <a:pt x="7144" y="56197"/>
                  </a:cubicBezTo>
                  <a:cubicBezTo>
                    <a:pt x="7144" y="62875"/>
                    <a:pt x="23631" y="68875"/>
                    <a:pt x="37081" y="69323"/>
                  </a:cubicBezTo>
                  <a:cubicBezTo>
                    <a:pt x="50530" y="69780"/>
                    <a:pt x="60265" y="63294"/>
                    <a:pt x="66104" y="58055"/>
                  </a:cubicBezTo>
                  <a:cubicBezTo>
                    <a:pt x="72028" y="52816"/>
                    <a:pt x="93107" y="49558"/>
                    <a:pt x="96088" y="45453"/>
                  </a:cubicBezTo>
                  <a:cubicBezTo>
                    <a:pt x="101279" y="38309"/>
                    <a:pt x="97174" y="30023"/>
                    <a:pt x="97174" y="30023"/>
                  </a:cubicBezTo>
                  <a:cubicBezTo>
                    <a:pt x="98641" y="22669"/>
                    <a:pt x="100089" y="15526"/>
                    <a:pt x="100089" y="15526"/>
                  </a:cubicBezTo>
                  <a:lnTo>
                    <a:pt x="67970" y="7144"/>
                  </a:ln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3AB64F9-A663-4BD2-96AA-319CF7A25D5C}"/>
                </a:ext>
              </a:extLst>
            </p:cNvPr>
            <p:cNvSpPr/>
            <p:nvPr/>
          </p:nvSpPr>
          <p:spPr>
            <a:xfrm>
              <a:off x="4594461" y="3920772"/>
              <a:ext cx="57150" cy="38100"/>
            </a:xfrm>
            <a:custGeom>
              <a:avLst/>
              <a:gdLst>
                <a:gd name="connsiteX0" fmla="*/ 7144 w 57150"/>
                <a:gd name="connsiteY0" fmla="*/ 20831 h 38100"/>
                <a:gd name="connsiteX1" fmla="*/ 23641 w 57150"/>
                <a:gd name="connsiteY1" fmla="*/ 33823 h 38100"/>
                <a:gd name="connsiteX2" fmla="*/ 47406 w 57150"/>
                <a:gd name="connsiteY2" fmla="*/ 31394 h 38100"/>
                <a:gd name="connsiteX3" fmla="*/ 50320 w 57150"/>
                <a:gd name="connsiteY3" fmla="*/ 16897 h 38100"/>
                <a:gd name="connsiteX4" fmla="*/ 17278 w 57150"/>
                <a:gd name="connsiteY4" fmla="*/ 7144 h 38100"/>
                <a:gd name="connsiteX5" fmla="*/ 7144 w 57150"/>
                <a:gd name="connsiteY5" fmla="*/ 208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38100">
                  <a:moveTo>
                    <a:pt x="7144" y="20831"/>
                  </a:moveTo>
                  <a:cubicBezTo>
                    <a:pt x="7144" y="20831"/>
                    <a:pt x="12887" y="28966"/>
                    <a:pt x="23641" y="33823"/>
                  </a:cubicBezTo>
                  <a:cubicBezTo>
                    <a:pt x="29718" y="36557"/>
                    <a:pt x="47406" y="31394"/>
                    <a:pt x="47406" y="31394"/>
                  </a:cubicBezTo>
                  <a:cubicBezTo>
                    <a:pt x="48873" y="24041"/>
                    <a:pt x="50320" y="16897"/>
                    <a:pt x="50320" y="16897"/>
                  </a:cubicBezTo>
                  <a:lnTo>
                    <a:pt x="17278" y="7144"/>
                  </a:lnTo>
                  <a:cubicBezTo>
                    <a:pt x="17288" y="7134"/>
                    <a:pt x="14354" y="13383"/>
                    <a:pt x="7144" y="20831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AE80AF6C-948C-4009-B7EE-522FE24AF698}"/>
                </a:ext>
              </a:extLst>
            </p:cNvPr>
            <p:cNvSpPr/>
            <p:nvPr/>
          </p:nvSpPr>
          <p:spPr>
            <a:xfrm>
              <a:off x="4566733" y="3485060"/>
              <a:ext cx="95250" cy="123825"/>
            </a:xfrm>
            <a:custGeom>
              <a:avLst/>
              <a:gdLst>
                <a:gd name="connsiteX0" fmla="*/ 7144 w 95250"/>
                <a:gd name="connsiteY0" fmla="*/ 103699 h 123825"/>
                <a:gd name="connsiteX1" fmla="*/ 35128 w 95250"/>
                <a:gd name="connsiteY1" fmla="*/ 122663 h 123825"/>
                <a:gd name="connsiteX2" fmla="*/ 89716 w 95250"/>
                <a:gd name="connsiteY2" fmla="*/ 20212 h 123825"/>
                <a:gd name="connsiteX3" fmla="*/ 53940 w 95250"/>
                <a:gd name="connsiteY3" fmla="*/ 7144 h 123825"/>
                <a:gd name="connsiteX4" fmla="*/ 7144 w 95250"/>
                <a:gd name="connsiteY4" fmla="*/ 1036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3825">
                  <a:moveTo>
                    <a:pt x="7144" y="103699"/>
                  </a:moveTo>
                  <a:cubicBezTo>
                    <a:pt x="28423" y="114405"/>
                    <a:pt x="34509" y="121520"/>
                    <a:pt x="35128" y="122663"/>
                  </a:cubicBezTo>
                  <a:cubicBezTo>
                    <a:pt x="52902" y="102098"/>
                    <a:pt x="74019" y="46196"/>
                    <a:pt x="89716" y="20212"/>
                  </a:cubicBezTo>
                  <a:lnTo>
                    <a:pt x="53940" y="7144"/>
                  </a:lnTo>
                  <a:cubicBezTo>
                    <a:pt x="41834" y="30347"/>
                    <a:pt x="19117" y="83401"/>
                    <a:pt x="7144" y="1036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999C6545-36EF-4089-99F0-CEC8CF0FEE6C}"/>
                </a:ext>
              </a:extLst>
            </p:cNvPr>
            <p:cNvSpPr/>
            <p:nvPr/>
          </p:nvSpPr>
          <p:spPr>
            <a:xfrm>
              <a:off x="4572725" y="3336137"/>
              <a:ext cx="152400" cy="266700"/>
            </a:xfrm>
            <a:custGeom>
              <a:avLst/>
              <a:gdLst>
                <a:gd name="connsiteX0" fmla="*/ 7144 w 152400"/>
                <a:gd name="connsiteY0" fmla="*/ 238592 h 266700"/>
                <a:gd name="connsiteX1" fmla="*/ 38786 w 152400"/>
                <a:gd name="connsiteY1" fmla="*/ 263890 h 266700"/>
                <a:gd name="connsiteX2" fmla="*/ 152314 w 152400"/>
                <a:gd name="connsiteY2" fmla="*/ 29899 h 266700"/>
                <a:gd name="connsiteX3" fmla="*/ 121625 w 152400"/>
                <a:gd name="connsiteY3" fmla="*/ 7144 h 266700"/>
                <a:gd name="connsiteX4" fmla="*/ 7144 w 152400"/>
                <a:gd name="connsiteY4" fmla="*/ 23859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66700">
                  <a:moveTo>
                    <a:pt x="7144" y="238592"/>
                  </a:moveTo>
                  <a:cubicBezTo>
                    <a:pt x="32328" y="250279"/>
                    <a:pt x="37995" y="262633"/>
                    <a:pt x="38786" y="263890"/>
                  </a:cubicBezTo>
                  <a:cubicBezTo>
                    <a:pt x="59484" y="239363"/>
                    <a:pt x="150771" y="34357"/>
                    <a:pt x="152314" y="29899"/>
                  </a:cubicBezTo>
                  <a:cubicBezTo>
                    <a:pt x="142656" y="28423"/>
                    <a:pt x="122406" y="7144"/>
                    <a:pt x="121625" y="7144"/>
                  </a:cubicBezTo>
                  <a:cubicBezTo>
                    <a:pt x="90259" y="7144"/>
                    <a:pt x="25613" y="205473"/>
                    <a:pt x="7144" y="238592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FAD921B5-ED6E-4104-8179-EF517F42640B}"/>
                </a:ext>
              </a:extLst>
            </p:cNvPr>
            <p:cNvSpPr/>
            <p:nvPr/>
          </p:nvSpPr>
          <p:spPr>
            <a:xfrm>
              <a:off x="5034268" y="3364770"/>
              <a:ext cx="38100" cy="28575"/>
            </a:xfrm>
            <a:custGeom>
              <a:avLst/>
              <a:gdLst>
                <a:gd name="connsiteX0" fmla="*/ 24108 w 38100"/>
                <a:gd name="connsiteY0" fmla="*/ 11267 h 28575"/>
                <a:gd name="connsiteX1" fmla="*/ 7144 w 38100"/>
                <a:gd name="connsiteY1" fmla="*/ 22782 h 28575"/>
                <a:gd name="connsiteX2" fmla="*/ 23079 w 38100"/>
                <a:gd name="connsiteY2" fmla="*/ 24240 h 28575"/>
                <a:gd name="connsiteX3" fmla="*/ 31890 w 38100"/>
                <a:gd name="connsiteY3" fmla="*/ 8876 h 28575"/>
                <a:gd name="connsiteX4" fmla="*/ 24108 w 38100"/>
                <a:gd name="connsiteY4" fmla="*/ 1126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24108" y="11267"/>
                  </a:moveTo>
                  <a:cubicBezTo>
                    <a:pt x="19107" y="15782"/>
                    <a:pt x="13249" y="20020"/>
                    <a:pt x="7144" y="22782"/>
                  </a:cubicBezTo>
                  <a:cubicBezTo>
                    <a:pt x="14487" y="20668"/>
                    <a:pt x="15097" y="25345"/>
                    <a:pt x="23079" y="24240"/>
                  </a:cubicBezTo>
                  <a:cubicBezTo>
                    <a:pt x="26013" y="22887"/>
                    <a:pt x="34109" y="11238"/>
                    <a:pt x="31890" y="8876"/>
                  </a:cubicBezTo>
                  <a:cubicBezTo>
                    <a:pt x="28775" y="4932"/>
                    <a:pt x="26708" y="8590"/>
                    <a:pt x="24108" y="11267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9DB30A7F-D92D-4845-BCD5-0EE475B9F37B}"/>
                </a:ext>
              </a:extLst>
            </p:cNvPr>
            <p:cNvSpPr/>
            <p:nvPr/>
          </p:nvSpPr>
          <p:spPr>
            <a:xfrm>
              <a:off x="5018923" y="3374466"/>
              <a:ext cx="104775" cy="47625"/>
            </a:xfrm>
            <a:custGeom>
              <a:avLst/>
              <a:gdLst>
                <a:gd name="connsiteX0" fmla="*/ 91116 w 104775"/>
                <a:gd name="connsiteY0" fmla="*/ 7591 h 47625"/>
                <a:gd name="connsiteX1" fmla="*/ 72533 w 104775"/>
                <a:gd name="connsiteY1" fmla="*/ 7600 h 47625"/>
                <a:gd name="connsiteX2" fmla="*/ 40186 w 104775"/>
                <a:gd name="connsiteY2" fmla="*/ 9763 h 47625"/>
                <a:gd name="connsiteX3" fmla="*/ 16878 w 104775"/>
                <a:gd name="connsiteY3" fmla="*/ 14563 h 47625"/>
                <a:gd name="connsiteX4" fmla="*/ 15678 w 104775"/>
                <a:gd name="connsiteY4" fmla="*/ 14916 h 47625"/>
                <a:gd name="connsiteX5" fmla="*/ 11221 w 104775"/>
                <a:gd name="connsiteY5" fmla="*/ 16421 h 47625"/>
                <a:gd name="connsiteX6" fmla="*/ 7144 w 104775"/>
                <a:gd name="connsiteY6" fmla="*/ 17878 h 47625"/>
                <a:gd name="connsiteX7" fmla="*/ 11887 w 104775"/>
                <a:gd name="connsiteY7" fmla="*/ 24060 h 47625"/>
                <a:gd name="connsiteX8" fmla="*/ 23070 w 104775"/>
                <a:gd name="connsiteY8" fmla="*/ 48425 h 47625"/>
                <a:gd name="connsiteX9" fmla="*/ 71676 w 104775"/>
                <a:gd name="connsiteY9" fmla="*/ 38690 h 47625"/>
                <a:gd name="connsiteX10" fmla="*/ 89021 w 104775"/>
                <a:gd name="connsiteY10" fmla="*/ 29527 h 47625"/>
                <a:gd name="connsiteX11" fmla="*/ 96955 w 104775"/>
                <a:gd name="connsiteY11" fmla="*/ 20802 h 47625"/>
                <a:gd name="connsiteX12" fmla="*/ 98974 w 104775"/>
                <a:gd name="connsiteY12" fmla="*/ 15030 h 47625"/>
                <a:gd name="connsiteX13" fmla="*/ 91116 w 104775"/>
                <a:gd name="connsiteY13" fmla="*/ 75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47625">
                  <a:moveTo>
                    <a:pt x="91116" y="7591"/>
                  </a:moveTo>
                  <a:cubicBezTo>
                    <a:pt x="87849" y="6534"/>
                    <a:pt x="76886" y="7696"/>
                    <a:pt x="72533" y="7600"/>
                  </a:cubicBezTo>
                  <a:cubicBezTo>
                    <a:pt x="71038" y="7639"/>
                    <a:pt x="49625" y="8362"/>
                    <a:pt x="40186" y="9763"/>
                  </a:cubicBezTo>
                  <a:cubicBezTo>
                    <a:pt x="32204" y="10858"/>
                    <a:pt x="24222" y="12449"/>
                    <a:pt x="16878" y="14563"/>
                  </a:cubicBezTo>
                  <a:cubicBezTo>
                    <a:pt x="16478" y="14725"/>
                    <a:pt x="16088" y="14763"/>
                    <a:pt x="15678" y="14916"/>
                  </a:cubicBezTo>
                  <a:cubicBezTo>
                    <a:pt x="14211" y="15335"/>
                    <a:pt x="12706" y="15887"/>
                    <a:pt x="11221" y="16421"/>
                  </a:cubicBezTo>
                  <a:cubicBezTo>
                    <a:pt x="9868" y="16868"/>
                    <a:pt x="8525" y="17325"/>
                    <a:pt x="7144" y="17878"/>
                  </a:cubicBezTo>
                  <a:cubicBezTo>
                    <a:pt x="8725" y="19735"/>
                    <a:pt x="10382" y="21850"/>
                    <a:pt x="11887" y="24060"/>
                  </a:cubicBezTo>
                  <a:cubicBezTo>
                    <a:pt x="16983" y="31442"/>
                    <a:pt x="21384" y="40290"/>
                    <a:pt x="23070" y="48425"/>
                  </a:cubicBezTo>
                  <a:cubicBezTo>
                    <a:pt x="36433" y="46777"/>
                    <a:pt x="70676" y="38700"/>
                    <a:pt x="71676" y="38690"/>
                  </a:cubicBezTo>
                  <a:cubicBezTo>
                    <a:pt x="88468" y="38509"/>
                    <a:pt x="92269" y="33023"/>
                    <a:pt x="89021" y="29527"/>
                  </a:cubicBezTo>
                  <a:cubicBezTo>
                    <a:pt x="88240" y="28670"/>
                    <a:pt x="99298" y="24822"/>
                    <a:pt x="96955" y="20802"/>
                  </a:cubicBezTo>
                  <a:cubicBezTo>
                    <a:pt x="96955" y="20802"/>
                    <a:pt x="98803" y="18621"/>
                    <a:pt x="98974" y="15030"/>
                  </a:cubicBezTo>
                  <a:cubicBezTo>
                    <a:pt x="98974" y="15030"/>
                    <a:pt x="93202" y="8277"/>
                    <a:pt x="91116" y="7591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ACEA72EF-626F-46F3-8327-EAB93921328D}"/>
                </a:ext>
              </a:extLst>
            </p:cNvPr>
            <p:cNvSpPr/>
            <p:nvPr/>
          </p:nvSpPr>
          <p:spPr>
            <a:xfrm>
              <a:off x="4997625" y="3374161"/>
              <a:ext cx="66675" cy="57150"/>
            </a:xfrm>
            <a:custGeom>
              <a:avLst/>
              <a:gdLst>
                <a:gd name="connsiteX0" fmla="*/ 7144 w 66675"/>
                <a:gd name="connsiteY0" fmla="*/ 8458 h 57150"/>
                <a:gd name="connsiteX1" fmla="*/ 7144 w 66675"/>
                <a:gd name="connsiteY1" fmla="*/ 57664 h 57150"/>
                <a:gd name="connsiteX2" fmla="*/ 60503 w 66675"/>
                <a:gd name="connsiteY2" fmla="*/ 48073 h 57150"/>
                <a:gd name="connsiteX3" fmla="*/ 47939 w 66675"/>
                <a:gd name="connsiteY3" fmla="*/ 7144 h 57150"/>
                <a:gd name="connsiteX4" fmla="*/ 7144 w 66675"/>
                <a:gd name="connsiteY4" fmla="*/ 845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7150">
                  <a:moveTo>
                    <a:pt x="7144" y="8458"/>
                  </a:moveTo>
                  <a:lnTo>
                    <a:pt x="7144" y="57664"/>
                  </a:lnTo>
                  <a:cubicBezTo>
                    <a:pt x="26051" y="55340"/>
                    <a:pt x="44682" y="52378"/>
                    <a:pt x="60503" y="48073"/>
                  </a:cubicBezTo>
                  <a:cubicBezTo>
                    <a:pt x="59741" y="47025"/>
                    <a:pt x="48387" y="30966"/>
                    <a:pt x="47939" y="7144"/>
                  </a:cubicBezTo>
                  <a:cubicBezTo>
                    <a:pt x="35128" y="8258"/>
                    <a:pt x="21298" y="8401"/>
                    <a:pt x="7144" y="84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8479A91B-ECD9-4A35-BA16-42E535940BD9}"/>
                </a:ext>
              </a:extLst>
            </p:cNvPr>
            <p:cNvSpPr/>
            <p:nvPr/>
          </p:nvSpPr>
          <p:spPr>
            <a:xfrm>
              <a:off x="4668041" y="3340614"/>
              <a:ext cx="114300" cy="161925"/>
            </a:xfrm>
            <a:custGeom>
              <a:avLst/>
              <a:gdLst>
                <a:gd name="connsiteX0" fmla="*/ 33061 w 114300"/>
                <a:gd name="connsiteY0" fmla="*/ 7144 h 161925"/>
                <a:gd name="connsiteX1" fmla="*/ 14726 w 114300"/>
                <a:gd name="connsiteY1" fmla="*/ 77705 h 161925"/>
                <a:gd name="connsiteX2" fmla="*/ 7144 w 114300"/>
                <a:gd name="connsiteY2" fmla="*/ 125368 h 161925"/>
                <a:gd name="connsiteX3" fmla="*/ 60617 w 114300"/>
                <a:gd name="connsiteY3" fmla="*/ 160182 h 161925"/>
                <a:gd name="connsiteX4" fmla="*/ 115453 w 114300"/>
                <a:gd name="connsiteY4" fmla="*/ 24927 h 161925"/>
                <a:gd name="connsiteX5" fmla="*/ 33061 w 114300"/>
                <a:gd name="connsiteY5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61925">
                  <a:moveTo>
                    <a:pt x="33061" y="7144"/>
                  </a:moveTo>
                  <a:cubicBezTo>
                    <a:pt x="29889" y="18193"/>
                    <a:pt x="15440" y="65723"/>
                    <a:pt x="14726" y="77705"/>
                  </a:cubicBezTo>
                  <a:cubicBezTo>
                    <a:pt x="13907" y="87935"/>
                    <a:pt x="7249" y="114824"/>
                    <a:pt x="7144" y="125368"/>
                  </a:cubicBezTo>
                  <a:lnTo>
                    <a:pt x="60617" y="160182"/>
                  </a:lnTo>
                  <a:cubicBezTo>
                    <a:pt x="68323" y="149362"/>
                    <a:pt x="112471" y="29127"/>
                    <a:pt x="115453" y="24927"/>
                  </a:cubicBezTo>
                  <a:cubicBezTo>
                    <a:pt x="111252" y="28099"/>
                    <a:pt x="33061" y="7144"/>
                    <a:pt x="33061" y="7144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264237B0-465D-4062-8588-A7BD62352296}"/>
                </a:ext>
              </a:extLst>
            </p:cNvPr>
            <p:cNvSpPr/>
            <p:nvPr/>
          </p:nvSpPr>
          <p:spPr>
            <a:xfrm>
              <a:off x="4596461" y="3554640"/>
              <a:ext cx="142875" cy="400050"/>
            </a:xfrm>
            <a:custGeom>
              <a:avLst/>
              <a:gdLst>
                <a:gd name="connsiteX0" fmla="*/ 69713 w 142875"/>
                <a:gd name="connsiteY0" fmla="*/ 7144 h 400050"/>
                <a:gd name="connsiteX1" fmla="*/ 7144 w 142875"/>
                <a:gd name="connsiteY1" fmla="*/ 380143 h 400050"/>
                <a:gd name="connsiteX2" fmla="*/ 52206 w 142875"/>
                <a:gd name="connsiteY2" fmla="*/ 393640 h 400050"/>
                <a:gd name="connsiteX3" fmla="*/ 137474 w 142875"/>
                <a:gd name="connsiteY3" fmla="*/ 24422 h 400050"/>
                <a:gd name="connsiteX4" fmla="*/ 69713 w 142875"/>
                <a:gd name="connsiteY4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400050">
                  <a:moveTo>
                    <a:pt x="69713" y="7144"/>
                  </a:moveTo>
                  <a:cubicBezTo>
                    <a:pt x="68304" y="14878"/>
                    <a:pt x="7144" y="380048"/>
                    <a:pt x="7144" y="380143"/>
                  </a:cubicBezTo>
                  <a:cubicBezTo>
                    <a:pt x="20250" y="397764"/>
                    <a:pt x="52206" y="393640"/>
                    <a:pt x="52206" y="393640"/>
                  </a:cubicBezTo>
                  <a:cubicBezTo>
                    <a:pt x="52206" y="393640"/>
                    <a:pt x="157962" y="41119"/>
                    <a:pt x="137474" y="24422"/>
                  </a:cubicBezTo>
                  <a:cubicBezTo>
                    <a:pt x="136331" y="18374"/>
                    <a:pt x="73285" y="10068"/>
                    <a:pt x="69713" y="7144"/>
                  </a:cubicBezTo>
                  <a:close/>
                </a:path>
              </a:pathLst>
            </a:custGeom>
            <a:solidFill>
              <a:srgbClr val="13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8C9108B9-152E-4A8D-9A7D-3217C7ACB985}"/>
                </a:ext>
              </a:extLst>
            </p:cNvPr>
            <p:cNvSpPr/>
            <p:nvPr/>
          </p:nvSpPr>
          <p:spPr>
            <a:xfrm>
              <a:off x="4698693" y="3598960"/>
              <a:ext cx="142875" cy="447675"/>
            </a:xfrm>
            <a:custGeom>
              <a:avLst/>
              <a:gdLst>
                <a:gd name="connsiteX0" fmla="*/ 7144 w 142875"/>
                <a:gd name="connsiteY0" fmla="*/ 7144 h 447675"/>
                <a:gd name="connsiteX1" fmla="*/ 77953 w 142875"/>
                <a:gd name="connsiteY1" fmla="*/ 435331 h 447675"/>
                <a:gd name="connsiteX2" fmla="*/ 136522 w 142875"/>
                <a:gd name="connsiteY2" fmla="*/ 440246 h 447675"/>
                <a:gd name="connsiteX3" fmla="*/ 106528 w 142875"/>
                <a:gd name="connsiteY3" fmla="*/ 11058 h 447675"/>
                <a:gd name="connsiteX4" fmla="*/ 7144 w 142875"/>
                <a:gd name="connsiteY4" fmla="*/ 71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447675">
                  <a:moveTo>
                    <a:pt x="7144" y="7144"/>
                  </a:moveTo>
                  <a:cubicBezTo>
                    <a:pt x="7944" y="14307"/>
                    <a:pt x="77314" y="434511"/>
                    <a:pt x="77953" y="435331"/>
                  </a:cubicBezTo>
                  <a:cubicBezTo>
                    <a:pt x="101470" y="457095"/>
                    <a:pt x="135893" y="440960"/>
                    <a:pt x="136522" y="440246"/>
                  </a:cubicBezTo>
                  <a:cubicBezTo>
                    <a:pt x="136522" y="440246"/>
                    <a:pt x="108032" y="27537"/>
                    <a:pt x="106528" y="11058"/>
                  </a:cubicBezTo>
                  <a:cubicBezTo>
                    <a:pt x="94621" y="18317"/>
                    <a:pt x="14602" y="12964"/>
                    <a:pt x="7144" y="7144"/>
                  </a:cubicBezTo>
                  <a:close/>
                </a:path>
              </a:pathLst>
            </a:custGeom>
            <a:solidFill>
              <a:srgbClr val="13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A8234CF8-1A65-4B43-93CC-3495B092B17B}"/>
                </a:ext>
              </a:extLst>
            </p:cNvPr>
            <p:cNvSpPr/>
            <p:nvPr/>
          </p:nvSpPr>
          <p:spPr>
            <a:xfrm>
              <a:off x="4649324" y="3333424"/>
              <a:ext cx="66675" cy="276225"/>
            </a:xfrm>
            <a:custGeom>
              <a:avLst/>
              <a:gdLst>
                <a:gd name="connsiteX0" fmla="*/ 42910 w 66675"/>
                <a:gd name="connsiteY0" fmla="*/ 14247 h 276225"/>
                <a:gd name="connsiteX1" fmla="*/ 60493 w 66675"/>
                <a:gd name="connsiteY1" fmla="*/ 7656 h 276225"/>
                <a:gd name="connsiteX2" fmla="*/ 13354 w 66675"/>
                <a:gd name="connsiteY2" fmla="*/ 95334 h 276225"/>
                <a:gd name="connsiteX3" fmla="*/ 7144 w 66675"/>
                <a:gd name="connsiteY3" fmla="*/ 264231 h 276225"/>
                <a:gd name="connsiteX4" fmla="*/ 21669 w 66675"/>
                <a:gd name="connsiteY4" fmla="*/ 275099 h 276225"/>
                <a:gd name="connsiteX5" fmla="*/ 41653 w 66675"/>
                <a:gd name="connsiteY5" fmla="*/ 242886 h 276225"/>
                <a:gd name="connsiteX6" fmla="*/ 44968 w 66675"/>
                <a:gd name="connsiteY6" fmla="*/ 199823 h 276225"/>
                <a:gd name="connsiteX7" fmla="*/ 48330 w 66675"/>
                <a:gd name="connsiteY7" fmla="*/ 164333 h 276225"/>
                <a:gd name="connsiteX8" fmla="*/ 49892 w 66675"/>
                <a:gd name="connsiteY8" fmla="*/ 148274 h 276225"/>
                <a:gd name="connsiteX9" fmla="*/ 39538 w 66675"/>
                <a:gd name="connsiteY9" fmla="*/ 128985 h 276225"/>
                <a:gd name="connsiteX10" fmla="*/ 38833 w 66675"/>
                <a:gd name="connsiteY10" fmla="*/ 127157 h 276225"/>
                <a:gd name="connsiteX11" fmla="*/ 28499 w 66675"/>
                <a:gd name="connsiteY11" fmla="*/ 94305 h 276225"/>
                <a:gd name="connsiteX12" fmla="*/ 24089 w 66675"/>
                <a:gd name="connsiteY12" fmla="*/ 58786 h 276225"/>
                <a:gd name="connsiteX13" fmla="*/ 27061 w 66675"/>
                <a:gd name="connsiteY13" fmla="*/ 37907 h 276225"/>
                <a:gd name="connsiteX14" fmla="*/ 41596 w 66675"/>
                <a:gd name="connsiteY14" fmla="*/ 31973 h 276225"/>
                <a:gd name="connsiteX15" fmla="*/ 38005 w 66675"/>
                <a:gd name="connsiteY15" fmla="*/ 20515 h 276225"/>
                <a:gd name="connsiteX16" fmla="*/ 42910 w 66675"/>
                <a:gd name="connsiteY16" fmla="*/ 142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276225">
                  <a:moveTo>
                    <a:pt x="42910" y="14247"/>
                  </a:moveTo>
                  <a:cubicBezTo>
                    <a:pt x="45568" y="11904"/>
                    <a:pt x="57721" y="9494"/>
                    <a:pt x="60493" y="7656"/>
                  </a:cubicBezTo>
                  <a:cubicBezTo>
                    <a:pt x="23956" y="169"/>
                    <a:pt x="13354" y="76912"/>
                    <a:pt x="13354" y="95334"/>
                  </a:cubicBezTo>
                  <a:cubicBezTo>
                    <a:pt x="13354" y="134205"/>
                    <a:pt x="7144" y="264231"/>
                    <a:pt x="7144" y="264231"/>
                  </a:cubicBezTo>
                  <a:cubicBezTo>
                    <a:pt x="12659" y="272127"/>
                    <a:pt x="21669" y="275099"/>
                    <a:pt x="21669" y="275099"/>
                  </a:cubicBezTo>
                  <a:lnTo>
                    <a:pt x="41653" y="242886"/>
                  </a:lnTo>
                  <a:cubicBezTo>
                    <a:pt x="41653" y="242886"/>
                    <a:pt x="42501" y="225617"/>
                    <a:pt x="44968" y="199823"/>
                  </a:cubicBezTo>
                  <a:cubicBezTo>
                    <a:pt x="45987" y="187945"/>
                    <a:pt x="47311" y="176220"/>
                    <a:pt x="48330" y="164333"/>
                  </a:cubicBezTo>
                  <a:cubicBezTo>
                    <a:pt x="48635" y="160151"/>
                    <a:pt x="49892" y="148274"/>
                    <a:pt x="49892" y="148274"/>
                  </a:cubicBezTo>
                  <a:cubicBezTo>
                    <a:pt x="49378" y="146940"/>
                    <a:pt x="41701" y="134824"/>
                    <a:pt x="39538" y="128985"/>
                  </a:cubicBezTo>
                  <a:cubicBezTo>
                    <a:pt x="39234" y="128385"/>
                    <a:pt x="39024" y="127766"/>
                    <a:pt x="38833" y="127157"/>
                  </a:cubicBezTo>
                  <a:cubicBezTo>
                    <a:pt x="35043" y="116508"/>
                    <a:pt x="30537" y="105554"/>
                    <a:pt x="28499" y="94305"/>
                  </a:cubicBezTo>
                  <a:cubicBezTo>
                    <a:pt x="26737" y="83666"/>
                    <a:pt x="23270" y="69740"/>
                    <a:pt x="24089" y="58786"/>
                  </a:cubicBezTo>
                  <a:cubicBezTo>
                    <a:pt x="24394" y="54186"/>
                    <a:pt x="25213" y="42089"/>
                    <a:pt x="27061" y="37907"/>
                  </a:cubicBezTo>
                  <a:lnTo>
                    <a:pt x="41596" y="31973"/>
                  </a:lnTo>
                  <a:cubicBezTo>
                    <a:pt x="43129" y="29516"/>
                    <a:pt x="37700" y="22448"/>
                    <a:pt x="38005" y="20515"/>
                  </a:cubicBezTo>
                  <a:cubicBezTo>
                    <a:pt x="38195" y="18962"/>
                    <a:pt x="40243" y="16619"/>
                    <a:pt x="42910" y="14247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8F1622F8-6491-47B4-B33E-DB9E00417520}"/>
                </a:ext>
              </a:extLst>
            </p:cNvPr>
            <p:cNvSpPr/>
            <p:nvPr/>
          </p:nvSpPr>
          <p:spPr>
            <a:xfrm>
              <a:off x="4679600" y="3344913"/>
              <a:ext cx="152400" cy="295275"/>
            </a:xfrm>
            <a:custGeom>
              <a:avLst/>
              <a:gdLst>
                <a:gd name="connsiteX0" fmla="*/ 108237 w 152400"/>
                <a:gd name="connsiteY0" fmla="*/ 10131 h 295275"/>
                <a:gd name="connsiteX1" fmla="*/ 108113 w 152400"/>
                <a:gd name="connsiteY1" fmla="*/ 10073 h 295275"/>
                <a:gd name="connsiteX2" fmla="*/ 101826 w 152400"/>
                <a:gd name="connsiteY2" fmla="*/ 7540 h 295275"/>
                <a:gd name="connsiteX3" fmla="*/ 100798 w 152400"/>
                <a:gd name="connsiteY3" fmla="*/ 7149 h 295275"/>
                <a:gd name="connsiteX4" fmla="*/ 46505 w 152400"/>
                <a:gd name="connsiteY4" fmla="*/ 86893 h 295275"/>
                <a:gd name="connsiteX5" fmla="*/ 32970 w 152400"/>
                <a:gd name="connsiteY5" fmla="*/ 98180 h 295275"/>
                <a:gd name="connsiteX6" fmla="*/ 21131 w 152400"/>
                <a:gd name="connsiteY6" fmla="*/ 125269 h 295275"/>
                <a:gd name="connsiteX7" fmla="*/ 20807 w 152400"/>
                <a:gd name="connsiteY7" fmla="*/ 126688 h 295275"/>
                <a:gd name="connsiteX8" fmla="*/ 11577 w 152400"/>
                <a:gd name="connsiteY8" fmla="*/ 165464 h 295275"/>
                <a:gd name="connsiteX9" fmla="*/ 8396 w 152400"/>
                <a:gd name="connsiteY9" fmla="*/ 183009 h 295275"/>
                <a:gd name="connsiteX10" fmla="*/ 7519 w 152400"/>
                <a:gd name="connsiteY10" fmla="*/ 231263 h 295275"/>
                <a:gd name="connsiteX11" fmla="*/ 23817 w 152400"/>
                <a:gd name="connsiteY11" fmla="*/ 271430 h 295275"/>
                <a:gd name="connsiteX12" fmla="*/ 130716 w 152400"/>
                <a:gd name="connsiteY12" fmla="*/ 289099 h 295275"/>
                <a:gd name="connsiteX13" fmla="*/ 147041 w 152400"/>
                <a:gd name="connsiteY13" fmla="*/ 38753 h 295275"/>
                <a:gd name="connsiteX14" fmla="*/ 108237 w 152400"/>
                <a:gd name="connsiteY14" fmla="*/ 10131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295275">
                  <a:moveTo>
                    <a:pt x="108237" y="10131"/>
                  </a:moveTo>
                  <a:cubicBezTo>
                    <a:pt x="108198" y="10112"/>
                    <a:pt x="108151" y="10083"/>
                    <a:pt x="108113" y="10073"/>
                  </a:cubicBezTo>
                  <a:cubicBezTo>
                    <a:pt x="105998" y="9178"/>
                    <a:pt x="103903" y="8340"/>
                    <a:pt x="101826" y="7540"/>
                  </a:cubicBezTo>
                  <a:cubicBezTo>
                    <a:pt x="101474" y="7406"/>
                    <a:pt x="101140" y="7292"/>
                    <a:pt x="100798" y="7149"/>
                  </a:cubicBezTo>
                  <a:cubicBezTo>
                    <a:pt x="98769" y="6397"/>
                    <a:pt x="55316" y="81673"/>
                    <a:pt x="46505" y="86893"/>
                  </a:cubicBezTo>
                  <a:cubicBezTo>
                    <a:pt x="40990" y="90074"/>
                    <a:pt x="36542" y="93827"/>
                    <a:pt x="32970" y="98180"/>
                  </a:cubicBezTo>
                  <a:cubicBezTo>
                    <a:pt x="27007" y="105447"/>
                    <a:pt x="23416" y="114410"/>
                    <a:pt x="21131" y="125269"/>
                  </a:cubicBezTo>
                  <a:cubicBezTo>
                    <a:pt x="21045" y="125612"/>
                    <a:pt x="20950" y="126097"/>
                    <a:pt x="20807" y="126688"/>
                  </a:cubicBezTo>
                  <a:cubicBezTo>
                    <a:pt x="19397" y="132708"/>
                    <a:pt x="14768" y="150777"/>
                    <a:pt x="11577" y="165464"/>
                  </a:cubicBezTo>
                  <a:cubicBezTo>
                    <a:pt x="9967" y="172808"/>
                    <a:pt x="8710" y="179304"/>
                    <a:pt x="8396" y="183009"/>
                  </a:cubicBezTo>
                  <a:cubicBezTo>
                    <a:pt x="6243" y="205593"/>
                    <a:pt x="7519" y="231263"/>
                    <a:pt x="7519" y="231263"/>
                  </a:cubicBezTo>
                  <a:lnTo>
                    <a:pt x="23817" y="271430"/>
                  </a:lnTo>
                  <a:cubicBezTo>
                    <a:pt x="68260" y="297643"/>
                    <a:pt x="130716" y="289099"/>
                    <a:pt x="130716" y="289099"/>
                  </a:cubicBezTo>
                  <a:cubicBezTo>
                    <a:pt x="130716" y="289099"/>
                    <a:pt x="123391" y="165741"/>
                    <a:pt x="147041" y="38753"/>
                  </a:cubicBezTo>
                  <a:cubicBezTo>
                    <a:pt x="148956" y="28400"/>
                    <a:pt x="126267" y="17751"/>
                    <a:pt x="108237" y="10131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0132A7C2-4571-4FE8-85E8-DE68A888A503}"/>
                </a:ext>
              </a:extLst>
            </p:cNvPr>
            <p:cNvSpPr/>
            <p:nvPr/>
          </p:nvSpPr>
          <p:spPr>
            <a:xfrm>
              <a:off x="4798772" y="3358397"/>
              <a:ext cx="238125" cy="85725"/>
            </a:xfrm>
            <a:custGeom>
              <a:avLst/>
              <a:gdLst>
                <a:gd name="connsiteX0" fmla="*/ 224695 w 238125"/>
                <a:gd name="connsiteY0" fmla="*/ 22441 h 85725"/>
                <a:gd name="connsiteX1" fmla="*/ 8877 w 238125"/>
                <a:gd name="connsiteY1" fmla="*/ 7144 h 85725"/>
                <a:gd name="connsiteX2" fmla="*/ 7144 w 238125"/>
                <a:gd name="connsiteY2" fmla="*/ 79372 h 85725"/>
                <a:gd name="connsiteX3" fmla="*/ 238125 w 238125"/>
                <a:gd name="connsiteY3" fmla="*/ 70561 h 85725"/>
                <a:gd name="connsiteX4" fmla="*/ 229781 w 238125"/>
                <a:gd name="connsiteY4" fmla="*/ 52264 h 85725"/>
                <a:gd name="connsiteX5" fmla="*/ 224695 w 238125"/>
                <a:gd name="connsiteY5" fmla="*/ 2244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85725">
                  <a:moveTo>
                    <a:pt x="224695" y="22441"/>
                  </a:moveTo>
                  <a:cubicBezTo>
                    <a:pt x="186928" y="25813"/>
                    <a:pt x="27594" y="14611"/>
                    <a:pt x="8877" y="7144"/>
                  </a:cubicBezTo>
                  <a:cubicBezTo>
                    <a:pt x="9458" y="7677"/>
                    <a:pt x="9744" y="69952"/>
                    <a:pt x="7144" y="79372"/>
                  </a:cubicBezTo>
                  <a:cubicBezTo>
                    <a:pt x="7144" y="79372"/>
                    <a:pt x="92726" y="87268"/>
                    <a:pt x="238125" y="70561"/>
                  </a:cubicBezTo>
                  <a:cubicBezTo>
                    <a:pt x="238068" y="70485"/>
                    <a:pt x="232020" y="59046"/>
                    <a:pt x="229781" y="52264"/>
                  </a:cubicBezTo>
                  <a:cubicBezTo>
                    <a:pt x="227152" y="44320"/>
                    <a:pt x="224876" y="34166"/>
                    <a:pt x="224695" y="22441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C0CF69E2-A498-4CD8-AB94-2E12ABAF7945}"/>
                </a:ext>
              </a:extLst>
            </p:cNvPr>
            <p:cNvSpPr/>
            <p:nvPr/>
          </p:nvSpPr>
          <p:spPr>
            <a:xfrm>
              <a:off x="4666127" y="3325758"/>
              <a:ext cx="66675" cy="152400"/>
            </a:xfrm>
            <a:custGeom>
              <a:avLst/>
              <a:gdLst>
                <a:gd name="connsiteX0" fmla="*/ 34909 w 66675"/>
                <a:gd name="connsiteY0" fmla="*/ 15275 h 152400"/>
                <a:gd name="connsiteX1" fmla="*/ 26107 w 66675"/>
                <a:gd name="connsiteY1" fmla="*/ 21913 h 152400"/>
                <a:gd name="connsiteX2" fmla="*/ 21183 w 66675"/>
                <a:gd name="connsiteY2" fmla="*/ 28172 h 152400"/>
                <a:gd name="connsiteX3" fmla="*/ 24774 w 66675"/>
                <a:gd name="connsiteY3" fmla="*/ 39630 h 152400"/>
                <a:gd name="connsiteX4" fmla="*/ 10239 w 66675"/>
                <a:gd name="connsiteY4" fmla="*/ 45564 h 152400"/>
                <a:gd name="connsiteX5" fmla="*/ 7267 w 66675"/>
                <a:gd name="connsiteY5" fmla="*/ 66443 h 152400"/>
                <a:gd name="connsiteX6" fmla="*/ 11677 w 66675"/>
                <a:gd name="connsiteY6" fmla="*/ 101962 h 152400"/>
                <a:gd name="connsiteX7" fmla="*/ 22012 w 66675"/>
                <a:gd name="connsiteY7" fmla="*/ 134813 h 152400"/>
                <a:gd name="connsiteX8" fmla="*/ 22717 w 66675"/>
                <a:gd name="connsiteY8" fmla="*/ 136642 h 152400"/>
                <a:gd name="connsiteX9" fmla="*/ 32251 w 66675"/>
                <a:gd name="connsiteY9" fmla="*/ 154406 h 152400"/>
                <a:gd name="connsiteX10" fmla="*/ 25107 w 66675"/>
                <a:gd name="connsiteY10" fmla="*/ 137490 h 152400"/>
                <a:gd name="connsiteX11" fmla="*/ 22202 w 66675"/>
                <a:gd name="connsiteY11" fmla="*/ 126727 h 152400"/>
                <a:gd name="connsiteX12" fmla="*/ 21183 w 66675"/>
                <a:gd name="connsiteY12" fmla="*/ 89884 h 152400"/>
                <a:gd name="connsiteX13" fmla="*/ 21488 w 66675"/>
                <a:gd name="connsiteY13" fmla="*/ 86512 h 152400"/>
                <a:gd name="connsiteX14" fmla="*/ 29060 w 66675"/>
                <a:gd name="connsiteY14" fmla="*/ 44755 h 152400"/>
                <a:gd name="connsiteX15" fmla="*/ 34699 w 66675"/>
                <a:gd name="connsiteY15" fmla="*/ 32353 h 152400"/>
                <a:gd name="connsiteX16" fmla="*/ 34699 w 66675"/>
                <a:gd name="connsiteY16" fmla="*/ 32248 h 152400"/>
                <a:gd name="connsiteX17" fmla="*/ 36337 w 66675"/>
                <a:gd name="connsiteY17" fmla="*/ 29686 h 152400"/>
                <a:gd name="connsiteX18" fmla="*/ 66617 w 66675"/>
                <a:gd name="connsiteY18" fmla="*/ 7216 h 152400"/>
                <a:gd name="connsiteX19" fmla="*/ 34909 w 66675"/>
                <a:gd name="connsiteY19" fmla="*/ 1527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675" h="152400">
                  <a:moveTo>
                    <a:pt x="34909" y="15275"/>
                  </a:moveTo>
                  <a:cubicBezTo>
                    <a:pt x="32137" y="17113"/>
                    <a:pt x="28765" y="19570"/>
                    <a:pt x="26107" y="21913"/>
                  </a:cubicBezTo>
                  <a:cubicBezTo>
                    <a:pt x="23440" y="24285"/>
                    <a:pt x="21393" y="26628"/>
                    <a:pt x="21183" y="28172"/>
                  </a:cubicBezTo>
                  <a:cubicBezTo>
                    <a:pt x="20878" y="30105"/>
                    <a:pt x="26307" y="37173"/>
                    <a:pt x="24774" y="39630"/>
                  </a:cubicBezTo>
                  <a:lnTo>
                    <a:pt x="10239" y="45564"/>
                  </a:lnTo>
                  <a:cubicBezTo>
                    <a:pt x="8400" y="49746"/>
                    <a:pt x="7581" y="61842"/>
                    <a:pt x="7267" y="66443"/>
                  </a:cubicBezTo>
                  <a:cubicBezTo>
                    <a:pt x="6448" y="77387"/>
                    <a:pt x="9915" y="91313"/>
                    <a:pt x="11677" y="101962"/>
                  </a:cubicBezTo>
                  <a:cubicBezTo>
                    <a:pt x="13715" y="113220"/>
                    <a:pt x="18221" y="124164"/>
                    <a:pt x="22012" y="134813"/>
                  </a:cubicBezTo>
                  <a:cubicBezTo>
                    <a:pt x="22212" y="135423"/>
                    <a:pt x="22412" y="136042"/>
                    <a:pt x="22717" y="136642"/>
                  </a:cubicBezTo>
                  <a:cubicBezTo>
                    <a:pt x="24879" y="142481"/>
                    <a:pt x="30956" y="153197"/>
                    <a:pt x="32251" y="154406"/>
                  </a:cubicBezTo>
                  <a:cubicBezTo>
                    <a:pt x="30308" y="149396"/>
                    <a:pt x="26755" y="143024"/>
                    <a:pt x="25107" y="137490"/>
                  </a:cubicBezTo>
                  <a:cubicBezTo>
                    <a:pt x="23993" y="133804"/>
                    <a:pt x="22621" y="130413"/>
                    <a:pt x="22202" y="126727"/>
                  </a:cubicBezTo>
                  <a:cubicBezTo>
                    <a:pt x="20869" y="114649"/>
                    <a:pt x="20364" y="102057"/>
                    <a:pt x="21183" y="89884"/>
                  </a:cubicBezTo>
                  <a:cubicBezTo>
                    <a:pt x="21183" y="88751"/>
                    <a:pt x="21288" y="87626"/>
                    <a:pt x="21488" y="86512"/>
                  </a:cubicBezTo>
                  <a:cubicBezTo>
                    <a:pt x="22517" y="72177"/>
                    <a:pt x="24774" y="58461"/>
                    <a:pt x="29060" y="44755"/>
                  </a:cubicBezTo>
                  <a:cubicBezTo>
                    <a:pt x="30079" y="41059"/>
                    <a:pt x="32042" y="36553"/>
                    <a:pt x="34699" y="32353"/>
                  </a:cubicBezTo>
                  <a:lnTo>
                    <a:pt x="34699" y="32248"/>
                  </a:lnTo>
                  <a:cubicBezTo>
                    <a:pt x="35213" y="31324"/>
                    <a:pt x="35823" y="30505"/>
                    <a:pt x="36337" y="29686"/>
                  </a:cubicBezTo>
                  <a:cubicBezTo>
                    <a:pt x="38795" y="26200"/>
                    <a:pt x="63436" y="9160"/>
                    <a:pt x="66617" y="7216"/>
                  </a:cubicBezTo>
                  <a:cubicBezTo>
                    <a:pt x="63741" y="6216"/>
                    <a:pt x="35518" y="15884"/>
                    <a:pt x="34909" y="15275"/>
                  </a:cubicBez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B5AF6DE9-9D7E-41AC-A42E-FE42BA2C3385}"/>
                </a:ext>
              </a:extLst>
            </p:cNvPr>
            <p:cNvSpPr/>
            <p:nvPr/>
          </p:nvSpPr>
          <p:spPr>
            <a:xfrm>
              <a:off x="4691234" y="3331343"/>
              <a:ext cx="95250" cy="152400"/>
            </a:xfrm>
            <a:custGeom>
              <a:avLst/>
              <a:gdLst>
                <a:gd name="connsiteX0" fmla="*/ 60731 w 95250"/>
                <a:gd name="connsiteY0" fmla="*/ 8852 h 152400"/>
                <a:gd name="connsiteX1" fmla="*/ 72533 w 95250"/>
                <a:gd name="connsiteY1" fmla="*/ 38351 h 152400"/>
                <a:gd name="connsiteX2" fmla="*/ 62599 w 95250"/>
                <a:gd name="connsiteY2" fmla="*/ 49000 h 152400"/>
                <a:gd name="connsiteX3" fmla="*/ 7144 w 95250"/>
                <a:gd name="connsiteY3" fmla="*/ 148555 h 152400"/>
                <a:gd name="connsiteX4" fmla="*/ 62094 w 95250"/>
                <a:gd name="connsiteY4" fmla="*/ 87262 h 152400"/>
                <a:gd name="connsiteX5" fmla="*/ 64665 w 95250"/>
                <a:gd name="connsiteY5" fmla="*/ 68945 h 152400"/>
                <a:gd name="connsiteX6" fmla="*/ 77353 w 95250"/>
                <a:gd name="connsiteY6" fmla="*/ 70374 h 152400"/>
                <a:gd name="connsiteX7" fmla="*/ 96746 w 95250"/>
                <a:gd name="connsiteY7" fmla="*/ 29026 h 152400"/>
                <a:gd name="connsiteX8" fmla="*/ 60731 w 95250"/>
                <a:gd name="connsiteY8" fmla="*/ 88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60731" y="8852"/>
                  </a:moveTo>
                  <a:cubicBezTo>
                    <a:pt x="57865" y="11490"/>
                    <a:pt x="74990" y="34865"/>
                    <a:pt x="72533" y="38351"/>
                  </a:cubicBezTo>
                  <a:cubicBezTo>
                    <a:pt x="69561" y="42551"/>
                    <a:pt x="65361" y="45904"/>
                    <a:pt x="62599" y="49000"/>
                  </a:cubicBezTo>
                  <a:cubicBezTo>
                    <a:pt x="11764" y="105912"/>
                    <a:pt x="7134" y="145279"/>
                    <a:pt x="7144" y="148555"/>
                  </a:cubicBezTo>
                  <a:cubicBezTo>
                    <a:pt x="8106" y="144631"/>
                    <a:pt x="53197" y="92186"/>
                    <a:pt x="62094" y="87262"/>
                  </a:cubicBezTo>
                  <a:cubicBezTo>
                    <a:pt x="66294" y="84814"/>
                    <a:pt x="63227" y="72727"/>
                    <a:pt x="64665" y="68945"/>
                  </a:cubicBezTo>
                  <a:cubicBezTo>
                    <a:pt x="67428" y="68945"/>
                    <a:pt x="74181" y="74279"/>
                    <a:pt x="77353" y="70374"/>
                  </a:cubicBezTo>
                  <a:cubicBezTo>
                    <a:pt x="77762" y="69660"/>
                    <a:pt x="102394" y="46047"/>
                    <a:pt x="96746" y="29026"/>
                  </a:cubicBezTo>
                  <a:cubicBezTo>
                    <a:pt x="90773" y="11005"/>
                    <a:pt x="66580" y="3461"/>
                    <a:pt x="60731" y="8852"/>
                  </a:cubicBez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6B2EF28-6BA5-469C-A6F2-33470E5C4F77}"/>
                </a:ext>
              </a:extLst>
            </p:cNvPr>
            <p:cNvSpPr/>
            <p:nvPr/>
          </p:nvSpPr>
          <p:spPr>
            <a:xfrm>
              <a:off x="4693020" y="3333051"/>
              <a:ext cx="85725" cy="57150"/>
            </a:xfrm>
            <a:custGeom>
              <a:avLst/>
              <a:gdLst>
                <a:gd name="connsiteX0" fmla="*/ 69614 w 85725"/>
                <a:gd name="connsiteY0" fmla="*/ 11163 h 57150"/>
                <a:gd name="connsiteX1" fmla="*/ 71995 w 85725"/>
                <a:gd name="connsiteY1" fmla="*/ 21384 h 57150"/>
                <a:gd name="connsiteX2" fmla="*/ 24961 w 85725"/>
                <a:gd name="connsiteY2" fmla="*/ 22212 h 57150"/>
                <a:gd name="connsiteX3" fmla="*/ 31514 w 85725"/>
                <a:gd name="connsiteY3" fmla="*/ 7144 h 57150"/>
                <a:gd name="connsiteX4" fmla="*/ 13540 w 85725"/>
                <a:gd name="connsiteY4" fmla="*/ 16354 h 57150"/>
                <a:gd name="connsiteX5" fmla="*/ 7539 w 85725"/>
                <a:gd name="connsiteY5" fmla="*/ 36500 h 57150"/>
                <a:gd name="connsiteX6" fmla="*/ 24170 w 85725"/>
                <a:gd name="connsiteY6" fmla="*/ 27870 h 57150"/>
                <a:gd name="connsiteX7" fmla="*/ 26237 w 85725"/>
                <a:gd name="connsiteY7" fmla="*/ 50635 h 57150"/>
                <a:gd name="connsiteX8" fmla="*/ 70757 w 85725"/>
                <a:gd name="connsiteY8" fmla="*/ 36643 h 57150"/>
                <a:gd name="connsiteX9" fmla="*/ 69614 w 85725"/>
                <a:gd name="connsiteY9" fmla="*/ 11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57150">
                  <a:moveTo>
                    <a:pt x="69614" y="11163"/>
                  </a:moveTo>
                  <a:cubicBezTo>
                    <a:pt x="69614" y="11163"/>
                    <a:pt x="70157" y="19364"/>
                    <a:pt x="71995" y="21384"/>
                  </a:cubicBezTo>
                  <a:cubicBezTo>
                    <a:pt x="60412" y="35604"/>
                    <a:pt x="26513" y="31023"/>
                    <a:pt x="24961" y="22212"/>
                  </a:cubicBezTo>
                  <a:cubicBezTo>
                    <a:pt x="24761" y="21603"/>
                    <a:pt x="31399" y="8791"/>
                    <a:pt x="31514" y="7144"/>
                  </a:cubicBezTo>
                  <a:cubicBezTo>
                    <a:pt x="22436" y="10716"/>
                    <a:pt x="13540" y="16354"/>
                    <a:pt x="13540" y="16354"/>
                  </a:cubicBezTo>
                  <a:cubicBezTo>
                    <a:pt x="8254" y="20317"/>
                    <a:pt x="6206" y="33957"/>
                    <a:pt x="7539" y="36500"/>
                  </a:cubicBezTo>
                  <a:cubicBezTo>
                    <a:pt x="10901" y="31909"/>
                    <a:pt x="24170" y="27870"/>
                    <a:pt x="24170" y="27870"/>
                  </a:cubicBezTo>
                  <a:cubicBezTo>
                    <a:pt x="28027" y="34976"/>
                    <a:pt x="26237" y="50635"/>
                    <a:pt x="26237" y="50635"/>
                  </a:cubicBezTo>
                  <a:cubicBezTo>
                    <a:pt x="46392" y="50635"/>
                    <a:pt x="66652" y="39938"/>
                    <a:pt x="70757" y="36643"/>
                  </a:cubicBezTo>
                  <a:cubicBezTo>
                    <a:pt x="88902" y="22088"/>
                    <a:pt x="73509" y="8734"/>
                    <a:pt x="69614" y="11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2D64BAF-F5D8-4F2A-AFED-4AA9172FE72D}"/>
                </a:ext>
              </a:extLst>
            </p:cNvPr>
            <p:cNvSpPr/>
            <p:nvPr/>
          </p:nvSpPr>
          <p:spPr>
            <a:xfrm>
              <a:off x="4710046" y="3308562"/>
              <a:ext cx="57150" cy="57150"/>
            </a:xfrm>
            <a:custGeom>
              <a:avLst/>
              <a:gdLst>
                <a:gd name="connsiteX0" fmla="*/ 9211 w 57150"/>
                <a:gd name="connsiteY0" fmla="*/ 17945 h 57150"/>
                <a:gd name="connsiteX1" fmla="*/ 7144 w 57150"/>
                <a:gd name="connsiteY1" fmla="*/ 46787 h 57150"/>
                <a:gd name="connsiteX2" fmla="*/ 54969 w 57150"/>
                <a:gd name="connsiteY2" fmla="*/ 45863 h 57150"/>
                <a:gd name="connsiteX3" fmla="*/ 56998 w 57150"/>
                <a:gd name="connsiteY3" fmla="*/ 7144 h 57150"/>
                <a:gd name="connsiteX4" fmla="*/ 9211 w 57150"/>
                <a:gd name="connsiteY4" fmla="*/ 179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9211" y="17945"/>
                  </a:moveTo>
                  <a:cubicBezTo>
                    <a:pt x="9106" y="19593"/>
                    <a:pt x="13926" y="37719"/>
                    <a:pt x="7144" y="46787"/>
                  </a:cubicBezTo>
                  <a:cubicBezTo>
                    <a:pt x="8696" y="55597"/>
                    <a:pt x="43386" y="60084"/>
                    <a:pt x="54969" y="45863"/>
                  </a:cubicBezTo>
                  <a:cubicBezTo>
                    <a:pt x="51273" y="41472"/>
                    <a:pt x="51492" y="17650"/>
                    <a:pt x="56998" y="7144"/>
                  </a:cubicBezTo>
                  <a:cubicBezTo>
                    <a:pt x="53816" y="8477"/>
                    <a:pt x="18012" y="19278"/>
                    <a:pt x="9211" y="1794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6BF0408F-DE85-49F3-AFBD-29C4B3275A53}"/>
                </a:ext>
              </a:extLst>
            </p:cNvPr>
            <p:cNvSpPr/>
            <p:nvPr/>
          </p:nvSpPr>
          <p:spPr>
            <a:xfrm>
              <a:off x="4678035" y="3231924"/>
              <a:ext cx="95250" cy="123825"/>
            </a:xfrm>
            <a:custGeom>
              <a:avLst/>
              <a:gdLst>
                <a:gd name="connsiteX0" fmla="*/ 59434 w 95250"/>
                <a:gd name="connsiteY0" fmla="*/ 8020 h 123825"/>
                <a:gd name="connsiteX1" fmla="*/ 10533 w 95250"/>
                <a:gd name="connsiteY1" fmla="*/ 30784 h 123825"/>
                <a:gd name="connsiteX2" fmla="*/ 8561 w 95250"/>
                <a:gd name="connsiteY2" fmla="*/ 60293 h 123825"/>
                <a:gd name="connsiteX3" fmla="*/ 25544 w 95250"/>
                <a:gd name="connsiteY3" fmla="*/ 119043 h 123825"/>
                <a:gd name="connsiteX4" fmla="*/ 32688 w 95250"/>
                <a:gd name="connsiteY4" fmla="*/ 123101 h 123825"/>
                <a:gd name="connsiteX5" fmla="*/ 87323 w 95250"/>
                <a:gd name="connsiteY5" fmla="*/ 84391 h 123825"/>
                <a:gd name="connsiteX6" fmla="*/ 90962 w 95250"/>
                <a:gd name="connsiteY6" fmla="*/ 58731 h 123825"/>
                <a:gd name="connsiteX7" fmla="*/ 59434 w 95250"/>
                <a:gd name="connsiteY7" fmla="*/ 80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23825">
                  <a:moveTo>
                    <a:pt x="59434" y="8020"/>
                  </a:moveTo>
                  <a:cubicBezTo>
                    <a:pt x="38146" y="5019"/>
                    <a:pt x="16991" y="9048"/>
                    <a:pt x="10533" y="30784"/>
                  </a:cubicBezTo>
                  <a:cubicBezTo>
                    <a:pt x="8209" y="38566"/>
                    <a:pt x="11590" y="49958"/>
                    <a:pt x="8561" y="60293"/>
                  </a:cubicBezTo>
                  <a:cubicBezTo>
                    <a:pt x="3408" y="77809"/>
                    <a:pt x="13047" y="104737"/>
                    <a:pt x="25544" y="119043"/>
                  </a:cubicBezTo>
                  <a:cubicBezTo>
                    <a:pt x="27430" y="121215"/>
                    <a:pt x="29945" y="122615"/>
                    <a:pt x="32688" y="123101"/>
                  </a:cubicBezTo>
                  <a:cubicBezTo>
                    <a:pt x="47890" y="125796"/>
                    <a:pt x="84694" y="103041"/>
                    <a:pt x="87323" y="84391"/>
                  </a:cubicBezTo>
                  <a:cubicBezTo>
                    <a:pt x="87323" y="84391"/>
                    <a:pt x="90914" y="58979"/>
                    <a:pt x="90962" y="58731"/>
                  </a:cubicBezTo>
                  <a:cubicBezTo>
                    <a:pt x="94457" y="33985"/>
                    <a:pt x="82303" y="11258"/>
                    <a:pt x="59434" y="8020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AB44878-A73D-4150-A427-687354EED310}"/>
                </a:ext>
              </a:extLst>
            </p:cNvPr>
            <p:cNvSpPr/>
            <p:nvPr/>
          </p:nvSpPr>
          <p:spPr>
            <a:xfrm>
              <a:off x="4677182" y="3208436"/>
              <a:ext cx="114300" cy="114300"/>
            </a:xfrm>
            <a:custGeom>
              <a:avLst/>
              <a:gdLst>
                <a:gd name="connsiteX0" fmla="*/ 7309 w 114300"/>
                <a:gd name="connsiteY0" fmla="*/ 44824 h 114300"/>
                <a:gd name="connsiteX1" fmla="*/ 84366 w 114300"/>
                <a:gd name="connsiteY1" fmla="*/ 66093 h 114300"/>
                <a:gd name="connsiteX2" fmla="*/ 87690 w 114300"/>
                <a:gd name="connsiteY2" fmla="*/ 110013 h 114300"/>
                <a:gd name="connsiteX3" fmla="*/ 102654 w 114300"/>
                <a:gd name="connsiteY3" fmla="*/ 24459 h 114300"/>
                <a:gd name="connsiteX4" fmla="*/ 7309 w 114300"/>
                <a:gd name="connsiteY4" fmla="*/ 4482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7309" y="44824"/>
                  </a:moveTo>
                  <a:cubicBezTo>
                    <a:pt x="6004" y="52406"/>
                    <a:pt x="10757" y="71875"/>
                    <a:pt x="84366" y="66093"/>
                  </a:cubicBezTo>
                  <a:cubicBezTo>
                    <a:pt x="94748" y="82276"/>
                    <a:pt x="87690" y="110013"/>
                    <a:pt x="87690" y="110013"/>
                  </a:cubicBezTo>
                  <a:cubicBezTo>
                    <a:pt x="111484" y="93973"/>
                    <a:pt x="124380" y="50024"/>
                    <a:pt x="102654" y="24459"/>
                  </a:cubicBezTo>
                  <a:cubicBezTo>
                    <a:pt x="74231" y="-8974"/>
                    <a:pt x="13224" y="10496"/>
                    <a:pt x="7309" y="44824"/>
                  </a:cubicBezTo>
                  <a:close/>
                </a:path>
              </a:pathLst>
            </a:custGeom>
            <a:solidFill>
              <a:srgbClr val="13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9ED40813-887A-45FC-98EB-5406F93ACE60}"/>
                </a:ext>
              </a:extLst>
            </p:cNvPr>
            <p:cNvSpPr/>
            <p:nvPr/>
          </p:nvSpPr>
          <p:spPr>
            <a:xfrm>
              <a:off x="4752195" y="3273164"/>
              <a:ext cx="19050" cy="38100"/>
            </a:xfrm>
            <a:custGeom>
              <a:avLst/>
              <a:gdLst>
                <a:gd name="connsiteX0" fmla="*/ 12620 w 19050"/>
                <a:gd name="connsiteY0" fmla="*/ 7251 h 38100"/>
                <a:gd name="connsiteX1" fmla="*/ 7144 w 19050"/>
                <a:gd name="connsiteY1" fmla="*/ 7709 h 38100"/>
                <a:gd name="connsiteX2" fmla="*/ 8925 w 19050"/>
                <a:gd name="connsiteY2" fmla="*/ 39875 h 38100"/>
                <a:gd name="connsiteX3" fmla="*/ 21326 w 19050"/>
                <a:gd name="connsiteY3" fmla="*/ 21091 h 38100"/>
                <a:gd name="connsiteX4" fmla="*/ 12620 w 19050"/>
                <a:gd name="connsiteY4" fmla="*/ 72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2620" y="7251"/>
                  </a:moveTo>
                  <a:cubicBezTo>
                    <a:pt x="10468" y="7004"/>
                    <a:pt x="8677" y="7194"/>
                    <a:pt x="7144" y="7709"/>
                  </a:cubicBezTo>
                  <a:cubicBezTo>
                    <a:pt x="12820" y="17215"/>
                    <a:pt x="13411" y="29740"/>
                    <a:pt x="8925" y="39875"/>
                  </a:cubicBezTo>
                  <a:cubicBezTo>
                    <a:pt x="14383" y="39055"/>
                    <a:pt x="20688" y="26425"/>
                    <a:pt x="21326" y="21091"/>
                  </a:cubicBezTo>
                  <a:cubicBezTo>
                    <a:pt x="21993" y="15462"/>
                    <a:pt x="18269" y="7918"/>
                    <a:pt x="12620" y="7251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513A839B-791D-4272-BA4C-6578634E20BB}"/>
                </a:ext>
              </a:extLst>
            </p:cNvPr>
            <p:cNvSpPr/>
            <p:nvPr/>
          </p:nvSpPr>
          <p:spPr>
            <a:xfrm>
              <a:off x="5544431" y="5405735"/>
              <a:ext cx="552450" cy="371475"/>
            </a:xfrm>
            <a:custGeom>
              <a:avLst/>
              <a:gdLst>
                <a:gd name="connsiteX0" fmla="*/ 522005 w 552450"/>
                <a:gd name="connsiteY0" fmla="*/ 177073 h 371475"/>
                <a:gd name="connsiteX1" fmla="*/ 233873 w 552450"/>
                <a:gd name="connsiteY1" fmla="*/ 15167 h 371475"/>
                <a:gd name="connsiteX2" fmla="*/ 172465 w 552450"/>
                <a:gd name="connsiteY2" fmla="*/ 15215 h 371475"/>
                <a:gd name="connsiteX3" fmla="*/ 38982 w 552450"/>
                <a:gd name="connsiteY3" fmla="*/ 90501 h 371475"/>
                <a:gd name="connsiteX4" fmla="*/ 39078 w 552450"/>
                <a:gd name="connsiteY4" fmla="*/ 199590 h 371475"/>
                <a:gd name="connsiteX5" fmla="*/ 327209 w 552450"/>
                <a:gd name="connsiteY5" fmla="*/ 361497 h 371475"/>
                <a:gd name="connsiteX6" fmla="*/ 388616 w 552450"/>
                <a:gd name="connsiteY6" fmla="*/ 361439 h 371475"/>
                <a:gd name="connsiteX7" fmla="*/ 522090 w 552450"/>
                <a:gd name="connsiteY7" fmla="*/ 286154 h 371475"/>
                <a:gd name="connsiteX8" fmla="*/ 522005 w 552450"/>
                <a:gd name="connsiteY8" fmla="*/ 177073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371475">
                  <a:moveTo>
                    <a:pt x="522005" y="177073"/>
                  </a:moveTo>
                  <a:lnTo>
                    <a:pt x="233873" y="15167"/>
                  </a:lnTo>
                  <a:cubicBezTo>
                    <a:pt x="214795" y="4452"/>
                    <a:pt x="191515" y="4471"/>
                    <a:pt x="172465" y="15215"/>
                  </a:cubicBezTo>
                  <a:lnTo>
                    <a:pt x="38982" y="90501"/>
                  </a:lnTo>
                  <a:cubicBezTo>
                    <a:pt x="-3509" y="114475"/>
                    <a:pt x="-3461" y="175683"/>
                    <a:pt x="39078" y="199590"/>
                  </a:cubicBezTo>
                  <a:lnTo>
                    <a:pt x="327209" y="361497"/>
                  </a:lnTo>
                  <a:cubicBezTo>
                    <a:pt x="346268" y="372212"/>
                    <a:pt x="369557" y="372193"/>
                    <a:pt x="388616" y="361439"/>
                  </a:cubicBezTo>
                  <a:lnTo>
                    <a:pt x="522090" y="286154"/>
                  </a:lnTo>
                  <a:cubicBezTo>
                    <a:pt x="564591" y="262189"/>
                    <a:pt x="564533" y="200972"/>
                    <a:pt x="522005" y="17707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E790CEDA-BFFD-47EE-B20D-3EF1C1530AB6}"/>
                </a:ext>
              </a:extLst>
            </p:cNvPr>
            <p:cNvSpPr/>
            <p:nvPr/>
          </p:nvSpPr>
          <p:spPr>
            <a:xfrm>
              <a:off x="5661670" y="5416987"/>
              <a:ext cx="361950" cy="209550"/>
            </a:xfrm>
            <a:custGeom>
              <a:avLst/>
              <a:gdLst>
                <a:gd name="connsiteX0" fmla="*/ 7144 w 361950"/>
                <a:gd name="connsiteY0" fmla="*/ 89821 h 209550"/>
                <a:gd name="connsiteX1" fmla="*/ 214789 w 361950"/>
                <a:gd name="connsiteY1" fmla="*/ 210503 h 209550"/>
                <a:gd name="connsiteX2" fmla="*/ 357997 w 361950"/>
                <a:gd name="connsiteY2" fmla="*/ 127816 h 209550"/>
                <a:gd name="connsiteX3" fmla="*/ 150343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21"/>
                  </a:moveTo>
                  <a:lnTo>
                    <a:pt x="214789" y="210503"/>
                  </a:lnTo>
                  <a:lnTo>
                    <a:pt x="357997" y="127816"/>
                  </a:lnTo>
                  <a:lnTo>
                    <a:pt x="150343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238F839E-CB66-4A0C-B490-1AA6D42D6CAD}"/>
                </a:ext>
              </a:extLst>
            </p:cNvPr>
            <p:cNvSpPr/>
            <p:nvPr/>
          </p:nvSpPr>
          <p:spPr>
            <a:xfrm>
              <a:off x="5661660" y="5499664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62 h 238125"/>
                <a:gd name="connsiteX2" fmla="*/ 214837 w 219075"/>
                <a:gd name="connsiteY2" fmla="*/ 233134 h 238125"/>
                <a:gd name="connsiteX3" fmla="*/ 214799 w 219075"/>
                <a:gd name="connsiteY3" fmla="*/ 1278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62"/>
                  </a:lnTo>
                  <a:lnTo>
                    <a:pt x="214837" y="233134"/>
                  </a:lnTo>
                  <a:lnTo>
                    <a:pt x="214799" y="127825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B2295BF-A8B9-4FB0-A679-95C31AA3A33B}"/>
                </a:ext>
              </a:extLst>
            </p:cNvPr>
            <p:cNvSpPr/>
            <p:nvPr/>
          </p:nvSpPr>
          <p:spPr>
            <a:xfrm>
              <a:off x="5751558" y="5566596"/>
              <a:ext cx="123825" cy="76200"/>
            </a:xfrm>
            <a:custGeom>
              <a:avLst/>
              <a:gdLst>
                <a:gd name="connsiteX0" fmla="*/ 44405 w 123825"/>
                <a:gd name="connsiteY0" fmla="*/ 55683 h 76200"/>
                <a:gd name="connsiteX1" fmla="*/ 124939 w 123825"/>
                <a:gd name="connsiteY1" fmla="*/ 75619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405" y="55683"/>
                  </a:moveTo>
                  <a:lnTo>
                    <a:pt x="124939" y="7561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4D632DD2-863F-4763-9567-83D287C0CF65}"/>
                </a:ext>
              </a:extLst>
            </p:cNvPr>
            <p:cNvSpPr/>
            <p:nvPr/>
          </p:nvSpPr>
          <p:spPr>
            <a:xfrm>
              <a:off x="5653212" y="5561396"/>
              <a:ext cx="76200" cy="47625"/>
            </a:xfrm>
            <a:custGeom>
              <a:avLst/>
              <a:gdLst>
                <a:gd name="connsiteX0" fmla="*/ 7144 w 76200"/>
                <a:gd name="connsiteY0" fmla="*/ 35652 h 47625"/>
                <a:gd name="connsiteX1" fmla="*/ 74609 w 76200"/>
                <a:gd name="connsiteY1" fmla="*/ 41386 h 47625"/>
                <a:gd name="connsiteX2" fmla="*/ 15707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52"/>
                  </a:moveTo>
                  <a:lnTo>
                    <a:pt x="74609" y="41386"/>
                  </a:lnTo>
                  <a:lnTo>
                    <a:pt x="15707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170960A-9F6A-443B-B7CB-F91CE1C2F1B3}"/>
                </a:ext>
              </a:extLst>
            </p:cNvPr>
            <p:cNvSpPr/>
            <p:nvPr/>
          </p:nvSpPr>
          <p:spPr>
            <a:xfrm>
              <a:off x="5869315" y="5537660"/>
              <a:ext cx="152400" cy="200025"/>
            </a:xfrm>
            <a:custGeom>
              <a:avLst/>
              <a:gdLst>
                <a:gd name="connsiteX0" fmla="*/ 7144 w 152400"/>
                <a:gd name="connsiteY0" fmla="*/ 89830 h 200025"/>
                <a:gd name="connsiteX1" fmla="*/ 7182 w 152400"/>
                <a:gd name="connsiteY1" fmla="*/ 195139 h 200025"/>
                <a:gd name="connsiteX2" fmla="*/ 150400 w 152400"/>
                <a:gd name="connsiteY2" fmla="*/ 112462 h 200025"/>
                <a:gd name="connsiteX3" fmla="*/ 15035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30"/>
                  </a:moveTo>
                  <a:lnTo>
                    <a:pt x="7182" y="195139"/>
                  </a:lnTo>
                  <a:lnTo>
                    <a:pt x="150400" y="112462"/>
                  </a:lnTo>
                  <a:lnTo>
                    <a:pt x="150352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824A317B-2582-4448-9241-F211D2A6F757}"/>
                </a:ext>
              </a:extLst>
            </p:cNvPr>
            <p:cNvSpPr/>
            <p:nvPr/>
          </p:nvSpPr>
          <p:spPr>
            <a:xfrm>
              <a:off x="5936600" y="5594276"/>
              <a:ext cx="95250" cy="57150"/>
            </a:xfrm>
            <a:custGeom>
              <a:avLst/>
              <a:gdLst>
                <a:gd name="connsiteX0" fmla="*/ 7144 w 95250"/>
                <a:gd name="connsiteY0" fmla="*/ 51273 h 57150"/>
                <a:gd name="connsiteX1" fmla="*/ 89202 w 95250"/>
                <a:gd name="connsiteY1" fmla="*/ 42463 h 57150"/>
                <a:gd name="connsiteX2" fmla="*/ 83067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73"/>
                  </a:moveTo>
                  <a:lnTo>
                    <a:pt x="89202" y="42463"/>
                  </a:lnTo>
                  <a:lnTo>
                    <a:pt x="83067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D9EC5AD-8691-4BAF-A1B5-E74891E6BA9B}"/>
                </a:ext>
              </a:extLst>
            </p:cNvPr>
            <p:cNvSpPr/>
            <p:nvPr/>
          </p:nvSpPr>
          <p:spPr>
            <a:xfrm>
              <a:off x="5591252" y="5304526"/>
              <a:ext cx="361950" cy="209550"/>
            </a:xfrm>
            <a:custGeom>
              <a:avLst/>
              <a:gdLst>
                <a:gd name="connsiteX0" fmla="*/ 7144 w 361950"/>
                <a:gd name="connsiteY0" fmla="*/ 89830 h 209550"/>
                <a:gd name="connsiteX1" fmla="*/ 214779 w 361950"/>
                <a:gd name="connsiteY1" fmla="*/ 210512 h 209550"/>
                <a:gd name="connsiteX2" fmla="*/ 357997 w 361950"/>
                <a:gd name="connsiteY2" fmla="*/ 127825 h 209550"/>
                <a:gd name="connsiteX3" fmla="*/ 150343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30"/>
                  </a:moveTo>
                  <a:lnTo>
                    <a:pt x="214779" y="210512"/>
                  </a:lnTo>
                  <a:lnTo>
                    <a:pt x="357997" y="127825"/>
                  </a:lnTo>
                  <a:lnTo>
                    <a:pt x="150343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19896F61-D8ED-4A29-B13E-52291F09AB92}"/>
                </a:ext>
              </a:extLst>
            </p:cNvPr>
            <p:cNvSpPr/>
            <p:nvPr/>
          </p:nvSpPr>
          <p:spPr>
            <a:xfrm>
              <a:off x="5591252" y="5387212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71 h 238125"/>
                <a:gd name="connsiteX2" fmla="*/ 214817 w 219075"/>
                <a:gd name="connsiteY2" fmla="*/ 233143 h 238125"/>
                <a:gd name="connsiteX3" fmla="*/ 214779 w 219075"/>
                <a:gd name="connsiteY3" fmla="*/ 1278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71"/>
                  </a:lnTo>
                  <a:lnTo>
                    <a:pt x="214817" y="233143"/>
                  </a:lnTo>
                  <a:lnTo>
                    <a:pt x="214779" y="127825"/>
                  </a:ln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80310E85-A37C-44E0-BE98-25CE18F39994}"/>
                </a:ext>
              </a:extLst>
            </p:cNvPr>
            <p:cNvSpPr/>
            <p:nvPr/>
          </p:nvSpPr>
          <p:spPr>
            <a:xfrm>
              <a:off x="5681120" y="5454144"/>
              <a:ext cx="123825" cy="76200"/>
            </a:xfrm>
            <a:custGeom>
              <a:avLst/>
              <a:gdLst>
                <a:gd name="connsiteX0" fmla="*/ 44415 w 123825"/>
                <a:gd name="connsiteY0" fmla="*/ 55683 h 76200"/>
                <a:gd name="connsiteX1" fmla="*/ 124949 w 123825"/>
                <a:gd name="connsiteY1" fmla="*/ 75619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415" y="55683"/>
                  </a:moveTo>
                  <a:lnTo>
                    <a:pt x="124949" y="7561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C1E371D3-D27F-4969-9D73-0B151C947EB5}"/>
                </a:ext>
              </a:extLst>
            </p:cNvPr>
            <p:cNvSpPr/>
            <p:nvPr/>
          </p:nvSpPr>
          <p:spPr>
            <a:xfrm>
              <a:off x="5582784" y="5448944"/>
              <a:ext cx="76200" cy="47625"/>
            </a:xfrm>
            <a:custGeom>
              <a:avLst/>
              <a:gdLst>
                <a:gd name="connsiteX0" fmla="*/ 7144 w 76200"/>
                <a:gd name="connsiteY0" fmla="*/ 35652 h 47625"/>
                <a:gd name="connsiteX1" fmla="*/ 74619 w 76200"/>
                <a:gd name="connsiteY1" fmla="*/ 41377 h 47625"/>
                <a:gd name="connsiteX2" fmla="*/ 15707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52"/>
                  </a:moveTo>
                  <a:lnTo>
                    <a:pt x="74619" y="41377"/>
                  </a:lnTo>
                  <a:lnTo>
                    <a:pt x="15707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226BE5AA-228E-4785-9009-BD4F7936FC1E}"/>
                </a:ext>
              </a:extLst>
            </p:cNvPr>
            <p:cNvSpPr/>
            <p:nvPr/>
          </p:nvSpPr>
          <p:spPr>
            <a:xfrm>
              <a:off x="5798887" y="5425207"/>
              <a:ext cx="152400" cy="200025"/>
            </a:xfrm>
            <a:custGeom>
              <a:avLst/>
              <a:gdLst>
                <a:gd name="connsiteX0" fmla="*/ 7144 w 152400"/>
                <a:gd name="connsiteY0" fmla="*/ 89830 h 200025"/>
                <a:gd name="connsiteX1" fmla="*/ 7182 w 152400"/>
                <a:gd name="connsiteY1" fmla="*/ 195148 h 200025"/>
                <a:gd name="connsiteX2" fmla="*/ 150400 w 152400"/>
                <a:gd name="connsiteY2" fmla="*/ 112462 h 200025"/>
                <a:gd name="connsiteX3" fmla="*/ 15036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30"/>
                  </a:moveTo>
                  <a:lnTo>
                    <a:pt x="7182" y="195148"/>
                  </a:lnTo>
                  <a:lnTo>
                    <a:pt x="150400" y="112462"/>
                  </a:lnTo>
                  <a:lnTo>
                    <a:pt x="150362" y="7144"/>
                  </a:ln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CA65CC00-3B60-494C-86AE-29A071FC6884}"/>
                </a:ext>
              </a:extLst>
            </p:cNvPr>
            <p:cNvSpPr/>
            <p:nvPr/>
          </p:nvSpPr>
          <p:spPr>
            <a:xfrm>
              <a:off x="5866182" y="5481834"/>
              <a:ext cx="95250" cy="57150"/>
            </a:xfrm>
            <a:custGeom>
              <a:avLst/>
              <a:gdLst>
                <a:gd name="connsiteX0" fmla="*/ 7144 w 95250"/>
                <a:gd name="connsiteY0" fmla="*/ 51263 h 57150"/>
                <a:gd name="connsiteX1" fmla="*/ 89192 w 95250"/>
                <a:gd name="connsiteY1" fmla="*/ 42463 h 57150"/>
                <a:gd name="connsiteX2" fmla="*/ 83068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63"/>
                  </a:moveTo>
                  <a:lnTo>
                    <a:pt x="89192" y="42463"/>
                  </a:lnTo>
                  <a:lnTo>
                    <a:pt x="83068" y="7144"/>
                  </a:ln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8683B77E-F2D2-4B52-922E-85B953E6E029}"/>
                </a:ext>
              </a:extLst>
            </p:cNvPr>
            <p:cNvSpPr/>
            <p:nvPr/>
          </p:nvSpPr>
          <p:spPr>
            <a:xfrm>
              <a:off x="5691912" y="5225344"/>
              <a:ext cx="361950" cy="209550"/>
            </a:xfrm>
            <a:custGeom>
              <a:avLst/>
              <a:gdLst>
                <a:gd name="connsiteX0" fmla="*/ 7144 w 361950"/>
                <a:gd name="connsiteY0" fmla="*/ 89830 h 209550"/>
                <a:gd name="connsiteX1" fmla="*/ 214789 w 361950"/>
                <a:gd name="connsiteY1" fmla="*/ 210503 h 209550"/>
                <a:gd name="connsiteX2" fmla="*/ 357997 w 361950"/>
                <a:gd name="connsiteY2" fmla="*/ 127826 h 209550"/>
                <a:gd name="connsiteX3" fmla="*/ 150343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30"/>
                  </a:moveTo>
                  <a:lnTo>
                    <a:pt x="214789" y="210503"/>
                  </a:lnTo>
                  <a:lnTo>
                    <a:pt x="357997" y="127826"/>
                  </a:lnTo>
                  <a:lnTo>
                    <a:pt x="150343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C229438-3E47-4A91-B3D3-E39F3FAC7790}"/>
                </a:ext>
              </a:extLst>
            </p:cNvPr>
            <p:cNvSpPr/>
            <p:nvPr/>
          </p:nvSpPr>
          <p:spPr>
            <a:xfrm>
              <a:off x="5691912" y="5308031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52 h 238125"/>
                <a:gd name="connsiteX2" fmla="*/ 214827 w 219075"/>
                <a:gd name="connsiteY2" fmla="*/ 233124 h 238125"/>
                <a:gd name="connsiteX3" fmla="*/ 214789 w 219075"/>
                <a:gd name="connsiteY3" fmla="*/ 12781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52"/>
                  </a:lnTo>
                  <a:lnTo>
                    <a:pt x="214827" y="233124"/>
                  </a:lnTo>
                  <a:lnTo>
                    <a:pt x="214789" y="127816"/>
                  </a:lnTo>
                  <a:close/>
                </a:path>
              </a:pathLst>
            </a:custGeom>
            <a:solidFill>
              <a:srgbClr val="09A8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5F8B7718-C948-41D6-A7E2-2C68AC26D665}"/>
                </a:ext>
              </a:extLst>
            </p:cNvPr>
            <p:cNvSpPr/>
            <p:nvPr/>
          </p:nvSpPr>
          <p:spPr>
            <a:xfrm>
              <a:off x="5781800" y="5374963"/>
              <a:ext cx="123825" cy="76200"/>
            </a:xfrm>
            <a:custGeom>
              <a:avLst/>
              <a:gdLst>
                <a:gd name="connsiteX0" fmla="*/ 44396 w 123825"/>
                <a:gd name="connsiteY0" fmla="*/ 55683 h 76200"/>
                <a:gd name="connsiteX1" fmla="*/ 124939 w 123825"/>
                <a:gd name="connsiteY1" fmla="*/ 75600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396" y="55683"/>
                  </a:moveTo>
                  <a:lnTo>
                    <a:pt x="124939" y="7560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8F49D205-D1FA-4AAA-A9A7-05EF74477B1F}"/>
                </a:ext>
              </a:extLst>
            </p:cNvPr>
            <p:cNvSpPr/>
            <p:nvPr/>
          </p:nvSpPr>
          <p:spPr>
            <a:xfrm>
              <a:off x="5683444" y="5369763"/>
              <a:ext cx="76200" cy="47625"/>
            </a:xfrm>
            <a:custGeom>
              <a:avLst/>
              <a:gdLst>
                <a:gd name="connsiteX0" fmla="*/ 7144 w 76200"/>
                <a:gd name="connsiteY0" fmla="*/ 35643 h 47625"/>
                <a:gd name="connsiteX1" fmla="*/ 74609 w 76200"/>
                <a:gd name="connsiteY1" fmla="*/ 41377 h 47625"/>
                <a:gd name="connsiteX2" fmla="*/ 15716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43"/>
                  </a:moveTo>
                  <a:lnTo>
                    <a:pt x="74609" y="41377"/>
                  </a:lnTo>
                  <a:lnTo>
                    <a:pt x="15716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80648675-8DEE-4E87-9B86-8E97C8EC2ADD}"/>
                </a:ext>
              </a:extLst>
            </p:cNvPr>
            <p:cNvSpPr/>
            <p:nvPr/>
          </p:nvSpPr>
          <p:spPr>
            <a:xfrm>
              <a:off x="5899557" y="5346026"/>
              <a:ext cx="152400" cy="200025"/>
            </a:xfrm>
            <a:custGeom>
              <a:avLst/>
              <a:gdLst>
                <a:gd name="connsiteX0" fmla="*/ 7144 w 152400"/>
                <a:gd name="connsiteY0" fmla="*/ 89821 h 200025"/>
                <a:gd name="connsiteX1" fmla="*/ 7182 w 152400"/>
                <a:gd name="connsiteY1" fmla="*/ 195129 h 200025"/>
                <a:gd name="connsiteX2" fmla="*/ 150400 w 152400"/>
                <a:gd name="connsiteY2" fmla="*/ 112452 h 200025"/>
                <a:gd name="connsiteX3" fmla="*/ 15035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21"/>
                  </a:moveTo>
                  <a:lnTo>
                    <a:pt x="7182" y="195129"/>
                  </a:lnTo>
                  <a:lnTo>
                    <a:pt x="150400" y="112452"/>
                  </a:lnTo>
                  <a:lnTo>
                    <a:pt x="150352" y="7144"/>
                  </a:lnTo>
                  <a:close/>
                </a:path>
              </a:pathLst>
            </a:custGeom>
            <a:solidFill>
              <a:srgbClr val="0097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DEF3EE9-CD20-4992-9FC9-7220D61EC205}"/>
                </a:ext>
              </a:extLst>
            </p:cNvPr>
            <p:cNvSpPr/>
            <p:nvPr/>
          </p:nvSpPr>
          <p:spPr>
            <a:xfrm>
              <a:off x="5966842" y="5402643"/>
              <a:ext cx="95250" cy="57150"/>
            </a:xfrm>
            <a:custGeom>
              <a:avLst/>
              <a:gdLst>
                <a:gd name="connsiteX0" fmla="*/ 7144 w 95250"/>
                <a:gd name="connsiteY0" fmla="*/ 51273 h 57150"/>
                <a:gd name="connsiteX1" fmla="*/ 89202 w 95250"/>
                <a:gd name="connsiteY1" fmla="*/ 42453 h 57150"/>
                <a:gd name="connsiteX2" fmla="*/ 83068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73"/>
                  </a:moveTo>
                  <a:lnTo>
                    <a:pt x="89202" y="42453"/>
                  </a:lnTo>
                  <a:lnTo>
                    <a:pt x="83068" y="7144"/>
                  </a:lnTo>
                  <a:close/>
                </a:path>
              </a:pathLst>
            </a:custGeom>
            <a:solidFill>
              <a:srgbClr val="09A8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E7E47DA8-FF38-4B45-A7E4-25789B747160}"/>
                </a:ext>
              </a:extLst>
            </p:cNvPr>
            <p:cNvSpPr/>
            <p:nvPr/>
          </p:nvSpPr>
          <p:spPr>
            <a:xfrm>
              <a:off x="6148101" y="5632460"/>
              <a:ext cx="552450" cy="371475"/>
            </a:xfrm>
            <a:custGeom>
              <a:avLst/>
              <a:gdLst>
                <a:gd name="connsiteX0" fmla="*/ 522000 w 552450"/>
                <a:gd name="connsiteY0" fmla="*/ 177072 h 371475"/>
                <a:gd name="connsiteX1" fmla="*/ 233859 w 552450"/>
                <a:gd name="connsiteY1" fmla="*/ 15166 h 371475"/>
                <a:gd name="connsiteX2" fmla="*/ 172461 w 552450"/>
                <a:gd name="connsiteY2" fmla="*/ 15223 h 371475"/>
                <a:gd name="connsiteX3" fmla="*/ 38987 w 552450"/>
                <a:gd name="connsiteY3" fmla="*/ 90509 h 371475"/>
                <a:gd name="connsiteX4" fmla="*/ 39072 w 552450"/>
                <a:gd name="connsiteY4" fmla="*/ 199589 h 371475"/>
                <a:gd name="connsiteX5" fmla="*/ 327194 w 552450"/>
                <a:gd name="connsiteY5" fmla="*/ 361495 h 371475"/>
                <a:gd name="connsiteX6" fmla="*/ 388602 w 552450"/>
                <a:gd name="connsiteY6" fmla="*/ 361438 h 371475"/>
                <a:gd name="connsiteX7" fmla="*/ 522095 w 552450"/>
                <a:gd name="connsiteY7" fmla="*/ 286152 h 371475"/>
                <a:gd name="connsiteX8" fmla="*/ 522000 w 552450"/>
                <a:gd name="connsiteY8" fmla="*/ 17707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371475">
                  <a:moveTo>
                    <a:pt x="522000" y="177072"/>
                  </a:moveTo>
                  <a:lnTo>
                    <a:pt x="233859" y="15166"/>
                  </a:lnTo>
                  <a:cubicBezTo>
                    <a:pt x="214799" y="4451"/>
                    <a:pt x="191511" y="4470"/>
                    <a:pt x="172461" y="15223"/>
                  </a:cubicBezTo>
                  <a:lnTo>
                    <a:pt x="38987" y="90509"/>
                  </a:lnTo>
                  <a:cubicBezTo>
                    <a:pt x="-3513" y="114483"/>
                    <a:pt x="-3456" y="175691"/>
                    <a:pt x="39072" y="199589"/>
                  </a:cubicBezTo>
                  <a:lnTo>
                    <a:pt x="327194" y="361495"/>
                  </a:lnTo>
                  <a:cubicBezTo>
                    <a:pt x="346273" y="372211"/>
                    <a:pt x="369552" y="372192"/>
                    <a:pt x="388602" y="361438"/>
                  </a:cubicBezTo>
                  <a:lnTo>
                    <a:pt x="522095" y="286152"/>
                  </a:lnTo>
                  <a:cubicBezTo>
                    <a:pt x="564586" y="262188"/>
                    <a:pt x="564529" y="200970"/>
                    <a:pt x="522000" y="1770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962D8AE3-8E22-4CBD-95AF-D08237A2D3B0}"/>
                </a:ext>
              </a:extLst>
            </p:cNvPr>
            <p:cNvSpPr/>
            <p:nvPr/>
          </p:nvSpPr>
          <p:spPr>
            <a:xfrm>
              <a:off x="6281900" y="5655579"/>
              <a:ext cx="361950" cy="209550"/>
            </a:xfrm>
            <a:custGeom>
              <a:avLst/>
              <a:gdLst>
                <a:gd name="connsiteX0" fmla="*/ 7144 w 361950"/>
                <a:gd name="connsiteY0" fmla="*/ 89830 h 209550"/>
                <a:gd name="connsiteX1" fmla="*/ 214799 w 361950"/>
                <a:gd name="connsiteY1" fmla="*/ 210503 h 209550"/>
                <a:gd name="connsiteX2" fmla="*/ 358007 w 361950"/>
                <a:gd name="connsiteY2" fmla="*/ 127826 h 209550"/>
                <a:gd name="connsiteX3" fmla="*/ 150362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30"/>
                  </a:moveTo>
                  <a:lnTo>
                    <a:pt x="214799" y="210503"/>
                  </a:lnTo>
                  <a:lnTo>
                    <a:pt x="358007" y="127826"/>
                  </a:lnTo>
                  <a:lnTo>
                    <a:pt x="150362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23C8863D-7DFE-4F12-8972-52075416337F}"/>
                </a:ext>
              </a:extLst>
            </p:cNvPr>
            <p:cNvSpPr/>
            <p:nvPr/>
          </p:nvSpPr>
          <p:spPr>
            <a:xfrm>
              <a:off x="6281900" y="5738266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52 h 238125"/>
                <a:gd name="connsiteX2" fmla="*/ 214836 w 219075"/>
                <a:gd name="connsiteY2" fmla="*/ 233124 h 238125"/>
                <a:gd name="connsiteX3" fmla="*/ 214799 w 219075"/>
                <a:gd name="connsiteY3" fmla="*/ 12781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52"/>
                  </a:lnTo>
                  <a:lnTo>
                    <a:pt x="214836" y="233124"/>
                  </a:lnTo>
                  <a:lnTo>
                    <a:pt x="214799" y="127816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33B33ED8-413D-4E4B-B99E-05C7AF52F2F3}"/>
                </a:ext>
              </a:extLst>
            </p:cNvPr>
            <p:cNvSpPr/>
            <p:nvPr/>
          </p:nvSpPr>
          <p:spPr>
            <a:xfrm>
              <a:off x="6371797" y="5805198"/>
              <a:ext cx="123825" cy="76200"/>
            </a:xfrm>
            <a:custGeom>
              <a:avLst/>
              <a:gdLst>
                <a:gd name="connsiteX0" fmla="*/ 44405 w 123825"/>
                <a:gd name="connsiteY0" fmla="*/ 55683 h 76200"/>
                <a:gd name="connsiteX1" fmla="*/ 124939 w 123825"/>
                <a:gd name="connsiteY1" fmla="*/ 75600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405" y="55683"/>
                  </a:moveTo>
                  <a:lnTo>
                    <a:pt x="124939" y="7560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17C45ACC-A950-432B-9651-C93474CECAD0}"/>
                </a:ext>
              </a:extLst>
            </p:cNvPr>
            <p:cNvSpPr/>
            <p:nvPr/>
          </p:nvSpPr>
          <p:spPr>
            <a:xfrm>
              <a:off x="6273452" y="5799997"/>
              <a:ext cx="76200" cy="47625"/>
            </a:xfrm>
            <a:custGeom>
              <a:avLst/>
              <a:gdLst>
                <a:gd name="connsiteX0" fmla="*/ 7144 w 76200"/>
                <a:gd name="connsiteY0" fmla="*/ 35642 h 47625"/>
                <a:gd name="connsiteX1" fmla="*/ 74619 w 76200"/>
                <a:gd name="connsiteY1" fmla="*/ 41377 h 47625"/>
                <a:gd name="connsiteX2" fmla="*/ 15707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42"/>
                  </a:moveTo>
                  <a:lnTo>
                    <a:pt x="74619" y="41377"/>
                  </a:lnTo>
                  <a:lnTo>
                    <a:pt x="15707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A914277B-5C48-45A2-BDA4-7339CA1C1BF8}"/>
                </a:ext>
              </a:extLst>
            </p:cNvPr>
            <p:cNvSpPr/>
            <p:nvPr/>
          </p:nvSpPr>
          <p:spPr>
            <a:xfrm>
              <a:off x="6489555" y="5776261"/>
              <a:ext cx="152400" cy="200025"/>
            </a:xfrm>
            <a:custGeom>
              <a:avLst/>
              <a:gdLst>
                <a:gd name="connsiteX0" fmla="*/ 7144 w 152400"/>
                <a:gd name="connsiteY0" fmla="*/ 89821 h 200025"/>
                <a:gd name="connsiteX1" fmla="*/ 7182 w 152400"/>
                <a:gd name="connsiteY1" fmla="*/ 195129 h 200025"/>
                <a:gd name="connsiteX2" fmla="*/ 150400 w 152400"/>
                <a:gd name="connsiteY2" fmla="*/ 112452 h 200025"/>
                <a:gd name="connsiteX3" fmla="*/ 15035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21"/>
                  </a:moveTo>
                  <a:lnTo>
                    <a:pt x="7182" y="195129"/>
                  </a:lnTo>
                  <a:lnTo>
                    <a:pt x="150400" y="112452"/>
                  </a:lnTo>
                  <a:lnTo>
                    <a:pt x="150352" y="7144"/>
                  </a:lnTo>
                  <a:close/>
                </a:path>
              </a:pathLst>
            </a:custGeom>
            <a:solidFill>
              <a:srgbClr val="367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300EB42F-41AD-44A9-822D-75DEF0128E4D}"/>
                </a:ext>
              </a:extLst>
            </p:cNvPr>
            <p:cNvSpPr/>
            <p:nvPr/>
          </p:nvSpPr>
          <p:spPr>
            <a:xfrm>
              <a:off x="6556849" y="5832878"/>
              <a:ext cx="95250" cy="57150"/>
            </a:xfrm>
            <a:custGeom>
              <a:avLst/>
              <a:gdLst>
                <a:gd name="connsiteX0" fmla="*/ 7144 w 95250"/>
                <a:gd name="connsiteY0" fmla="*/ 51263 h 57150"/>
                <a:gd name="connsiteX1" fmla="*/ 89192 w 95250"/>
                <a:gd name="connsiteY1" fmla="*/ 42462 h 57150"/>
                <a:gd name="connsiteX2" fmla="*/ 83058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63"/>
                  </a:moveTo>
                  <a:lnTo>
                    <a:pt x="89192" y="42462"/>
                  </a:lnTo>
                  <a:lnTo>
                    <a:pt x="83058" y="71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A5199FC9-47B9-420A-BC77-F080D0693FC8}"/>
                </a:ext>
              </a:extLst>
            </p:cNvPr>
            <p:cNvSpPr/>
            <p:nvPr/>
          </p:nvSpPr>
          <p:spPr>
            <a:xfrm>
              <a:off x="6197528" y="5557891"/>
              <a:ext cx="361950" cy="209550"/>
            </a:xfrm>
            <a:custGeom>
              <a:avLst/>
              <a:gdLst>
                <a:gd name="connsiteX0" fmla="*/ 7144 w 361950"/>
                <a:gd name="connsiteY0" fmla="*/ 89821 h 209550"/>
                <a:gd name="connsiteX1" fmla="*/ 214789 w 361950"/>
                <a:gd name="connsiteY1" fmla="*/ 210512 h 209550"/>
                <a:gd name="connsiteX2" fmla="*/ 358007 w 361950"/>
                <a:gd name="connsiteY2" fmla="*/ 127825 h 209550"/>
                <a:gd name="connsiteX3" fmla="*/ 150343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21"/>
                  </a:moveTo>
                  <a:lnTo>
                    <a:pt x="214789" y="210512"/>
                  </a:lnTo>
                  <a:lnTo>
                    <a:pt x="358007" y="127825"/>
                  </a:lnTo>
                  <a:lnTo>
                    <a:pt x="150343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C1D32BA-3120-4946-A036-DDE04DAE488F}"/>
                </a:ext>
              </a:extLst>
            </p:cNvPr>
            <p:cNvSpPr/>
            <p:nvPr/>
          </p:nvSpPr>
          <p:spPr>
            <a:xfrm>
              <a:off x="6197528" y="5640568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62 h 238125"/>
                <a:gd name="connsiteX2" fmla="*/ 214836 w 219075"/>
                <a:gd name="connsiteY2" fmla="*/ 233134 h 238125"/>
                <a:gd name="connsiteX3" fmla="*/ 214798 w 219075"/>
                <a:gd name="connsiteY3" fmla="*/ 1278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62"/>
                  </a:lnTo>
                  <a:lnTo>
                    <a:pt x="214836" y="233134"/>
                  </a:lnTo>
                  <a:lnTo>
                    <a:pt x="214798" y="127825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2083E376-2C1F-4BBE-82DA-26C6C1F655F0}"/>
                </a:ext>
              </a:extLst>
            </p:cNvPr>
            <p:cNvSpPr/>
            <p:nvPr/>
          </p:nvSpPr>
          <p:spPr>
            <a:xfrm>
              <a:off x="6287415" y="5707500"/>
              <a:ext cx="123825" cy="76200"/>
            </a:xfrm>
            <a:custGeom>
              <a:avLst/>
              <a:gdLst>
                <a:gd name="connsiteX0" fmla="*/ 44415 w 123825"/>
                <a:gd name="connsiteY0" fmla="*/ 55693 h 76200"/>
                <a:gd name="connsiteX1" fmla="*/ 124949 w 123825"/>
                <a:gd name="connsiteY1" fmla="*/ 75610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415" y="55693"/>
                  </a:moveTo>
                  <a:lnTo>
                    <a:pt x="124949" y="7561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F20DDC10-EF31-4910-9319-29D139CCABE6}"/>
                </a:ext>
              </a:extLst>
            </p:cNvPr>
            <p:cNvSpPr/>
            <p:nvPr/>
          </p:nvSpPr>
          <p:spPr>
            <a:xfrm>
              <a:off x="6189069" y="5702309"/>
              <a:ext cx="76200" cy="47625"/>
            </a:xfrm>
            <a:custGeom>
              <a:avLst/>
              <a:gdLst>
                <a:gd name="connsiteX0" fmla="*/ 7144 w 76200"/>
                <a:gd name="connsiteY0" fmla="*/ 35643 h 47625"/>
                <a:gd name="connsiteX1" fmla="*/ 74609 w 76200"/>
                <a:gd name="connsiteY1" fmla="*/ 41377 h 47625"/>
                <a:gd name="connsiteX2" fmla="*/ 15716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43"/>
                  </a:moveTo>
                  <a:lnTo>
                    <a:pt x="74609" y="41377"/>
                  </a:lnTo>
                  <a:lnTo>
                    <a:pt x="15716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7B6F9E5-41FF-4DAE-8E86-107999705EE2}"/>
                </a:ext>
              </a:extLst>
            </p:cNvPr>
            <p:cNvSpPr/>
            <p:nvPr/>
          </p:nvSpPr>
          <p:spPr>
            <a:xfrm>
              <a:off x="6405182" y="5678572"/>
              <a:ext cx="152400" cy="200025"/>
            </a:xfrm>
            <a:custGeom>
              <a:avLst/>
              <a:gdLst>
                <a:gd name="connsiteX0" fmla="*/ 7144 w 152400"/>
                <a:gd name="connsiteY0" fmla="*/ 89821 h 200025"/>
                <a:gd name="connsiteX1" fmla="*/ 7182 w 152400"/>
                <a:gd name="connsiteY1" fmla="*/ 195129 h 200025"/>
                <a:gd name="connsiteX2" fmla="*/ 150390 w 152400"/>
                <a:gd name="connsiteY2" fmla="*/ 112452 h 200025"/>
                <a:gd name="connsiteX3" fmla="*/ 15035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21"/>
                  </a:moveTo>
                  <a:lnTo>
                    <a:pt x="7182" y="195129"/>
                  </a:lnTo>
                  <a:lnTo>
                    <a:pt x="150390" y="112452"/>
                  </a:lnTo>
                  <a:lnTo>
                    <a:pt x="150352" y="71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51CB1A62-9F67-4C48-8D86-0D32055969BF}"/>
                </a:ext>
              </a:extLst>
            </p:cNvPr>
            <p:cNvSpPr/>
            <p:nvPr/>
          </p:nvSpPr>
          <p:spPr>
            <a:xfrm>
              <a:off x="6472457" y="5735179"/>
              <a:ext cx="95250" cy="57150"/>
            </a:xfrm>
            <a:custGeom>
              <a:avLst/>
              <a:gdLst>
                <a:gd name="connsiteX0" fmla="*/ 7144 w 95250"/>
                <a:gd name="connsiteY0" fmla="*/ 51273 h 57150"/>
                <a:gd name="connsiteX1" fmla="*/ 89211 w 95250"/>
                <a:gd name="connsiteY1" fmla="*/ 42463 h 57150"/>
                <a:gd name="connsiteX2" fmla="*/ 83077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73"/>
                  </a:moveTo>
                  <a:lnTo>
                    <a:pt x="89211" y="42463"/>
                  </a:lnTo>
                  <a:lnTo>
                    <a:pt x="83077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773835C-E5E7-4264-B46F-0C9D79E268A6}"/>
                </a:ext>
              </a:extLst>
            </p:cNvPr>
            <p:cNvSpPr/>
            <p:nvPr/>
          </p:nvSpPr>
          <p:spPr>
            <a:xfrm>
              <a:off x="3964530" y="2601178"/>
              <a:ext cx="3055459" cy="1565474"/>
            </a:xfrm>
            <a:custGeom>
              <a:avLst/>
              <a:gdLst>
                <a:gd name="connsiteX0" fmla="*/ 0 w 1861659"/>
                <a:gd name="connsiteY0" fmla="*/ 0 h 2603699"/>
                <a:gd name="connsiteX1" fmla="*/ 1861659 w 1861659"/>
                <a:gd name="connsiteY1" fmla="*/ 0 h 2603699"/>
                <a:gd name="connsiteX2" fmla="*/ 1861659 w 1861659"/>
                <a:gd name="connsiteY2" fmla="*/ 2603699 h 2603699"/>
                <a:gd name="connsiteX3" fmla="*/ 0 w 1861659"/>
                <a:gd name="connsiteY3" fmla="*/ 2603699 h 2603699"/>
                <a:gd name="connsiteX4" fmla="*/ 0 w 1861659"/>
                <a:gd name="connsiteY4" fmla="*/ 0 h 2603699"/>
                <a:gd name="connsiteX0" fmla="*/ 0 w 1963259"/>
                <a:gd name="connsiteY0" fmla="*/ 0 h 2756099"/>
                <a:gd name="connsiteX1" fmla="*/ 1963259 w 1963259"/>
                <a:gd name="connsiteY1" fmla="*/ 152400 h 2756099"/>
                <a:gd name="connsiteX2" fmla="*/ 1963259 w 1963259"/>
                <a:gd name="connsiteY2" fmla="*/ 2756099 h 2756099"/>
                <a:gd name="connsiteX3" fmla="*/ 101600 w 1963259"/>
                <a:gd name="connsiteY3" fmla="*/ 2756099 h 2756099"/>
                <a:gd name="connsiteX4" fmla="*/ 0 w 1963259"/>
                <a:gd name="connsiteY4" fmla="*/ 0 h 2756099"/>
                <a:gd name="connsiteX0" fmla="*/ 0 w 1963259"/>
                <a:gd name="connsiteY0" fmla="*/ 0 h 2756099"/>
                <a:gd name="connsiteX1" fmla="*/ 1937859 w 1963259"/>
                <a:gd name="connsiteY1" fmla="*/ 1168400 h 2756099"/>
                <a:gd name="connsiteX2" fmla="*/ 1963259 w 1963259"/>
                <a:gd name="connsiteY2" fmla="*/ 2756099 h 2756099"/>
                <a:gd name="connsiteX3" fmla="*/ 101600 w 1963259"/>
                <a:gd name="connsiteY3" fmla="*/ 2756099 h 2756099"/>
                <a:gd name="connsiteX4" fmla="*/ 0 w 1963259"/>
                <a:gd name="connsiteY4" fmla="*/ 0 h 2756099"/>
                <a:gd name="connsiteX0" fmla="*/ 1371600 w 3334859"/>
                <a:gd name="connsiteY0" fmla="*/ 0 h 2756099"/>
                <a:gd name="connsiteX1" fmla="*/ 3309459 w 3334859"/>
                <a:gd name="connsiteY1" fmla="*/ 1168400 h 2756099"/>
                <a:gd name="connsiteX2" fmla="*/ 3334859 w 3334859"/>
                <a:gd name="connsiteY2" fmla="*/ 2756099 h 2756099"/>
                <a:gd name="connsiteX3" fmla="*/ 0 w 3334859"/>
                <a:gd name="connsiteY3" fmla="*/ 1701999 h 2756099"/>
                <a:gd name="connsiteX4" fmla="*/ 1371600 w 3334859"/>
                <a:gd name="connsiteY4" fmla="*/ 0 h 2756099"/>
                <a:gd name="connsiteX0" fmla="*/ 1993900 w 3957159"/>
                <a:gd name="connsiteY0" fmla="*/ 0 h 2756099"/>
                <a:gd name="connsiteX1" fmla="*/ 3931759 w 3957159"/>
                <a:gd name="connsiteY1" fmla="*/ 1168400 h 2756099"/>
                <a:gd name="connsiteX2" fmla="*/ 3957159 w 3957159"/>
                <a:gd name="connsiteY2" fmla="*/ 2756099 h 2756099"/>
                <a:gd name="connsiteX3" fmla="*/ 0 w 3957159"/>
                <a:gd name="connsiteY3" fmla="*/ 1257499 h 2756099"/>
                <a:gd name="connsiteX4" fmla="*/ 1993900 w 3957159"/>
                <a:gd name="connsiteY4" fmla="*/ 0 h 2756099"/>
                <a:gd name="connsiteX0" fmla="*/ 1993900 w 3931759"/>
                <a:gd name="connsiteY0" fmla="*/ 0 h 3581599"/>
                <a:gd name="connsiteX1" fmla="*/ 3931759 w 3931759"/>
                <a:gd name="connsiteY1" fmla="*/ 1168400 h 3581599"/>
                <a:gd name="connsiteX2" fmla="*/ 3309459 w 3931759"/>
                <a:gd name="connsiteY2" fmla="*/ 3581599 h 3581599"/>
                <a:gd name="connsiteX3" fmla="*/ 0 w 3931759"/>
                <a:gd name="connsiteY3" fmla="*/ 1257499 h 3581599"/>
                <a:gd name="connsiteX4" fmla="*/ 1993900 w 3931759"/>
                <a:gd name="connsiteY4" fmla="*/ 0 h 3581599"/>
                <a:gd name="connsiteX0" fmla="*/ 1993900 w 4020659"/>
                <a:gd name="connsiteY0" fmla="*/ 0 h 3975299"/>
                <a:gd name="connsiteX1" fmla="*/ 3931759 w 4020659"/>
                <a:gd name="connsiteY1" fmla="*/ 11684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4020659"/>
                <a:gd name="connsiteY0" fmla="*/ 0 h 3975299"/>
                <a:gd name="connsiteX1" fmla="*/ 3969859 w 4020659"/>
                <a:gd name="connsiteY1" fmla="*/ 11938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4020659"/>
                <a:gd name="connsiteY0" fmla="*/ 0 h 3975299"/>
                <a:gd name="connsiteX1" fmla="*/ 3995259 w 4020659"/>
                <a:gd name="connsiteY1" fmla="*/ 11557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3995259"/>
                <a:gd name="connsiteY0" fmla="*/ 0 h 3302199"/>
                <a:gd name="connsiteX1" fmla="*/ 3995259 w 3995259"/>
                <a:gd name="connsiteY1" fmla="*/ 1155700 h 3302199"/>
                <a:gd name="connsiteX2" fmla="*/ 2852259 w 3995259"/>
                <a:gd name="connsiteY2" fmla="*/ 3302199 h 3302199"/>
                <a:gd name="connsiteX3" fmla="*/ 0 w 3995259"/>
                <a:gd name="connsiteY3" fmla="*/ 1257499 h 3302199"/>
                <a:gd name="connsiteX4" fmla="*/ 1993900 w 3995259"/>
                <a:gd name="connsiteY4" fmla="*/ 0 h 3302199"/>
                <a:gd name="connsiteX0" fmla="*/ 1638300 w 3639659"/>
                <a:gd name="connsiteY0" fmla="*/ 114101 h 3416300"/>
                <a:gd name="connsiteX1" fmla="*/ 3639659 w 3639659"/>
                <a:gd name="connsiteY1" fmla="*/ 1269801 h 3416300"/>
                <a:gd name="connsiteX2" fmla="*/ 2496659 w 3639659"/>
                <a:gd name="connsiteY2" fmla="*/ 3416300 h 3416300"/>
                <a:gd name="connsiteX3" fmla="*/ 0 w 3639659"/>
                <a:gd name="connsiteY3" fmla="*/ 0 h 3416300"/>
                <a:gd name="connsiteX4" fmla="*/ 1638300 w 3639659"/>
                <a:gd name="connsiteY4" fmla="*/ 114101 h 3416300"/>
                <a:gd name="connsiteX0" fmla="*/ 1638300 w 3639659"/>
                <a:gd name="connsiteY0" fmla="*/ 114101 h 1803400"/>
                <a:gd name="connsiteX1" fmla="*/ 3639659 w 3639659"/>
                <a:gd name="connsiteY1" fmla="*/ 1269801 h 1803400"/>
                <a:gd name="connsiteX2" fmla="*/ 2699859 w 3639659"/>
                <a:gd name="connsiteY2" fmla="*/ 1803400 h 1803400"/>
                <a:gd name="connsiteX3" fmla="*/ 0 w 3639659"/>
                <a:gd name="connsiteY3" fmla="*/ 0 h 1803400"/>
                <a:gd name="connsiteX4" fmla="*/ 1638300 w 3639659"/>
                <a:gd name="connsiteY4" fmla="*/ 114101 h 1803400"/>
                <a:gd name="connsiteX0" fmla="*/ 1638300 w 3601559"/>
                <a:gd name="connsiteY0" fmla="*/ 114101 h 1803400"/>
                <a:gd name="connsiteX1" fmla="*/ 3601559 w 3601559"/>
                <a:gd name="connsiteY1" fmla="*/ 1369813 h 1803400"/>
                <a:gd name="connsiteX2" fmla="*/ 2699859 w 3601559"/>
                <a:gd name="connsiteY2" fmla="*/ 1803400 h 1803400"/>
                <a:gd name="connsiteX3" fmla="*/ 0 w 3601559"/>
                <a:gd name="connsiteY3" fmla="*/ 0 h 1803400"/>
                <a:gd name="connsiteX4" fmla="*/ 1638300 w 3601559"/>
                <a:gd name="connsiteY4" fmla="*/ 114101 h 1803400"/>
                <a:gd name="connsiteX0" fmla="*/ 1747838 w 3601559"/>
                <a:gd name="connsiteY0" fmla="*/ 276026 h 1803400"/>
                <a:gd name="connsiteX1" fmla="*/ 3601559 w 3601559"/>
                <a:gd name="connsiteY1" fmla="*/ 1369813 h 1803400"/>
                <a:gd name="connsiteX2" fmla="*/ 2699859 w 3601559"/>
                <a:gd name="connsiteY2" fmla="*/ 1803400 h 1803400"/>
                <a:gd name="connsiteX3" fmla="*/ 0 w 3601559"/>
                <a:gd name="connsiteY3" fmla="*/ 0 h 1803400"/>
                <a:gd name="connsiteX4" fmla="*/ 1747838 w 3601559"/>
                <a:gd name="connsiteY4" fmla="*/ 276026 h 1803400"/>
                <a:gd name="connsiteX0" fmla="*/ 1747838 w 3614259"/>
                <a:gd name="connsiteY0" fmla="*/ 276026 h 1803400"/>
                <a:gd name="connsiteX1" fmla="*/ 3614259 w 3614259"/>
                <a:gd name="connsiteY1" fmla="*/ 1350763 h 1803400"/>
                <a:gd name="connsiteX2" fmla="*/ 2699859 w 3614259"/>
                <a:gd name="connsiteY2" fmla="*/ 1803400 h 1803400"/>
                <a:gd name="connsiteX3" fmla="*/ 0 w 3614259"/>
                <a:gd name="connsiteY3" fmla="*/ 0 h 1803400"/>
                <a:gd name="connsiteX4" fmla="*/ 1747838 w 3614259"/>
                <a:gd name="connsiteY4" fmla="*/ 276026 h 1803400"/>
                <a:gd name="connsiteX0" fmla="*/ 1519238 w 3385659"/>
                <a:gd name="connsiteY0" fmla="*/ 0 h 1527374"/>
                <a:gd name="connsiteX1" fmla="*/ 3385659 w 3385659"/>
                <a:gd name="connsiteY1" fmla="*/ 1074737 h 1527374"/>
                <a:gd name="connsiteX2" fmla="*/ 2471259 w 3385659"/>
                <a:gd name="connsiteY2" fmla="*/ 1527374 h 1527374"/>
                <a:gd name="connsiteX3" fmla="*/ 0 w 3385659"/>
                <a:gd name="connsiteY3" fmla="*/ 200224 h 1527374"/>
                <a:gd name="connsiteX4" fmla="*/ 1519238 w 3385659"/>
                <a:gd name="connsiteY4" fmla="*/ 0 h 1527374"/>
                <a:gd name="connsiteX0" fmla="*/ 1519238 w 3385659"/>
                <a:gd name="connsiteY0" fmla="*/ 0 h 1705174"/>
                <a:gd name="connsiteX1" fmla="*/ 3385659 w 3385659"/>
                <a:gd name="connsiteY1" fmla="*/ 1074737 h 1705174"/>
                <a:gd name="connsiteX2" fmla="*/ 2280759 w 3385659"/>
                <a:gd name="connsiteY2" fmla="*/ 1705174 h 1705174"/>
                <a:gd name="connsiteX3" fmla="*/ 0 w 3385659"/>
                <a:gd name="connsiteY3" fmla="*/ 200224 h 1705174"/>
                <a:gd name="connsiteX4" fmla="*/ 1519238 w 3385659"/>
                <a:gd name="connsiteY4" fmla="*/ 0 h 1705174"/>
                <a:gd name="connsiteX0" fmla="*/ 1519238 w 3385659"/>
                <a:gd name="connsiteY0" fmla="*/ 0 h 1565474"/>
                <a:gd name="connsiteX1" fmla="*/ 3385659 w 3385659"/>
                <a:gd name="connsiteY1" fmla="*/ 1074737 h 1565474"/>
                <a:gd name="connsiteX2" fmla="*/ 2445859 w 3385659"/>
                <a:gd name="connsiteY2" fmla="*/ 1565474 h 1565474"/>
                <a:gd name="connsiteX3" fmla="*/ 0 w 3385659"/>
                <a:gd name="connsiteY3" fmla="*/ 200224 h 1565474"/>
                <a:gd name="connsiteX4" fmla="*/ 1519238 w 3385659"/>
                <a:gd name="connsiteY4" fmla="*/ 0 h 1565474"/>
                <a:gd name="connsiteX0" fmla="*/ 1189038 w 3055459"/>
                <a:gd name="connsiteY0" fmla="*/ 0 h 1565474"/>
                <a:gd name="connsiteX1" fmla="*/ 3055459 w 3055459"/>
                <a:gd name="connsiteY1" fmla="*/ 1074737 h 1565474"/>
                <a:gd name="connsiteX2" fmla="*/ 2115659 w 3055459"/>
                <a:gd name="connsiteY2" fmla="*/ 1565474 h 1565474"/>
                <a:gd name="connsiteX3" fmla="*/ 0 w 3055459"/>
                <a:gd name="connsiteY3" fmla="*/ 320874 h 1565474"/>
                <a:gd name="connsiteX4" fmla="*/ 1189038 w 3055459"/>
                <a:gd name="connsiteY4" fmla="*/ 0 h 156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5459" h="1565474">
                  <a:moveTo>
                    <a:pt x="1189038" y="0"/>
                  </a:moveTo>
                  <a:lnTo>
                    <a:pt x="3055459" y="1074737"/>
                  </a:lnTo>
                  <a:lnTo>
                    <a:pt x="2115659" y="1565474"/>
                  </a:lnTo>
                  <a:lnTo>
                    <a:pt x="0" y="320874"/>
                  </a:lnTo>
                  <a:lnTo>
                    <a:pt x="11890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6000"/>
                  </a:schemeClr>
                </a:gs>
                <a:gs pos="63000">
                  <a:schemeClr val="bg1">
                    <a:alpha val="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8">
              <a:extLst>
                <a:ext uri="{FF2B5EF4-FFF2-40B4-BE49-F238E27FC236}">
                  <a16:creationId xmlns:a16="http://schemas.microsoft.com/office/drawing/2014/main" id="{F8F30330-4029-4D77-B32E-9E6678655582}"/>
                </a:ext>
              </a:extLst>
            </p:cNvPr>
            <p:cNvSpPr/>
            <p:nvPr/>
          </p:nvSpPr>
          <p:spPr>
            <a:xfrm>
              <a:off x="3965211" y="4223018"/>
              <a:ext cx="3055459" cy="1584524"/>
            </a:xfrm>
            <a:custGeom>
              <a:avLst/>
              <a:gdLst>
                <a:gd name="connsiteX0" fmla="*/ 0 w 1861659"/>
                <a:gd name="connsiteY0" fmla="*/ 0 h 2603699"/>
                <a:gd name="connsiteX1" fmla="*/ 1861659 w 1861659"/>
                <a:gd name="connsiteY1" fmla="*/ 0 h 2603699"/>
                <a:gd name="connsiteX2" fmla="*/ 1861659 w 1861659"/>
                <a:gd name="connsiteY2" fmla="*/ 2603699 h 2603699"/>
                <a:gd name="connsiteX3" fmla="*/ 0 w 1861659"/>
                <a:gd name="connsiteY3" fmla="*/ 2603699 h 2603699"/>
                <a:gd name="connsiteX4" fmla="*/ 0 w 1861659"/>
                <a:gd name="connsiteY4" fmla="*/ 0 h 2603699"/>
                <a:gd name="connsiteX0" fmla="*/ 0 w 1963259"/>
                <a:gd name="connsiteY0" fmla="*/ 0 h 2756099"/>
                <a:gd name="connsiteX1" fmla="*/ 1963259 w 1963259"/>
                <a:gd name="connsiteY1" fmla="*/ 152400 h 2756099"/>
                <a:gd name="connsiteX2" fmla="*/ 1963259 w 1963259"/>
                <a:gd name="connsiteY2" fmla="*/ 2756099 h 2756099"/>
                <a:gd name="connsiteX3" fmla="*/ 101600 w 1963259"/>
                <a:gd name="connsiteY3" fmla="*/ 2756099 h 2756099"/>
                <a:gd name="connsiteX4" fmla="*/ 0 w 1963259"/>
                <a:gd name="connsiteY4" fmla="*/ 0 h 2756099"/>
                <a:gd name="connsiteX0" fmla="*/ 0 w 1963259"/>
                <a:gd name="connsiteY0" fmla="*/ 0 h 2756099"/>
                <a:gd name="connsiteX1" fmla="*/ 1937859 w 1963259"/>
                <a:gd name="connsiteY1" fmla="*/ 1168400 h 2756099"/>
                <a:gd name="connsiteX2" fmla="*/ 1963259 w 1963259"/>
                <a:gd name="connsiteY2" fmla="*/ 2756099 h 2756099"/>
                <a:gd name="connsiteX3" fmla="*/ 101600 w 1963259"/>
                <a:gd name="connsiteY3" fmla="*/ 2756099 h 2756099"/>
                <a:gd name="connsiteX4" fmla="*/ 0 w 1963259"/>
                <a:gd name="connsiteY4" fmla="*/ 0 h 2756099"/>
                <a:gd name="connsiteX0" fmla="*/ 1371600 w 3334859"/>
                <a:gd name="connsiteY0" fmla="*/ 0 h 2756099"/>
                <a:gd name="connsiteX1" fmla="*/ 3309459 w 3334859"/>
                <a:gd name="connsiteY1" fmla="*/ 1168400 h 2756099"/>
                <a:gd name="connsiteX2" fmla="*/ 3334859 w 3334859"/>
                <a:gd name="connsiteY2" fmla="*/ 2756099 h 2756099"/>
                <a:gd name="connsiteX3" fmla="*/ 0 w 3334859"/>
                <a:gd name="connsiteY3" fmla="*/ 1701999 h 2756099"/>
                <a:gd name="connsiteX4" fmla="*/ 1371600 w 3334859"/>
                <a:gd name="connsiteY4" fmla="*/ 0 h 2756099"/>
                <a:gd name="connsiteX0" fmla="*/ 1993900 w 3957159"/>
                <a:gd name="connsiteY0" fmla="*/ 0 h 2756099"/>
                <a:gd name="connsiteX1" fmla="*/ 3931759 w 3957159"/>
                <a:gd name="connsiteY1" fmla="*/ 1168400 h 2756099"/>
                <a:gd name="connsiteX2" fmla="*/ 3957159 w 3957159"/>
                <a:gd name="connsiteY2" fmla="*/ 2756099 h 2756099"/>
                <a:gd name="connsiteX3" fmla="*/ 0 w 3957159"/>
                <a:gd name="connsiteY3" fmla="*/ 1257499 h 2756099"/>
                <a:gd name="connsiteX4" fmla="*/ 1993900 w 3957159"/>
                <a:gd name="connsiteY4" fmla="*/ 0 h 2756099"/>
                <a:gd name="connsiteX0" fmla="*/ 1993900 w 3931759"/>
                <a:gd name="connsiteY0" fmla="*/ 0 h 3581599"/>
                <a:gd name="connsiteX1" fmla="*/ 3931759 w 3931759"/>
                <a:gd name="connsiteY1" fmla="*/ 1168400 h 3581599"/>
                <a:gd name="connsiteX2" fmla="*/ 3309459 w 3931759"/>
                <a:gd name="connsiteY2" fmla="*/ 3581599 h 3581599"/>
                <a:gd name="connsiteX3" fmla="*/ 0 w 3931759"/>
                <a:gd name="connsiteY3" fmla="*/ 1257499 h 3581599"/>
                <a:gd name="connsiteX4" fmla="*/ 1993900 w 3931759"/>
                <a:gd name="connsiteY4" fmla="*/ 0 h 3581599"/>
                <a:gd name="connsiteX0" fmla="*/ 1993900 w 4020659"/>
                <a:gd name="connsiteY0" fmla="*/ 0 h 3975299"/>
                <a:gd name="connsiteX1" fmla="*/ 3931759 w 4020659"/>
                <a:gd name="connsiteY1" fmla="*/ 11684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4020659"/>
                <a:gd name="connsiteY0" fmla="*/ 0 h 3975299"/>
                <a:gd name="connsiteX1" fmla="*/ 3969859 w 4020659"/>
                <a:gd name="connsiteY1" fmla="*/ 11938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4020659"/>
                <a:gd name="connsiteY0" fmla="*/ 0 h 3975299"/>
                <a:gd name="connsiteX1" fmla="*/ 3995259 w 4020659"/>
                <a:gd name="connsiteY1" fmla="*/ 11557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3995259"/>
                <a:gd name="connsiteY0" fmla="*/ 0 h 3302199"/>
                <a:gd name="connsiteX1" fmla="*/ 3995259 w 3995259"/>
                <a:gd name="connsiteY1" fmla="*/ 1155700 h 3302199"/>
                <a:gd name="connsiteX2" fmla="*/ 2852259 w 3995259"/>
                <a:gd name="connsiteY2" fmla="*/ 3302199 h 3302199"/>
                <a:gd name="connsiteX3" fmla="*/ 0 w 3995259"/>
                <a:gd name="connsiteY3" fmla="*/ 1257499 h 3302199"/>
                <a:gd name="connsiteX4" fmla="*/ 1993900 w 3995259"/>
                <a:gd name="connsiteY4" fmla="*/ 0 h 3302199"/>
                <a:gd name="connsiteX0" fmla="*/ 1638300 w 3639659"/>
                <a:gd name="connsiteY0" fmla="*/ 114101 h 3416300"/>
                <a:gd name="connsiteX1" fmla="*/ 3639659 w 3639659"/>
                <a:gd name="connsiteY1" fmla="*/ 1269801 h 3416300"/>
                <a:gd name="connsiteX2" fmla="*/ 2496659 w 3639659"/>
                <a:gd name="connsiteY2" fmla="*/ 3416300 h 3416300"/>
                <a:gd name="connsiteX3" fmla="*/ 0 w 3639659"/>
                <a:gd name="connsiteY3" fmla="*/ 0 h 3416300"/>
                <a:gd name="connsiteX4" fmla="*/ 1638300 w 3639659"/>
                <a:gd name="connsiteY4" fmla="*/ 114101 h 3416300"/>
                <a:gd name="connsiteX0" fmla="*/ 1638300 w 3639659"/>
                <a:gd name="connsiteY0" fmla="*/ 114101 h 1803400"/>
                <a:gd name="connsiteX1" fmla="*/ 3639659 w 3639659"/>
                <a:gd name="connsiteY1" fmla="*/ 1269801 h 1803400"/>
                <a:gd name="connsiteX2" fmla="*/ 2699859 w 3639659"/>
                <a:gd name="connsiteY2" fmla="*/ 1803400 h 1803400"/>
                <a:gd name="connsiteX3" fmla="*/ 0 w 3639659"/>
                <a:gd name="connsiteY3" fmla="*/ 0 h 1803400"/>
                <a:gd name="connsiteX4" fmla="*/ 1638300 w 3639659"/>
                <a:gd name="connsiteY4" fmla="*/ 114101 h 1803400"/>
                <a:gd name="connsiteX0" fmla="*/ 1638300 w 3601559"/>
                <a:gd name="connsiteY0" fmla="*/ 114101 h 1803400"/>
                <a:gd name="connsiteX1" fmla="*/ 3601559 w 3601559"/>
                <a:gd name="connsiteY1" fmla="*/ 1369813 h 1803400"/>
                <a:gd name="connsiteX2" fmla="*/ 2699859 w 3601559"/>
                <a:gd name="connsiteY2" fmla="*/ 1803400 h 1803400"/>
                <a:gd name="connsiteX3" fmla="*/ 0 w 3601559"/>
                <a:gd name="connsiteY3" fmla="*/ 0 h 1803400"/>
                <a:gd name="connsiteX4" fmla="*/ 1638300 w 3601559"/>
                <a:gd name="connsiteY4" fmla="*/ 114101 h 1803400"/>
                <a:gd name="connsiteX0" fmla="*/ 1747838 w 3601559"/>
                <a:gd name="connsiteY0" fmla="*/ 276026 h 1803400"/>
                <a:gd name="connsiteX1" fmla="*/ 3601559 w 3601559"/>
                <a:gd name="connsiteY1" fmla="*/ 1369813 h 1803400"/>
                <a:gd name="connsiteX2" fmla="*/ 2699859 w 3601559"/>
                <a:gd name="connsiteY2" fmla="*/ 1803400 h 1803400"/>
                <a:gd name="connsiteX3" fmla="*/ 0 w 3601559"/>
                <a:gd name="connsiteY3" fmla="*/ 0 h 1803400"/>
                <a:gd name="connsiteX4" fmla="*/ 1747838 w 3601559"/>
                <a:gd name="connsiteY4" fmla="*/ 276026 h 1803400"/>
                <a:gd name="connsiteX0" fmla="*/ 1747838 w 3614259"/>
                <a:gd name="connsiteY0" fmla="*/ 276026 h 1803400"/>
                <a:gd name="connsiteX1" fmla="*/ 3614259 w 3614259"/>
                <a:gd name="connsiteY1" fmla="*/ 1350763 h 1803400"/>
                <a:gd name="connsiteX2" fmla="*/ 2699859 w 3614259"/>
                <a:gd name="connsiteY2" fmla="*/ 1803400 h 1803400"/>
                <a:gd name="connsiteX3" fmla="*/ 0 w 3614259"/>
                <a:gd name="connsiteY3" fmla="*/ 0 h 1803400"/>
                <a:gd name="connsiteX4" fmla="*/ 1747838 w 3614259"/>
                <a:gd name="connsiteY4" fmla="*/ 276026 h 1803400"/>
                <a:gd name="connsiteX0" fmla="*/ 1519238 w 3385659"/>
                <a:gd name="connsiteY0" fmla="*/ 0 h 1527374"/>
                <a:gd name="connsiteX1" fmla="*/ 3385659 w 3385659"/>
                <a:gd name="connsiteY1" fmla="*/ 1074737 h 1527374"/>
                <a:gd name="connsiteX2" fmla="*/ 2471259 w 3385659"/>
                <a:gd name="connsiteY2" fmla="*/ 1527374 h 1527374"/>
                <a:gd name="connsiteX3" fmla="*/ 0 w 3385659"/>
                <a:gd name="connsiteY3" fmla="*/ 200224 h 1527374"/>
                <a:gd name="connsiteX4" fmla="*/ 1519238 w 3385659"/>
                <a:gd name="connsiteY4" fmla="*/ 0 h 1527374"/>
                <a:gd name="connsiteX0" fmla="*/ 1519238 w 3385659"/>
                <a:gd name="connsiteY0" fmla="*/ 0 h 1705174"/>
                <a:gd name="connsiteX1" fmla="*/ 3385659 w 3385659"/>
                <a:gd name="connsiteY1" fmla="*/ 1074737 h 1705174"/>
                <a:gd name="connsiteX2" fmla="*/ 2280759 w 3385659"/>
                <a:gd name="connsiteY2" fmla="*/ 1705174 h 1705174"/>
                <a:gd name="connsiteX3" fmla="*/ 0 w 3385659"/>
                <a:gd name="connsiteY3" fmla="*/ 200224 h 1705174"/>
                <a:gd name="connsiteX4" fmla="*/ 1519238 w 3385659"/>
                <a:gd name="connsiteY4" fmla="*/ 0 h 1705174"/>
                <a:gd name="connsiteX0" fmla="*/ 1519238 w 3385659"/>
                <a:gd name="connsiteY0" fmla="*/ 0 h 1565474"/>
                <a:gd name="connsiteX1" fmla="*/ 3385659 w 3385659"/>
                <a:gd name="connsiteY1" fmla="*/ 1074737 h 1565474"/>
                <a:gd name="connsiteX2" fmla="*/ 2445859 w 3385659"/>
                <a:gd name="connsiteY2" fmla="*/ 1565474 h 1565474"/>
                <a:gd name="connsiteX3" fmla="*/ 0 w 3385659"/>
                <a:gd name="connsiteY3" fmla="*/ 200224 h 1565474"/>
                <a:gd name="connsiteX4" fmla="*/ 1519238 w 3385659"/>
                <a:gd name="connsiteY4" fmla="*/ 0 h 1565474"/>
                <a:gd name="connsiteX0" fmla="*/ 1189038 w 3055459"/>
                <a:gd name="connsiteY0" fmla="*/ 0 h 1565474"/>
                <a:gd name="connsiteX1" fmla="*/ 3055459 w 3055459"/>
                <a:gd name="connsiteY1" fmla="*/ 1074737 h 1565474"/>
                <a:gd name="connsiteX2" fmla="*/ 2115659 w 3055459"/>
                <a:gd name="connsiteY2" fmla="*/ 1565474 h 1565474"/>
                <a:gd name="connsiteX3" fmla="*/ 0 w 3055459"/>
                <a:gd name="connsiteY3" fmla="*/ 320874 h 1565474"/>
                <a:gd name="connsiteX4" fmla="*/ 1189038 w 3055459"/>
                <a:gd name="connsiteY4" fmla="*/ 0 h 1565474"/>
                <a:gd name="connsiteX0" fmla="*/ 1189038 w 3055459"/>
                <a:gd name="connsiteY0" fmla="*/ 0 h 1584524"/>
                <a:gd name="connsiteX1" fmla="*/ 3055459 w 3055459"/>
                <a:gd name="connsiteY1" fmla="*/ 1093787 h 1584524"/>
                <a:gd name="connsiteX2" fmla="*/ 2115659 w 3055459"/>
                <a:gd name="connsiteY2" fmla="*/ 1584524 h 1584524"/>
                <a:gd name="connsiteX3" fmla="*/ 0 w 3055459"/>
                <a:gd name="connsiteY3" fmla="*/ 339924 h 1584524"/>
                <a:gd name="connsiteX4" fmla="*/ 1189038 w 3055459"/>
                <a:gd name="connsiteY4" fmla="*/ 0 h 158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5459" h="1584524">
                  <a:moveTo>
                    <a:pt x="1189038" y="0"/>
                  </a:moveTo>
                  <a:lnTo>
                    <a:pt x="3055459" y="1093787"/>
                  </a:lnTo>
                  <a:lnTo>
                    <a:pt x="2115659" y="1584524"/>
                  </a:lnTo>
                  <a:lnTo>
                    <a:pt x="0" y="339924"/>
                  </a:lnTo>
                  <a:lnTo>
                    <a:pt x="11890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6000"/>
                  </a:schemeClr>
                </a:gs>
                <a:gs pos="55000">
                  <a:schemeClr val="bg1">
                    <a:alpha val="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1" name="Oval 600">
            <a:extLst>
              <a:ext uri="{FF2B5EF4-FFF2-40B4-BE49-F238E27FC236}">
                <a16:creationId xmlns:a16="http://schemas.microsoft.com/office/drawing/2014/main" id="{3A2D371D-3D5B-459B-877C-148CB83F5834}"/>
              </a:ext>
            </a:extLst>
          </p:cNvPr>
          <p:cNvSpPr/>
          <p:nvPr/>
        </p:nvSpPr>
        <p:spPr>
          <a:xfrm>
            <a:off x="1078205" y="5941277"/>
            <a:ext cx="1766596" cy="1766594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80C732AB-5BEB-47F4-92D6-A86F224B070B}"/>
              </a:ext>
            </a:extLst>
          </p:cNvPr>
          <p:cNvSpPr/>
          <p:nvPr/>
        </p:nvSpPr>
        <p:spPr>
          <a:xfrm>
            <a:off x="1027455" y="5626659"/>
            <a:ext cx="344441" cy="344441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1434CCFF-A2B4-4C8C-9D15-FDD9D58EB552}"/>
              </a:ext>
            </a:extLst>
          </p:cNvPr>
          <p:cNvGrpSpPr/>
          <p:nvPr/>
        </p:nvGrpSpPr>
        <p:grpSpPr>
          <a:xfrm>
            <a:off x="8001106" y="2675652"/>
            <a:ext cx="1039616" cy="1026700"/>
            <a:chOff x="8303316" y="2675652"/>
            <a:chExt cx="1039616" cy="1026700"/>
          </a:xfrm>
        </p:grpSpPr>
        <p:sp>
          <p:nvSpPr>
            <p:cNvPr id="606" name="Rectangle: Rounded Corners 605">
              <a:extLst>
                <a:ext uri="{FF2B5EF4-FFF2-40B4-BE49-F238E27FC236}">
                  <a16:creationId xmlns:a16="http://schemas.microsoft.com/office/drawing/2014/main" id="{CD3A4ABD-FA7A-4577-B324-FADA982AEF6D}"/>
                </a:ext>
              </a:extLst>
            </p:cNvPr>
            <p:cNvSpPr/>
            <p:nvPr/>
          </p:nvSpPr>
          <p:spPr>
            <a:xfrm>
              <a:off x="8303316" y="2675652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27A2112C-738D-454B-8C33-66FDEE7642AB}"/>
                </a:ext>
              </a:extLst>
            </p:cNvPr>
            <p:cNvSpPr txBox="1"/>
            <p:nvPr/>
          </p:nvSpPr>
          <p:spPr>
            <a:xfrm>
              <a:off x="8342257" y="2993591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01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07" name="Rectangle: Top Corners Rounded 606">
              <a:extLst>
                <a:ext uri="{FF2B5EF4-FFF2-40B4-BE49-F238E27FC236}">
                  <a16:creationId xmlns:a16="http://schemas.microsoft.com/office/drawing/2014/main" id="{7C01A99E-1854-4168-B390-2E29AF841D18}"/>
                </a:ext>
              </a:extLst>
            </p:cNvPr>
            <p:cNvSpPr/>
            <p:nvPr/>
          </p:nvSpPr>
          <p:spPr>
            <a:xfrm>
              <a:off x="8303316" y="2675652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95000">
                  <a:schemeClr val="accent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EF1F5C66-C0E2-4A74-8615-99961637BE87}"/>
                </a:ext>
              </a:extLst>
            </p:cNvPr>
            <p:cNvSpPr txBox="1"/>
            <p:nvPr/>
          </p:nvSpPr>
          <p:spPr>
            <a:xfrm>
              <a:off x="8342257" y="3448906"/>
              <a:ext cx="961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Şubat 2024</a:t>
              </a:r>
              <a:endParaRPr lang="id-ID" sz="8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id="{62E30FF8-8263-4786-9249-9C2843C43654}"/>
                </a:ext>
              </a:extLst>
            </p:cNvPr>
            <p:cNvSpPr txBox="1"/>
            <p:nvPr/>
          </p:nvSpPr>
          <p:spPr>
            <a:xfrm>
              <a:off x="8364702" y="2750143"/>
              <a:ext cx="916844" cy="2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Pazartesi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7ED55D2F-5C23-444F-94D4-41DA1CED5CFD}"/>
              </a:ext>
            </a:extLst>
          </p:cNvPr>
          <p:cNvGrpSpPr/>
          <p:nvPr/>
        </p:nvGrpSpPr>
        <p:grpSpPr>
          <a:xfrm>
            <a:off x="8001106" y="4171830"/>
            <a:ext cx="1039616" cy="1026700"/>
            <a:chOff x="8303316" y="4149216"/>
            <a:chExt cx="1039616" cy="1026700"/>
          </a:xfrm>
        </p:grpSpPr>
        <p:sp>
          <p:nvSpPr>
            <p:cNvPr id="612" name="Rectangle: Rounded Corners 611">
              <a:extLst>
                <a:ext uri="{FF2B5EF4-FFF2-40B4-BE49-F238E27FC236}">
                  <a16:creationId xmlns:a16="http://schemas.microsoft.com/office/drawing/2014/main" id="{08F79040-E514-447F-B302-E7FED43DA23C}"/>
                </a:ext>
              </a:extLst>
            </p:cNvPr>
            <p:cNvSpPr/>
            <p:nvPr/>
          </p:nvSpPr>
          <p:spPr>
            <a:xfrm>
              <a:off x="8303316" y="4149216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5E8E1B98-FA34-4B52-ABA1-B885A5CC0B1D}"/>
                </a:ext>
              </a:extLst>
            </p:cNvPr>
            <p:cNvSpPr txBox="1"/>
            <p:nvPr/>
          </p:nvSpPr>
          <p:spPr>
            <a:xfrm>
              <a:off x="8342257" y="4467155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26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13" name="Rectangle: Top Corners Rounded 612">
              <a:extLst>
                <a:ext uri="{FF2B5EF4-FFF2-40B4-BE49-F238E27FC236}">
                  <a16:creationId xmlns:a16="http://schemas.microsoft.com/office/drawing/2014/main" id="{C5C87E27-A9D3-4E8D-A71D-FBA9D4CBD3A2}"/>
                </a:ext>
              </a:extLst>
            </p:cNvPr>
            <p:cNvSpPr/>
            <p:nvPr/>
          </p:nvSpPr>
          <p:spPr>
            <a:xfrm>
              <a:off x="8303316" y="4149216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95000">
                  <a:schemeClr val="accent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6A1D3278-E3FA-41CB-BB9F-E4231EA0EB72}"/>
                </a:ext>
              </a:extLst>
            </p:cNvPr>
            <p:cNvSpPr txBox="1"/>
            <p:nvPr/>
          </p:nvSpPr>
          <p:spPr>
            <a:xfrm>
              <a:off x="8342257" y="4922470"/>
              <a:ext cx="961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Şubat 2024</a:t>
              </a:r>
              <a:endParaRPr lang="id-ID" sz="8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6F3D50E6-D305-4688-BEBB-91B92F5BBA6B}"/>
                </a:ext>
              </a:extLst>
            </p:cNvPr>
            <p:cNvSpPr txBox="1"/>
            <p:nvPr/>
          </p:nvSpPr>
          <p:spPr>
            <a:xfrm>
              <a:off x="8364702" y="4223707"/>
              <a:ext cx="916844" cy="2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Pazar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sp>
        <p:nvSpPr>
          <p:cNvPr id="621" name="Rectangle 620">
            <a:extLst>
              <a:ext uri="{FF2B5EF4-FFF2-40B4-BE49-F238E27FC236}">
                <a16:creationId xmlns:a16="http://schemas.microsoft.com/office/drawing/2014/main" id="{5401FEA7-1646-4E5C-8724-69C2F5339AD6}"/>
              </a:ext>
            </a:extLst>
          </p:cNvPr>
          <p:cNvSpPr/>
          <p:nvPr/>
        </p:nvSpPr>
        <p:spPr>
          <a:xfrm>
            <a:off x="9258311" y="2919921"/>
            <a:ext cx="2440306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Başvuru Tarihi</a:t>
            </a:r>
            <a:endParaRPr lang="en-US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2DDA87CF-A07E-4B02-ACD5-7D67ED5E8250}"/>
              </a:ext>
            </a:extLst>
          </p:cNvPr>
          <p:cNvSpPr/>
          <p:nvPr/>
        </p:nvSpPr>
        <p:spPr>
          <a:xfrm>
            <a:off x="9148366" y="4515250"/>
            <a:ext cx="2440306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Son Başvuru Tarihi</a:t>
            </a:r>
            <a:endParaRPr lang="en-US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EE2B02D5-A7C3-4F93-8755-62B5397B4CDC}"/>
              </a:ext>
            </a:extLst>
          </p:cNvPr>
          <p:cNvSpPr/>
          <p:nvPr/>
        </p:nvSpPr>
        <p:spPr>
          <a:xfrm>
            <a:off x="9103721" y="806850"/>
            <a:ext cx="751400" cy="751400"/>
          </a:xfrm>
          <a:prstGeom prst="ellipse">
            <a:avLst/>
          </a:prstGeom>
          <a:gradFill>
            <a:gsLst>
              <a:gs pos="2000">
                <a:schemeClr val="accent1"/>
              </a:gs>
              <a:gs pos="100000">
                <a:schemeClr val="accent2">
                  <a:alpha val="99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7" name="Yuvarlatılmış Dikdörtgen 616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1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50000" decel="5000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2.08333E-6 -4.81481E-6 L -2.08333E-6 0.02848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66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667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3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4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decel="50000" autoRev="1" fill="hold" grpId="1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8.33333E-7 -2.96296E-6 L -8.33333E-7 0.02848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repeatCount="indefinite" accel="50000" decel="50000" autoRev="1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4.16667E-7 -4.44444E-6 L 4.16667E-7 0.0284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decel="10000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repeatCount="indefinite" accel="50000" decel="50000" autoRev="1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Motion origin="layout" path="M 4.79167E-6 1.11111E-6 L 4.79167E-6 0.02847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5" grpId="0"/>
          <p:bldP spid="596" grpId="0" animBg="1"/>
          <p:bldP spid="597" grpId="0"/>
          <p:bldP spid="601" grpId="0" animBg="1"/>
          <p:bldP spid="601" grpId="1" animBg="1"/>
          <p:bldP spid="602" grpId="0" animBg="1"/>
          <p:bldP spid="602" grpId="1" animBg="1"/>
          <p:bldP spid="626" grpId="0" animBg="1"/>
          <p:bldP spid="62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50000" decel="5000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2.08333E-6 -4.81481E-6 L -2.08333E-6 0.02848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decel="50000" autoRev="1" fill="hold" grpId="1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8.33333E-7 -2.96296E-6 L -8.33333E-7 0.02848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repeatCount="indefinite" accel="50000" decel="50000" autoRev="1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4.16667E-7 -4.44444E-6 L 4.16667E-7 0.0284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decel="10000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repeatCount="indefinite" accel="50000" decel="50000" autoRev="1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Motion origin="layout" path="M 4.79167E-6 1.11111E-6 L 4.79167E-6 0.02847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5" grpId="0"/>
          <p:bldP spid="596" grpId="0" animBg="1"/>
          <p:bldP spid="597" grpId="0"/>
          <p:bldP spid="601" grpId="0" animBg="1"/>
          <p:bldP spid="601" grpId="1" animBg="1"/>
          <p:bldP spid="602" grpId="0" animBg="1"/>
          <p:bldP spid="602" grpId="1" animBg="1"/>
          <p:bldP spid="626" grpId="0" animBg="1"/>
          <p:bldP spid="626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Freeform: Shape 590">
            <a:extLst>
              <a:ext uri="{FF2B5EF4-FFF2-40B4-BE49-F238E27FC236}">
                <a16:creationId xmlns:a16="http://schemas.microsoft.com/office/drawing/2014/main" id="{11E3EE49-D6B4-40D2-9DE3-7A62D642129F}"/>
              </a:ext>
            </a:extLst>
          </p:cNvPr>
          <p:cNvSpPr/>
          <p:nvPr/>
        </p:nvSpPr>
        <p:spPr>
          <a:xfrm flipH="1">
            <a:off x="4382864" y="0"/>
            <a:ext cx="7809136" cy="6860824"/>
          </a:xfrm>
          <a:custGeom>
            <a:avLst/>
            <a:gdLst>
              <a:gd name="connsiteX0" fmla="*/ 0 w 7809136"/>
              <a:gd name="connsiteY0" fmla="*/ 0 h 6923471"/>
              <a:gd name="connsiteX1" fmla="*/ 0 w 7809136"/>
              <a:gd name="connsiteY1" fmla="*/ 6923471 h 6923471"/>
              <a:gd name="connsiteX2" fmla="*/ 7131147 w 7809136"/>
              <a:gd name="connsiteY2" fmla="*/ 6923471 h 6923471"/>
              <a:gd name="connsiteX3" fmla="*/ 7477068 w 7809136"/>
              <a:gd name="connsiteY3" fmla="*/ 2825761 h 6923471"/>
              <a:gd name="connsiteX4" fmla="*/ 108528 w 7809136"/>
              <a:gd name="connsiteY4" fmla="*/ 85899 h 692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9136" h="6923471">
                <a:moveTo>
                  <a:pt x="0" y="0"/>
                </a:moveTo>
                <a:lnTo>
                  <a:pt x="0" y="6923471"/>
                </a:lnTo>
                <a:lnTo>
                  <a:pt x="7131147" y="6923471"/>
                </a:lnTo>
                <a:cubicBezTo>
                  <a:pt x="4478326" y="4756374"/>
                  <a:pt x="9030947" y="4987173"/>
                  <a:pt x="7477068" y="2825761"/>
                </a:cubicBezTo>
                <a:cubicBezTo>
                  <a:pt x="5971747" y="731892"/>
                  <a:pt x="3491790" y="2639889"/>
                  <a:pt x="108528" y="858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48CE4B-8ED0-42E7-A84C-6CA837AB0ADB}"/>
              </a:ext>
            </a:extLst>
          </p:cNvPr>
          <p:cNvGrpSpPr/>
          <p:nvPr/>
        </p:nvGrpSpPr>
        <p:grpSpPr>
          <a:xfrm>
            <a:off x="6591644" y="1941124"/>
            <a:ext cx="1420708" cy="1679363"/>
            <a:chOff x="6591644" y="1941124"/>
            <a:chExt cx="1420708" cy="16793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EF5B4F6-5C66-42E1-A369-75A69C5C7603}"/>
                </a:ext>
              </a:extLst>
            </p:cNvPr>
            <p:cNvGrpSpPr/>
            <p:nvPr/>
          </p:nvGrpSpPr>
          <p:grpSpPr>
            <a:xfrm>
              <a:off x="6591644" y="1941124"/>
              <a:ext cx="1420708" cy="984523"/>
              <a:chOff x="6591644" y="1941124"/>
              <a:chExt cx="1420708" cy="984523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E3B32B2-846E-43C5-9DEB-5A9EFE3BAAD6}"/>
                  </a:ext>
                </a:extLst>
              </p:cNvPr>
              <p:cNvSpPr/>
              <p:nvPr/>
            </p:nvSpPr>
            <p:spPr>
              <a:xfrm>
                <a:off x="7315553" y="2563393"/>
                <a:ext cx="47625" cy="114300"/>
              </a:xfrm>
              <a:custGeom>
                <a:avLst/>
                <a:gdLst>
                  <a:gd name="connsiteX0" fmla="*/ 31718 w 47625"/>
                  <a:gd name="connsiteY0" fmla="*/ 92764 h 114300"/>
                  <a:gd name="connsiteX1" fmla="*/ 30928 w 47625"/>
                  <a:gd name="connsiteY1" fmla="*/ 84487 h 114300"/>
                  <a:gd name="connsiteX2" fmla="*/ 30756 w 47625"/>
                  <a:gd name="connsiteY2" fmla="*/ 25422 h 114300"/>
                  <a:gd name="connsiteX3" fmla="*/ 38671 w 47625"/>
                  <a:gd name="connsiteY3" fmla="*/ 20860 h 114300"/>
                  <a:gd name="connsiteX4" fmla="*/ 15059 w 47625"/>
                  <a:gd name="connsiteY4" fmla="*/ 7144 h 114300"/>
                  <a:gd name="connsiteX5" fmla="*/ 7144 w 47625"/>
                  <a:gd name="connsiteY5" fmla="*/ 11706 h 114300"/>
                  <a:gd name="connsiteX6" fmla="*/ 7315 w 47625"/>
                  <a:gd name="connsiteY6" fmla="*/ 70771 h 114300"/>
                  <a:gd name="connsiteX7" fmla="*/ 20193 w 47625"/>
                  <a:gd name="connsiteY7" fmla="*/ 98984 h 114300"/>
                  <a:gd name="connsiteX8" fmla="*/ 43796 w 47625"/>
                  <a:gd name="connsiteY8" fmla="*/ 112700 h 114300"/>
                  <a:gd name="connsiteX9" fmla="*/ 31718 w 47625"/>
                  <a:gd name="connsiteY9" fmla="*/ 927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114300">
                    <a:moveTo>
                      <a:pt x="31718" y="92764"/>
                    </a:moveTo>
                    <a:cubicBezTo>
                      <a:pt x="31718" y="92764"/>
                      <a:pt x="30928" y="86982"/>
                      <a:pt x="30928" y="84487"/>
                    </a:cubicBezTo>
                    <a:lnTo>
                      <a:pt x="30756" y="25422"/>
                    </a:lnTo>
                    <a:lnTo>
                      <a:pt x="38671" y="20860"/>
                    </a:lnTo>
                    <a:lnTo>
                      <a:pt x="15059" y="7144"/>
                    </a:lnTo>
                    <a:lnTo>
                      <a:pt x="7144" y="11706"/>
                    </a:lnTo>
                    <a:lnTo>
                      <a:pt x="7315" y="70771"/>
                    </a:lnTo>
                    <a:cubicBezTo>
                      <a:pt x="7353" y="84639"/>
                      <a:pt x="12278" y="94383"/>
                      <a:pt x="20193" y="98984"/>
                    </a:cubicBezTo>
                    <a:lnTo>
                      <a:pt x="43796" y="112700"/>
                    </a:lnTo>
                    <a:cubicBezTo>
                      <a:pt x="37585" y="109090"/>
                      <a:pt x="33318" y="102222"/>
                      <a:pt x="31718" y="92764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08E12C9-07A6-4F33-A8F8-92E362E5EA83}"/>
                  </a:ext>
                </a:extLst>
              </p:cNvPr>
              <p:cNvSpPr/>
              <p:nvPr/>
            </p:nvSpPr>
            <p:spPr>
              <a:xfrm>
                <a:off x="7345383" y="2475915"/>
                <a:ext cx="161925" cy="200025"/>
              </a:xfrm>
              <a:custGeom>
                <a:avLst/>
                <a:gdLst>
                  <a:gd name="connsiteX0" fmla="*/ 128809 w 161925"/>
                  <a:gd name="connsiteY0" fmla="*/ 11716 h 200025"/>
                  <a:gd name="connsiteX1" fmla="*/ 128980 w 161925"/>
                  <a:gd name="connsiteY1" fmla="*/ 70780 h 200025"/>
                  <a:gd name="connsiteX2" fmla="*/ 128314 w 161925"/>
                  <a:gd name="connsiteY2" fmla="*/ 79029 h 200025"/>
                  <a:gd name="connsiteX3" fmla="*/ 128104 w 161925"/>
                  <a:gd name="connsiteY3" fmla="*/ 80343 h 200025"/>
                  <a:gd name="connsiteX4" fmla="*/ 126275 w 161925"/>
                  <a:gd name="connsiteY4" fmla="*/ 88211 h 200025"/>
                  <a:gd name="connsiteX5" fmla="*/ 126056 w 161925"/>
                  <a:gd name="connsiteY5" fmla="*/ 88945 h 200025"/>
                  <a:gd name="connsiteX6" fmla="*/ 122913 w 161925"/>
                  <a:gd name="connsiteY6" fmla="*/ 97469 h 200025"/>
                  <a:gd name="connsiteX7" fmla="*/ 122837 w 161925"/>
                  <a:gd name="connsiteY7" fmla="*/ 97641 h 200025"/>
                  <a:gd name="connsiteX8" fmla="*/ 118579 w 161925"/>
                  <a:gd name="connsiteY8" fmla="*/ 106070 h 200025"/>
                  <a:gd name="connsiteX9" fmla="*/ 118436 w 161925"/>
                  <a:gd name="connsiteY9" fmla="*/ 106318 h 200025"/>
                  <a:gd name="connsiteX10" fmla="*/ 113388 w 161925"/>
                  <a:gd name="connsiteY10" fmla="*/ 114052 h 200025"/>
                  <a:gd name="connsiteX11" fmla="*/ 112893 w 161925"/>
                  <a:gd name="connsiteY11" fmla="*/ 114719 h 200025"/>
                  <a:gd name="connsiteX12" fmla="*/ 107597 w 161925"/>
                  <a:gd name="connsiteY12" fmla="*/ 121091 h 200025"/>
                  <a:gd name="connsiteX13" fmla="*/ 106406 w 161925"/>
                  <a:gd name="connsiteY13" fmla="*/ 122377 h 200025"/>
                  <a:gd name="connsiteX14" fmla="*/ 101843 w 161925"/>
                  <a:gd name="connsiteY14" fmla="*/ 126644 h 200025"/>
                  <a:gd name="connsiteX15" fmla="*/ 99758 w 161925"/>
                  <a:gd name="connsiteY15" fmla="*/ 128473 h 200025"/>
                  <a:gd name="connsiteX16" fmla="*/ 92967 w 161925"/>
                  <a:gd name="connsiteY16" fmla="*/ 133188 h 200025"/>
                  <a:gd name="connsiteX17" fmla="*/ 21672 w 161925"/>
                  <a:gd name="connsiteY17" fmla="*/ 174346 h 200025"/>
                  <a:gd name="connsiteX18" fmla="*/ 15033 w 161925"/>
                  <a:gd name="connsiteY18" fmla="*/ 177394 h 200025"/>
                  <a:gd name="connsiteX19" fmla="*/ 13776 w 161925"/>
                  <a:gd name="connsiteY19" fmla="*/ 177832 h 200025"/>
                  <a:gd name="connsiteX20" fmla="*/ 7842 w 161925"/>
                  <a:gd name="connsiteY20" fmla="*/ 179108 h 200025"/>
                  <a:gd name="connsiteX21" fmla="*/ 7318 w 161925"/>
                  <a:gd name="connsiteY21" fmla="*/ 179803 h 200025"/>
                  <a:gd name="connsiteX22" fmla="*/ 7146 w 161925"/>
                  <a:gd name="connsiteY22" fmla="*/ 180451 h 200025"/>
                  <a:gd name="connsiteX23" fmla="*/ 7737 w 161925"/>
                  <a:gd name="connsiteY23" fmla="*/ 180451 h 200025"/>
                  <a:gd name="connsiteX24" fmla="*/ 7737 w 161925"/>
                  <a:gd name="connsiteY24" fmla="*/ 183194 h 200025"/>
                  <a:gd name="connsiteX25" fmla="*/ 19967 w 161925"/>
                  <a:gd name="connsiteY25" fmla="*/ 190529 h 200025"/>
                  <a:gd name="connsiteX26" fmla="*/ 19796 w 161925"/>
                  <a:gd name="connsiteY26" fmla="*/ 190652 h 200025"/>
                  <a:gd name="connsiteX27" fmla="*/ 21615 w 161925"/>
                  <a:gd name="connsiteY27" fmla="*/ 191538 h 200025"/>
                  <a:gd name="connsiteX28" fmla="*/ 23529 w 161925"/>
                  <a:gd name="connsiteY28" fmla="*/ 192215 h 200025"/>
                  <a:gd name="connsiteX29" fmla="*/ 24806 w 161925"/>
                  <a:gd name="connsiteY29" fmla="*/ 192510 h 200025"/>
                  <a:gd name="connsiteX30" fmla="*/ 25110 w 161925"/>
                  <a:gd name="connsiteY30" fmla="*/ 192576 h 200025"/>
                  <a:gd name="connsiteX31" fmla="*/ 25577 w 161925"/>
                  <a:gd name="connsiteY31" fmla="*/ 192681 h 200025"/>
                  <a:gd name="connsiteX32" fmla="*/ 27758 w 161925"/>
                  <a:gd name="connsiteY32" fmla="*/ 192938 h 200025"/>
                  <a:gd name="connsiteX33" fmla="*/ 30158 w 161925"/>
                  <a:gd name="connsiteY33" fmla="*/ 192957 h 200025"/>
                  <a:gd name="connsiteX34" fmla="*/ 30920 w 161925"/>
                  <a:gd name="connsiteY34" fmla="*/ 192881 h 200025"/>
                  <a:gd name="connsiteX35" fmla="*/ 31435 w 161925"/>
                  <a:gd name="connsiteY35" fmla="*/ 192824 h 200025"/>
                  <a:gd name="connsiteX36" fmla="*/ 32845 w 161925"/>
                  <a:gd name="connsiteY36" fmla="*/ 192681 h 200025"/>
                  <a:gd name="connsiteX37" fmla="*/ 36017 w 161925"/>
                  <a:gd name="connsiteY37" fmla="*/ 192005 h 200025"/>
                  <a:gd name="connsiteX38" fmla="*/ 37369 w 161925"/>
                  <a:gd name="connsiteY38" fmla="*/ 191538 h 200025"/>
                  <a:gd name="connsiteX39" fmla="*/ 38636 w 161925"/>
                  <a:gd name="connsiteY39" fmla="*/ 191110 h 200025"/>
                  <a:gd name="connsiteX40" fmla="*/ 40274 w 161925"/>
                  <a:gd name="connsiteY40" fmla="*/ 190538 h 200025"/>
                  <a:gd name="connsiteX41" fmla="*/ 45275 w 161925"/>
                  <a:gd name="connsiteY41" fmla="*/ 188043 h 200025"/>
                  <a:gd name="connsiteX42" fmla="*/ 116560 w 161925"/>
                  <a:gd name="connsiteY42" fmla="*/ 146885 h 200025"/>
                  <a:gd name="connsiteX43" fmla="*/ 123361 w 161925"/>
                  <a:gd name="connsiteY43" fmla="*/ 142180 h 200025"/>
                  <a:gd name="connsiteX44" fmla="*/ 125427 w 161925"/>
                  <a:gd name="connsiteY44" fmla="*/ 140360 h 200025"/>
                  <a:gd name="connsiteX45" fmla="*/ 128609 w 161925"/>
                  <a:gd name="connsiteY45" fmla="*/ 137560 h 200025"/>
                  <a:gd name="connsiteX46" fmla="*/ 130000 w 161925"/>
                  <a:gd name="connsiteY46" fmla="*/ 136074 h 200025"/>
                  <a:gd name="connsiteX47" fmla="*/ 131190 w 161925"/>
                  <a:gd name="connsiteY47" fmla="*/ 134807 h 200025"/>
                  <a:gd name="connsiteX48" fmla="*/ 132543 w 161925"/>
                  <a:gd name="connsiteY48" fmla="*/ 133369 h 200025"/>
                  <a:gd name="connsiteX49" fmla="*/ 135486 w 161925"/>
                  <a:gd name="connsiteY49" fmla="*/ 129797 h 200025"/>
                  <a:gd name="connsiteX50" fmla="*/ 136486 w 161925"/>
                  <a:gd name="connsiteY50" fmla="*/ 128435 h 200025"/>
                  <a:gd name="connsiteX51" fmla="*/ 136991 w 161925"/>
                  <a:gd name="connsiteY51" fmla="*/ 127759 h 200025"/>
                  <a:gd name="connsiteX52" fmla="*/ 137905 w 161925"/>
                  <a:gd name="connsiteY52" fmla="*/ 126521 h 200025"/>
                  <a:gd name="connsiteX53" fmla="*/ 140010 w 161925"/>
                  <a:gd name="connsiteY53" fmla="*/ 123387 h 200025"/>
                  <a:gd name="connsiteX54" fmla="*/ 141868 w 161925"/>
                  <a:gd name="connsiteY54" fmla="*/ 120329 h 200025"/>
                  <a:gd name="connsiteX55" fmla="*/ 142039 w 161925"/>
                  <a:gd name="connsiteY55" fmla="*/ 120034 h 200025"/>
                  <a:gd name="connsiteX56" fmla="*/ 142182 w 161925"/>
                  <a:gd name="connsiteY56" fmla="*/ 119786 h 200025"/>
                  <a:gd name="connsiteX57" fmla="*/ 143582 w 161925"/>
                  <a:gd name="connsiteY57" fmla="*/ 117272 h 200025"/>
                  <a:gd name="connsiteX58" fmla="*/ 145144 w 161925"/>
                  <a:gd name="connsiteY58" fmla="*/ 114195 h 200025"/>
                  <a:gd name="connsiteX59" fmla="*/ 146449 w 161925"/>
                  <a:gd name="connsiteY59" fmla="*/ 111357 h 200025"/>
                  <a:gd name="connsiteX60" fmla="*/ 146516 w 161925"/>
                  <a:gd name="connsiteY60" fmla="*/ 111195 h 200025"/>
                  <a:gd name="connsiteX61" fmla="*/ 146583 w 161925"/>
                  <a:gd name="connsiteY61" fmla="*/ 111033 h 200025"/>
                  <a:gd name="connsiteX62" fmla="*/ 147925 w 161925"/>
                  <a:gd name="connsiteY62" fmla="*/ 107785 h 200025"/>
                  <a:gd name="connsiteX63" fmla="*/ 149145 w 161925"/>
                  <a:gd name="connsiteY63" fmla="*/ 104365 h 200025"/>
                  <a:gd name="connsiteX64" fmla="*/ 149669 w 161925"/>
                  <a:gd name="connsiteY64" fmla="*/ 102660 h 200025"/>
                  <a:gd name="connsiteX65" fmla="*/ 149897 w 161925"/>
                  <a:gd name="connsiteY65" fmla="*/ 101927 h 200025"/>
                  <a:gd name="connsiteX66" fmla="*/ 150278 w 161925"/>
                  <a:gd name="connsiteY66" fmla="*/ 100679 h 200025"/>
                  <a:gd name="connsiteX67" fmla="*/ 151288 w 161925"/>
                  <a:gd name="connsiteY67" fmla="*/ 96526 h 200025"/>
                  <a:gd name="connsiteX68" fmla="*/ 151717 w 161925"/>
                  <a:gd name="connsiteY68" fmla="*/ 94040 h 200025"/>
                  <a:gd name="connsiteX69" fmla="*/ 151926 w 161925"/>
                  <a:gd name="connsiteY69" fmla="*/ 92726 h 200025"/>
                  <a:gd name="connsiteX70" fmla="*/ 152126 w 161925"/>
                  <a:gd name="connsiteY70" fmla="*/ 91516 h 200025"/>
                  <a:gd name="connsiteX71" fmla="*/ 152593 w 161925"/>
                  <a:gd name="connsiteY71" fmla="*/ 84487 h 200025"/>
                  <a:gd name="connsiteX72" fmla="*/ 152421 w 161925"/>
                  <a:gd name="connsiteY72" fmla="*/ 25422 h 200025"/>
                  <a:gd name="connsiteX73" fmla="*/ 160337 w 161925"/>
                  <a:gd name="connsiteY73" fmla="*/ 20860 h 200025"/>
                  <a:gd name="connsiteX74" fmla="*/ 160337 w 161925"/>
                  <a:gd name="connsiteY74" fmla="*/ 20860 h 200025"/>
                  <a:gd name="connsiteX75" fmla="*/ 136724 w 161925"/>
                  <a:gd name="connsiteY75" fmla="*/ 7144 h 200025"/>
                  <a:gd name="connsiteX76" fmla="*/ 128809 w 161925"/>
                  <a:gd name="connsiteY76" fmla="*/ 1171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61925" h="200025">
                    <a:moveTo>
                      <a:pt x="128809" y="11716"/>
                    </a:moveTo>
                    <a:lnTo>
                      <a:pt x="128980" y="70780"/>
                    </a:lnTo>
                    <a:cubicBezTo>
                      <a:pt x="128990" y="73466"/>
                      <a:pt x="128742" y="76229"/>
                      <a:pt x="128314" y="79029"/>
                    </a:cubicBezTo>
                    <a:cubicBezTo>
                      <a:pt x="128256" y="79467"/>
                      <a:pt x="128161" y="79905"/>
                      <a:pt x="128104" y="80343"/>
                    </a:cubicBezTo>
                    <a:cubicBezTo>
                      <a:pt x="127637" y="82944"/>
                      <a:pt x="127056" y="85582"/>
                      <a:pt x="126275" y="88211"/>
                    </a:cubicBezTo>
                    <a:cubicBezTo>
                      <a:pt x="126199" y="88449"/>
                      <a:pt x="126123" y="88706"/>
                      <a:pt x="126056" y="88945"/>
                    </a:cubicBezTo>
                    <a:cubicBezTo>
                      <a:pt x="125180" y="91811"/>
                      <a:pt x="124141" y="94659"/>
                      <a:pt x="122913" y="97469"/>
                    </a:cubicBezTo>
                    <a:cubicBezTo>
                      <a:pt x="122885" y="97526"/>
                      <a:pt x="122865" y="97584"/>
                      <a:pt x="122837" y="97641"/>
                    </a:cubicBezTo>
                    <a:cubicBezTo>
                      <a:pt x="121570" y="100498"/>
                      <a:pt x="120150" y="103327"/>
                      <a:pt x="118579" y="106070"/>
                    </a:cubicBezTo>
                    <a:cubicBezTo>
                      <a:pt x="118522" y="106156"/>
                      <a:pt x="118484" y="106242"/>
                      <a:pt x="118436" y="106318"/>
                    </a:cubicBezTo>
                    <a:cubicBezTo>
                      <a:pt x="116884" y="108995"/>
                      <a:pt x="115188" y="111576"/>
                      <a:pt x="113388" y="114052"/>
                    </a:cubicBezTo>
                    <a:cubicBezTo>
                      <a:pt x="113217" y="114271"/>
                      <a:pt x="113064" y="114500"/>
                      <a:pt x="112893" y="114719"/>
                    </a:cubicBezTo>
                    <a:cubicBezTo>
                      <a:pt x="111216" y="116957"/>
                      <a:pt x="109454" y="119082"/>
                      <a:pt x="107597" y="121091"/>
                    </a:cubicBezTo>
                    <a:cubicBezTo>
                      <a:pt x="107206" y="121520"/>
                      <a:pt x="106806" y="121949"/>
                      <a:pt x="106406" y="122377"/>
                    </a:cubicBezTo>
                    <a:cubicBezTo>
                      <a:pt x="104939" y="123901"/>
                      <a:pt x="103396" y="125292"/>
                      <a:pt x="101843" y="126644"/>
                    </a:cubicBezTo>
                    <a:cubicBezTo>
                      <a:pt x="101158" y="127244"/>
                      <a:pt x="100472" y="127911"/>
                      <a:pt x="99758" y="128473"/>
                    </a:cubicBezTo>
                    <a:cubicBezTo>
                      <a:pt x="97558" y="130235"/>
                      <a:pt x="95290" y="131845"/>
                      <a:pt x="92967" y="133188"/>
                    </a:cubicBezTo>
                    <a:lnTo>
                      <a:pt x="21672" y="174346"/>
                    </a:lnTo>
                    <a:cubicBezTo>
                      <a:pt x="19405" y="175660"/>
                      <a:pt x="17185" y="176613"/>
                      <a:pt x="15033" y="177394"/>
                    </a:cubicBezTo>
                    <a:cubicBezTo>
                      <a:pt x="14614" y="177546"/>
                      <a:pt x="14195" y="177689"/>
                      <a:pt x="13776" y="177832"/>
                    </a:cubicBezTo>
                    <a:cubicBezTo>
                      <a:pt x="11737" y="178470"/>
                      <a:pt x="9737" y="178927"/>
                      <a:pt x="7842" y="179108"/>
                    </a:cubicBezTo>
                    <a:cubicBezTo>
                      <a:pt x="7660" y="179127"/>
                      <a:pt x="7499" y="179794"/>
                      <a:pt x="7318" y="179803"/>
                    </a:cubicBezTo>
                    <a:cubicBezTo>
                      <a:pt x="7260" y="179813"/>
                      <a:pt x="7213" y="180451"/>
                      <a:pt x="7146" y="180451"/>
                    </a:cubicBezTo>
                    <a:cubicBezTo>
                      <a:pt x="7099" y="180451"/>
                      <a:pt x="7737" y="180451"/>
                      <a:pt x="7737" y="180451"/>
                    </a:cubicBezTo>
                    <a:lnTo>
                      <a:pt x="7737" y="183194"/>
                    </a:lnTo>
                    <a:lnTo>
                      <a:pt x="19967" y="190529"/>
                    </a:lnTo>
                    <a:cubicBezTo>
                      <a:pt x="20033" y="190567"/>
                      <a:pt x="19729" y="190614"/>
                      <a:pt x="19796" y="190652"/>
                    </a:cubicBezTo>
                    <a:cubicBezTo>
                      <a:pt x="20376" y="190976"/>
                      <a:pt x="20986" y="191272"/>
                      <a:pt x="21615" y="191538"/>
                    </a:cubicBezTo>
                    <a:cubicBezTo>
                      <a:pt x="22224" y="191795"/>
                      <a:pt x="22881" y="192024"/>
                      <a:pt x="23529" y="192215"/>
                    </a:cubicBezTo>
                    <a:cubicBezTo>
                      <a:pt x="23948" y="192338"/>
                      <a:pt x="24377" y="192415"/>
                      <a:pt x="24806" y="192510"/>
                    </a:cubicBezTo>
                    <a:cubicBezTo>
                      <a:pt x="24910" y="192529"/>
                      <a:pt x="25006" y="192557"/>
                      <a:pt x="25110" y="192576"/>
                    </a:cubicBezTo>
                    <a:cubicBezTo>
                      <a:pt x="25272" y="192605"/>
                      <a:pt x="25415" y="192653"/>
                      <a:pt x="25577" y="192681"/>
                    </a:cubicBezTo>
                    <a:cubicBezTo>
                      <a:pt x="26292" y="192815"/>
                      <a:pt x="27006" y="192891"/>
                      <a:pt x="27758" y="192938"/>
                    </a:cubicBezTo>
                    <a:cubicBezTo>
                      <a:pt x="28530" y="192986"/>
                      <a:pt x="29339" y="192996"/>
                      <a:pt x="30158" y="192957"/>
                    </a:cubicBezTo>
                    <a:cubicBezTo>
                      <a:pt x="30397" y="192948"/>
                      <a:pt x="30673" y="192900"/>
                      <a:pt x="30920" y="192881"/>
                    </a:cubicBezTo>
                    <a:cubicBezTo>
                      <a:pt x="31101" y="192862"/>
                      <a:pt x="31254" y="192843"/>
                      <a:pt x="31435" y="192824"/>
                    </a:cubicBezTo>
                    <a:cubicBezTo>
                      <a:pt x="31911" y="192786"/>
                      <a:pt x="32378" y="192757"/>
                      <a:pt x="32845" y="192681"/>
                    </a:cubicBezTo>
                    <a:cubicBezTo>
                      <a:pt x="33873" y="192519"/>
                      <a:pt x="34950" y="192300"/>
                      <a:pt x="36017" y="192005"/>
                    </a:cubicBezTo>
                    <a:cubicBezTo>
                      <a:pt x="36464" y="191881"/>
                      <a:pt x="36931" y="191691"/>
                      <a:pt x="37369" y="191538"/>
                    </a:cubicBezTo>
                    <a:cubicBezTo>
                      <a:pt x="37788" y="191405"/>
                      <a:pt x="38207" y="191272"/>
                      <a:pt x="38636" y="191110"/>
                    </a:cubicBezTo>
                    <a:cubicBezTo>
                      <a:pt x="39179" y="190910"/>
                      <a:pt x="39712" y="190776"/>
                      <a:pt x="40274" y="190538"/>
                    </a:cubicBezTo>
                    <a:cubicBezTo>
                      <a:pt x="41903" y="189862"/>
                      <a:pt x="43580" y="189033"/>
                      <a:pt x="45275" y="188043"/>
                    </a:cubicBezTo>
                    <a:lnTo>
                      <a:pt x="116560" y="146885"/>
                    </a:lnTo>
                    <a:cubicBezTo>
                      <a:pt x="118894" y="145542"/>
                      <a:pt x="121151" y="143932"/>
                      <a:pt x="123361" y="142180"/>
                    </a:cubicBezTo>
                    <a:cubicBezTo>
                      <a:pt x="124065" y="141608"/>
                      <a:pt x="124732" y="140961"/>
                      <a:pt x="125427" y="140360"/>
                    </a:cubicBezTo>
                    <a:cubicBezTo>
                      <a:pt x="126494" y="139427"/>
                      <a:pt x="127590" y="138570"/>
                      <a:pt x="128609" y="137560"/>
                    </a:cubicBezTo>
                    <a:cubicBezTo>
                      <a:pt x="129085" y="137084"/>
                      <a:pt x="129533" y="136570"/>
                      <a:pt x="130000" y="136074"/>
                    </a:cubicBezTo>
                    <a:cubicBezTo>
                      <a:pt x="130400" y="135655"/>
                      <a:pt x="130800" y="135236"/>
                      <a:pt x="131190" y="134807"/>
                    </a:cubicBezTo>
                    <a:cubicBezTo>
                      <a:pt x="131638" y="134312"/>
                      <a:pt x="132104" y="133864"/>
                      <a:pt x="132543" y="133369"/>
                    </a:cubicBezTo>
                    <a:cubicBezTo>
                      <a:pt x="133562" y="132207"/>
                      <a:pt x="134533" y="131016"/>
                      <a:pt x="135486" y="129797"/>
                    </a:cubicBezTo>
                    <a:cubicBezTo>
                      <a:pt x="135838" y="129350"/>
                      <a:pt x="136153" y="128883"/>
                      <a:pt x="136486" y="128435"/>
                    </a:cubicBezTo>
                    <a:cubicBezTo>
                      <a:pt x="136658" y="128206"/>
                      <a:pt x="136819" y="127987"/>
                      <a:pt x="136991" y="127759"/>
                    </a:cubicBezTo>
                    <a:cubicBezTo>
                      <a:pt x="137286" y="127349"/>
                      <a:pt x="137610" y="126940"/>
                      <a:pt x="137905" y="126521"/>
                    </a:cubicBezTo>
                    <a:cubicBezTo>
                      <a:pt x="138620" y="125492"/>
                      <a:pt x="139324" y="124444"/>
                      <a:pt x="140010" y="123387"/>
                    </a:cubicBezTo>
                    <a:cubicBezTo>
                      <a:pt x="140649" y="122387"/>
                      <a:pt x="141277" y="121349"/>
                      <a:pt x="141868" y="120329"/>
                    </a:cubicBezTo>
                    <a:cubicBezTo>
                      <a:pt x="141925" y="120225"/>
                      <a:pt x="141982" y="120129"/>
                      <a:pt x="142039" y="120034"/>
                    </a:cubicBezTo>
                    <a:cubicBezTo>
                      <a:pt x="142087" y="119948"/>
                      <a:pt x="142125" y="119872"/>
                      <a:pt x="142182" y="119786"/>
                    </a:cubicBezTo>
                    <a:cubicBezTo>
                      <a:pt x="142668" y="118958"/>
                      <a:pt x="143144" y="118120"/>
                      <a:pt x="143582" y="117272"/>
                    </a:cubicBezTo>
                    <a:cubicBezTo>
                      <a:pt x="144116" y="116262"/>
                      <a:pt x="144640" y="115224"/>
                      <a:pt x="145144" y="114195"/>
                    </a:cubicBezTo>
                    <a:cubicBezTo>
                      <a:pt x="145592" y="113252"/>
                      <a:pt x="146020" y="112309"/>
                      <a:pt x="146449" y="111357"/>
                    </a:cubicBezTo>
                    <a:cubicBezTo>
                      <a:pt x="146459" y="111300"/>
                      <a:pt x="146487" y="111252"/>
                      <a:pt x="146516" y="111195"/>
                    </a:cubicBezTo>
                    <a:cubicBezTo>
                      <a:pt x="146535" y="111138"/>
                      <a:pt x="146563" y="111081"/>
                      <a:pt x="146583" y="111033"/>
                    </a:cubicBezTo>
                    <a:cubicBezTo>
                      <a:pt x="147059" y="109957"/>
                      <a:pt x="147506" y="108861"/>
                      <a:pt x="147925" y="107785"/>
                    </a:cubicBezTo>
                    <a:cubicBezTo>
                      <a:pt x="148355" y="106651"/>
                      <a:pt x="148764" y="105508"/>
                      <a:pt x="149145" y="104365"/>
                    </a:cubicBezTo>
                    <a:cubicBezTo>
                      <a:pt x="149345" y="103794"/>
                      <a:pt x="149497" y="103232"/>
                      <a:pt x="149669" y="102660"/>
                    </a:cubicBezTo>
                    <a:cubicBezTo>
                      <a:pt x="149754" y="102413"/>
                      <a:pt x="149831" y="102175"/>
                      <a:pt x="149897" y="101927"/>
                    </a:cubicBezTo>
                    <a:cubicBezTo>
                      <a:pt x="150021" y="101508"/>
                      <a:pt x="150154" y="101098"/>
                      <a:pt x="150278" y="100679"/>
                    </a:cubicBezTo>
                    <a:cubicBezTo>
                      <a:pt x="150659" y="99289"/>
                      <a:pt x="150983" y="97917"/>
                      <a:pt x="151288" y="96526"/>
                    </a:cubicBezTo>
                    <a:cubicBezTo>
                      <a:pt x="151460" y="95688"/>
                      <a:pt x="151564" y="94869"/>
                      <a:pt x="151717" y="94040"/>
                    </a:cubicBezTo>
                    <a:cubicBezTo>
                      <a:pt x="151793" y="93602"/>
                      <a:pt x="151879" y="93174"/>
                      <a:pt x="151926" y="92726"/>
                    </a:cubicBezTo>
                    <a:cubicBezTo>
                      <a:pt x="151993" y="92335"/>
                      <a:pt x="152088" y="91926"/>
                      <a:pt x="152126" y="91516"/>
                    </a:cubicBezTo>
                    <a:cubicBezTo>
                      <a:pt x="152440" y="89135"/>
                      <a:pt x="152603" y="86782"/>
                      <a:pt x="152593" y="84487"/>
                    </a:cubicBezTo>
                    <a:lnTo>
                      <a:pt x="152421" y="25422"/>
                    </a:lnTo>
                    <a:lnTo>
                      <a:pt x="160337" y="20860"/>
                    </a:lnTo>
                    <a:lnTo>
                      <a:pt x="160337" y="20860"/>
                    </a:lnTo>
                    <a:lnTo>
                      <a:pt x="136724" y="7144"/>
                    </a:lnTo>
                    <a:lnTo>
                      <a:pt x="128809" y="11716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5DEDFA7-1B02-4772-92A6-D09A04D527D3}"/>
                  </a:ext>
                </a:extLst>
              </p:cNvPr>
              <p:cNvSpPr/>
              <p:nvPr/>
            </p:nvSpPr>
            <p:spPr>
              <a:xfrm>
                <a:off x="7339175" y="2489650"/>
                <a:ext cx="171450" cy="190500"/>
              </a:xfrm>
              <a:custGeom>
                <a:avLst/>
                <a:gdLst>
                  <a:gd name="connsiteX0" fmla="*/ 158629 w 171450"/>
                  <a:gd name="connsiteY0" fmla="*/ 11706 h 190500"/>
                  <a:gd name="connsiteX1" fmla="*/ 158801 w 171450"/>
                  <a:gd name="connsiteY1" fmla="*/ 70771 h 190500"/>
                  <a:gd name="connsiteX2" fmla="*/ 122777 w 171450"/>
                  <a:gd name="connsiteY2" fmla="*/ 133169 h 190500"/>
                  <a:gd name="connsiteX3" fmla="*/ 51492 w 171450"/>
                  <a:gd name="connsiteY3" fmla="*/ 174336 h 190500"/>
                  <a:gd name="connsiteX4" fmla="*/ 15221 w 171450"/>
                  <a:gd name="connsiteY4" fmla="*/ 153667 h 190500"/>
                  <a:gd name="connsiteX5" fmla="*/ 15050 w 171450"/>
                  <a:gd name="connsiteY5" fmla="*/ 94602 h 190500"/>
                  <a:gd name="connsiteX6" fmla="*/ 7144 w 171450"/>
                  <a:gd name="connsiteY6" fmla="*/ 99165 h 190500"/>
                  <a:gd name="connsiteX7" fmla="*/ 7315 w 171450"/>
                  <a:gd name="connsiteY7" fmla="*/ 158229 h 190500"/>
                  <a:gd name="connsiteX8" fmla="*/ 51521 w 171450"/>
                  <a:gd name="connsiteY8" fmla="*/ 183423 h 190500"/>
                  <a:gd name="connsiteX9" fmla="*/ 122806 w 171450"/>
                  <a:gd name="connsiteY9" fmla="*/ 142265 h 190500"/>
                  <a:gd name="connsiteX10" fmla="*/ 166726 w 171450"/>
                  <a:gd name="connsiteY10" fmla="*/ 66199 h 190500"/>
                  <a:gd name="connsiteX11" fmla="*/ 166545 w 171450"/>
                  <a:gd name="connsiteY11" fmla="*/ 7144 h 190500"/>
                  <a:gd name="connsiteX12" fmla="*/ 158629 w 171450"/>
                  <a:gd name="connsiteY12" fmla="*/ 1170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450" h="190500">
                    <a:moveTo>
                      <a:pt x="158629" y="11706"/>
                    </a:moveTo>
                    <a:lnTo>
                      <a:pt x="158801" y="70771"/>
                    </a:lnTo>
                    <a:cubicBezTo>
                      <a:pt x="158877" y="93621"/>
                      <a:pt x="142733" y="121644"/>
                      <a:pt x="122777" y="133169"/>
                    </a:cubicBezTo>
                    <a:lnTo>
                      <a:pt x="51492" y="174336"/>
                    </a:lnTo>
                    <a:cubicBezTo>
                      <a:pt x="31604" y="185814"/>
                      <a:pt x="15297" y="176517"/>
                      <a:pt x="15221" y="153667"/>
                    </a:cubicBezTo>
                    <a:lnTo>
                      <a:pt x="15050" y="94602"/>
                    </a:lnTo>
                    <a:lnTo>
                      <a:pt x="7144" y="99165"/>
                    </a:lnTo>
                    <a:lnTo>
                      <a:pt x="7315" y="158229"/>
                    </a:lnTo>
                    <a:cubicBezTo>
                      <a:pt x="7401" y="186166"/>
                      <a:pt x="27280" y="197406"/>
                      <a:pt x="51521" y="183423"/>
                    </a:cubicBezTo>
                    <a:lnTo>
                      <a:pt x="122806" y="142265"/>
                    </a:lnTo>
                    <a:cubicBezTo>
                      <a:pt x="147124" y="128226"/>
                      <a:pt x="166802" y="94136"/>
                      <a:pt x="166726" y="66199"/>
                    </a:cubicBezTo>
                    <a:lnTo>
                      <a:pt x="166545" y="7144"/>
                    </a:lnTo>
                    <a:lnTo>
                      <a:pt x="158629" y="11706"/>
                    </a:ln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B9F88F-334B-4844-A079-F4AE76C7B9A0}"/>
                  </a:ext>
                </a:extLst>
              </p:cNvPr>
              <p:cNvSpPr/>
              <p:nvPr/>
            </p:nvSpPr>
            <p:spPr>
              <a:xfrm>
                <a:off x="7096945" y="2479106"/>
                <a:ext cx="47625" cy="114300"/>
              </a:xfrm>
              <a:custGeom>
                <a:avLst/>
                <a:gdLst>
                  <a:gd name="connsiteX0" fmla="*/ 31718 w 47625"/>
                  <a:gd name="connsiteY0" fmla="*/ 92774 h 114300"/>
                  <a:gd name="connsiteX1" fmla="*/ 30937 w 47625"/>
                  <a:gd name="connsiteY1" fmla="*/ 84487 h 114300"/>
                  <a:gd name="connsiteX2" fmla="*/ 30756 w 47625"/>
                  <a:gd name="connsiteY2" fmla="*/ 25422 h 114300"/>
                  <a:gd name="connsiteX3" fmla="*/ 38671 w 47625"/>
                  <a:gd name="connsiteY3" fmla="*/ 20860 h 114300"/>
                  <a:gd name="connsiteX4" fmla="*/ 15059 w 47625"/>
                  <a:gd name="connsiteY4" fmla="*/ 7144 h 114300"/>
                  <a:gd name="connsiteX5" fmla="*/ 15059 w 47625"/>
                  <a:gd name="connsiteY5" fmla="*/ 7144 h 114300"/>
                  <a:gd name="connsiteX6" fmla="*/ 7144 w 47625"/>
                  <a:gd name="connsiteY6" fmla="*/ 11716 h 114300"/>
                  <a:gd name="connsiteX7" fmla="*/ 7325 w 47625"/>
                  <a:gd name="connsiteY7" fmla="*/ 70771 h 114300"/>
                  <a:gd name="connsiteX8" fmla="*/ 20184 w 47625"/>
                  <a:gd name="connsiteY8" fmla="*/ 98993 h 114300"/>
                  <a:gd name="connsiteX9" fmla="*/ 43796 w 47625"/>
                  <a:gd name="connsiteY9" fmla="*/ 112700 h 114300"/>
                  <a:gd name="connsiteX10" fmla="*/ 31718 w 47625"/>
                  <a:gd name="connsiteY10" fmla="*/ 9277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625" h="114300">
                    <a:moveTo>
                      <a:pt x="31718" y="92774"/>
                    </a:moveTo>
                    <a:cubicBezTo>
                      <a:pt x="31718" y="92774"/>
                      <a:pt x="30937" y="86982"/>
                      <a:pt x="30937" y="84487"/>
                    </a:cubicBezTo>
                    <a:lnTo>
                      <a:pt x="30756" y="25422"/>
                    </a:lnTo>
                    <a:lnTo>
                      <a:pt x="38671" y="20860"/>
                    </a:lnTo>
                    <a:lnTo>
                      <a:pt x="15059" y="7144"/>
                    </a:lnTo>
                    <a:lnTo>
                      <a:pt x="15059" y="7144"/>
                    </a:lnTo>
                    <a:lnTo>
                      <a:pt x="7144" y="11716"/>
                    </a:lnTo>
                    <a:lnTo>
                      <a:pt x="7325" y="70771"/>
                    </a:lnTo>
                    <a:cubicBezTo>
                      <a:pt x="7363" y="84639"/>
                      <a:pt x="12278" y="94393"/>
                      <a:pt x="20184" y="98993"/>
                    </a:cubicBezTo>
                    <a:lnTo>
                      <a:pt x="43796" y="112700"/>
                    </a:lnTo>
                    <a:cubicBezTo>
                      <a:pt x="37595" y="109099"/>
                      <a:pt x="33328" y="102222"/>
                      <a:pt x="31718" y="92774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DC37ACF-028E-4ADC-BDED-240736D858AA}"/>
                  </a:ext>
                </a:extLst>
              </p:cNvPr>
              <p:cNvSpPr/>
              <p:nvPr/>
            </p:nvSpPr>
            <p:spPr>
              <a:xfrm>
                <a:off x="7126766" y="2391628"/>
                <a:ext cx="161925" cy="200025"/>
              </a:xfrm>
              <a:custGeom>
                <a:avLst/>
                <a:gdLst>
                  <a:gd name="connsiteX0" fmla="*/ 136732 w 161925"/>
                  <a:gd name="connsiteY0" fmla="*/ 7144 h 200025"/>
                  <a:gd name="connsiteX1" fmla="*/ 136732 w 161925"/>
                  <a:gd name="connsiteY1" fmla="*/ 7144 h 200025"/>
                  <a:gd name="connsiteX2" fmla="*/ 128827 w 161925"/>
                  <a:gd name="connsiteY2" fmla="*/ 11716 h 200025"/>
                  <a:gd name="connsiteX3" fmla="*/ 128989 w 161925"/>
                  <a:gd name="connsiteY3" fmla="*/ 70771 h 200025"/>
                  <a:gd name="connsiteX4" fmla="*/ 128332 w 161925"/>
                  <a:gd name="connsiteY4" fmla="*/ 79019 h 200025"/>
                  <a:gd name="connsiteX5" fmla="*/ 128113 w 161925"/>
                  <a:gd name="connsiteY5" fmla="*/ 80343 h 200025"/>
                  <a:gd name="connsiteX6" fmla="*/ 126293 w 161925"/>
                  <a:gd name="connsiteY6" fmla="*/ 88202 h 200025"/>
                  <a:gd name="connsiteX7" fmla="*/ 126074 w 161925"/>
                  <a:gd name="connsiteY7" fmla="*/ 88935 h 200025"/>
                  <a:gd name="connsiteX8" fmla="*/ 122931 w 161925"/>
                  <a:gd name="connsiteY8" fmla="*/ 97469 h 200025"/>
                  <a:gd name="connsiteX9" fmla="*/ 122855 w 161925"/>
                  <a:gd name="connsiteY9" fmla="*/ 97631 h 200025"/>
                  <a:gd name="connsiteX10" fmla="*/ 118597 w 161925"/>
                  <a:gd name="connsiteY10" fmla="*/ 106061 h 200025"/>
                  <a:gd name="connsiteX11" fmla="*/ 118445 w 161925"/>
                  <a:gd name="connsiteY11" fmla="*/ 106318 h 200025"/>
                  <a:gd name="connsiteX12" fmla="*/ 113415 w 161925"/>
                  <a:gd name="connsiteY12" fmla="*/ 114052 h 200025"/>
                  <a:gd name="connsiteX13" fmla="*/ 112901 w 161925"/>
                  <a:gd name="connsiteY13" fmla="*/ 114719 h 200025"/>
                  <a:gd name="connsiteX14" fmla="*/ 107615 w 161925"/>
                  <a:gd name="connsiteY14" fmla="*/ 121091 h 200025"/>
                  <a:gd name="connsiteX15" fmla="*/ 106424 w 161925"/>
                  <a:gd name="connsiteY15" fmla="*/ 122368 h 200025"/>
                  <a:gd name="connsiteX16" fmla="*/ 101862 w 161925"/>
                  <a:gd name="connsiteY16" fmla="*/ 126635 h 200025"/>
                  <a:gd name="connsiteX17" fmla="*/ 99766 w 161925"/>
                  <a:gd name="connsiteY17" fmla="*/ 128454 h 200025"/>
                  <a:gd name="connsiteX18" fmla="*/ 92984 w 161925"/>
                  <a:gd name="connsiteY18" fmla="*/ 133179 h 200025"/>
                  <a:gd name="connsiteX19" fmla="*/ 21690 w 161925"/>
                  <a:gd name="connsiteY19" fmla="*/ 174327 h 200025"/>
                  <a:gd name="connsiteX20" fmla="*/ 15051 w 161925"/>
                  <a:gd name="connsiteY20" fmla="*/ 177384 h 200025"/>
                  <a:gd name="connsiteX21" fmla="*/ 13793 w 161925"/>
                  <a:gd name="connsiteY21" fmla="*/ 177822 h 200025"/>
                  <a:gd name="connsiteX22" fmla="*/ 7850 w 161925"/>
                  <a:gd name="connsiteY22" fmla="*/ 179108 h 200025"/>
                  <a:gd name="connsiteX23" fmla="*/ 7345 w 161925"/>
                  <a:gd name="connsiteY23" fmla="*/ 179480 h 200025"/>
                  <a:gd name="connsiteX24" fmla="*/ 7145 w 161925"/>
                  <a:gd name="connsiteY24" fmla="*/ 179813 h 200025"/>
                  <a:gd name="connsiteX25" fmla="*/ 8002 w 161925"/>
                  <a:gd name="connsiteY25" fmla="*/ 179813 h 200025"/>
                  <a:gd name="connsiteX26" fmla="*/ 8002 w 161925"/>
                  <a:gd name="connsiteY26" fmla="*/ 183194 h 200025"/>
                  <a:gd name="connsiteX27" fmla="*/ 20109 w 161925"/>
                  <a:gd name="connsiteY27" fmla="*/ 190519 h 200025"/>
                  <a:gd name="connsiteX28" fmla="*/ 20051 w 161925"/>
                  <a:gd name="connsiteY28" fmla="*/ 190633 h 200025"/>
                  <a:gd name="connsiteX29" fmla="*/ 21766 w 161925"/>
                  <a:gd name="connsiteY29" fmla="*/ 191538 h 200025"/>
                  <a:gd name="connsiteX30" fmla="*/ 23623 w 161925"/>
                  <a:gd name="connsiteY30" fmla="*/ 192205 h 200025"/>
                  <a:gd name="connsiteX31" fmla="*/ 24861 w 161925"/>
                  <a:gd name="connsiteY31" fmla="*/ 192500 h 200025"/>
                  <a:gd name="connsiteX32" fmla="*/ 25147 w 161925"/>
                  <a:gd name="connsiteY32" fmla="*/ 192567 h 200025"/>
                  <a:gd name="connsiteX33" fmla="*/ 25604 w 161925"/>
                  <a:gd name="connsiteY33" fmla="*/ 192681 h 200025"/>
                  <a:gd name="connsiteX34" fmla="*/ 27786 w 161925"/>
                  <a:gd name="connsiteY34" fmla="*/ 192929 h 200025"/>
                  <a:gd name="connsiteX35" fmla="*/ 30186 w 161925"/>
                  <a:gd name="connsiteY35" fmla="*/ 192948 h 200025"/>
                  <a:gd name="connsiteX36" fmla="*/ 30938 w 161925"/>
                  <a:gd name="connsiteY36" fmla="*/ 192881 h 200025"/>
                  <a:gd name="connsiteX37" fmla="*/ 31462 w 161925"/>
                  <a:gd name="connsiteY37" fmla="*/ 192824 h 200025"/>
                  <a:gd name="connsiteX38" fmla="*/ 32872 w 161925"/>
                  <a:gd name="connsiteY38" fmla="*/ 192681 h 200025"/>
                  <a:gd name="connsiteX39" fmla="*/ 36044 w 161925"/>
                  <a:gd name="connsiteY39" fmla="*/ 192005 h 200025"/>
                  <a:gd name="connsiteX40" fmla="*/ 37397 w 161925"/>
                  <a:gd name="connsiteY40" fmla="*/ 191538 h 200025"/>
                  <a:gd name="connsiteX41" fmla="*/ 38663 w 161925"/>
                  <a:gd name="connsiteY41" fmla="*/ 191100 h 200025"/>
                  <a:gd name="connsiteX42" fmla="*/ 40292 w 161925"/>
                  <a:gd name="connsiteY42" fmla="*/ 190529 h 200025"/>
                  <a:gd name="connsiteX43" fmla="*/ 45302 w 161925"/>
                  <a:gd name="connsiteY43" fmla="*/ 188043 h 200025"/>
                  <a:gd name="connsiteX44" fmla="*/ 116587 w 161925"/>
                  <a:gd name="connsiteY44" fmla="*/ 146875 h 200025"/>
                  <a:gd name="connsiteX45" fmla="*/ 123388 w 161925"/>
                  <a:gd name="connsiteY45" fmla="*/ 142170 h 200025"/>
                  <a:gd name="connsiteX46" fmla="*/ 125455 w 161925"/>
                  <a:gd name="connsiteY46" fmla="*/ 140351 h 200025"/>
                  <a:gd name="connsiteX47" fmla="*/ 128636 w 161925"/>
                  <a:gd name="connsiteY47" fmla="*/ 137551 h 200025"/>
                  <a:gd name="connsiteX48" fmla="*/ 130027 w 161925"/>
                  <a:gd name="connsiteY48" fmla="*/ 136074 h 200025"/>
                  <a:gd name="connsiteX49" fmla="*/ 131218 w 161925"/>
                  <a:gd name="connsiteY49" fmla="*/ 134798 h 200025"/>
                  <a:gd name="connsiteX50" fmla="*/ 132570 w 161925"/>
                  <a:gd name="connsiteY50" fmla="*/ 133360 h 200025"/>
                  <a:gd name="connsiteX51" fmla="*/ 135513 w 161925"/>
                  <a:gd name="connsiteY51" fmla="*/ 129788 h 200025"/>
                  <a:gd name="connsiteX52" fmla="*/ 136504 w 161925"/>
                  <a:gd name="connsiteY52" fmla="*/ 128435 h 200025"/>
                  <a:gd name="connsiteX53" fmla="*/ 137009 w 161925"/>
                  <a:gd name="connsiteY53" fmla="*/ 127759 h 200025"/>
                  <a:gd name="connsiteX54" fmla="*/ 137933 w 161925"/>
                  <a:gd name="connsiteY54" fmla="*/ 126511 h 200025"/>
                  <a:gd name="connsiteX55" fmla="*/ 140028 w 161925"/>
                  <a:gd name="connsiteY55" fmla="*/ 123377 h 200025"/>
                  <a:gd name="connsiteX56" fmla="*/ 141895 w 161925"/>
                  <a:gd name="connsiteY56" fmla="*/ 120310 h 200025"/>
                  <a:gd name="connsiteX57" fmla="*/ 142067 w 161925"/>
                  <a:gd name="connsiteY57" fmla="*/ 120025 h 200025"/>
                  <a:gd name="connsiteX58" fmla="*/ 142200 w 161925"/>
                  <a:gd name="connsiteY58" fmla="*/ 119777 h 200025"/>
                  <a:gd name="connsiteX59" fmla="*/ 143610 w 161925"/>
                  <a:gd name="connsiteY59" fmla="*/ 117262 h 200025"/>
                  <a:gd name="connsiteX60" fmla="*/ 145162 w 161925"/>
                  <a:gd name="connsiteY60" fmla="*/ 114186 h 200025"/>
                  <a:gd name="connsiteX61" fmla="*/ 146467 w 161925"/>
                  <a:gd name="connsiteY61" fmla="*/ 111347 h 200025"/>
                  <a:gd name="connsiteX62" fmla="*/ 146543 w 161925"/>
                  <a:gd name="connsiteY62" fmla="*/ 111185 h 200025"/>
                  <a:gd name="connsiteX63" fmla="*/ 146620 w 161925"/>
                  <a:gd name="connsiteY63" fmla="*/ 111023 h 200025"/>
                  <a:gd name="connsiteX64" fmla="*/ 147943 w 161925"/>
                  <a:gd name="connsiteY64" fmla="*/ 107775 h 200025"/>
                  <a:gd name="connsiteX65" fmla="*/ 149172 w 161925"/>
                  <a:gd name="connsiteY65" fmla="*/ 104356 h 200025"/>
                  <a:gd name="connsiteX66" fmla="*/ 149696 w 161925"/>
                  <a:gd name="connsiteY66" fmla="*/ 102651 h 200025"/>
                  <a:gd name="connsiteX67" fmla="*/ 149915 w 161925"/>
                  <a:gd name="connsiteY67" fmla="*/ 101917 h 200025"/>
                  <a:gd name="connsiteX68" fmla="*/ 150296 w 161925"/>
                  <a:gd name="connsiteY68" fmla="*/ 100670 h 200025"/>
                  <a:gd name="connsiteX69" fmla="*/ 151306 w 161925"/>
                  <a:gd name="connsiteY69" fmla="*/ 96526 h 200025"/>
                  <a:gd name="connsiteX70" fmla="*/ 151744 w 161925"/>
                  <a:gd name="connsiteY70" fmla="*/ 94031 h 200025"/>
                  <a:gd name="connsiteX71" fmla="*/ 151954 w 161925"/>
                  <a:gd name="connsiteY71" fmla="*/ 92726 h 200025"/>
                  <a:gd name="connsiteX72" fmla="*/ 152154 w 161925"/>
                  <a:gd name="connsiteY72" fmla="*/ 91516 h 200025"/>
                  <a:gd name="connsiteX73" fmla="*/ 152620 w 161925"/>
                  <a:gd name="connsiteY73" fmla="*/ 84477 h 200025"/>
                  <a:gd name="connsiteX74" fmla="*/ 152449 w 161925"/>
                  <a:gd name="connsiteY74" fmla="*/ 25413 h 200025"/>
                  <a:gd name="connsiteX75" fmla="*/ 160355 w 161925"/>
                  <a:gd name="connsiteY75" fmla="*/ 20850 h 200025"/>
                  <a:gd name="connsiteX76" fmla="*/ 136732 w 161925"/>
                  <a:gd name="connsiteY76" fmla="*/ 714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61925" h="200025">
                    <a:moveTo>
                      <a:pt x="136732" y="7144"/>
                    </a:moveTo>
                    <a:lnTo>
                      <a:pt x="136732" y="7144"/>
                    </a:lnTo>
                    <a:lnTo>
                      <a:pt x="128827" y="11716"/>
                    </a:lnTo>
                    <a:lnTo>
                      <a:pt x="128989" y="70771"/>
                    </a:lnTo>
                    <a:cubicBezTo>
                      <a:pt x="129008" y="73457"/>
                      <a:pt x="128751" y="76219"/>
                      <a:pt x="128332" y="79019"/>
                    </a:cubicBezTo>
                    <a:cubicBezTo>
                      <a:pt x="128256" y="79458"/>
                      <a:pt x="128179" y="79896"/>
                      <a:pt x="128113" y="80343"/>
                    </a:cubicBezTo>
                    <a:cubicBezTo>
                      <a:pt x="127656" y="82934"/>
                      <a:pt x="127065" y="85573"/>
                      <a:pt x="126293" y="88202"/>
                    </a:cubicBezTo>
                    <a:cubicBezTo>
                      <a:pt x="126217" y="88440"/>
                      <a:pt x="126141" y="88697"/>
                      <a:pt x="126074" y="88935"/>
                    </a:cubicBezTo>
                    <a:cubicBezTo>
                      <a:pt x="125198" y="91802"/>
                      <a:pt x="124160" y="94650"/>
                      <a:pt x="122931" y="97469"/>
                    </a:cubicBezTo>
                    <a:cubicBezTo>
                      <a:pt x="122902" y="97526"/>
                      <a:pt x="122883" y="97574"/>
                      <a:pt x="122855" y="97631"/>
                    </a:cubicBezTo>
                    <a:cubicBezTo>
                      <a:pt x="121597" y="100498"/>
                      <a:pt x="120169" y="103327"/>
                      <a:pt x="118597" y="106061"/>
                    </a:cubicBezTo>
                    <a:cubicBezTo>
                      <a:pt x="118540" y="106156"/>
                      <a:pt x="118492" y="106242"/>
                      <a:pt x="118445" y="106318"/>
                    </a:cubicBezTo>
                    <a:cubicBezTo>
                      <a:pt x="116902" y="108985"/>
                      <a:pt x="115206" y="111566"/>
                      <a:pt x="113415" y="114052"/>
                    </a:cubicBezTo>
                    <a:cubicBezTo>
                      <a:pt x="113234" y="114271"/>
                      <a:pt x="113082" y="114500"/>
                      <a:pt x="112901" y="114719"/>
                    </a:cubicBezTo>
                    <a:cubicBezTo>
                      <a:pt x="111234" y="116957"/>
                      <a:pt x="109472" y="119072"/>
                      <a:pt x="107615" y="121091"/>
                    </a:cubicBezTo>
                    <a:cubicBezTo>
                      <a:pt x="107224" y="121520"/>
                      <a:pt x="106824" y="121949"/>
                      <a:pt x="106424" y="122368"/>
                    </a:cubicBezTo>
                    <a:cubicBezTo>
                      <a:pt x="104957" y="123892"/>
                      <a:pt x="103414" y="125282"/>
                      <a:pt x="101862" y="126635"/>
                    </a:cubicBezTo>
                    <a:cubicBezTo>
                      <a:pt x="101167" y="127244"/>
                      <a:pt x="100480" y="127902"/>
                      <a:pt x="99766" y="128454"/>
                    </a:cubicBezTo>
                    <a:cubicBezTo>
                      <a:pt x="97575" y="130226"/>
                      <a:pt x="95308" y="131826"/>
                      <a:pt x="92984" y="133179"/>
                    </a:cubicBezTo>
                    <a:lnTo>
                      <a:pt x="21690" y="174327"/>
                    </a:lnTo>
                    <a:cubicBezTo>
                      <a:pt x="19423" y="175651"/>
                      <a:pt x="17204" y="176613"/>
                      <a:pt x="15051" y="177384"/>
                    </a:cubicBezTo>
                    <a:cubicBezTo>
                      <a:pt x="14622" y="177536"/>
                      <a:pt x="14203" y="177689"/>
                      <a:pt x="13793" y="177822"/>
                    </a:cubicBezTo>
                    <a:cubicBezTo>
                      <a:pt x="11746" y="178470"/>
                      <a:pt x="9755" y="178918"/>
                      <a:pt x="7850" y="179108"/>
                    </a:cubicBezTo>
                    <a:cubicBezTo>
                      <a:pt x="7679" y="179127"/>
                      <a:pt x="7516" y="179480"/>
                      <a:pt x="7345" y="179480"/>
                    </a:cubicBezTo>
                    <a:cubicBezTo>
                      <a:pt x="7279" y="179499"/>
                      <a:pt x="7202" y="179813"/>
                      <a:pt x="7145" y="179813"/>
                    </a:cubicBezTo>
                    <a:cubicBezTo>
                      <a:pt x="7107" y="179813"/>
                      <a:pt x="8002" y="179813"/>
                      <a:pt x="8002" y="179813"/>
                    </a:cubicBezTo>
                    <a:lnTo>
                      <a:pt x="8002" y="183194"/>
                    </a:lnTo>
                    <a:lnTo>
                      <a:pt x="20109" y="190519"/>
                    </a:lnTo>
                    <a:cubicBezTo>
                      <a:pt x="20166" y="190557"/>
                      <a:pt x="19985" y="190595"/>
                      <a:pt x="20051" y="190633"/>
                    </a:cubicBezTo>
                    <a:cubicBezTo>
                      <a:pt x="20652" y="190967"/>
                      <a:pt x="21128" y="191272"/>
                      <a:pt x="21766" y="191538"/>
                    </a:cubicBezTo>
                    <a:cubicBezTo>
                      <a:pt x="22375" y="191786"/>
                      <a:pt x="22966" y="192024"/>
                      <a:pt x="23623" y="192205"/>
                    </a:cubicBezTo>
                    <a:cubicBezTo>
                      <a:pt x="24033" y="192329"/>
                      <a:pt x="24433" y="192405"/>
                      <a:pt x="24861" y="192500"/>
                    </a:cubicBezTo>
                    <a:cubicBezTo>
                      <a:pt x="24957" y="192529"/>
                      <a:pt x="25052" y="192548"/>
                      <a:pt x="25147" y="192567"/>
                    </a:cubicBezTo>
                    <a:cubicBezTo>
                      <a:pt x="25309" y="192596"/>
                      <a:pt x="25443" y="192653"/>
                      <a:pt x="25604" y="192681"/>
                    </a:cubicBezTo>
                    <a:cubicBezTo>
                      <a:pt x="26309" y="192805"/>
                      <a:pt x="27043" y="192881"/>
                      <a:pt x="27786" y="192929"/>
                    </a:cubicBezTo>
                    <a:cubicBezTo>
                      <a:pt x="28567" y="192986"/>
                      <a:pt x="29358" y="192986"/>
                      <a:pt x="30186" y="192948"/>
                    </a:cubicBezTo>
                    <a:cubicBezTo>
                      <a:pt x="30424" y="192948"/>
                      <a:pt x="30700" y="192891"/>
                      <a:pt x="30938" y="192881"/>
                    </a:cubicBezTo>
                    <a:cubicBezTo>
                      <a:pt x="31120" y="192853"/>
                      <a:pt x="31291" y="192843"/>
                      <a:pt x="31462" y="192824"/>
                    </a:cubicBezTo>
                    <a:cubicBezTo>
                      <a:pt x="31929" y="192776"/>
                      <a:pt x="32406" y="192748"/>
                      <a:pt x="32872" y="192681"/>
                    </a:cubicBezTo>
                    <a:cubicBezTo>
                      <a:pt x="33910" y="192519"/>
                      <a:pt x="34968" y="192291"/>
                      <a:pt x="36044" y="192005"/>
                    </a:cubicBezTo>
                    <a:cubicBezTo>
                      <a:pt x="36491" y="191881"/>
                      <a:pt x="36939" y="191681"/>
                      <a:pt x="37397" y="191538"/>
                    </a:cubicBezTo>
                    <a:cubicBezTo>
                      <a:pt x="37806" y="191405"/>
                      <a:pt x="38235" y="191262"/>
                      <a:pt x="38663" y="191100"/>
                    </a:cubicBezTo>
                    <a:cubicBezTo>
                      <a:pt x="39206" y="190900"/>
                      <a:pt x="39730" y="190767"/>
                      <a:pt x="40292" y="190529"/>
                    </a:cubicBezTo>
                    <a:cubicBezTo>
                      <a:pt x="41931" y="189852"/>
                      <a:pt x="43607" y="189024"/>
                      <a:pt x="45302" y="188043"/>
                    </a:cubicBezTo>
                    <a:lnTo>
                      <a:pt x="116587" y="146875"/>
                    </a:lnTo>
                    <a:cubicBezTo>
                      <a:pt x="118921" y="145532"/>
                      <a:pt x="121178" y="143923"/>
                      <a:pt x="123388" y="142170"/>
                    </a:cubicBezTo>
                    <a:cubicBezTo>
                      <a:pt x="124093" y="141599"/>
                      <a:pt x="124760" y="140951"/>
                      <a:pt x="125455" y="140351"/>
                    </a:cubicBezTo>
                    <a:cubicBezTo>
                      <a:pt x="126512" y="139427"/>
                      <a:pt x="127608" y="138560"/>
                      <a:pt x="128636" y="137551"/>
                    </a:cubicBezTo>
                    <a:cubicBezTo>
                      <a:pt x="129122" y="137074"/>
                      <a:pt x="129560" y="136560"/>
                      <a:pt x="130027" y="136074"/>
                    </a:cubicBezTo>
                    <a:cubicBezTo>
                      <a:pt x="130427" y="135646"/>
                      <a:pt x="130827" y="135226"/>
                      <a:pt x="131218" y="134798"/>
                    </a:cubicBezTo>
                    <a:cubicBezTo>
                      <a:pt x="131665" y="134302"/>
                      <a:pt x="132132" y="133855"/>
                      <a:pt x="132570" y="133360"/>
                    </a:cubicBezTo>
                    <a:cubicBezTo>
                      <a:pt x="133580" y="132207"/>
                      <a:pt x="134561" y="131007"/>
                      <a:pt x="135513" y="129788"/>
                    </a:cubicBezTo>
                    <a:cubicBezTo>
                      <a:pt x="135856" y="129340"/>
                      <a:pt x="136180" y="128873"/>
                      <a:pt x="136504" y="128435"/>
                    </a:cubicBezTo>
                    <a:cubicBezTo>
                      <a:pt x="136675" y="128206"/>
                      <a:pt x="136838" y="127978"/>
                      <a:pt x="137009" y="127759"/>
                    </a:cubicBezTo>
                    <a:cubicBezTo>
                      <a:pt x="137314" y="127340"/>
                      <a:pt x="137628" y="126940"/>
                      <a:pt x="137933" y="126511"/>
                    </a:cubicBezTo>
                    <a:cubicBezTo>
                      <a:pt x="138647" y="125492"/>
                      <a:pt x="139343" y="124444"/>
                      <a:pt x="140028" y="123377"/>
                    </a:cubicBezTo>
                    <a:cubicBezTo>
                      <a:pt x="140666" y="122377"/>
                      <a:pt x="141295" y="121348"/>
                      <a:pt x="141895" y="120310"/>
                    </a:cubicBezTo>
                    <a:cubicBezTo>
                      <a:pt x="141952" y="120225"/>
                      <a:pt x="142009" y="120120"/>
                      <a:pt x="142067" y="120025"/>
                    </a:cubicBezTo>
                    <a:cubicBezTo>
                      <a:pt x="142105" y="119948"/>
                      <a:pt x="142152" y="119863"/>
                      <a:pt x="142200" y="119777"/>
                    </a:cubicBezTo>
                    <a:cubicBezTo>
                      <a:pt x="142685" y="118948"/>
                      <a:pt x="143162" y="118120"/>
                      <a:pt x="143610" y="117262"/>
                    </a:cubicBezTo>
                    <a:cubicBezTo>
                      <a:pt x="144143" y="116253"/>
                      <a:pt x="144657" y="115224"/>
                      <a:pt x="145162" y="114186"/>
                    </a:cubicBezTo>
                    <a:cubicBezTo>
                      <a:pt x="145620" y="113243"/>
                      <a:pt x="146048" y="112300"/>
                      <a:pt x="146467" y="111347"/>
                    </a:cubicBezTo>
                    <a:cubicBezTo>
                      <a:pt x="146486" y="111290"/>
                      <a:pt x="146515" y="111242"/>
                      <a:pt x="146543" y="111185"/>
                    </a:cubicBezTo>
                    <a:cubicBezTo>
                      <a:pt x="146563" y="111128"/>
                      <a:pt x="146591" y="111081"/>
                      <a:pt x="146620" y="111023"/>
                    </a:cubicBezTo>
                    <a:cubicBezTo>
                      <a:pt x="147076" y="109957"/>
                      <a:pt x="147525" y="108861"/>
                      <a:pt x="147943" y="107775"/>
                    </a:cubicBezTo>
                    <a:cubicBezTo>
                      <a:pt x="148382" y="106642"/>
                      <a:pt x="148792" y="105508"/>
                      <a:pt x="149172" y="104356"/>
                    </a:cubicBezTo>
                    <a:cubicBezTo>
                      <a:pt x="149363" y="103794"/>
                      <a:pt x="149515" y="103222"/>
                      <a:pt x="149696" y="102651"/>
                    </a:cubicBezTo>
                    <a:cubicBezTo>
                      <a:pt x="149772" y="102403"/>
                      <a:pt x="149858" y="102165"/>
                      <a:pt x="149915" y="101917"/>
                    </a:cubicBezTo>
                    <a:cubicBezTo>
                      <a:pt x="150039" y="101498"/>
                      <a:pt x="150172" y="101079"/>
                      <a:pt x="150296" y="100670"/>
                    </a:cubicBezTo>
                    <a:cubicBezTo>
                      <a:pt x="150687" y="99279"/>
                      <a:pt x="151011" y="97907"/>
                      <a:pt x="151306" y="96526"/>
                    </a:cubicBezTo>
                    <a:cubicBezTo>
                      <a:pt x="151487" y="95688"/>
                      <a:pt x="151592" y="94859"/>
                      <a:pt x="151744" y="94031"/>
                    </a:cubicBezTo>
                    <a:cubicBezTo>
                      <a:pt x="151811" y="93593"/>
                      <a:pt x="151906" y="93164"/>
                      <a:pt x="151954" y="92726"/>
                    </a:cubicBezTo>
                    <a:cubicBezTo>
                      <a:pt x="152020" y="92326"/>
                      <a:pt x="152116" y="91916"/>
                      <a:pt x="152154" y="91516"/>
                    </a:cubicBezTo>
                    <a:cubicBezTo>
                      <a:pt x="152458" y="89125"/>
                      <a:pt x="152620" y="86773"/>
                      <a:pt x="152620" y="84477"/>
                    </a:cubicBezTo>
                    <a:lnTo>
                      <a:pt x="152449" y="25413"/>
                    </a:lnTo>
                    <a:lnTo>
                      <a:pt x="160355" y="20850"/>
                    </a:lnTo>
                    <a:lnTo>
                      <a:pt x="136732" y="7144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86C346E-8CD8-4D85-95BF-DA65C06DC321}"/>
                  </a:ext>
                </a:extLst>
              </p:cNvPr>
              <p:cNvSpPr/>
              <p:nvPr/>
            </p:nvSpPr>
            <p:spPr>
              <a:xfrm>
                <a:off x="7120577" y="2405354"/>
                <a:ext cx="171450" cy="190500"/>
              </a:xfrm>
              <a:custGeom>
                <a:avLst/>
                <a:gdLst>
                  <a:gd name="connsiteX0" fmla="*/ 158629 w 171450"/>
                  <a:gd name="connsiteY0" fmla="*/ 11706 h 190500"/>
                  <a:gd name="connsiteX1" fmla="*/ 158801 w 171450"/>
                  <a:gd name="connsiteY1" fmla="*/ 70771 h 190500"/>
                  <a:gd name="connsiteX2" fmla="*/ 122777 w 171450"/>
                  <a:gd name="connsiteY2" fmla="*/ 133179 h 190500"/>
                  <a:gd name="connsiteX3" fmla="*/ 51492 w 171450"/>
                  <a:gd name="connsiteY3" fmla="*/ 174336 h 190500"/>
                  <a:gd name="connsiteX4" fmla="*/ 15221 w 171450"/>
                  <a:gd name="connsiteY4" fmla="*/ 153667 h 190500"/>
                  <a:gd name="connsiteX5" fmla="*/ 15049 w 171450"/>
                  <a:gd name="connsiteY5" fmla="*/ 94602 h 190500"/>
                  <a:gd name="connsiteX6" fmla="*/ 7144 w 171450"/>
                  <a:gd name="connsiteY6" fmla="*/ 99174 h 190500"/>
                  <a:gd name="connsiteX7" fmla="*/ 7315 w 171450"/>
                  <a:gd name="connsiteY7" fmla="*/ 158229 h 190500"/>
                  <a:gd name="connsiteX8" fmla="*/ 51521 w 171450"/>
                  <a:gd name="connsiteY8" fmla="*/ 183423 h 190500"/>
                  <a:gd name="connsiteX9" fmla="*/ 122805 w 171450"/>
                  <a:gd name="connsiteY9" fmla="*/ 142265 h 190500"/>
                  <a:gd name="connsiteX10" fmla="*/ 166716 w 171450"/>
                  <a:gd name="connsiteY10" fmla="*/ 66208 h 190500"/>
                  <a:gd name="connsiteX11" fmla="*/ 166544 w 171450"/>
                  <a:gd name="connsiteY11" fmla="*/ 7144 h 190500"/>
                  <a:gd name="connsiteX12" fmla="*/ 158629 w 171450"/>
                  <a:gd name="connsiteY12" fmla="*/ 1170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450" h="190500">
                    <a:moveTo>
                      <a:pt x="158629" y="11706"/>
                    </a:moveTo>
                    <a:lnTo>
                      <a:pt x="158801" y="70771"/>
                    </a:lnTo>
                    <a:cubicBezTo>
                      <a:pt x="158867" y="93631"/>
                      <a:pt x="142722" y="121653"/>
                      <a:pt x="122777" y="133179"/>
                    </a:cubicBezTo>
                    <a:lnTo>
                      <a:pt x="51492" y="174336"/>
                    </a:lnTo>
                    <a:cubicBezTo>
                      <a:pt x="31594" y="185814"/>
                      <a:pt x="15297" y="176517"/>
                      <a:pt x="15221" y="153667"/>
                    </a:cubicBezTo>
                    <a:lnTo>
                      <a:pt x="15049" y="94602"/>
                    </a:lnTo>
                    <a:lnTo>
                      <a:pt x="7144" y="99174"/>
                    </a:lnTo>
                    <a:lnTo>
                      <a:pt x="7315" y="158229"/>
                    </a:lnTo>
                    <a:cubicBezTo>
                      <a:pt x="7401" y="186166"/>
                      <a:pt x="27279" y="197415"/>
                      <a:pt x="51521" y="183423"/>
                    </a:cubicBezTo>
                    <a:lnTo>
                      <a:pt x="122805" y="142265"/>
                    </a:lnTo>
                    <a:cubicBezTo>
                      <a:pt x="147123" y="128226"/>
                      <a:pt x="166792" y="94136"/>
                      <a:pt x="166716" y="66208"/>
                    </a:cubicBezTo>
                    <a:lnTo>
                      <a:pt x="166544" y="7144"/>
                    </a:lnTo>
                    <a:lnTo>
                      <a:pt x="158629" y="11706"/>
                    </a:ln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639DD2-8327-4ED5-8DBD-28E02537C400}"/>
                  </a:ext>
                </a:extLst>
              </p:cNvPr>
              <p:cNvSpPr/>
              <p:nvPr/>
            </p:nvSpPr>
            <p:spPr>
              <a:xfrm>
                <a:off x="7128806" y="2574184"/>
                <a:ext cx="76200" cy="104775"/>
              </a:xfrm>
              <a:custGeom>
                <a:avLst/>
                <a:gdLst>
                  <a:gd name="connsiteX0" fmla="*/ 7144 w 76200"/>
                  <a:gd name="connsiteY0" fmla="*/ 66542 h 104775"/>
                  <a:gd name="connsiteX1" fmla="*/ 70238 w 76200"/>
                  <a:gd name="connsiteY1" fmla="*/ 102975 h 104775"/>
                  <a:gd name="connsiteX2" fmla="*/ 70399 w 76200"/>
                  <a:gd name="connsiteY2" fmla="*/ 43567 h 104775"/>
                  <a:gd name="connsiteX3" fmla="*/ 7315 w 76200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104775">
                    <a:moveTo>
                      <a:pt x="7144" y="66542"/>
                    </a:moveTo>
                    <a:lnTo>
                      <a:pt x="70238" y="102975"/>
                    </a:lnTo>
                    <a:lnTo>
                      <a:pt x="70399" y="43567"/>
                    </a:lnTo>
                    <a:lnTo>
                      <a:pt x="7315" y="7144"/>
                    </a:ln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928E9C8-993A-4321-8D6C-F50585994B33}"/>
                  </a:ext>
                </a:extLst>
              </p:cNvPr>
              <p:cNvSpPr/>
              <p:nvPr/>
            </p:nvSpPr>
            <p:spPr>
              <a:xfrm>
                <a:off x="7128977" y="2559735"/>
                <a:ext cx="95250" cy="57150"/>
              </a:xfrm>
              <a:custGeom>
                <a:avLst/>
                <a:gdLst>
                  <a:gd name="connsiteX0" fmla="*/ 7144 w 95250"/>
                  <a:gd name="connsiteY0" fmla="*/ 21717 h 57150"/>
                  <a:gd name="connsiteX1" fmla="*/ 70228 w 95250"/>
                  <a:gd name="connsiteY1" fmla="*/ 58131 h 57150"/>
                  <a:gd name="connsiteX2" fmla="*/ 95298 w 95250"/>
                  <a:gd name="connsiteY2" fmla="*/ 43567 h 57150"/>
                  <a:gd name="connsiteX3" fmla="*/ 32204 w 95250"/>
                  <a:gd name="connsiteY3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57150">
                    <a:moveTo>
                      <a:pt x="7144" y="21717"/>
                    </a:moveTo>
                    <a:lnTo>
                      <a:pt x="70228" y="58131"/>
                    </a:lnTo>
                    <a:lnTo>
                      <a:pt x="95298" y="43567"/>
                    </a:lnTo>
                    <a:lnTo>
                      <a:pt x="32204" y="7144"/>
                    </a:ln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90413DA-4B85-43FE-ABF8-E4C4C00C7CED}"/>
                  </a:ext>
                </a:extLst>
              </p:cNvPr>
              <p:cNvSpPr/>
              <p:nvPr/>
            </p:nvSpPr>
            <p:spPr>
              <a:xfrm>
                <a:off x="7191900" y="2596044"/>
                <a:ext cx="38100" cy="85725"/>
              </a:xfrm>
              <a:custGeom>
                <a:avLst/>
                <a:gdLst>
                  <a:gd name="connsiteX0" fmla="*/ 7144 w 38100"/>
                  <a:gd name="connsiteY0" fmla="*/ 81115 h 85725"/>
                  <a:gd name="connsiteX1" fmla="*/ 32204 w 38100"/>
                  <a:gd name="connsiteY1" fmla="*/ 66542 h 85725"/>
                  <a:gd name="connsiteX2" fmla="*/ 32375 w 38100"/>
                  <a:gd name="connsiteY2" fmla="*/ 7144 h 85725"/>
                  <a:gd name="connsiteX3" fmla="*/ 7305 w 38100"/>
                  <a:gd name="connsiteY3" fmla="*/ 217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85725">
                    <a:moveTo>
                      <a:pt x="7144" y="81115"/>
                    </a:moveTo>
                    <a:lnTo>
                      <a:pt x="32204" y="66542"/>
                    </a:lnTo>
                    <a:lnTo>
                      <a:pt x="32375" y="7144"/>
                    </a:lnTo>
                    <a:lnTo>
                      <a:pt x="7305" y="21707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95CFF9B-C112-4250-A899-31C322DF83C2}"/>
                  </a:ext>
                </a:extLst>
              </p:cNvPr>
              <p:cNvSpPr/>
              <p:nvPr/>
            </p:nvSpPr>
            <p:spPr>
              <a:xfrm>
                <a:off x="7142560" y="2602475"/>
                <a:ext cx="38100" cy="47625"/>
              </a:xfrm>
              <a:custGeom>
                <a:avLst/>
                <a:gdLst>
                  <a:gd name="connsiteX0" fmla="*/ 22431 w 38100"/>
                  <a:gd name="connsiteY0" fmla="*/ 9229 h 47625"/>
                  <a:gd name="connsiteX1" fmla="*/ 7144 w 38100"/>
                  <a:gd name="connsiteY1" fmla="*/ 17944 h 47625"/>
                  <a:gd name="connsiteX2" fmla="*/ 22346 w 38100"/>
                  <a:gd name="connsiteY2" fmla="*/ 44281 h 47625"/>
                  <a:gd name="connsiteX3" fmla="*/ 37633 w 38100"/>
                  <a:gd name="connsiteY3" fmla="*/ 35566 h 47625"/>
                  <a:gd name="connsiteX4" fmla="*/ 22431 w 38100"/>
                  <a:gd name="connsiteY4" fmla="*/ 922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47625">
                    <a:moveTo>
                      <a:pt x="22431" y="9229"/>
                    </a:moveTo>
                    <a:cubicBezTo>
                      <a:pt x="14030" y="4371"/>
                      <a:pt x="7153" y="8295"/>
                      <a:pt x="7144" y="17944"/>
                    </a:cubicBezTo>
                    <a:cubicBezTo>
                      <a:pt x="7115" y="27650"/>
                      <a:pt x="13945" y="39433"/>
                      <a:pt x="22346" y="44281"/>
                    </a:cubicBezTo>
                    <a:cubicBezTo>
                      <a:pt x="30785" y="49158"/>
                      <a:pt x="37624" y="45262"/>
                      <a:pt x="37633" y="35566"/>
                    </a:cubicBezTo>
                    <a:cubicBezTo>
                      <a:pt x="37672" y="25907"/>
                      <a:pt x="30880" y="14106"/>
                      <a:pt x="22431" y="9229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3A6E9E0-0676-4591-AAC8-28A18F0A2D48}"/>
                  </a:ext>
                </a:extLst>
              </p:cNvPr>
              <p:cNvSpPr/>
              <p:nvPr/>
            </p:nvSpPr>
            <p:spPr>
              <a:xfrm>
                <a:off x="7308762" y="2461342"/>
                <a:ext cx="523875" cy="171450"/>
              </a:xfrm>
              <a:custGeom>
                <a:avLst/>
                <a:gdLst>
                  <a:gd name="connsiteX0" fmla="*/ 199673 w 523875"/>
                  <a:gd name="connsiteY0" fmla="*/ 13840 h 171450"/>
                  <a:gd name="connsiteX1" fmla="*/ 193300 w 523875"/>
                  <a:gd name="connsiteY1" fmla="*/ 20717 h 171450"/>
                  <a:gd name="connsiteX2" fmla="*/ 186604 w 523875"/>
                  <a:gd name="connsiteY2" fmla="*/ 26346 h 171450"/>
                  <a:gd name="connsiteX3" fmla="*/ 185747 w 523875"/>
                  <a:gd name="connsiteY3" fmla="*/ 26918 h 171450"/>
                  <a:gd name="connsiteX4" fmla="*/ 177879 w 523875"/>
                  <a:gd name="connsiteY4" fmla="*/ 32080 h 171450"/>
                  <a:gd name="connsiteX5" fmla="*/ 50178 w 523875"/>
                  <a:gd name="connsiteY5" fmla="*/ 106299 h 171450"/>
                  <a:gd name="connsiteX6" fmla="*/ 39386 w 523875"/>
                  <a:gd name="connsiteY6" fmla="*/ 111728 h 171450"/>
                  <a:gd name="connsiteX7" fmla="*/ 35614 w 523875"/>
                  <a:gd name="connsiteY7" fmla="*/ 113233 h 171450"/>
                  <a:gd name="connsiteX8" fmla="*/ 27680 w 523875"/>
                  <a:gd name="connsiteY8" fmla="*/ 116215 h 171450"/>
                  <a:gd name="connsiteX9" fmla="*/ 21193 w 523875"/>
                  <a:gd name="connsiteY9" fmla="*/ 118215 h 171450"/>
                  <a:gd name="connsiteX10" fmla="*/ 17917 w 523875"/>
                  <a:gd name="connsiteY10" fmla="*/ 119148 h 171450"/>
                  <a:gd name="connsiteX11" fmla="*/ 7277 w 523875"/>
                  <a:gd name="connsiteY11" fmla="*/ 121587 h 171450"/>
                  <a:gd name="connsiteX12" fmla="*/ 7144 w 523875"/>
                  <a:gd name="connsiteY12" fmla="*/ 165506 h 171450"/>
                  <a:gd name="connsiteX13" fmla="*/ 17793 w 523875"/>
                  <a:gd name="connsiteY13" fmla="*/ 163078 h 171450"/>
                  <a:gd name="connsiteX14" fmla="*/ 21070 w 523875"/>
                  <a:gd name="connsiteY14" fmla="*/ 162135 h 171450"/>
                  <a:gd name="connsiteX15" fmla="*/ 25898 w 523875"/>
                  <a:gd name="connsiteY15" fmla="*/ 160753 h 171450"/>
                  <a:gd name="connsiteX16" fmla="*/ 27556 w 523875"/>
                  <a:gd name="connsiteY16" fmla="*/ 160134 h 171450"/>
                  <a:gd name="connsiteX17" fmla="*/ 35490 w 523875"/>
                  <a:gd name="connsiteY17" fmla="*/ 157153 h 171450"/>
                  <a:gd name="connsiteX18" fmla="*/ 39262 w 523875"/>
                  <a:gd name="connsiteY18" fmla="*/ 155648 h 171450"/>
                  <a:gd name="connsiteX19" fmla="*/ 50035 w 523875"/>
                  <a:gd name="connsiteY19" fmla="*/ 150219 h 171450"/>
                  <a:gd name="connsiteX20" fmla="*/ 177755 w 523875"/>
                  <a:gd name="connsiteY20" fmla="*/ 76000 h 171450"/>
                  <a:gd name="connsiteX21" fmla="*/ 179308 w 523875"/>
                  <a:gd name="connsiteY21" fmla="*/ 75066 h 171450"/>
                  <a:gd name="connsiteX22" fmla="*/ 185642 w 523875"/>
                  <a:gd name="connsiteY22" fmla="*/ 70828 h 171450"/>
                  <a:gd name="connsiteX23" fmla="*/ 186471 w 523875"/>
                  <a:gd name="connsiteY23" fmla="*/ 70266 h 171450"/>
                  <a:gd name="connsiteX24" fmla="*/ 192815 w 523875"/>
                  <a:gd name="connsiteY24" fmla="*/ 65027 h 171450"/>
                  <a:gd name="connsiteX25" fmla="*/ 193167 w 523875"/>
                  <a:gd name="connsiteY25" fmla="*/ 64637 h 171450"/>
                  <a:gd name="connsiteX26" fmla="*/ 199540 w 523875"/>
                  <a:gd name="connsiteY26" fmla="*/ 57769 h 171450"/>
                  <a:gd name="connsiteX27" fmla="*/ 199558 w 523875"/>
                  <a:gd name="connsiteY27" fmla="*/ 57741 h 171450"/>
                  <a:gd name="connsiteX28" fmla="*/ 203968 w 523875"/>
                  <a:gd name="connsiteY28" fmla="*/ 51187 h 171450"/>
                  <a:gd name="connsiteX29" fmla="*/ 204016 w 523875"/>
                  <a:gd name="connsiteY29" fmla="*/ 51092 h 171450"/>
                  <a:gd name="connsiteX30" fmla="*/ 464439 w 523875"/>
                  <a:gd name="connsiteY30" fmla="*/ 51073 h 171450"/>
                  <a:gd name="connsiteX31" fmla="*/ 522856 w 523875"/>
                  <a:gd name="connsiteY31" fmla="*/ 7144 h 171450"/>
                  <a:gd name="connsiteX32" fmla="*/ 204150 w 523875"/>
                  <a:gd name="connsiteY32" fmla="*/ 7182 h 171450"/>
                  <a:gd name="connsiteX33" fmla="*/ 199673 w 523875"/>
                  <a:gd name="connsiteY33" fmla="*/ 1384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3875" h="171450">
                    <a:moveTo>
                      <a:pt x="199673" y="13840"/>
                    </a:moveTo>
                    <a:cubicBezTo>
                      <a:pt x="197825" y="16192"/>
                      <a:pt x="195672" y="18479"/>
                      <a:pt x="193300" y="20717"/>
                    </a:cubicBezTo>
                    <a:cubicBezTo>
                      <a:pt x="191243" y="22641"/>
                      <a:pt x="189052" y="24527"/>
                      <a:pt x="186604" y="26346"/>
                    </a:cubicBezTo>
                    <a:cubicBezTo>
                      <a:pt x="186347" y="26546"/>
                      <a:pt x="186024" y="26718"/>
                      <a:pt x="185747" y="26918"/>
                    </a:cubicBezTo>
                    <a:cubicBezTo>
                      <a:pt x="183299" y="28699"/>
                      <a:pt x="180718" y="30432"/>
                      <a:pt x="177879" y="32080"/>
                    </a:cubicBezTo>
                    <a:lnTo>
                      <a:pt x="50178" y="106299"/>
                    </a:lnTo>
                    <a:cubicBezTo>
                      <a:pt x="46758" y="108280"/>
                      <a:pt x="43129" y="110071"/>
                      <a:pt x="39386" y="111728"/>
                    </a:cubicBezTo>
                    <a:cubicBezTo>
                      <a:pt x="38167" y="112271"/>
                      <a:pt x="36881" y="112728"/>
                      <a:pt x="35614" y="113233"/>
                    </a:cubicBezTo>
                    <a:cubicBezTo>
                      <a:pt x="33033" y="114290"/>
                      <a:pt x="30385" y="115319"/>
                      <a:pt x="27680" y="116215"/>
                    </a:cubicBezTo>
                    <a:cubicBezTo>
                      <a:pt x="25537" y="116929"/>
                      <a:pt x="23384" y="117596"/>
                      <a:pt x="21193" y="118215"/>
                    </a:cubicBezTo>
                    <a:cubicBezTo>
                      <a:pt x="20098" y="118520"/>
                      <a:pt x="19022" y="118863"/>
                      <a:pt x="17917" y="119148"/>
                    </a:cubicBezTo>
                    <a:cubicBezTo>
                      <a:pt x="14431" y="120072"/>
                      <a:pt x="10887" y="120901"/>
                      <a:pt x="7277" y="121587"/>
                    </a:cubicBezTo>
                    <a:lnTo>
                      <a:pt x="7144" y="165506"/>
                    </a:lnTo>
                    <a:cubicBezTo>
                      <a:pt x="10754" y="164821"/>
                      <a:pt x="14297" y="163992"/>
                      <a:pt x="17793" y="163078"/>
                    </a:cubicBezTo>
                    <a:cubicBezTo>
                      <a:pt x="18898" y="162782"/>
                      <a:pt x="19974" y="162458"/>
                      <a:pt x="21070" y="162135"/>
                    </a:cubicBezTo>
                    <a:cubicBezTo>
                      <a:pt x="22670" y="161677"/>
                      <a:pt x="24327" y="161258"/>
                      <a:pt x="25898" y="160753"/>
                    </a:cubicBezTo>
                    <a:cubicBezTo>
                      <a:pt x="26470" y="160563"/>
                      <a:pt x="26994" y="160315"/>
                      <a:pt x="27556" y="160134"/>
                    </a:cubicBezTo>
                    <a:cubicBezTo>
                      <a:pt x="30271" y="159220"/>
                      <a:pt x="32900" y="158210"/>
                      <a:pt x="35490" y="157153"/>
                    </a:cubicBezTo>
                    <a:cubicBezTo>
                      <a:pt x="36748" y="156648"/>
                      <a:pt x="38034" y="156191"/>
                      <a:pt x="39262" y="155648"/>
                    </a:cubicBezTo>
                    <a:cubicBezTo>
                      <a:pt x="43006" y="153981"/>
                      <a:pt x="46616" y="152210"/>
                      <a:pt x="50035" y="150219"/>
                    </a:cubicBezTo>
                    <a:lnTo>
                      <a:pt x="177755" y="76000"/>
                    </a:lnTo>
                    <a:cubicBezTo>
                      <a:pt x="178289" y="75695"/>
                      <a:pt x="178804" y="75390"/>
                      <a:pt x="179308" y="75066"/>
                    </a:cubicBezTo>
                    <a:cubicBezTo>
                      <a:pt x="181575" y="73704"/>
                      <a:pt x="183642" y="72276"/>
                      <a:pt x="185642" y="70828"/>
                    </a:cubicBezTo>
                    <a:cubicBezTo>
                      <a:pt x="185900" y="70628"/>
                      <a:pt x="186224" y="70456"/>
                      <a:pt x="186471" y="70266"/>
                    </a:cubicBezTo>
                    <a:cubicBezTo>
                      <a:pt x="188757" y="68561"/>
                      <a:pt x="190871" y="66827"/>
                      <a:pt x="192815" y="65027"/>
                    </a:cubicBezTo>
                    <a:cubicBezTo>
                      <a:pt x="192948" y="64903"/>
                      <a:pt x="193034" y="64770"/>
                      <a:pt x="193167" y="64637"/>
                    </a:cubicBezTo>
                    <a:cubicBezTo>
                      <a:pt x="195539" y="62408"/>
                      <a:pt x="197701" y="60112"/>
                      <a:pt x="199540" y="57769"/>
                    </a:cubicBezTo>
                    <a:cubicBezTo>
                      <a:pt x="199549" y="57760"/>
                      <a:pt x="199549" y="57750"/>
                      <a:pt x="199558" y="57741"/>
                    </a:cubicBezTo>
                    <a:cubicBezTo>
                      <a:pt x="201254" y="55588"/>
                      <a:pt x="202711" y="53407"/>
                      <a:pt x="203968" y="51187"/>
                    </a:cubicBezTo>
                    <a:cubicBezTo>
                      <a:pt x="203988" y="51159"/>
                      <a:pt x="204007" y="51130"/>
                      <a:pt x="204016" y="51092"/>
                    </a:cubicBezTo>
                    <a:lnTo>
                      <a:pt x="464439" y="51073"/>
                    </a:lnTo>
                    <a:cubicBezTo>
                      <a:pt x="496634" y="51064"/>
                      <a:pt x="522761" y="31423"/>
                      <a:pt x="522856" y="7144"/>
                    </a:cubicBezTo>
                    <a:lnTo>
                      <a:pt x="204150" y="7182"/>
                    </a:lnTo>
                    <a:cubicBezTo>
                      <a:pt x="202873" y="9439"/>
                      <a:pt x="201387" y="11668"/>
                      <a:pt x="199673" y="13840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7C12FB2-4C9D-42D9-8F50-EB0D9935044A}"/>
                  </a:ext>
                </a:extLst>
              </p:cNvPr>
              <p:cNvSpPr/>
              <p:nvPr/>
            </p:nvSpPr>
            <p:spPr>
              <a:xfrm>
                <a:off x="6782944" y="2456189"/>
                <a:ext cx="495300" cy="171450"/>
              </a:xfrm>
              <a:custGeom>
                <a:avLst/>
                <a:gdLst>
                  <a:gd name="connsiteX0" fmla="*/ 468363 w 495300"/>
                  <a:gd name="connsiteY0" fmla="*/ 127530 h 171450"/>
                  <a:gd name="connsiteX1" fmla="*/ 454514 w 495300"/>
                  <a:gd name="connsiteY1" fmla="*/ 124635 h 171450"/>
                  <a:gd name="connsiteX2" fmla="*/ 451456 w 495300"/>
                  <a:gd name="connsiteY2" fmla="*/ 123892 h 171450"/>
                  <a:gd name="connsiteX3" fmla="*/ 436112 w 495300"/>
                  <a:gd name="connsiteY3" fmla="*/ 118815 h 171450"/>
                  <a:gd name="connsiteX4" fmla="*/ 435187 w 495300"/>
                  <a:gd name="connsiteY4" fmla="*/ 118415 h 171450"/>
                  <a:gd name="connsiteX5" fmla="*/ 420767 w 495300"/>
                  <a:gd name="connsiteY5" fmla="*/ 111452 h 171450"/>
                  <a:gd name="connsiteX6" fmla="*/ 352701 w 495300"/>
                  <a:gd name="connsiteY6" fmla="*/ 72161 h 171450"/>
                  <a:gd name="connsiteX7" fmla="*/ 320878 w 495300"/>
                  <a:gd name="connsiteY7" fmla="*/ 33128 h 171450"/>
                  <a:gd name="connsiteX8" fmla="*/ 7515 w 495300"/>
                  <a:gd name="connsiteY8" fmla="*/ 33157 h 171450"/>
                  <a:gd name="connsiteX9" fmla="*/ 7315 w 495300"/>
                  <a:gd name="connsiteY9" fmla="*/ 7144 h 171450"/>
                  <a:gd name="connsiteX10" fmla="*/ 7144 w 495300"/>
                  <a:gd name="connsiteY10" fmla="*/ 51073 h 171450"/>
                  <a:gd name="connsiteX11" fmla="*/ 41863 w 495300"/>
                  <a:gd name="connsiteY11" fmla="*/ 77076 h 171450"/>
                  <a:gd name="connsiteX12" fmla="*/ 320745 w 495300"/>
                  <a:gd name="connsiteY12" fmla="*/ 77048 h 171450"/>
                  <a:gd name="connsiteX13" fmla="*/ 352577 w 495300"/>
                  <a:gd name="connsiteY13" fmla="*/ 116081 h 171450"/>
                  <a:gd name="connsiteX14" fmla="*/ 420634 w 495300"/>
                  <a:gd name="connsiteY14" fmla="*/ 155372 h 171450"/>
                  <a:gd name="connsiteX15" fmla="*/ 435064 w 495300"/>
                  <a:gd name="connsiteY15" fmla="*/ 162335 h 171450"/>
                  <a:gd name="connsiteX16" fmla="*/ 435988 w 495300"/>
                  <a:gd name="connsiteY16" fmla="*/ 162735 h 171450"/>
                  <a:gd name="connsiteX17" fmla="*/ 436512 w 495300"/>
                  <a:gd name="connsiteY17" fmla="*/ 162954 h 171450"/>
                  <a:gd name="connsiteX18" fmla="*/ 449713 w 495300"/>
                  <a:gd name="connsiteY18" fmla="*/ 167402 h 171450"/>
                  <a:gd name="connsiteX19" fmla="*/ 451332 w 495300"/>
                  <a:gd name="connsiteY19" fmla="*/ 167802 h 171450"/>
                  <a:gd name="connsiteX20" fmla="*/ 454409 w 495300"/>
                  <a:gd name="connsiteY20" fmla="*/ 168554 h 171450"/>
                  <a:gd name="connsiteX21" fmla="*/ 461200 w 495300"/>
                  <a:gd name="connsiteY21" fmla="*/ 170221 h 171450"/>
                  <a:gd name="connsiteX22" fmla="*/ 468230 w 495300"/>
                  <a:gd name="connsiteY22" fmla="*/ 171450 h 171450"/>
                  <a:gd name="connsiteX23" fmla="*/ 470678 w 495300"/>
                  <a:gd name="connsiteY23" fmla="*/ 171869 h 171450"/>
                  <a:gd name="connsiteX24" fmla="*/ 472068 w 495300"/>
                  <a:gd name="connsiteY24" fmla="*/ 172107 h 171450"/>
                  <a:gd name="connsiteX25" fmla="*/ 482775 w 495300"/>
                  <a:gd name="connsiteY25" fmla="*/ 173307 h 171450"/>
                  <a:gd name="connsiteX26" fmla="*/ 488109 w 495300"/>
                  <a:gd name="connsiteY26" fmla="*/ 173669 h 171450"/>
                  <a:gd name="connsiteX27" fmla="*/ 488128 w 495300"/>
                  <a:gd name="connsiteY27" fmla="*/ 173669 h 171450"/>
                  <a:gd name="connsiteX28" fmla="*/ 488137 w 495300"/>
                  <a:gd name="connsiteY28" fmla="*/ 173669 h 171450"/>
                  <a:gd name="connsiteX29" fmla="*/ 488261 w 495300"/>
                  <a:gd name="connsiteY29" fmla="*/ 129750 h 171450"/>
                  <a:gd name="connsiteX30" fmla="*/ 470802 w 495300"/>
                  <a:gd name="connsiteY30" fmla="*/ 127949 h 171450"/>
                  <a:gd name="connsiteX31" fmla="*/ 468363 w 495300"/>
                  <a:gd name="connsiteY31" fmla="*/ 12753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95300" h="171450">
                    <a:moveTo>
                      <a:pt x="468363" y="127530"/>
                    </a:moveTo>
                    <a:cubicBezTo>
                      <a:pt x="463658" y="126759"/>
                      <a:pt x="459038" y="125778"/>
                      <a:pt x="454514" y="124635"/>
                    </a:cubicBezTo>
                    <a:cubicBezTo>
                      <a:pt x="453495" y="124377"/>
                      <a:pt x="452457" y="124158"/>
                      <a:pt x="451456" y="123892"/>
                    </a:cubicBezTo>
                    <a:cubicBezTo>
                      <a:pt x="446170" y="122444"/>
                      <a:pt x="441027" y="120767"/>
                      <a:pt x="436112" y="118815"/>
                    </a:cubicBezTo>
                    <a:cubicBezTo>
                      <a:pt x="435797" y="118691"/>
                      <a:pt x="435512" y="118548"/>
                      <a:pt x="435187" y="118415"/>
                    </a:cubicBezTo>
                    <a:cubicBezTo>
                      <a:pt x="430149" y="116357"/>
                      <a:pt x="425291" y="114052"/>
                      <a:pt x="420767" y="111452"/>
                    </a:cubicBezTo>
                    <a:lnTo>
                      <a:pt x="352701" y="72161"/>
                    </a:lnTo>
                    <a:cubicBezTo>
                      <a:pt x="333842" y="61265"/>
                      <a:pt x="323240" y="47358"/>
                      <a:pt x="320878" y="33128"/>
                    </a:cubicBezTo>
                    <a:lnTo>
                      <a:pt x="7515" y="33157"/>
                    </a:lnTo>
                    <a:lnTo>
                      <a:pt x="7315" y="7144"/>
                    </a:lnTo>
                    <a:lnTo>
                      <a:pt x="7144" y="51073"/>
                    </a:lnTo>
                    <a:cubicBezTo>
                      <a:pt x="7258" y="65456"/>
                      <a:pt x="22774" y="77076"/>
                      <a:pt x="41863" y="77076"/>
                    </a:cubicBezTo>
                    <a:lnTo>
                      <a:pt x="320745" y="77048"/>
                    </a:lnTo>
                    <a:cubicBezTo>
                      <a:pt x="323107" y="91278"/>
                      <a:pt x="333708" y="105185"/>
                      <a:pt x="352577" y="116081"/>
                    </a:cubicBezTo>
                    <a:lnTo>
                      <a:pt x="420634" y="155372"/>
                    </a:lnTo>
                    <a:cubicBezTo>
                      <a:pt x="425168" y="157982"/>
                      <a:pt x="430006" y="160277"/>
                      <a:pt x="435064" y="162335"/>
                    </a:cubicBezTo>
                    <a:cubicBezTo>
                      <a:pt x="435378" y="162468"/>
                      <a:pt x="435664" y="162611"/>
                      <a:pt x="435988" y="162735"/>
                    </a:cubicBezTo>
                    <a:cubicBezTo>
                      <a:pt x="436169" y="162801"/>
                      <a:pt x="436331" y="162897"/>
                      <a:pt x="436512" y="162954"/>
                    </a:cubicBezTo>
                    <a:cubicBezTo>
                      <a:pt x="440760" y="164630"/>
                      <a:pt x="445179" y="166116"/>
                      <a:pt x="449713" y="167402"/>
                    </a:cubicBezTo>
                    <a:cubicBezTo>
                      <a:pt x="450237" y="167564"/>
                      <a:pt x="450799" y="167659"/>
                      <a:pt x="451332" y="167802"/>
                    </a:cubicBezTo>
                    <a:cubicBezTo>
                      <a:pt x="452342" y="168078"/>
                      <a:pt x="453380" y="168307"/>
                      <a:pt x="454409" y="168554"/>
                    </a:cubicBezTo>
                    <a:cubicBezTo>
                      <a:pt x="456666" y="169135"/>
                      <a:pt x="458895" y="169745"/>
                      <a:pt x="461200" y="170221"/>
                    </a:cubicBezTo>
                    <a:cubicBezTo>
                      <a:pt x="463525" y="170698"/>
                      <a:pt x="465887" y="171059"/>
                      <a:pt x="468230" y="171450"/>
                    </a:cubicBezTo>
                    <a:cubicBezTo>
                      <a:pt x="469059" y="171583"/>
                      <a:pt x="469859" y="171745"/>
                      <a:pt x="470678" y="171869"/>
                    </a:cubicBezTo>
                    <a:cubicBezTo>
                      <a:pt x="471154" y="171945"/>
                      <a:pt x="471621" y="172050"/>
                      <a:pt x="472068" y="172107"/>
                    </a:cubicBezTo>
                    <a:cubicBezTo>
                      <a:pt x="475622" y="172622"/>
                      <a:pt x="479193" y="173012"/>
                      <a:pt x="482775" y="173307"/>
                    </a:cubicBezTo>
                    <a:cubicBezTo>
                      <a:pt x="484556" y="173460"/>
                      <a:pt x="486327" y="173574"/>
                      <a:pt x="488109" y="173669"/>
                    </a:cubicBezTo>
                    <a:lnTo>
                      <a:pt x="488128" y="173669"/>
                    </a:lnTo>
                    <a:lnTo>
                      <a:pt x="488137" y="173669"/>
                    </a:lnTo>
                    <a:lnTo>
                      <a:pt x="488261" y="129750"/>
                    </a:lnTo>
                    <a:cubicBezTo>
                      <a:pt x="482394" y="129435"/>
                      <a:pt x="476555" y="128807"/>
                      <a:pt x="470802" y="127949"/>
                    </a:cubicBezTo>
                    <a:cubicBezTo>
                      <a:pt x="469982" y="127825"/>
                      <a:pt x="469173" y="127664"/>
                      <a:pt x="468363" y="127530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F54FF8A-03F6-4A30-AACF-C1B8D4B9DFF6}"/>
                  </a:ext>
                </a:extLst>
              </p:cNvPr>
              <p:cNvSpPr/>
              <p:nvPr/>
            </p:nvSpPr>
            <p:spPr>
              <a:xfrm>
                <a:off x="6783115" y="2132872"/>
                <a:ext cx="1047750" cy="647700"/>
              </a:xfrm>
              <a:custGeom>
                <a:avLst/>
                <a:gdLst>
                  <a:gd name="connsiteX0" fmla="*/ 734901 w 1047750"/>
                  <a:gd name="connsiteY0" fmla="*/ 309629 h 647700"/>
                  <a:gd name="connsiteX1" fmla="*/ 703021 w 1047750"/>
                  <a:gd name="connsiteY1" fmla="*/ 270634 h 647700"/>
                  <a:gd name="connsiteX2" fmla="*/ 634955 w 1047750"/>
                  <a:gd name="connsiteY2" fmla="*/ 231343 h 647700"/>
                  <a:gd name="connsiteX3" fmla="*/ 567528 w 1047750"/>
                  <a:gd name="connsiteY3" fmla="*/ 212998 h 647700"/>
                  <a:gd name="connsiteX4" fmla="*/ 566928 w 1047750"/>
                  <a:gd name="connsiteY4" fmla="*/ 7144 h 647700"/>
                  <a:gd name="connsiteX5" fmla="*/ 522446 w 1047750"/>
                  <a:gd name="connsiteY5" fmla="*/ 7915 h 647700"/>
                  <a:gd name="connsiteX6" fmla="*/ 522055 w 1047750"/>
                  <a:gd name="connsiteY6" fmla="*/ 7915 h 647700"/>
                  <a:gd name="connsiteX7" fmla="*/ 522627 w 1047750"/>
                  <a:gd name="connsiteY7" fmla="*/ 216865 h 647700"/>
                  <a:gd name="connsiteX8" fmla="*/ 479793 w 1047750"/>
                  <a:gd name="connsiteY8" fmla="*/ 231781 h 647700"/>
                  <a:gd name="connsiteX9" fmla="*/ 352073 w 1047750"/>
                  <a:gd name="connsiteY9" fmla="*/ 305267 h 647700"/>
                  <a:gd name="connsiteX10" fmla="*/ 325755 w 1047750"/>
                  <a:gd name="connsiteY10" fmla="*/ 329394 h 647700"/>
                  <a:gd name="connsiteX11" fmla="*/ 7144 w 1047750"/>
                  <a:gd name="connsiteY11" fmla="*/ 329394 h 647700"/>
                  <a:gd name="connsiteX12" fmla="*/ 7344 w 1047750"/>
                  <a:gd name="connsiteY12" fmla="*/ 355940 h 647700"/>
                  <a:gd name="connsiteX13" fmla="*/ 320707 w 1047750"/>
                  <a:gd name="connsiteY13" fmla="*/ 356168 h 647700"/>
                  <a:gd name="connsiteX14" fmla="*/ 352530 w 1047750"/>
                  <a:gd name="connsiteY14" fmla="*/ 395326 h 647700"/>
                  <a:gd name="connsiteX15" fmla="*/ 420595 w 1047750"/>
                  <a:gd name="connsiteY15" fmla="*/ 434692 h 647700"/>
                  <a:gd name="connsiteX16" fmla="*/ 488080 w 1047750"/>
                  <a:gd name="connsiteY16" fmla="*/ 453038 h 647700"/>
                  <a:gd name="connsiteX17" fmla="*/ 488680 w 1047750"/>
                  <a:gd name="connsiteY17" fmla="*/ 642290 h 647700"/>
                  <a:gd name="connsiteX18" fmla="*/ 533533 w 1047750"/>
                  <a:gd name="connsiteY18" fmla="*/ 642261 h 647700"/>
                  <a:gd name="connsiteX19" fmla="*/ 532924 w 1047750"/>
                  <a:gd name="connsiteY19" fmla="*/ 450047 h 647700"/>
                  <a:gd name="connsiteX20" fmla="*/ 575815 w 1047750"/>
                  <a:gd name="connsiteY20" fmla="*/ 434759 h 647700"/>
                  <a:gd name="connsiteX21" fmla="*/ 703536 w 1047750"/>
                  <a:gd name="connsiteY21" fmla="*/ 360540 h 647700"/>
                  <a:gd name="connsiteX22" fmla="*/ 729786 w 1047750"/>
                  <a:gd name="connsiteY22" fmla="*/ 335651 h 647700"/>
                  <a:gd name="connsiteX23" fmla="*/ 1048502 w 1047750"/>
                  <a:gd name="connsiteY23" fmla="*/ 335604 h 647700"/>
                  <a:gd name="connsiteX24" fmla="*/ 1048302 w 1047750"/>
                  <a:gd name="connsiteY24" fmla="*/ 309658 h 647700"/>
                  <a:gd name="connsiteX25" fmla="*/ 734901 w 1047750"/>
                  <a:gd name="connsiteY25" fmla="*/ 309629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750" h="647700">
                    <a:moveTo>
                      <a:pt x="734901" y="309629"/>
                    </a:moveTo>
                    <a:cubicBezTo>
                      <a:pt x="732539" y="295399"/>
                      <a:pt x="721890" y="281530"/>
                      <a:pt x="703021" y="270634"/>
                    </a:cubicBezTo>
                    <a:lnTo>
                      <a:pt x="634955" y="231343"/>
                    </a:lnTo>
                    <a:cubicBezTo>
                      <a:pt x="616096" y="220447"/>
                      <a:pt x="592112" y="214322"/>
                      <a:pt x="567528" y="212998"/>
                    </a:cubicBezTo>
                    <a:lnTo>
                      <a:pt x="566928" y="7144"/>
                    </a:lnTo>
                    <a:lnTo>
                      <a:pt x="522446" y="7915"/>
                    </a:lnTo>
                    <a:lnTo>
                      <a:pt x="522055" y="7915"/>
                    </a:lnTo>
                    <a:lnTo>
                      <a:pt x="522627" y="216865"/>
                    </a:lnTo>
                    <a:cubicBezTo>
                      <a:pt x="506987" y="219847"/>
                      <a:pt x="492261" y="224533"/>
                      <a:pt x="479793" y="231781"/>
                    </a:cubicBezTo>
                    <a:lnTo>
                      <a:pt x="352073" y="305267"/>
                    </a:lnTo>
                    <a:cubicBezTo>
                      <a:pt x="339652" y="312487"/>
                      <a:pt x="330908" y="323326"/>
                      <a:pt x="325755" y="329394"/>
                    </a:cubicBezTo>
                    <a:lnTo>
                      <a:pt x="7144" y="329394"/>
                    </a:lnTo>
                    <a:lnTo>
                      <a:pt x="7344" y="355940"/>
                    </a:lnTo>
                    <a:lnTo>
                      <a:pt x="320707" y="356168"/>
                    </a:lnTo>
                    <a:cubicBezTo>
                      <a:pt x="323069" y="370399"/>
                      <a:pt x="333670" y="384448"/>
                      <a:pt x="352530" y="395326"/>
                    </a:cubicBezTo>
                    <a:lnTo>
                      <a:pt x="420595" y="434692"/>
                    </a:lnTo>
                    <a:cubicBezTo>
                      <a:pt x="439455" y="445589"/>
                      <a:pt x="463496" y="451704"/>
                      <a:pt x="488080" y="453038"/>
                    </a:cubicBezTo>
                    <a:lnTo>
                      <a:pt x="488680" y="642290"/>
                    </a:lnTo>
                    <a:lnTo>
                      <a:pt x="533533" y="642261"/>
                    </a:lnTo>
                    <a:lnTo>
                      <a:pt x="532924" y="450047"/>
                    </a:lnTo>
                    <a:cubicBezTo>
                      <a:pt x="548621" y="447037"/>
                      <a:pt x="563403" y="441970"/>
                      <a:pt x="575815" y="434759"/>
                    </a:cubicBezTo>
                    <a:lnTo>
                      <a:pt x="703536" y="360540"/>
                    </a:lnTo>
                    <a:cubicBezTo>
                      <a:pt x="716013" y="353282"/>
                      <a:pt x="724700" y="344719"/>
                      <a:pt x="729786" y="335651"/>
                    </a:cubicBezTo>
                    <a:lnTo>
                      <a:pt x="1048502" y="335604"/>
                    </a:lnTo>
                    <a:lnTo>
                      <a:pt x="1048302" y="309658"/>
                    </a:lnTo>
                    <a:lnTo>
                      <a:pt x="734901" y="309629"/>
                    </a:lnTo>
                    <a:close/>
                  </a:path>
                </a:pathLst>
              </a:custGeom>
              <a:solidFill>
                <a:srgbClr val="FFDB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B6E67AE-7BBE-4911-80F6-E15586CA68ED}"/>
                  </a:ext>
                </a:extLst>
              </p:cNvPr>
              <p:cNvSpPr/>
              <p:nvPr/>
            </p:nvSpPr>
            <p:spPr>
              <a:xfrm>
                <a:off x="7188539" y="2392505"/>
                <a:ext cx="238125" cy="142875"/>
              </a:xfrm>
              <a:custGeom>
                <a:avLst/>
                <a:gdLst>
                  <a:gd name="connsiteX0" fmla="*/ 223197 w 238125"/>
                  <a:gd name="connsiteY0" fmla="*/ 31223 h 142875"/>
                  <a:gd name="connsiteX1" fmla="*/ 202194 w 238125"/>
                  <a:gd name="connsiteY1" fmla="*/ 19098 h 142875"/>
                  <a:gd name="connsiteX2" fmla="*/ 159170 w 238125"/>
                  <a:gd name="connsiteY2" fmla="*/ 8010 h 142875"/>
                  <a:gd name="connsiteX3" fmla="*/ 143273 w 238125"/>
                  <a:gd name="connsiteY3" fmla="*/ 7144 h 142875"/>
                  <a:gd name="connsiteX4" fmla="*/ 127452 w 238125"/>
                  <a:gd name="connsiteY4" fmla="*/ 10163 h 142875"/>
                  <a:gd name="connsiteX5" fmla="*/ 101858 w 238125"/>
                  <a:gd name="connsiteY5" fmla="*/ 19050 h 142875"/>
                  <a:gd name="connsiteX6" fmla="*/ 21486 w 238125"/>
                  <a:gd name="connsiteY6" fmla="*/ 65751 h 142875"/>
                  <a:gd name="connsiteX7" fmla="*/ 21562 w 238125"/>
                  <a:gd name="connsiteY7" fmla="*/ 115643 h 142875"/>
                  <a:gd name="connsiteX8" fmla="*/ 42518 w 238125"/>
                  <a:gd name="connsiteY8" fmla="*/ 127749 h 142875"/>
                  <a:gd name="connsiteX9" fmla="*/ 85580 w 238125"/>
                  <a:gd name="connsiteY9" fmla="*/ 138808 h 142875"/>
                  <a:gd name="connsiteX10" fmla="*/ 101658 w 238125"/>
                  <a:gd name="connsiteY10" fmla="*/ 139675 h 142875"/>
                  <a:gd name="connsiteX11" fmla="*/ 117174 w 238125"/>
                  <a:gd name="connsiteY11" fmla="*/ 136693 h 142875"/>
                  <a:gd name="connsiteX12" fmla="*/ 142892 w 238125"/>
                  <a:gd name="connsiteY12" fmla="*/ 127835 h 142875"/>
                  <a:gd name="connsiteX13" fmla="*/ 223264 w 238125"/>
                  <a:gd name="connsiteY13" fmla="*/ 81124 h 142875"/>
                  <a:gd name="connsiteX14" fmla="*/ 223197 w 238125"/>
                  <a:gd name="connsiteY14" fmla="*/ 3122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8125" h="142875">
                    <a:moveTo>
                      <a:pt x="223197" y="31223"/>
                    </a:moveTo>
                    <a:lnTo>
                      <a:pt x="202194" y="19098"/>
                    </a:lnTo>
                    <a:cubicBezTo>
                      <a:pt x="191536" y="12944"/>
                      <a:pt x="175848" y="8915"/>
                      <a:pt x="159170" y="8010"/>
                    </a:cubicBezTo>
                    <a:lnTo>
                      <a:pt x="143273" y="7144"/>
                    </a:lnTo>
                    <a:lnTo>
                      <a:pt x="127452" y="10163"/>
                    </a:lnTo>
                    <a:cubicBezTo>
                      <a:pt x="117422" y="12068"/>
                      <a:pt x="108592" y="15145"/>
                      <a:pt x="101858" y="19050"/>
                    </a:cubicBezTo>
                    <a:lnTo>
                      <a:pt x="21486" y="65751"/>
                    </a:lnTo>
                    <a:cubicBezTo>
                      <a:pt x="2331" y="76886"/>
                      <a:pt x="2369" y="104575"/>
                      <a:pt x="21562" y="115643"/>
                    </a:cubicBezTo>
                    <a:lnTo>
                      <a:pt x="42518" y="127749"/>
                    </a:lnTo>
                    <a:cubicBezTo>
                      <a:pt x="53119" y="133874"/>
                      <a:pt x="68825" y="137893"/>
                      <a:pt x="85580" y="138808"/>
                    </a:cubicBezTo>
                    <a:lnTo>
                      <a:pt x="101658" y="139675"/>
                    </a:lnTo>
                    <a:lnTo>
                      <a:pt x="117174" y="136693"/>
                    </a:lnTo>
                    <a:cubicBezTo>
                      <a:pt x="127385" y="134741"/>
                      <a:pt x="136282" y="131674"/>
                      <a:pt x="142892" y="127835"/>
                    </a:cubicBezTo>
                    <a:lnTo>
                      <a:pt x="223264" y="81124"/>
                    </a:lnTo>
                    <a:cubicBezTo>
                      <a:pt x="242428" y="69980"/>
                      <a:pt x="242380" y="42300"/>
                      <a:pt x="223197" y="31223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0AFE892-0574-4B5A-A142-CDD9FA4A00C8}"/>
                  </a:ext>
                </a:extLst>
              </p:cNvPr>
              <p:cNvSpPr/>
              <p:nvPr/>
            </p:nvSpPr>
            <p:spPr>
              <a:xfrm>
                <a:off x="7093130" y="2658947"/>
                <a:ext cx="409575" cy="266700"/>
              </a:xfrm>
              <a:custGeom>
                <a:avLst/>
                <a:gdLst>
                  <a:gd name="connsiteX0" fmla="*/ 219765 w 409575"/>
                  <a:gd name="connsiteY0" fmla="*/ 7144 h 266700"/>
                  <a:gd name="connsiteX1" fmla="*/ 7291 w 409575"/>
                  <a:gd name="connsiteY1" fmla="*/ 125178 h 266700"/>
                  <a:gd name="connsiteX2" fmla="*/ 7282 w 409575"/>
                  <a:gd name="connsiteY2" fmla="*/ 139465 h 266700"/>
                  <a:gd name="connsiteX3" fmla="*/ 192457 w 409575"/>
                  <a:gd name="connsiteY3" fmla="*/ 263214 h 266700"/>
                  <a:gd name="connsiteX4" fmla="*/ 404941 w 409575"/>
                  <a:gd name="connsiteY4" fmla="*/ 127092 h 266700"/>
                  <a:gd name="connsiteX5" fmla="*/ 404845 w 409575"/>
                  <a:gd name="connsiteY5" fmla="*/ 101956 h 266700"/>
                  <a:gd name="connsiteX6" fmla="*/ 219765 w 409575"/>
                  <a:gd name="connsiteY6" fmla="*/ 7144 h 266700"/>
                  <a:gd name="connsiteX7" fmla="*/ 192457 w 409575"/>
                  <a:gd name="connsiteY7" fmla="*/ 238887 h 266700"/>
                  <a:gd name="connsiteX8" fmla="*/ 47525 w 409575"/>
                  <a:gd name="connsiteY8" fmla="*/ 185566 h 266700"/>
                  <a:gd name="connsiteX9" fmla="*/ 32809 w 409575"/>
                  <a:gd name="connsiteY9" fmla="*/ 131950 h 266700"/>
                  <a:gd name="connsiteX10" fmla="*/ 219756 w 409575"/>
                  <a:gd name="connsiteY10" fmla="*/ 31452 h 266700"/>
                  <a:gd name="connsiteX11" fmla="*/ 358735 w 409575"/>
                  <a:gd name="connsiteY11" fmla="*/ 78562 h 266700"/>
                  <a:gd name="connsiteX12" fmla="*/ 380623 w 409575"/>
                  <a:gd name="connsiteY12" fmla="*/ 126835 h 266700"/>
                  <a:gd name="connsiteX13" fmla="*/ 192457 w 409575"/>
                  <a:gd name="connsiteY13" fmla="*/ 23888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75" h="266700">
                    <a:moveTo>
                      <a:pt x="219765" y="7144"/>
                    </a:moveTo>
                    <a:cubicBezTo>
                      <a:pt x="34875" y="7144"/>
                      <a:pt x="7291" y="125178"/>
                      <a:pt x="7291" y="125178"/>
                    </a:cubicBezTo>
                    <a:lnTo>
                      <a:pt x="7282" y="139465"/>
                    </a:lnTo>
                    <a:cubicBezTo>
                      <a:pt x="3386" y="207045"/>
                      <a:pt x="82453" y="263214"/>
                      <a:pt x="192457" y="263214"/>
                    </a:cubicBezTo>
                    <a:cubicBezTo>
                      <a:pt x="309186" y="263214"/>
                      <a:pt x="404331" y="200044"/>
                      <a:pt x="404941" y="127092"/>
                    </a:cubicBezTo>
                    <a:cubicBezTo>
                      <a:pt x="404960" y="125568"/>
                      <a:pt x="404845" y="101956"/>
                      <a:pt x="404845" y="101956"/>
                    </a:cubicBezTo>
                    <a:cubicBezTo>
                      <a:pt x="404845" y="101956"/>
                      <a:pt x="359992" y="7144"/>
                      <a:pt x="219765" y="7144"/>
                    </a:cubicBezTo>
                    <a:close/>
                    <a:moveTo>
                      <a:pt x="192457" y="238887"/>
                    </a:moveTo>
                    <a:cubicBezTo>
                      <a:pt x="129906" y="238887"/>
                      <a:pt x="74337" y="218456"/>
                      <a:pt x="47525" y="185566"/>
                    </a:cubicBezTo>
                    <a:cubicBezTo>
                      <a:pt x="33895" y="168916"/>
                      <a:pt x="28979" y="150847"/>
                      <a:pt x="32809" y="131950"/>
                    </a:cubicBezTo>
                    <a:cubicBezTo>
                      <a:pt x="44172" y="76505"/>
                      <a:pt x="128011" y="31452"/>
                      <a:pt x="219756" y="31452"/>
                    </a:cubicBezTo>
                    <a:cubicBezTo>
                      <a:pt x="277448" y="31452"/>
                      <a:pt x="329436" y="49082"/>
                      <a:pt x="358735" y="78562"/>
                    </a:cubicBezTo>
                    <a:cubicBezTo>
                      <a:pt x="373384" y="93402"/>
                      <a:pt x="380747" y="109633"/>
                      <a:pt x="380623" y="126835"/>
                    </a:cubicBezTo>
                    <a:cubicBezTo>
                      <a:pt x="380147" y="186547"/>
                      <a:pt x="292231" y="238887"/>
                      <a:pt x="192457" y="238887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2D1B9D-ABBA-4E54-96DA-E84C1060FC3A}"/>
                  </a:ext>
                </a:extLst>
              </p:cNvPr>
              <p:cNvSpPr/>
              <p:nvPr/>
            </p:nvSpPr>
            <p:spPr>
              <a:xfrm>
                <a:off x="7335937" y="2775181"/>
                <a:ext cx="9525" cy="9525"/>
              </a:xfrm>
              <a:custGeom>
                <a:avLst/>
                <a:gdLst>
                  <a:gd name="connsiteX0" fmla="*/ 7163 w 9525"/>
                  <a:gd name="connsiteY0" fmla="*/ 7239 h 9525"/>
                  <a:gd name="connsiteX1" fmla="*/ 7163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63" y="7239"/>
                    </a:moveTo>
                    <a:lnTo>
                      <a:pt x="7163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161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D935688-8BEF-49D3-8FDF-6C49A6C34AA3}"/>
                  </a:ext>
                </a:extLst>
              </p:cNvPr>
              <p:cNvSpPr/>
              <p:nvPr/>
            </p:nvSpPr>
            <p:spPr>
              <a:xfrm>
                <a:off x="7250612" y="2778181"/>
                <a:ext cx="95250" cy="76200"/>
              </a:xfrm>
              <a:custGeom>
                <a:avLst/>
                <a:gdLst>
                  <a:gd name="connsiteX0" fmla="*/ 90354 w 95250"/>
                  <a:gd name="connsiteY0" fmla="*/ 7144 h 76200"/>
                  <a:gd name="connsiteX1" fmla="*/ 45939 w 95250"/>
                  <a:gd name="connsiteY1" fmla="*/ 34595 h 76200"/>
                  <a:gd name="connsiteX2" fmla="*/ 7144 w 95250"/>
                  <a:gd name="connsiteY2" fmla="*/ 9906 h 76200"/>
                  <a:gd name="connsiteX3" fmla="*/ 7211 w 95250"/>
                  <a:gd name="connsiteY3" fmla="*/ 47873 h 76200"/>
                  <a:gd name="connsiteX4" fmla="*/ 46063 w 95250"/>
                  <a:gd name="connsiteY4" fmla="*/ 73085 h 76200"/>
                  <a:gd name="connsiteX5" fmla="*/ 90707 w 95250"/>
                  <a:gd name="connsiteY5" fmla="*/ 45634 h 76200"/>
                  <a:gd name="connsiteX6" fmla="*/ 90354 w 95250"/>
                  <a:gd name="connsiteY6" fmla="*/ 7144 h 76200"/>
                  <a:gd name="connsiteX7" fmla="*/ 90354 w 95250"/>
                  <a:gd name="connsiteY7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76200">
                    <a:moveTo>
                      <a:pt x="90354" y="7144"/>
                    </a:moveTo>
                    <a:cubicBezTo>
                      <a:pt x="90354" y="22212"/>
                      <a:pt x="69361" y="34595"/>
                      <a:pt x="45939" y="34595"/>
                    </a:cubicBezTo>
                    <a:cubicBezTo>
                      <a:pt x="23984" y="34595"/>
                      <a:pt x="7534" y="23689"/>
                      <a:pt x="7144" y="9906"/>
                    </a:cubicBezTo>
                    <a:lnTo>
                      <a:pt x="7211" y="47873"/>
                    </a:lnTo>
                    <a:cubicBezTo>
                      <a:pt x="7172" y="61913"/>
                      <a:pt x="23822" y="73085"/>
                      <a:pt x="46063" y="73085"/>
                    </a:cubicBezTo>
                    <a:cubicBezTo>
                      <a:pt x="69485" y="73085"/>
                      <a:pt x="89411" y="60703"/>
                      <a:pt x="90707" y="45634"/>
                    </a:cubicBezTo>
                    <a:cubicBezTo>
                      <a:pt x="90773" y="44806"/>
                      <a:pt x="90354" y="7144"/>
                      <a:pt x="90354" y="7144"/>
                    </a:cubicBezTo>
                    <a:lnTo>
                      <a:pt x="90354" y="7144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493D626-C6F6-43B4-A7DF-242854EBFBC2}"/>
                  </a:ext>
                </a:extLst>
              </p:cNvPr>
              <p:cNvSpPr/>
              <p:nvPr/>
            </p:nvSpPr>
            <p:spPr>
              <a:xfrm>
                <a:off x="7250732" y="2751464"/>
                <a:ext cx="95250" cy="66675"/>
              </a:xfrm>
              <a:custGeom>
                <a:avLst/>
                <a:gdLst>
                  <a:gd name="connsiteX0" fmla="*/ 51963 w 95250"/>
                  <a:gd name="connsiteY0" fmla="*/ 7144 h 66675"/>
                  <a:gd name="connsiteX1" fmla="*/ 7291 w 95250"/>
                  <a:gd name="connsiteY1" fmla="*/ 33861 h 66675"/>
                  <a:gd name="connsiteX2" fmla="*/ 46162 w 95250"/>
                  <a:gd name="connsiteY2" fmla="*/ 61312 h 66675"/>
                  <a:gd name="connsiteX3" fmla="*/ 90911 w 95250"/>
                  <a:gd name="connsiteY3" fmla="*/ 33861 h 66675"/>
                  <a:gd name="connsiteX4" fmla="*/ 51963 w 95250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66675">
                    <a:moveTo>
                      <a:pt x="51963" y="7144"/>
                    </a:moveTo>
                    <a:cubicBezTo>
                      <a:pt x="29170" y="7144"/>
                      <a:pt x="9186" y="19012"/>
                      <a:pt x="7291" y="33861"/>
                    </a:cubicBezTo>
                    <a:cubicBezTo>
                      <a:pt x="5357" y="48930"/>
                      <a:pt x="22740" y="61312"/>
                      <a:pt x="46162" y="61312"/>
                    </a:cubicBezTo>
                    <a:cubicBezTo>
                      <a:pt x="69575" y="61312"/>
                      <a:pt x="89625" y="48930"/>
                      <a:pt x="90911" y="33861"/>
                    </a:cubicBezTo>
                    <a:cubicBezTo>
                      <a:pt x="92206" y="19012"/>
                      <a:pt x="74746" y="7144"/>
                      <a:pt x="51963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A25FCCE-D9CC-4089-B89E-D6961BC5AA6E}"/>
                  </a:ext>
                </a:extLst>
              </p:cNvPr>
              <p:cNvSpPr/>
              <p:nvPr/>
            </p:nvSpPr>
            <p:spPr>
              <a:xfrm>
                <a:off x="7271185" y="2746937"/>
                <a:ext cx="57150" cy="47625"/>
              </a:xfrm>
              <a:custGeom>
                <a:avLst/>
                <a:gdLst>
                  <a:gd name="connsiteX0" fmla="*/ 44654 w 57150"/>
                  <a:gd name="connsiteY0" fmla="*/ 11109 h 47625"/>
                  <a:gd name="connsiteX1" fmla="*/ 14497 w 57150"/>
                  <a:gd name="connsiteY1" fmla="*/ 11109 h 47625"/>
                  <a:gd name="connsiteX2" fmla="*/ 7144 w 57150"/>
                  <a:gd name="connsiteY2" fmla="*/ 21738 h 47625"/>
                  <a:gd name="connsiteX3" fmla="*/ 7154 w 57150"/>
                  <a:gd name="connsiteY3" fmla="*/ 34540 h 47625"/>
                  <a:gd name="connsiteX4" fmla="*/ 12430 w 57150"/>
                  <a:gd name="connsiteY4" fmla="*/ 43132 h 47625"/>
                  <a:gd name="connsiteX5" fmla="*/ 42872 w 57150"/>
                  <a:gd name="connsiteY5" fmla="*/ 43132 h 47625"/>
                  <a:gd name="connsiteX6" fmla="*/ 50083 w 57150"/>
                  <a:gd name="connsiteY6" fmla="*/ 32454 h 47625"/>
                  <a:gd name="connsiteX7" fmla="*/ 50083 w 57150"/>
                  <a:gd name="connsiteY7" fmla="*/ 19805 h 47625"/>
                  <a:gd name="connsiteX8" fmla="*/ 44654 w 57150"/>
                  <a:gd name="connsiteY8" fmla="*/ 1110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44654" y="11109"/>
                    </a:moveTo>
                    <a:cubicBezTo>
                      <a:pt x="36843" y="5822"/>
                      <a:pt x="23384" y="5822"/>
                      <a:pt x="14497" y="11109"/>
                    </a:cubicBezTo>
                    <a:cubicBezTo>
                      <a:pt x="9620" y="14023"/>
                      <a:pt x="7125" y="17919"/>
                      <a:pt x="7144" y="21738"/>
                    </a:cubicBezTo>
                    <a:lnTo>
                      <a:pt x="7154" y="34540"/>
                    </a:lnTo>
                    <a:cubicBezTo>
                      <a:pt x="7201" y="37664"/>
                      <a:pt x="8944" y="40722"/>
                      <a:pt x="12430" y="43132"/>
                    </a:cubicBezTo>
                    <a:cubicBezTo>
                      <a:pt x="20279" y="48532"/>
                      <a:pt x="33947" y="48532"/>
                      <a:pt x="42872" y="43132"/>
                    </a:cubicBezTo>
                    <a:cubicBezTo>
                      <a:pt x="47720" y="40188"/>
                      <a:pt x="50149" y="36264"/>
                      <a:pt x="50083" y="32454"/>
                    </a:cubicBezTo>
                    <a:lnTo>
                      <a:pt x="50083" y="19805"/>
                    </a:lnTo>
                    <a:cubicBezTo>
                      <a:pt x="50016" y="16633"/>
                      <a:pt x="48226" y="13528"/>
                      <a:pt x="44654" y="11109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EE62DE9-E803-49C6-8B03-E2DEF716BECF}"/>
                  </a:ext>
                </a:extLst>
              </p:cNvPr>
              <p:cNvSpPr/>
              <p:nvPr/>
            </p:nvSpPr>
            <p:spPr>
              <a:xfrm>
                <a:off x="7145243" y="2695903"/>
                <a:ext cx="285750" cy="161925"/>
              </a:xfrm>
              <a:custGeom>
                <a:avLst/>
                <a:gdLst>
                  <a:gd name="connsiteX0" fmla="*/ 267561 w 285750"/>
                  <a:gd name="connsiteY0" fmla="*/ 8336 h 161925"/>
                  <a:gd name="connsiteX1" fmla="*/ 267513 w 285750"/>
                  <a:gd name="connsiteY1" fmla="*/ 8307 h 161925"/>
                  <a:gd name="connsiteX2" fmla="*/ 258226 w 285750"/>
                  <a:gd name="connsiteY2" fmla="*/ 8345 h 161925"/>
                  <a:gd name="connsiteX3" fmla="*/ 145688 w 285750"/>
                  <a:gd name="connsiteY3" fmla="*/ 75773 h 161925"/>
                  <a:gd name="connsiteX4" fmla="*/ 129772 w 285750"/>
                  <a:gd name="connsiteY4" fmla="*/ 85307 h 161925"/>
                  <a:gd name="connsiteX5" fmla="*/ 121456 w 285750"/>
                  <a:gd name="connsiteY5" fmla="*/ 86022 h 161925"/>
                  <a:gd name="connsiteX6" fmla="*/ 108198 w 285750"/>
                  <a:gd name="connsiteY6" fmla="*/ 81021 h 161925"/>
                  <a:gd name="connsiteX7" fmla="*/ 99882 w 285750"/>
                  <a:gd name="connsiteY7" fmla="*/ 81735 h 161925"/>
                  <a:gd name="connsiteX8" fmla="*/ 7794 w 285750"/>
                  <a:gd name="connsiteY8" fmla="*/ 132866 h 161925"/>
                  <a:gd name="connsiteX9" fmla="*/ 8680 w 285750"/>
                  <a:gd name="connsiteY9" fmla="*/ 140676 h 161925"/>
                  <a:gd name="connsiteX10" fmla="*/ 24244 w 285750"/>
                  <a:gd name="connsiteY10" fmla="*/ 154506 h 161925"/>
                  <a:gd name="connsiteX11" fmla="*/ 24282 w 285750"/>
                  <a:gd name="connsiteY11" fmla="*/ 154535 h 161925"/>
                  <a:gd name="connsiteX12" fmla="*/ 34274 w 285750"/>
                  <a:gd name="connsiteY12" fmla="*/ 154487 h 161925"/>
                  <a:gd name="connsiteX13" fmla="*/ 154717 w 285750"/>
                  <a:gd name="connsiteY13" fmla="*/ 81926 h 161925"/>
                  <a:gd name="connsiteX14" fmla="*/ 170482 w 285750"/>
                  <a:gd name="connsiteY14" fmla="*/ 72430 h 161925"/>
                  <a:gd name="connsiteX15" fmla="*/ 178730 w 285750"/>
                  <a:gd name="connsiteY15" fmla="*/ 71715 h 161925"/>
                  <a:gd name="connsiteX16" fmla="*/ 192094 w 285750"/>
                  <a:gd name="connsiteY16" fmla="*/ 76678 h 161925"/>
                  <a:gd name="connsiteX17" fmla="*/ 200352 w 285750"/>
                  <a:gd name="connsiteY17" fmla="*/ 75963 h 161925"/>
                  <a:gd name="connsiteX18" fmla="*/ 282753 w 285750"/>
                  <a:gd name="connsiteY18" fmla="*/ 25795 h 161925"/>
                  <a:gd name="connsiteX19" fmla="*/ 284839 w 285750"/>
                  <a:gd name="connsiteY19" fmla="*/ 17404 h 161925"/>
                  <a:gd name="connsiteX20" fmla="*/ 267561 w 285750"/>
                  <a:gd name="connsiteY20" fmla="*/ 8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161925">
                    <a:moveTo>
                      <a:pt x="267561" y="8336"/>
                    </a:moveTo>
                    <a:cubicBezTo>
                      <a:pt x="267541" y="8326"/>
                      <a:pt x="267522" y="8317"/>
                      <a:pt x="267513" y="8307"/>
                    </a:cubicBezTo>
                    <a:cubicBezTo>
                      <a:pt x="265027" y="6726"/>
                      <a:pt x="260855" y="6774"/>
                      <a:pt x="258226" y="8345"/>
                    </a:cubicBezTo>
                    <a:lnTo>
                      <a:pt x="145688" y="75773"/>
                    </a:lnTo>
                    <a:lnTo>
                      <a:pt x="129772" y="85307"/>
                    </a:lnTo>
                    <a:cubicBezTo>
                      <a:pt x="127448" y="86698"/>
                      <a:pt x="124028" y="86993"/>
                      <a:pt x="121456" y="86022"/>
                    </a:cubicBezTo>
                    <a:lnTo>
                      <a:pt x="108198" y="81021"/>
                    </a:lnTo>
                    <a:cubicBezTo>
                      <a:pt x="105626" y="80050"/>
                      <a:pt x="102235" y="80354"/>
                      <a:pt x="99882" y="81735"/>
                    </a:cubicBezTo>
                    <a:lnTo>
                      <a:pt x="7794" y="132866"/>
                    </a:lnTo>
                    <a:cubicBezTo>
                      <a:pt x="7794" y="132866"/>
                      <a:pt x="5852" y="137628"/>
                      <a:pt x="8680" y="140676"/>
                    </a:cubicBezTo>
                    <a:cubicBezTo>
                      <a:pt x="13138" y="145505"/>
                      <a:pt x="18320" y="150134"/>
                      <a:pt x="24244" y="154506"/>
                    </a:cubicBezTo>
                    <a:cubicBezTo>
                      <a:pt x="24263" y="154516"/>
                      <a:pt x="24273" y="154525"/>
                      <a:pt x="24282" y="154535"/>
                    </a:cubicBezTo>
                    <a:cubicBezTo>
                      <a:pt x="26759" y="156354"/>
                      <a:pt x="31245" y="156316"/>
                      <a:pt x="34274" y="154487"/>
                    </a:cubicBezTo>
                    <a:lnTo>
                      <a:pt x="154717" y="81926"/>
                    </a:lnTo>
                    <a:lnTo>
                      <a:pt x="170482" y="72430"/>
                    </a:lnTo>
                    <a:cubicBezTo>
                      <a:pt x="172777" y="71039"/>
                      <a:pt x="176149" y="70753"/>
                      <a:pt x="178730" y="71715"/>
                    </a:cubicBezTo>
                    <a:lnTo>
                      <a:pt x="192094" y="76678"/>
                    </a:lnTo>
                    <a:cubicBezTo>
                      <a:pt x="194685" y="77649"/>
                      <a:pt x="198066" y="77354"/>
                      <a:pt x="200352" y="75963"/>
                    </a:cubicBezTo>
                    <a:lnTo>
                      <a:pt x="282753" y="25795"/>
                    </a:lnTo>
                    <a:cubicBezTo>
                      <a:pt x="286296" y="23376"/>
                      <a:pt x="284839" y="17404"/>
                      <a:pt x="284839" y="17404"/>
                    </a:cubicBezTo>
                    <a:cubicBezTo>
                      <a:pt x="284839" y="17404"/>
                      <a:pt x="273561" y="12155"/>
                      <a:pt x="267561" y="8336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F0A17FC-0222-4326-A2E5-FBF199CA7BD3}"/>
                  </a:ext>
                </a:extLst>
              </p:cNvPr>
              <p:cNvSpPr/>
              <p:nvPr/>
            </p:nvSpPr>
            <p:spPr>
              <a:xfrm>
                <a:off x="7145894" y="2690218"/>
                <a:ext cx="285750" cy="161925"/>
              </a:xfrm>
              <a:custGeom>
                <a:avLst/>
                <a:gdLst>
                  <a:gd name="connsiteX0" fmla="*/ 266910 w 285750"/>
                  <a:gd name="connsiteY0" fmla="*/ 8325 h 161925"/>
                  <a:gd name="connsiteX1" fmla="*/ 266862 w 285750"/>
                  <a:gd name="connsiteY1" fmla="*/ 8306 h 161925"/>
                  <a:gd name="connsiteX2" fmla="*/ 262337 w 285750"/>
                  <a:gd name="connsiteY2" fmla="*/ 7144 h 161925"/>
                  <a:gd name="connsiteX3" fmla="*/ 262337 w 285750"/>
                  <a:gd name="connsiteY3" fmla="*/ 7144 h 161925"/>
                  <a:gd name="connsiteX4" fmla="*/ 257566 w 285750"/>
                  <a:gd name="connsiteY4" fmla="*/ 8344 h 161925"/>
                  <a:gd name="connsiteX5" fmla="*/ 145037 w 285750"/>
                  <a:gd name="connsiteY5" fmla="*/ 75762 h 161925"/>
                  <a:gd name="connsiteX6" fmla="*/ 129121 w 285750"/>
                  <a:gd name="connsiteY6" fmla="*/ 85296 h 161925"/>
                  <a:gd name="connsiteX7" fmla="*/ 120805 w 285750"/>
                  <a:gd name="connsiteY7" fmla="*/ 86011 h 161925"/>
                  <a:gd name="connsiteX8" fmla="*/ 107547 w 285750"/>
                  <a:gd name="connsiteY8" fmla="*/ 81010 h 161925"/>
                  <a:gd name="connsiteX9" fmla="*/ 99232 w 285750"/>
                  <a:gd name="connsiteY9" fmla="*/ 81734 h 161925"/>
                  <a:gd name="connsiteX10" fmla="*/ 9811 w 285750"/>
                  <a:gd name="connsiteY10" fmla="*/ 134750 h 161925"/>
                  <a:gd name="connsiteX11" fmla="*/ 8020 w 285750"/>
                  <a:gd name="connsiteY11" fmla="*/ 140665 h 161925"/>
                  <a:gd name="connsiteX12" fmla="*/ 23593 w 285750"/>
                  <a:gd name="connsiteY12" fmla="*/ 154496 h 161925"/>
                  <a:gd name="connsiteX13" fmla="*/ 23641 w 285750"/>
                  <a:gd name="connsiteY13" fmla="*/ 154524 h 161925"/>
                  <a:gd name="connsiteX14" fmla="*/ 33623 w 285750"/>
                  <a:gd name="connsiteY14" fmla="*/ 154476 h 161925"/>
                  <a:gd name="connsiteX15" fmla="*/ 154067 w 285750"/>
                  <a:gd name="connsiteY15" fmla="*/ 81915 h 161925"/>
                  <a:gd name="connsiteX16" fmla="*/ 169831 w 285750"/>
                  <a:gd name="connsiteY16" fmla="*/ 72419 h 161925"/>
                  <a:gd name="connsiteX17" fmla="*/ 178079 w 285750"/>
                  <a:gd name="connsiteY17" fmla="*/ 71704 h 161925"/>
                  <a:gd name="connsiteX18" fmla="*/ 191443 w 285750"/>
                  <a:gd name="connsiteY18" fmla="*/ 76667 h 161925"/>
                  <a:gd name="connsiteX19" fmla="*/ 199692 w 285750"/>
                  <a:gd name="connsiteY19" fmla="*/ 75952 h 161925"/>
                  <a:gd name="connsiteX20" fmla="*/ 282102 w 285750"/>
                  <a:gd name="connsiteY20" fmla="*/ 25775 h 161925"/>
                  <a:gd name="connsiteX21" fmla="*/ 283073 w 285750"/>
                  <a:gd name="connsiteY21" fmla="*/ 20479 h 161925"/>
                  <a:gd name="connsiteX22" fmla="*/ 266910 w 285750"/>
                  <a:gd name="connsiteY22" fmla="*/ 83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5750" h="161925">
                    <a:moveTo>
                      <a:pt x="266910" y="8325"/>
                    </a:moveTo>
                    <a:cubicBezTo>
                      <a:pt x="266891" y="8315"/>
                      <a:pt x="266881" y="8315"/>
                      <a:pt x="266862" y="8306"/>
                    </a:cubicBezTo>
                    <a:cubicBezTo>
                      <a:pt x="265633" y="7525"/>
                      <a:pt x="263995" y="7144"/>
                      <a:pt x="262337" y="7144"/>
                    </a:cubicBezTo>
                    <a:lnTo>
                      <a:pt x="262337" y="7144"/>
                    </a:lnTo>
                    <a:cubicBezTo>
                      <a:pt x="260623" y="7144"/>
                      <a:pt x="258899" y="7544"/>
                      <a:pt x="257566" y="8344"/>
                    </a:cubicBezTo>
                    <a:lnTo>
                      <a:pt x="145037" y="75762"/>
                    </a:lnTo>
                    <a:lnTo>
                      <a:pt x="129121" y="85296"/>
                    </a:lnTo>
                    <a:cubicBezTo>
                      <a:pt x="126787" y="86687"/>
                      <a:pt x="123377" y="86992"/>
                      <a:pt x="120805" y="86011"/>
                    </a:cubicBezTo>
                    <a:lnTo>
                      <a:pt x="107547" y="81010"/>
                    </a:lnTo>
                    <a:cubicBezTo>
                      <a:pt x="104975" y="80048"/>
                      <a:pt x="101574" y="80343"/>
                      <a:pt x="99232" y="81734"/>
                    </a:cubicBezTo>
                    <a:lnTo>
                      <a:pt x="9811" y="134750"/>
                    </a:lnTo>
                    <a:cubicBezTo>
                      <a:pt x="7144" y="136331"/>
                      <a:pt x="6344" y="138836"/>
                      <a:pt x="8020" y="140665"/>
                    </a:cubicBezTo>
                    <a:cubicBezTo>
                      <a:pt x="12497" y="145494"/>
                      <a:pt x="17669" y="150124"/>
                      <a:pt x="23593" y="154496"/>
                    </a:cubicBezTo>
                    <a:cubicBezTo>
                      <a:pt x="23612" y="154505"/>
                      <a:pt x="23622" y="154515"/>
                      <a:pt x="23641" y="154524"/>
                    </a:cubicBezTo>
                    <a:cubicBezTo>
                      <a:pt x="26108" y="156343"/>
                      <a:pt x="30595" y="156315"/>
                      <a:pt x="33623" y="154476"/>
                    </a:cubicBezTo>
                    <a:lnTo>
                      <a:pt x="154067" y="81915"/>
                    </a:lnTo>
                    <a:lnTo>
                      <a:pt x="169831" y="72419"/>
                    </a:lnTo>
                    <a:cubicBezTo>
                      <a:pt x="172126" y="71028"/>
                      <a:pt x="175508" y="70752"/>
                      <a:pt x="178079" y="71704"/>
                    </a:cubicBezTo>
                    <a:lnTo>
                      <a:pt x="191443" y="76667"/>
                    </a:lnTo>
                    <a:cubicBezTo>
                      <a:pt x="194034" y="77638"/>
                      <a:pt x="197415" y="77334"/>
                      <a:pt x="199692" y="75952"/>
                    </a:cubicBezTo>
                    <a:lnTo>
                      <a:pt x="282102" y="25775"/>
                    </a:lnTo>
                    <a:cubicBezTo>
                      <a:pt x="284435" y="24365"/>
                      <a:pt x="284883" y="22108"/>
                      <a:pt x="283073" y="20479"/>
                    </a:cubicBezTo>
                    <a:cubicBezTo>
                      <a:pt x="278292" y="16212"/>
                      <a:pt x="272911" y="12144"/>
                      <a:pt x="266910" y="8325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7E4C0F7-54AB-40B8-B4EC-79607F055CA9}"/>
                  </a:ext>
                </a:extLst>
              </p:cNvPr>
              <p:cNvSpPr/>
              <p:nvPr/>
            </p:nvSpPr>
            <p:spPr>
              <a:xfrm>
                <a:off x="7271177" y="2746939"/>
                <a:ext cx="57150" cy="38100"/>
              </a:xfrm>
              <a:custGeom>
                <a:avLst/>
                <a:gdLst>
                  <a:gd name="connsiteX0" fmla="*/ 44662 w 57150"/>
                  <a:gd name="connsiteY0" fmla="*/ 11106 h 38100"/>
                  <a:gd name="connsiteX1" fmla="*/ 29984 w 57150"/>
                  <a:gd name="connsiteY1" fmla="*/ 7144 h 38100"/>
                  <a:gd name="connsiteX2" fmla="*/ 14506 w 57150"/>
                  <a:gd name="connsiteY2" fmla="*/ 11106 h 38100"/>
                  <a:gd name="connsiteX3" fmla="*/ 12429 w 57150"/>
                  <a:gd name="connsiteY3" fmla="*/ 30480 h 38100"/>
                  <a:gd name="connsiteX4" fmla="*/ 42871 w 57150"/>
                  <a:gd name="connsiteY4" fmla="*/ 30480 h 38100"/>
                  <a:gd name="connsiteX5" fmla="*/ 44662 w 57150"/>
                  <a:gd name="connsiteY5" fmla="*/ 11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44662" y="11106"/>
                    </a:moveTo>
                    <a:cubicBezTo>
                      <a:pt x="40766" y="8477"/>
                      <a:pt x="35441" y="7144"/>
                      <a:pt x="29984" y="7144"/>
                    </a:cubicBezTo>
                    <a:cubicBezTo>
                      <a:pt x="24535" y="7144"/>
                      <a:pt x="18944" y="8477"/>
                      <a:pt x="14506" y="11106"/>
                    </a:cubicBezTo>
                    <a:cubicBezTo>
                      <a:pt x="5581" y="16431"/>
                      <a:pt x="4628" y="25098"/>
                      <a:pt x="12429" y="30480"/>
                    </a:cubicBezTo>
                    <a:cubicBezTo>
                      <a:pt x="20268" y="35881"/>
                      <a:pt x="33946" y="35881"/>
                      <a:pt x="42871" y="30480"/>
                    </a:cubicBezTo>
                    <a:cubicBezTo>
                      <a:pt x="51758" y="25089"/>
                      <a:pt x="52520" y="16421"/>
                      <a:pt x="44662" y="1110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C2A3599-157D-4530-BDA9-E1EAD42F3F7E}"/>
                  </a:ext>
                </a:extLst>
              </p:cNvPr>
              <p:cNvSpPr/>
              <p:nvPr/>
            </p:nvSpPr>
            <p:spPr>
              <a:xfrm>
                <a:off x="7093266" y="2638669"/>
                <a:ext cx="409575" cy="266700"/>
              </a:xfrm>
              <a:custGeom>
                <a:avLst/>
                <a:gdLst>
                  <a:gd name="connsiteX0" fmla="*/ 219630 w 409575"/>
                  <a:gd name="connsiteY0" fmla="*/ 7144 h 266700"/>
                  <a:gd name="connsiteX1" fmla="*/ 8908 w 409575"/>
                  <a:gd name="connsiteY1" fmla="*/ 127092 h 266700"/>
                  <a:gd name="connsiteX2" fmla="*/ 192331 w 409575"/>
                  <a:gd name="connsiteY2" fmla="*/ 263214 h 266700"/>
                  <a:gd name="connsiteX3" fmla="*/ 404815 w 409575"/>
                  <a:gd name="connsiteY3" fmla="*/ 127092 h 266700"/>
                  <a:gd name="connsiteX4" fmla="*/ 219630 w 409575"/>
                  <a:gd name="connsiteY4" fmla="*/ 7144 h 266700"/>
                  <a:gd name="connsiteX5" fmla="*/ 192322 w 409575"/>
                  <a:gd name="connsiteY5" fmla="*/ 238906 h 266700"/>
                  <a:gd name="connsiteX6" fmla="*/ 47389 w 409575"/>
                  <a:gd name="connsiteY6" fmla="*/ 185585 h 266700"/>
                  <a:gd name="connsiteX7" fmla="*/ 32673 w 409575"/>
                  <a:gd name="connsiteY7" fmla="*/ 131959 h 266700"/>
                  <a:gd name="connsiteX8" fmla="*/ 219621 w 409575"/>
                  <a:gd name="connsiteY8" fmla="*/ 31461 h 266700"/>
                  <a:gd name="connsiteX9" fmla="*/ 358599 w 409575"/>
                  <a:gd name="connsiteY9" fmla="*/ 78581 h 266700"/>
                  <a:gd name="connsiteX10" fmla="*/ 380488 w 409575"/>
                  <a:gd name="connsiteY10" fmla="*/ 126844 h 266700"/>
                  <a:gd name="connsiteX11" fmla="*/ 192322 w 409575"/>
                  <a:gd name="connsiteY11" fmla="*/ 238906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266700">
                    <a:moveTo>
                      <a:pt x="219630" y="7144"/>
                    </a:moveTo>
                    <a:cubicBezTo>
                      <a:pt x="116769" y="7144"/>
                      <a:pt x="22834" y="58998"/>
                      <a:pt x="8908" y="127092"/>
                    </a:cubicBezTo>
                    <a:cubicBezTo>
                      <a:pt x="-6046" y="200044"/>
                      <a:pt x="75669" y="263214"/>
                      <a:pt x="192331" y="263214"/>
                    </a:cubicBezTo>
                    <a:cubicBezTo>
                      <a:pt x="309060" y="263214"/>
                      <a:pt x="404205" y="200044"/>
                      <a:pt x="404815" y="127092"/>
                    </a:cubicBezTo>
                    <a:cubicBezTo>
                      <a:pt x="405358" y="59007"/>
                      <a:pt x="322433" y="7144"/>
                      <a:pt x="219630" y="7144"/>
                    </a:cubicBezTo>
                    <a:close/>
                    <a:moveTo>
                      <a:pt x="192322" y="238906"/>
                    </a:moveTo>
                    <a:cubicBezTo>
                      <a:pt x="129771" y="238906"/>
                      <a:pt x="74202" y="218465"/>
                      <a:pt x="47389" y="185585"/>
                    </a:cubicBezTo>
                    <a:cubicBezTo>
                      <a:pt x="33759" y="168926"/>
                      <a:pt x="28844" y="150867"/>
                      <a:pt x="32673" y="131959"/>
                    </a:cubicBezTo>
                    <a:cubicBezTo>
                      <a:pt x="44037" y="76514"/>
                      <a:pt x="127876" y="31461"/>
                      <a:pt x="219621" y="31461"/>
                    </a:cubicBezTo>
                    <a:cubicBezTo>
                      <a:pt x="277313" y="31461"/>
                      <a:pt x="329301" y="49101"/>
                      <a:pt x="358599" y="78581"/>
                    </a:cubicBezTo>
                    <a:cubicBezTo>
                      <a:pt x="373249" y="93412"/>
                      <a:pt x="380612" y="109642"/>
                      <a:pt x="380488" y="126844"/>
                    </a:cubicBezTo>
                    <a:cubicBezTo>
                      <a:pt x="380012" y="186547"/>
                      <a:pt x="292096" y="238906"/>
                      <a:pt x="192322" y="2389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6D01120-3B8E-4A2F-88B9-CB4F8E2234C8}"/>
                  </a:ext>
                </a:extLst>
              </p:cNvPr>
              <p:cNvSpPr/>
              <p:nvPr/>
            </p:nvSpPr>
            <p:spPr>
              <a:xfrm>
                <a:off x="7082970" y="2699105"/>
                <a:ext cx="57150" cy="123825"/>
              </a:xfrm>
              <a:custGeom>
                <a:avLst/>
                <a:gdLst>
                  <a:gd name="connsiteX0" fmla="*/ 51389 w 57150"/>
                  <a:gd name="connsiteY0" fmla="*/ 11001 h 123825"/>
                  <a:gd name="connsiteX1" fmla="*/ 37321 w 57150"/>
                  <a:gd name="connsiteY1" fmla="*/ 7144 h 123825"/>
                  <a:gd name="connsiteX2" fmla="*/ 9365 w 57150"/>
                  <a:gd name="connsiteY2" fmla="*/ 60503 h 123825"/>
                  <a:gd name="connsiteX3" fmla="*/ 14442 w 57150"/>
                  <a:gd name="connsiteY3" fmla="*/ 116834 h 123825"/>
                  <a:gd name="connsiteX4" fmla="*/ 30968 w 57150"/>
                  <a:gd name="connsiteY4" fmla="*/ 112557 h 123825"/>
                  <a:gd name="connsiteX5" fmla="*/ 25862 w 57150"/>
                  <a:gd name="connsiteY5" fmla="*/ 60503 h 123825"/>
                  <a:gd name="connsiteX6" fmla="*/ 51389 w 57150"/>
                  <a:gd name="connsiteY6" fmla="*/ 110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389" y="11001"/>
                    </a:moveTo>
                    <a:lnTo>
                      <a:pt x="37321" y="7144"/>
                    </a:lnTo>
                    <a:cubicBezTo>
                      <a:pt x="22890" y="23765"/>
                      <a:pt x="13442" y="41701"/>
                      <a:pt x="9365" y="60503"/>
                    </a:cubicBezTo>
                    <a:cubicBezTo>
                      <a:pt x="5213" y="79658"/>
                      <a:pt x="6869" y="98622"/>
                      <a:pt x="14442" y="116834"/>
                    </a:cubicBezTo>
                    <a:lnTo>
                      <a:pt x="30968" y="112557"/>
                    </a:lnTo>
                    <a:cubicBezTo>
                      <a:pt x="23833" y="95745"/>
                      <a:pt x="22157" y="78229"/>
                      <a:pt x="25862" y="60503"/>
                    </a:cubicBezTo>
                    <a:cubicBezTo>
                      <a:pt x="29520" y="43072"/>
                      <a:pt x="38131" y="26441"/>
                      <a:pt x="51389" y="11001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D284CAD-E8EB-4486-80B8-20E12A0CBB30}"/>
                  </a:ext>
                </a:extLst>
              </p:cNvPr>
              <p:cNvSpPr/>
              <p:nvPr/>
            </p:nvSpPr>
            <p:spPr>
              <a:xfrm>
                <a:off x="7082979" y="2699105"/>
                <a:ext cx="57150" cy="123825"/>
              </a:xfrm>
              <a:custGeom>
                <a:avLst/>
                <a:gdLst>
                  <a:gd name="connsiteX0" fmla="*/ 9365 w 57150"/>
                  <a:gd name="connsiteY0" fmla="*/ 60493 h 123825"/>
                  <a:gd name="connsiteX1" fmla="*/ 14442 w 57150"/>
                  <a:gd name="connsiteY1" fmla="*/ 116824 h 123825"/>
                  <a:gd name="connsiteX2" fmla="*/ 30968 w 57150"/>
                  <a:gd name="connsiteY2" fmla="*/ 112538 h 123825"/>
                  <a:gd name="connsiteX3" fmla="*/ 25862 w 57150"/>
                  <a:gd name="connsiteY3" fmla="*/ 60493 h 123825"/>
                  <a:gd name="connsiteX4" fmla="*/ 51390 w 57150"/>
                  <a:gd name="connsiteY4" fmla="*/ 11001 h 123825"/>
                  <a:gd name="connsiteX5" fmla="*/ 51390 w 57150"/>
                  <a:gd name="connsiteY5" fmla="*/ 11001 h 123825"/>
                  <a:gd name="connsiteX6" fmla="*/ 37312 w 57150"/>
                  <a:gd name="connsiteY6" fmla="*/ 7144 h 123825"/>
                  <a:gd name="connsiteX7" fmla="*/ 9365 w 57150"/>
                  <a:gd name="connsiteY7" fmla="*/ 6049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23825">
                    <a:moveTo>
                      <a:pt x="9365" y="60493"/>
                    </a:moveTo>
                    <a:cubicBezTo>
                      <a:pt x="5212" y="79648"/>
                      <a:pt x="6870" y="98612"/>
                      <a:pt x="14442" y="116824"/>
                    </a:cubicBezTo>
                    <a:lnTo>
                      <a:pt x="30968" y="112538"/>
                    </a:lnTo>
                    <a:cubicBezTo>
                      <a:pt x="23834" y="95745"/>
                      <a:pt x="22157" y="78219"/>
                      <a:pt x="25862" y="60493"/>
                    </a:cubicBezTo>
                    <a:cubicBezTo>
                      <a:pt x="29501" y="43072"/>
                      <a:pt x="38112" y="26432"/>
                      <a:pt x="51390" y="11001"/>
                    </a:cubicBezTo>
                    <a:lnTo>
                      <a:pt x="51390" y="11001"/>
                    </a:lnTo>
                    <a:lnTo>
                      <a:pt x="37312" y="7144"/>
                    </a:lnTo>
                    <a:cubicBezTo>
                      <a:pt x="22900" y="23755"/>
                      <a:pt x="13451" y="41691"/>
                      <a:pt x="9365" y="60493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0526DC8-79EC-4F34-9A5A-0E743FB23D2B}"/>
                  </a:ext>
                </a:extLst>
              </p:cNvPr>
              <p:cNvSpPr/>
              <p:nvPr/>
            </p:nvSpPr>
            <p:spPr>
              <a:xfrm>
                <a:off x="7082990" y="2772219"/>
                <a:ext cx="38100" cy="66675"/>
              </a:xfrm>
              <a:custGeom>
                <a:avLst/>
                <a:gdLst>
                  <a:gd name="connsiteX0" fmla="*/ 7191 w 38100"/>
                  <a:gd name="connsiteY0" fmla="*/ 7144 h 66675"/>
                  <a:gd name="connsiteX1" fmla="*/ 7144 w 38100"/>
                  <a:gd name="connsiteY1" fmla="*/ 7201 h 66675"/>
                  <a:gd name="connsiteX2" fmla="*/ 7144 w 38100"/>
                  <a:gd name="connsiteY2" fmla="*/ 26280 h 66675"/>
                  <a:gd name="connsiteX3" fmla="*/ 14440 w 38100"/>
                  <a:gd name="connsiteY3" fmla="*/ 62817 h 66675"/>
                  <a:gd name="connsiteX4" fmla="*/ 22765 w 38100"/>
                  <a:gd name="connsiteY4" fmla="*/ 60617 h 66675"/>
                  <a:gd name="connsiteX5" fmla="*/ 22765 w 38100"/>
                  <a:gd name="connsiteY5" fmla="*/ 45691 h 66675"/>
                  <a:gd name="connsiteX6" fmla="*/ 30966 w 38100"/>
                  <a:gd name="connsiteY6" fmla="*/ 43558 h 66675"/>
                  <a:gd name="connsiteX7" fmla="*/ 30966 w 38100"/>
                  <a:gd name="connsiteY7" fmla="*/ 39433 h 66675"/>
                  <a:gd name="connsiteX8" fmla="*/ 14440 w 38100"/>
                  <a:gd name="connsiteY8" fmla="*/ 43710 h 66675"/>
                  <a:gd name="connsiteX9" fmla="*/ 7191 w 3810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7191" y="7144"/>
                    </a:moveTo>
                    <a:lnTo>
                      <a:pt x="7144" y="7201"/>
                    </a:lnTo>
                    <a:lnTo>
                      <a:pt x="7144" y="26280"/>
                    </a:lnTo>
                    <a:cubicBezTo>
                      <a:pt x="7144" y="47082"/>
                      <a:pt x="14440" y="62817"/>
                      <a:pt x="14440" y="62817"/>
                    </a:cubicBezTo>
                    <a:lnTo>
                      <a:pt x="22765" y="60617"/>
                    </a:lnTo>
                    <a:lnTo>
                      <a:pt x="22765" y="45691"/>
                    </a:lnTo>
                    <a:lnTo>
                      <a:pt x="30966" y="43558"/>
                    </a:lnTo>
                    <a:lnTo>
                      <a:pt x="30966" y="39433"/>
                    </a:lnTo>
                    <a:lnTo>
                      <a:pt x="14440" y="43710"/>
                    </a:lnTo>
                    <a:cubicBezTo>
                      <a:pt x="9477" y="31794"/>
                      <a:pt x="7106" y="19545"/>
                      <a:pt x="7191" y="7144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A857395-CE2A-483E-904A-7ABC69E89D6A}"/>
                  </a:ext>
                </a:extLst>
              </p:cNvPr>
              <p:cNvSpPr/>
              <p:nvPr/>
            </p:nvSpPr>
            <p:spPr>
              <a:xfrm>
                <a:off x="7099815" y="2702953"/>
                <a:ext cx="38100" cy="76200"/>
              </a:xfrm>
              <a:custGeom>
                <a:avLst/>
                <a:gdLst>
                  <a:gd name="connsiteX0" fmla="*/ 7178 w 38100"/>
                  <a:gd name="connsiteY0" fmla="*/ 77191 h 76200"/>
                  <a:gd name="connsiteX1" fmla="*/ 9026 w 38100"/>
                  <a:gd name="connsiteY1" fmla="*/ 60760 h 76200"/>
                  <a:gd name="connsiteX2" fmla="*/ 34543 w 38100"/>
                  <a:gd name="connsiteY2" fmla="*/ 11268 h 76200"/>
                  <a:gd name="connsiteX3" fmla="*/ 34543 w 38100"/>
                  <a:gd name="connsiteY3" fmla="*/ 7144 h 76200"/>
                  <a:gd name="connsiteX4" fmla="*/ 9026 w 38100"/>
                  <a:gd name="connsiteY4" fmla="*/ 56636 h 76200"/>
                  <a:gd name="connsiteX5" fmla="*/ 7178 w 38100"/>
                  <a:gd name="connsiteY5" fmla="*/ 7719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76200">
                    <a:moveTo>
                      <a:pt x="7178" y="77191"/>
                    </a:moveTo>
                    <a:cubicBezTo>
                      <a:pt x="7283" y="71752"/>
                      <a:pt x="7873" y="66275"/>
                      <a:pt x="9026" y="60760"/>
                    </a:cubicBezTo>
                    <a:cubicBezTo>
                      <a:pt x="12664" y="43339"/>
                      <a:pt x="21275" y="26699"/>
                      <a:pt x="34543" y="11268"/>
                    </a:cubicBezTo>
                    <a:lnTo>
                      <a:pt x="34543" y="7144"/>
                    </a:lnTo>
                    <a:cubicBezTo>
                      <a:pt x="21275" y="22574"/>
                      <a:pt x="12664" y="39214"/>
                      <a:pt x="9026" y="56636"/>
                    </a:cubicBezTo>
                    <a:cubicBezTo>
                      <a:pt x="7587" y="63532"/>
                      <a:pt x="6987" y="70390"/>
                      <a:pt x="7178" y="77191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2944685-0E57-4087-94D5-07C876FD7222}"/>
                  </a:ext>
                </a:extLst>
              </p:cNvPr>
              <p:cNvSpPr/>
              <p:nvPr/>
            </p:nvSpPr>
            <p:spPr>
              <a:xfrm>
                <a:off x="7602642" y="2276804"/>
                <a:ext cx="409575" cy="266700"/>
              </a:xfrm>
              <a:custGeom>
                <a:avLst/>
                <a:gdLst>
                  <a:gd name="connsiteX0" fmla="*/ 219765 w 409575"/>
                  <a:gd name="connsiteY0" fmla="*/ 7144 h 266700"/>
                  <a:gd name="connsiteX1" fmla="*/ 7291 w 409575"/>
                  <a:gd name="connsiteY1" fmla="*/ 125187 h 266700"/>
                  <a:gd name="connsiteX2" fmla="*/ 7282 w 409575"/>
                  <a:gd name="connsiteY2" fmla="*/ 139465 h 266700"/>
                  <a:gd name="connsiteX3" fmla="*/ 192457 w 409575"/>
                  <a:gd name="connsiteY3" fmla="*/ 263214 h 266700"/>
                  <a:gd name="connsiteX4" fmla="*/ 404950 w 409575"/>
                  <a:gd name="connsiteY4" fmla="*/ 127102 h 266700"/>
                  <a:gd name="connsiteX5" fmla="*/ 404845 w 409575"/>
                  <a:gd name="connsiteY5" fmla="*/ 101965 h 266700"/>
                  <a:gd name="connsiteX6" fmla="*/ 219765 w 409575"/>
                  <a:gd name="connsiteY6" fmla="*/ 7144 h 266700"/>
                  <a:gd name="connsiteX7" fmla="*/ 192466 w 409575"/>
                  <a:gd name="connsiteY7" fmla="*/ 238897 h 266700"/>
                  <a:gd name="connsiteX8" fmla="*/ 47534 w 409575"/>
                  <a:gd name="connsiteY8" fmla="*/ 185576 h 266700"/>
                  <a:gd name="connsiteX9" fmla="*/ 32818 w 409575"/>
                  <a:gd name="connsiteY9" fmla="*/ 131959 h 266700"/>
                  <a:gd name="connsiteX10" fmla="*/ 219765 w 409575"/>
                  <a:gd name="connsiteY10" fmla="*/ 31461 h 266700"/>
                  <a:gd name="connsiteX11" fmla="*/ 358754 w 409575"/>
                  <a:gd name="connsiteY11" fmla="*/ 78572 h 266700"/>
                  <a:gd name="connsiteX12" fmla="*/ 380633 w 409575"/>
                  <a:gd name="connsiteY12" fmla="*/ 126844 h 266700"/>
                  <a:gd name="connsiteX13" fmla="*/ 192466 w 409575"/>
                  <a:gd name="connsiteY13" fmla="*/ 23889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75" h="266700">
                    <a:moveTo>
                      <a:pt x="219765" y="7144"/>
                    </a:moveTo>
                    <a:cubicBezTo>
                      <a:pt x="34875" y="7144"/>
                      <a:pt x="7291" y="125187"/>
                      <a:pt x="7291" y="125187"/>
                    </a:cubicBezTo>
                    <a:lnTo>
                      <a:pt x="7282" y="139465"/>
                    </a:lnTo>
                    <a:cubicBezTo>
                      <a:pt x="3385" y="207054"/>
                      <a:pt x="82453" y="263214"/>
                      <a:pt x="192457" y="263214"/>
                    </a:cubicBezTo>
                    <a:cubicBezTo>
                      <a:pt x="309186" y="263214"/>
                      <a:pt x="404341" y="200044"/>
                      <a:pt x="404950" y="127102"/>
                    </a:cubicBezTo>
                    <a:cubicBezTo>
                      <a:pt x="404950" y="125568"/>
                      <a:pt x="404845" y="101965"/>
                      <a:pt x="404845" y="101965"/>
                    </a:cubicBezTo>
                    <a:cubicBezTo>
                      <a:pt x="404845" y="101965"/>
                      <a:pt x="359992" y="7144"/>
                      <a:pt x="219765" y="7144"/>
                    </a:cubicBezTo>
                    <a:close/>
                    <a:moveTo>
                      <a:pt x="192466" y="238897"/>
                    </a:moveTo>
                    <a:cubicBezTo>
                      <a:pt x="129916" y="238897"/>
                      <a:pt x="74357" y="218465"/>
                      <a:pt x="47534" y="185576"/>
                    </a:cubicBezTo>
                    <a:cubicBezTo>
                      <a:pt x="33913" y="168916"/>
                      <a:pt x="28989" y="150857"/>
                      <a:pt x="32818" y="131959"/>
                    </a:cubicBezTo>
                    <a:cubicBezTo>
                      <a:pt x="44181" y="76514"/>
                      <a:pt x="128020" y="31461"/>
                      <a:pt x="219765" y="31461"/>
                    </a:cubicBezTo>
                    <a:cubicBezTo>
                      <a:pt x="277458" y="31461"/>
                      <a:pt x="329446" y="49092"/>
                      <a:pt x="358754" y="78572"/>
                    </a:cubicBezTo>
                    <a:cubicBezTo>
                      <a:pt x="373394" y="93402"/>
                      <a:pt x="380757" y="109642"/>
                      <a:pt x="380633" y="126844"/>
                    </a:cubicBezTo>
                    <a:cubicBezTo>
                      <a:pt x="380147" y="186557"/>
                      <a:pt x="292231" y="238897"/>
                      <a:pt x="192466" y="238897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E752476-C7C2-4741-A75D-BBBB01EF48DA}"/>
                  </a:ext>
                </a:extLst>
              </p:cNvPr>
              <p:cNvSpPr/>
              <p:nvPr/>
            </p:nvSpPr>
            <p:spPr>
              <a:xfrm>
                <a:off x="7845448" y="2393038"/>
                <a:ext cx="9525" cy="9525"/>
              </a:xfrm>
              <a:custGeom>
                <a:avLst/>
                <a:gdLst>
                  <a:gd name="connsiteX0" fmla="*/ 7162 w 9525"/>
                  <a:gd name="connsiteY0" fmla="*/ 7249 h 9525"/>
                  <a:gd name="connsiteX1" fmla="*/ 7162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62" y="7249"/>
                    </a:moveTo>
                    <a:lnTo>
                      <a:pt x="7162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161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10E5AB-A7E1-4CD5-B37F-849044E12D4A}"/>
                  </a:ext>
                </a:extLst>
              </p:cNvPr>
              <p:cNvSpPr/>
              <p:nvPr/>
            </p:nvSpPr>
            <p:spPr>
              <a:xfrm>
                <a:off x="7760132" y="2396038"/>
                <a:ext cx="95250" cy="76200"/>
              </a:xfrm>
              <a:custGeom>
                <a:avLst/>
                <a:gdLst>
                  <a:gd name="connsiteX0" fmla="*/ 45930 w 95250"/>
                  <a:gd name="connsiteY0" fmla="*/ 34595 h 76200"/>
                  <a:gd name="connsiteX1" fmla="*/ 7144 w 95250"/>
                  <a:gd name="connsiteY1" fmla="*/ 9916 h 76200"/>
                  <a:gd name="connsiteX2" fmla="*/ 7201 w 95250"/>
                  <a:gd name="connsiteY2" fmla="*/ 47882 h 76200"/>
                  <a:gd name="connsiteX3" fmla="*/ 46063 w 95250"/>
                  <a:gd name="connsiteY3" fmla="*/ 73095 h 76200"/>
                  <a:gd name="connsiteX4" fmla="*/ 90697 w 95250"/>
                  <a:gd name="connsiteY4" fmla="*/ 45644 h 76200"/>
                  <a:gd name="connsiteX5" fmla="*/ 90364 w 95250"/>
                  <a:gd name="connsiteY5" fmla="*/ 7144 h 76200"/>
                  <a:gd name="connsiteX6" fmla="*/ 45930 w 95250"/>
                  <a:gd name="connsiteY6" fmla="*/ 3459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76200">
                    <a:moveTo>
                      <a:pt x="45930" y="34595"/>
                    </a:moveTo>
                    <a:cubicBezTo>
                      <a:pt x="23975" y="34595"/>
                      <a:pt x="7534" y="23698"/>
                      <a:pt x="7144" y="9916"/>
                    </a:cubicBezTo>
                    <a:lnTo>
                      <a:pt x="7201" y="47882"/>
                    </a:lnTo>
                    <a:cubicBezTo>
                      <a:pt x="7163" y="61913"/>
                      <a:pt x="23813" y="73095"/>
                      <a:pt x="46063" y="73095"/>
                    </a:cubicBezTo>
                    <a:cubicBezTo>
                      <a:pt x="69475" y="73095"/>
                      <a:pt x="89392" y="60703"/>
                      <a:pt x="90697" y="45644"/>
                    </a:cubicBezTo>
                    <a:cubicBezTo>
                      <a:pt x="90774" y="44806"/>
                      <a:pt x="90364" y="7144"/>
                      <a:pt x="90364" y="7144"/>
                    </a:cubicBezTo>
                    <a:cubicBezTo>
                      <a:pt x="90354" y="22212"/>
                      <a:pt x="69342" y="34595"/>
                      <a:pt x="45930" y="34595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731C3EE-F865-4FED-902B-3EF50BA631E3}"/>
                  </a:ext>
                </a:extLst>
              </p:cNvPr>
              <p:cNvSpPr/>
              <p:nvPr/>
            </p:nvSpPr>
            <p:spPr>
              <a:xfrm>
                <a:off x="7760254" y="2369330"/>
                <a:ext cx="95250" cy="66675"/>
              </a:xfrm>
              <a:custGeom>
                <a:avLst/>
                <a:gdLst>
                  <a:gd name="connsiteX0" fmla="*/ 51962 w 95250"/>
                  <a:gd name="connsiteY0" fmla="*/ 7144 h 66675"/>
                  <a:gd name="connsiteX1" fmla="*/ 7289 w 95250"/>
                  <a:gd name="connsiteY1" fmla="*/ 33861 h 66675"/>
                  <a:gd name="connsiteX2" fmla="*/ 46161 w 95250"/>
                  <a:gd name="connsiteY2" fmla="*/ 61303 h 66675"/>
                  <a:gd name="connsiteX3" fmla="*/ 90918 w 95250"/>
                  <a:gd name="connsiteY3" fmla="*/ 33861 h 66675"/>
                  <a:gd name="connsiteX4" fmla="*/ 51962 w 95250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66675">
                    <a:moveTo>
                      <a:pt x="51962" y="7144"/>
                    </a:moveTo>
                    <a:cubicBezTo>
                      <a:pt x="29168" y="7144"/>
                      <a:pt x="9185" y="19012"/>
                      <a:pt x="7289" y="33861"/>
                    </a:cubicBezTo>
                    <a:cubicBezTo>
                      <a:pt x="5365" y="48920"/>
                      <a:pt x="22748" y="61303"/>
                      <a:pt x="46161" y="61303"/>
                    </a:cubicBezTo>
                    <a:cubicBezTo>
                      <a:pt x="69573" y="61303"/>
                      <a:pt x="89623" y="48920"/>
                      <a:pt x="90918" y="33861"/>
                    </a:cubicBezTo>
                    <a:cubicBezTo>
                      <a:pt x="92195" y="19012"/>
                      <a:pt x="74736" y="7144"/>
                      <a:pt x="51962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B9F1DE9-E35C-4C8F-89B2-EF995D667F56}"/>
                  </a:ext>
                </a:extLst>
              </p:cNvPr>
              <p:cNvSpPr/>
              <p:nvPr/>
            </p:nvSpPr>
            <p:spPr>
              <a:xfrm>
                <a:off x="7780697" y="2364804"/>
                <a:ext cx="57150" cy="47625"/>
              </a:xfrm>
              <a:custGeom>
                <a:avLst/>
                <a:gdLst>
                  <a:gd name="connsiteX0" fmla="*/ 44663 w 57150"/>
                  <a:gd name="connsiteY0" fmla="*/ 11109 h 47625"/>
                  <a:gd name="connsiteX1" fmla="*/ 14497 w 57150"/>
                  <a:gd name="connsiteY1" fmla="*/ 11109 h 47625"/>
                  <a:gd name="connsiteX2" fmla="*/ 7144 w 57150"/>
                  <a:gd name="connsiteY2" fmla="*/ 21738 h 47625"/>
                  <a:gd name="connsiteX3" fmla="*/ 7154 w 57150"/>
                  <a:gd name="connsiteY3" fmla="*/ 34540 h 47625"/>
                  <a:gd name="connsiteX4" fmla="*/ 12430 w 57150"/>
                  <a:gd name="connsiteY4" fmla="*/ 43132 h 47625"/>
                  <a:gd name="connsiteX5" fmla="*/ 42872 w 57150"/>
                  <a:gd name="connsiteY5" fmla="*/ 43132 h 47625"/>
                  <a:gd name="connsiteX6" fmla="*/ 50083 w 57150"/>
                  <a:gd name="connsiteY6" fmla="*/ 32454 h 47625"/>
                  <a:gd name="connsiteX7" fmla="*/ 50083 w 57150"/>
                  <a:gd name="connsiteY7" fmla="*/ 19805 h 47625"/>
                  <a:gd name="connsiteX8" fmla="*/ 44663 w 57150"/>
                  <a:gd name="connsiteY8" fmla="*/ 1110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44663" y="11109"/>
                    </a:moveTo>
                    <a:cubicBezTo>
                      <a:pt x="36843" y="5822"/>
                      <a:pt x="23384" y="5822"/>
                      <a:pt x="14497" y="11109"/>
                    </a:cubicBezTo>
                    <a:cubicBezTo>
                      <a:pt x="9630" y="14023"/>
                      <a:pt x="7125" y="17919"/>
                      <a:pt x="7144" y="21738"/>
                    </a:cubicBezTo>
                    <a:lnTo>
                      <a:pt x="7154" y="34540"/>
                    </a:lnTo>
                    <a:cubicBezTo>
                      <a:pt x="7201" y="37655"/>
                      <a:pt x="8944" y="40722"/>
                      <a:pt x="12430" y="43132"/>
                    </a:cubicBezTo>
                    <a:cubicBezTo>
                      <a:pt x="20279" y="48532"/>
                      <a:pt x="33947" y="48532"/>
                      <a:pt x="42872" y="43132"/>
                    </a:cubicBezTo>
                    <a:cubicBezTo>
                      <a:pt x="47720" y="40179"/>
                      <a:pt x="50159" y="36264"/>
                      <a:pt x="50083" y="32454"/>
                    </a:cubicBezTo>
                    <a:lnTo>
                      <a:pt x="50083" y="19805"/>
                    </a:lnTo>
                    <a:cubicBezTo>
                      <a:pt x="50016" y="16633"/>
                      <a:pt x="48225" y="13518"/>
                      <a:pt x="44663" y="11109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A887FC7-B6E9-49AD-A279-60202B69F36A}"/>
                  </a:ext>
                </a:extLst>
              </p:cNvPr>
              <p:cNvSpPr/>
              <p:nvPr/>
            </p:nvSpPr>
            <p:spPr>
              <a:xfrm>
                <a:off x="7654754" y="2313770"/>
                <a:ext cx="285750" cy="161925"/>
              </a:xfrm>
              <a:custGeom>
                <a:avLst/>
                <a:gdLst>
                  <a:gd name="connsiteX0" fmla="*/ 267561 w 285750"/>
                  <a:gd name="connsiteY0" fmla="*/ 8336 h 161925"/>
                  <a:gd name="connsiteX1" fmla="*/ 267513 w 285750"/>
                  <a:gd name="connsiteY1" fmla="*/ 8307 h 161925"/>
                  <a:gd name="connsiteX2" fmla="*/ 258216 w 285750"/>
                  <a:gd name="connsiteY2" fmla="*/ 8345 h 161925"/>
                  <a:gd name="connsiteX3" fmla="*/ 145688 w 285750"/>
                  <a:gd name="connsiteY3" fmla="*/ 75763 h 161925"/>
                  <a:gd name="connsiteX4" fmla="*/ 129781 w 285750"/>
                  <a:gd name="connsiteY4" fmla="*/ 85298 h 161925"/>
                  <a:gd name="connsiteX5" fmla="*/ 121456 w 285750"/>
                  <a:gd name="connsiteY5" fmla="*/ 86022 h 161925"/>
                  <a:gd name="connsiteX6" fmla="*/ 108198 w 285750"/>
                  <a:gd name="connsiteY6" fmla="*/ 81021 h 161925"/>
                  <a:gd name="connsiteX7" fmla="*/ 99892 w 285750"/>
                  <a:gd name="connsiteY7" fmla="*/ 81735 h 161925"/>
                  <a:gd name="connsiteX8" fmla="*/ 7794 w 285750"/>
                  <a:gd name="connsiteY8" fmla="*/ 132866 h 161925"/>
                  <a:gd name="connsiteX9" fmla="*/ 8680 w 285750"/>
                  <a:gd name="connsiteY9" fmla="*/ 140667 h 161925"/>
                  <a:gd name="connsiteX10" fmla="*/ 24254 w 285750"/>
                  <a:gd name="connsiteY10" fmla="*/ 154506 h 161925"/>
                  <a:gd name="connsiteX11" fmla="*/ 24292 w 285750"/>
                  <a:gd name="connsiteY11" fmla="*/ 154535 h 161925"/>
                  <a:gd name="connsiteX12" fmla="*/ 34274 w 285750"/>
                  <a:gd name="connsiteY12" fmla="*/ 154487 h 161925"/>
                  <a:gd name="connsiteX13" fmla="*/ 154727 w 285750"/>
                  <a:gd name="connsiteY13" fmla="*/ 81926 h 161925"/>
                  <a:gd name="connsiteX14" fmla="*/ 170482 w 285750"/>
                  <a:gd name="connsiteY14" fmla="*/ 72430 h 161925"/>
                  <a:gd name="connsiteX15" fmla="*/ 178730 w 285750"/>
                  <a:gd name="connsiteY15" fmla="*/ 71715 h 161925"/>
                  <a:gd name="connsiteX16" fmla="*/ 192104 w 285750"/>
                  <a:gd name="connsiteY16" fmla="*/ 76678 h 161925"/>
                  <a:gd name="connsiteX17" fmla="*/ 200352 w 285750"/>
                  <a:gd name="connsiteY17" fmla="*/ 75963 h 161925"/>
                  <a:gd name="connsiteX18" fmla="*/ 282743 w 285750"/>
                  <a:gd name="connsiteY18" fmla="*/ 25795 h 161925"/>
                  <a:gd name="connsiteX19" fmla="*/ 284848 w 285750"/>
                  <a:gd name="connsiteY19" fmla="*/ 17404 h 161925"/>
                  <a:gd name="connsiteX20" fmla="*/ 267561 w 285750"/>
                  <a:gd name="connsiteY20" fmla="*/ 8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161925">
                    <a:moveTo>
                      <a:pt x="267561" y="8336"/>
                    </a:moveTo>
                    <a:cubicBezTo>
                      <a:pt x="267541" y="8326"/>
                      <a:pt x="267531" y="8317"/>
                      <a:pt x="267513" y="8307"/>
                    </a:cubicBezTo>
                    <a:cubicBezTo>
                      <a:pt x="265026" y="6726"/>
                      <a:pt x="260855" y="6774"/>
                      <a:pt x="258216" y="8345"/>
                    </a:cubicBezTo>
                    <a:lnTo>
                      <a:pt x="145688" y="75763"/>
                    </a:lnTo>
                    <a:lnTo>
                      <a:pt x="129781" y="85298"/>
                    </a:lnTo>
                    <a:cubicBezTo>
                      <a:pt x="127448" y="86688"/>
                      <a:pt x="124028" y="86993"/>
                      <a:pt x="121456" y="86022"/>
                    </a:cubicBezTo>
                    <a:lnTo>
                      <a:pt x="108198" y="81021"/>
                    </a:lnTo>
                    <a:cubicBezTo>
                      <a:pt x="105626" y="80050"/>
                      <a:pt x="102235" y="80354"/>
                      <a:pt x="99892" y="81735"/>
                    </a:cubicBezTo>
                    <a:lnTo>
                      <a:pt x="7794" y="132866"/>
                    </a:lnTo>
                    <a:cubicBezTo>
                      <a:pt x="7794" y="132866"/>
                      <a:pt x="5852" y="137628"/>
                      <a:pt x="8680" y="140667"/>
                    </a:cubicBezTo>
                    <a:cubicBezTo>
                      <a:pt x="13148" y="145496"/>
                      <a:pt x="18319" y="150134"/>
                      <a:pt x="24254" y="154506"/>
                    </a:cubicBezTo>
                    <a:cubicBezTo>
                      <a:pt x="24263" y="154516"/>
                      <a:pt x="24282" y="154526"/>
                      <a:pt x="24292" y="154535"/>
                    </a:cubicBezTo>
                    <a:cubicBezTo>
                      <a:pt x="26768" y="156354"/>
                      <a:pt x="31245" y="156307"/>
                      <a:pt x="34274" y="154487"/>
                    </a:cubicBezTo>
                    <a:lnTo>
                      <a:pt x="154727" y="81926"/>
                    </a:lnTo>
                    <a:lnTo>
                      <a:pt x="170482" y="72430"/>
                    </a:lnTo>
                    <a:cubicBezTo>
                      <a:pt x="172777" y="71039"/>
                      <a:pt x="176159" y="70753"/>
                      <a:pt x="178730" y="71715"/>
                    </a:cubicBezTo>
                    <a:lnTo>
                      <a:pt x="192104" y="76678"/>
                    </a:lnTo>
                    <a:cubicBezTo>
                      <a:pt x="194685" y="77649"/>
                      <a:pt x="198066" y="77354"/>
                      <a:pt x="200352" y="75963"/>
                    </a:cubicBezTo>
                    <a:lnTo>
                      <a:pt x="282743" y="25795"/>
                    </a:lnTo>
                    <a:cubicBezTo>
                      <a:pt x="286305" y="23366"/>
                      <a:pt x="284848" y="17404"/>
                      <a:pt x="284848" y="17404"/>
                    </a:cubicBezTo>
                    <a:cubicBezTo>
                      <a:pt x="284848" y="17404"/>
                      <a:pt x="273561" y="12155"/>
                      <a:pt x="267561" y="8336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536D145-A52E-43EA-83D4-94CFA232859B}"/>
                  </a:ext>
                </a:extLst>
              </p:cNvPr>
              <p:cNvSpPr/>
              <p:nvPr/>
            </p:nvSpPr>
            <p:spPr>
              <a:xfrm>
                <a:off x="7655405" y="2308075"/>
                <a:ext cx="285750" cy="161925"/>
              </a:xfrm>
              <a:custGeom>
                <a:avLst/>
                <a:gdLst>
                  <a:gd name="connsiteX0" fmla="*/ 266900 w 285750"/>
                  <a:gd name="connsiteY0" fmla="*/ 8334 h 161925"/>
                  <a:gd name="connsiteX1" fmla="*/ 266862 w 285750"/>
                  <a:gd name="connsiteY1" fmla="*/ 8306 h 161925"/>
                  <a:gd name="connsiteX2" fmla="*/ 262338 w 285750"/>
                  <a:gd name="connsiteY2" fmla="*/ 7144 h 161925"/>
                  <a:gd name="connsiteX3" fmla="*/ 262338 w 285750"/>
                  <a:gd name="connsiteY3" fmla="*/ 7144 h 161925"/>
                  <a:gd name="connsiteX4" fmla="*/ 257566 w 285750"/>
                  <a:gd name="connsiteY4" fmla="*/ 8353 h 161925"/>
                  <a:gd name="connsiteX5" fmla="*/ 145047 w 285750"/>
                  <a:gd name="connsiteY5" fmla="*/ 75762 h 161925"/>
                  <a:gd name="connsiteX6" fmla="*/ 129131 w 285750"/>
                  <a:gd name="connsiteY6" fmla="*/ 85306 h 161925"/>
                  <a:gd name="connsiteX7" fmla="*/ 120805 w 285750"/>
                  <a:gd name="connsiteY7" fmla="*/ 86020 h 161925"/>
                  <a:gd name="connsiteX8" fmla="*/ 107547 w 285750"/>
                  <a:gd name="connsiteY8" fmla="*/ 81020 h 161925"/>
                  <a:gd name="connsiteX9" fmla="*/ 99241 w 285750"/>
                  <a:gd name="connsiteY9" fmla="*/ 81743 h 161925"/>
                  <a:gd name="connsiteX10" fmla="*/ 9811 w 285750"/>
                  <a:gd name="connsiteY10" fmla="*/ 134760 h 161925"/>
                  <a:gd name="connsiteX11" fmla="*/ 8020 w 285750"/>
                  <a:gd name="connsiteY11" fmla="*/ 140675 h 161925"/>
                  <a:gd name="connsiteX12" fmla="*/ 23584 w 285750"/>
                  <a:gd name="connsiteY12" fmla="*/ 154505 h 161925"/>
                  <a:gd name="connsiteX13" fmla="*/ 23641 w 285750"/>
                  <a:gd name="connsiteY13" fmla="*/ 154534 h 161925"/>
                  <a:gd name="connsiteX14" fmla="*/ 33614 w 285750"/>
                  <a:gd name="connsiteY14" fmla="*/ 154486 h 161925"/>
                  <a:gd name="connsiteX15" fmla="*/ 154057 w 285750"/>
                  <a:gd name="connsiteY15" fmla="*/ 81925 h 161925"/>
                  <a:gd name="connsiteX16" fmla="*/ 169821 w 285750"/>
                  <a:gd name="connsiteY16" fmla="*/ 72428 h 161925"/>
                  <a:gd name="connsiteX17" fmla="*/ 178070 w 285750"/>
                  <a:gd name="connsiteY17" fmla="*/ 71714 h 161925"/>
                  <a:gd name="connsiteX18" fmla="*/ 191434 w 285750"/>
                  <a:gd name="connsiteY18" fmla="*/ 76676 h 161925"/>
                  <a:gd name="connsiteX19" fmla="*/ 199692 w 285750"/>
                  <a:gd name="connsiteY19" fmla="*/ 75962 h 161925"/>
                  <a:gd name="connsiteX20" fmla="*/ 282093 w 285750"/>
                  <a:gd name="connsiteY20" fmla="*/ 25794 h 161925"/>
                  <a:gd name="connsiteX21" fmla="*/ 283064 w 285750"/>
                  <a:gd name="connsiteY21" fmla="*/ 20498 h 161925"/>
                  <a:gd name="connsiteX22" fmla="*/ 266900 w 285750"/>
                  <a:gd name="connsiteY22" fmla="*/ 83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5750" h="161925">
                    <a:moveTo>
                      <a:pt x="266900" y="8334"/>
                    </a:moveTo>
                    <a:cubicBezTo>
                      <a:pt x="266900" y="8325"/>
                      <a:pt x="266881" y="8315"/>
                      <a:pt x="266862" y="8306"/>
                    </a:cubicBezTo>
                    <a:cubicBezTo>
                      <a:pt x="265633" y="7525"/>
                      <a:pt x="264004" y="7144"/>
                      <a:pt x="262338" y="7144"/>
                    </a:cubicBezTo>
                    <a:lnTo>
                      <a:pt x="262338" y="7144"/>
                    </a:lnTo>
                    <a:cubicBezTo>
                      <a:pt x="260623" y="7144"/>
                      <a:pt x="258909" y="7553"/>
                      <a:pt x="257566" y="8353"/>
                    </a:cubicBezTo>
                    <a:lnTo>
                      <a:pt x="145047" y="75762"/>
                    </a:lnTo>
                    <a:lnTo>
                      <a:pt x="129131" y="85306"/>
                    </a:lnTo>
                    <a:cubicBezTo>
                      <a:pt x="126797" y="86697"/>
                      <a:pt x="123387" y="87001"/>
                      <a:pt x="120805" y="86020"/>
                    </a:cubicBezTo>
                    <a:lnTo>
                      <a:pt x="107547" y="81020"/>
                    </a:lnTo>
                    <a:cubicBezTo>
                      <a:pt x="104975" y="80058"/>
                      <a:pt x="101585" y="80353"/>
                      <a:pt x="99241" y="81743"/>
                    </a:cubicBezTo>
                    <a:lnTo>
                      <a:pt x="9811" y="134760"/>
                    </a:lnTo>
                    <a:cubicBezTo>
                      <a:pt x="7144" y="136331"/>
                      <a:pt x="6344" y="138846"/>
                      <a:pt x="8020" y="140675"/>
                    </a:cubicBezTo>
                    <a:cubicBezTo>
                      <a:pt x="12488" y="145504"/>
                      <a:pt x="17659" y="150133"/>
                      <a:pt x="23584" y="154505"/>
                    </a:cubicBezTo>
                    <a:cubicBezTo>
                      <a:pt x="23603" y="154514"/>
                      <a:pt x="23622" y="154524"/>
                      <a:pt x="23641" y="154534"/>
                    </a:cubicBezTo>
                    <a:cubicBezTo>
                      <a:pt x="26098" y="156353"/>
                      <a:pt x="30585" y="156315"/>
                      <a:pt x="33614" y="154486"/>
                    </a:cubicBezTo>
                    <a:lnTo>
                      <a:pt x="154057" y="81925"/>
                    </a:lnTo>
                    <a:lnTo>
                      <a:pt x="169821" y="72428"/>
                    </a:lnTo>
                    <a:cubicBezTo>
                      <a:pt x="172117" y="71037"/>
                      <a:pt x="175498" y="70752"/>
                      <a:pt x="178070" y="71714"/>
                    </a:cubicBezTo>
                    <a:lnTo>
                      <a:pt x="191434" y="76676"/>
                    </a:lnTo>
                    <a:cubicBezTo>
                      <a:pt x="194034" y="77657"/>
                      <a:pt x="197415" y="77352"/>
                      <a:pt x="199692" y="75962"/>
                    </a:cubicBezTo>
                    <a:lnTo>
                      <a:pt x="282093" y="25794"/>
                    </a:lnTo>
                    <a:cubicBezTo>
                      <a:pt x="284426" y="24374"/>
                      <a:pt x="284883" y="22127"/>
                      <a:pt x="283064" y="20498"/>
                    </a:cubicBezTo>
                    <a:cubicBezTo>
                      <a:pt x="278292" y="16221"/>
                      <a:pt x="272911" y="12144"/>
                      <a:pt x="266900" y="8334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E126CC0-0539-4F33-8F8B-DF500DC24E8A}"/>
                  </a:ext>
                </a:extLst>
              </p:cNvPr>
              <p:cNvSpPr/>
              <p:nvPr/>
            </p:nvSpPr>
            <p:spPr>
              <a:xfrm>
                <a:off x="7780693" y="2364806"/>
                <a:ext cx="57150" cy="38100"/>
              </a:xfrm>
              <a:custGeom>
                <a:avLst/>
                <a:gdLst>
                  <a:gd name="connsiteX0" fmla="*/ 44657 w 57150"/>
                  <a:gd name="connsiteY0" fmla="*/ 11106 h 38100"/>
                  <a:gd name="connsiteX1" fmla="*/ 29980 w 57150"/>
                  <a:gd name="connsiteY1" fmla="*/ 7144 h 38100"/>
                  <a:gd name="connsiteX2" fmla="*/ 14511 w 57150"/>
                  <a:gd name="connsiteY2" fmla="*/ 11106 h 38100"/>
                  <a:gd name="connsiteX3" fmla="*/ 12425 w 57150"/>
                  <a:gd name="connsiteY3" fmla="*/ 30471 h 38100"/>
                  <a:gd name="connsiteX4" fmla="*/ 42867 w 57150"/>
                  <a:gd name="connsiteY4" fmla="*/ 30471 h 38100"/>
                  <a:gd name="connsiteX5" fmla="*/ 44657 w 57150"/>
                  <a:gd name="connsiteY5" fmla="*/ 11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44657" y="11106"/>
                    </a:moveTo>
                    <a:cubicBezTo>
                      <a:pt x="40762" y="8477"/>
                      <a:pt x="35437" y="7144"/>
                      <a:pt x="29980" y="7144"/>
                    </a:cubicBezTo>
                    <a:cubicBezTo>
                      <a:pt x="24531" y="7144"/>
                      <a:pt x="18940" y="8477"/>
                      <a:pt x="14511" y="11106"/>
                    </a:cubicBezTo>
                    <a:cubicBezTo>
                      <a:pt x="5586" y="16421"/>
                      <a:pt x="4624" y="25098"/>
                      <a:pt x="12425" y="30471"/>
                    </a:cubicBezTo>
                    <a:cubicBezTo>
                      <a:pt x="20273" y="35881"/>
                      <a:pt x="33942" y="35881"/>
                      <a:pt x="42867" y="30471"/>
                    </a:cubicBezTo>
                    <a:cubicBezTo>
                      <a:pt x="51763" y="25089"/>
                      <a:pt x="52525" y="16412"/>
                      <a:pt x="44657" y="1110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4878C00-2661-4A4C-A6C9-BE73C65B3CD1}"/>
                  </a:ext>
                </a:extLst>
              </p:cNvPr>
              <p:cNvSpPr/>
              <p:nvPr/>
            </p:nvSpPr>
            <p:spPr>
              <a:xfrm>
                <a:off x="7602777" y="2256535"/>
                <a:ext cx="409575" cy="266700"/>
              </a:xfrm>
              <a:custGeom>
                <a:avLst/>
                <a:gdLst>
                  <a:gd name="connsiteX0" fmla="*/ 219630 w 409575"/>
                  <a:gd name="connsiteY0" fmla="*/ 7144 h 266700"/>
                  <a:gd name="connsiteX1" fmla="*/ 8908 w 409575"/>
                  <a:gd name="connsiteY1" fmla="*/ 127092 h 266700"/>
                  <a:gd name="connsiteX2" fmla="*/ 192331 w 409575"/>
                  <a:gd name="connsiteY2" fmla="*/ 263214 h 266700"/>
                  <a:gd name="connsiteX3" fmla="*/ 404824 w 409575"/>
                  <a:gd name="connsiteY3" fmla="*/ 127092 h 266700"/>
                  <a:gd name="connsiteX4" fmla="*/ 219630 w 409575"/>
                  <a:gd name="connsiteY4" fmla="*/ 7144 h 266700"/>
                  <a:gd name="connsiteX5" fmla="*/ 192331 w 409575"/>
                  <a:gd name="connsiteY5" fmla="*/ 238887 h 266700"/>
                  <a:gd name="connsiteX6" fmla="*/ 47399 w 409575"/>
                  <a:gd name="connsiteY6" fmla="*/ 185576 h 266700"/>
                  <a:gd name="connsiteX7" fmla="*/ 32683 w 409575"/>
                  <a:gd name="connsiteY7" fmla="*/ 131950 h 266700"/>
                  <a:gd name="connsiteX8" fmla="*/ 219630 w 409575"/>
                  <a:gd name="connsiteY8" fmla="*/ 31452 h 266700"/>
                  <a:gd name="connsiteX9" fmla="*/ 358619 w 409575"/>
                  <a:gd name="connsiteY9" fmla="*/ 78562 h 266700"/>
                  <a:gd name="connsiteX10" fmla="*/ 380497 w 409575"/>
                  <a:gd name="connsiteY10" fmla="*/ 126835 h 266700"/>
                  <a:gd name="connsiteX11" fmla="*/ 192331 w 409575"/>
                  <a:gd name="connsiteY11" fmla="*/ 23888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266700">
                    <a:moveTo>
                      <a:pt x="219630" y="7144"/>
                    </a:moveTo>
                    <a:cubicBezTo>
                      <a:pt x="116769" y="7144"/>
                      <a:pt x="22834" y="58998"/>
                      <a:pt x="8908" y="127092"/>
                    </a:cubicBezTo>
                    <a:cubicBezTo>
                      <a:pt x="-6046" y="200044"/>
                      <a:pt x="75669" y="263214"/>
                      <a:pt x="192331" y="263214"/>
                    </a:cubicBezTo>
                    <a:cubicBezTo>
                      <a:pt x="309060" y="263214"/>
                      <a:pt x="404215" y="200044"/>
                      <a:pt x="404824" y="127092"/>
                    </a:cubicBezTo>
                    <a:cubicBezTo>
                      <a:pt x="405358" y="59007"/>
                      <a:pt x="322433" y="7144"/>
                      <a:pt x="219630" y="7144"/>
                    </a:cubicBezTo>
                    <a:close/>
                    <a:moveTo>
                      <a:pt x="192331" y="238887"/>
                    </a:moveTo>
                    <a:cubicBezTo>
                      <a:pt x="129781" y="238887"/>
                      <a:pt x="74221" y="218456"/>
                      <a:pt x="47399" y="185576"/>
                    </a:cubicBezTo>
                    <a:cubicBezTo>
                      <a:pt x="33778" y="168916"/>
                      <a:pt x="28854" y="150857"/>
                      <a:pt x="32683" y="131950"/>
                    </a:cubicBezTo>
                    <a:cubicBezTo>
                      <a:pt x="44046" y="76505"/>
                      <a:pt x="127885" y="31452"/>
                      <a:pt x="219630" y="31452"/>
                    </a:cubicBezTo>
                    <a:cubicBezTo>
                      <a:pt x="277323" y="31452"/>
                      <a:pt x="329310" y="49092"/>
                      <a:pt x="358619" y="78562"/>
                    </a:cubicBezTo>
                    <a:cubicBezTo>
                      <a:pt x="373258" y="93402"/>
                      <a:pt x="380621" y="109633"/>
                      <a:pt x="380497" y="126835"/>
                    </a:cubicBezTo>
                    <a:cubicBezTo>
                      <a:pt x="380012" y="186547"/>
                      <a:pt x="292096" y="238887"/>
                      <a:pt x="192331" y="2388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F478A50-484F-430D-97F5-18127AD2BCBE}"/>
                  </a:ext>
                </a:extLst>
              </p:cNvPr>
              <p:cNvSpPr/>
              <p:nvPr/>
            </p:nvSpPr>
            <p:spPr>
              <a:xfrm>
                <a:off x="7592489" y="2316962"/>
                <a:ext cx="57150" cy="123825"/>
              </a:xfrm>
              <a:custGeom>
                <a:avLst/>
                <a:gdLst>
                  <a:gd name="connsiteX0" fmla="*/ 51401 w 57150"/>
                  <a:gd name="connsiteY0" fmla="*/ 11001 h 123825"/>
                  <a:gd name="connsiteX1" fmla="*/ 37323 w 57150"/>
                  <a:gd name="connsiteY1" fmla="*/ 7144 h 123825"/>
                  <a:gd name="connsiteX2" fmla="*/ 9377 w 57150"/>
                  <a:gd name="connsiteY2" fmla="*/ 60503 h 123825"/>
                  <a:gd name="connsiteX3" fmla="*/ 14444 w 57150"/>
                  <a:gd name="connsiteY3" fmla="*/ 116834 h 123825"/>
                  <a:gd name="connsiteX4" fmla="*/ 30970 w 57150"/>
                  <a:gd name="connsiteY4" fmla="*/ 112547 h 123825"/>
                  <a:gd name="connsiteX5" fmla="*/ 25864 w 57150"/>
                  <a:gd name="connsiteY5" fmla="*/ 60503 h 123825"/>
                  <a:gd name="connsiteX6" fmla="*/ 51401 w 57150"/>
                  <a:gd name="connsiteY6" fmla="*/ 110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401" y="11001"/>
                    </a:moveTo>
                    <a:lnTo>
                      <a:pt x="37323" y="7144"/>
                    </a:lnTo>
                    <a:cubicBezTo>
                      <a:pt x="22902" y="23765"/>
                      <a:pt x="13453" y="41700"/>
                      <a:pt x="9377" y="60503"/>
                    </a:cubicBezTo>
                    <a:cubicBezTo>
                      <a:pt x="5204" y="79658"/>
                      <a:pt x="6872" y="98622"/>
                      <a:pt x="14444" y="116834"/>
                    </a:cubicBezTo>
                    <a:lnTo>
                      <a:pt x="30970" y="112547"/>
                    </a:lnTo>
                    <a:cubicBezTo>
                      <a:pt x="23836" y="95745"/>
                      <a:pt x="22159" y="78219"/>
                      <a:pt x="25864" y="60503"/>
                    </a:cubicBezTo>
                    <a:cubicBezTo>
                      <a:pt x="29503" y="43082"/>
                      <a:pt x="38132" y="26432"/>
                      <a:pt x="51401" y="11001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D1D6528-4FF7-4CE0-A5FF-582FD4D3F29E}"/>
                  </a:ext>
                </a:extLst>
              </p:cNvPr>
              <p:cNvSpPr/>
              <p:nvPr/>
            </p:nvSpPr>
            <p:spPr>
              <a:xfrm>
                <a:off x="7592489" y="2316962"/>
                <a:ext cx="57150" cy="123825"/>
              </a:xfrm>
              <a:custGeom>
                <a:avLst/>
                <a:gdLst>
                  <a:gd name="connsiteX0" fmla="*/ 51401 w 57150"/>
                  <a:gd name="connsiteY0" fmla="*/ 11001 h 123825"/>
                  <a:gd name="connsiteX1" fmla="*/ 37323 w 57150"/>
                  <a:gd name="connsiteY1" fmla="*/ 7144 h 123825"/>
                  <a:gd name="connsiteX2" fmla="*/ 9377 w 57150"/>
                  <a:gd name="connsiteY2" fmla="*/ 60493 h 123825"/>
                  <a:gd name="connsiteX3" fmla="*/ 14444 w 57150"/>
                  <a:gd name="connsiteY3" fmla="*/ 116834 h 123825"/>
                  <a:gd name="connsiteX4" fmla="*/ 30970 w 57150"/>
                  <a:gd name="connsiteY4" fmla="*/ 112547 h 123825"/>
                  <a:gd name="connsiteX5" fmla="*/ 25864 w 57150"/>
                  <a:gd name="connsiteY5" fmla="*/ 60493 h 123825"/>
                  <a:gd name="connsiteX6" fmla="*/ 51401 w 57150"/>
                  <a:gd name="connsiteY6" fmla="*/ 110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401" y="11001"/>
                    </a:moveTo>
                    <a:lnTo>
                      <a:pt x="37323" y="7144"/>
                    </a:lnTo>
                    <a:cubicBezTo>
                      <a:pt x="22902" y="23765"/>
                      <a:pt x="13453" y="41700"/>
                      <a:pt x="9377" y="60493"/>
                    </a:cubicBezTo>
                    <a:cubicBezTo>
                      <a:pt x="5204" y="79658"/>
                      <a:pt x="6872" y="98622"/>
                      <a:pt x="14444" y="116834"/>
                    </a:cubicBezTo>
                    <a:lnTo>
                      <a:pt x="30970" y="112547"/>
                    </a:lnTo>
                    <a:cubicBezTo>
                      <a:pt x="23845" y="95745"/>
                      <a:pt x="22159" y="78219"/>
                      <a:pt x="25864" y="60493"/>
                    </a:cubicBezTo>
                    <a:cubicBezTo>
                      <a:pt x="29503" y="43082"/>
                      <a:pt x="38123" y="26432"/>
                      <a:pt x="51401" y="11001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37117E0-702D-46F8-B41E-BE9743A388A3}"/>
                  </a:ext>
                </a:extLst>
              </p:cNvPr>
              <p:cNvSpPr/>
              <p:nvPr/>
            </p:nvSpPr>
            <p:spPr>
              <a:xfrm>
                <a:off x="7592502" y="2390085"/>
                <a:ext cx="38100" cy="66675"/>
              </a:xfrm>
              <a:custGeom>
                <a:avLst/>
                <a:gdLst>
                  <a:gd name="connsiteX0" fmla="*/ 7191 w 38100"/>
                  <a:gd name="connsiteY0" fmla="*/ 7144 h 66675"/>
                  <a:gd name="connsiteX1" fmla="*/ 7144 w 38100"/>
                  <a:gd name="connsiteY1" fmla="*/ 7201 h 66675"/>
                  <a:gd name="connsiteX2" fmla="*/ 7144 w 38100"/>
                  <a:gd name="connsiteY2" fmla="*/ 26280 h 66675"/>
                  <a:gd name="connsiteX3" fmla="*/ 14440 w 38100"/>
                  <a:gd name="connsiteY3" fmla="*/ 62817 h 66675"/>
                  <a:gd name="connsiteX4" fmla="*/ 22774 w 38100"/>
                  <a:gd name="connsiteY4" fmla="*/ 60608 h 66675"/>
                  <a:gd name="connsiteX5" fmla="*/ 22774 w 38100"/>
                  <a:gd name="connsiteY5" fmla="*/ 45691 h 66675"/>
                  <a:gd name="connsiteX6" fmla="*/ 30966 w 38100"/>
                  <a:gd name="connsiteY6" fmla="*/ 43558 h 66675"/>
                  <a:gd name="connsiteX7" fmla="*/ 30966 w 38100"/>
                  <a:gd name="connsiteY7" fmla="*/ 39434 h 66675"/>
                  <a:gd name="connsiteX8" fmla="*/ 14440 w 38100"/>
                  <a:gd name="connsiteY8" fmla="*/ 43710 h 66675"/>
                  <a:gd name="connsiteX9" fmla="*/ 7191 w 3810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7191" y="7144"/>
                    </a:moveTo>
                    <a:lnTo>
                      <a:pt x="7144" y="7201"/>
                    </a:lnTo>
                    <a:lnTo>
                      <a:pt x="7144" y="26280"/>
                    </a:lnTo>
                    <a:cubicBezTo>
                      <a:pt x="7144" y="47082"/>
                      <a:pt x="14440" y="62817"/>
                      <a:pt x="14440" y="62817"/>
                    </a:cubicBezTo>
                    <a:lnTo>
                      <a:pt x="22774" y="60608"/>
                    </a:lnTo>
                    <a:lnTo>
                      <a:pt x="22774" y="45691"/>
                    </a:lnTo>
                    <a:lnTo>
                      <a:pt x="30966" y="43558"/>
                    </a:lnTo>
                    <a:lnTo>
                      <a:pt x="30966" y="39434"/>
                    </a:lnTo>
                    <a:lnTo>
                      <a:pt x="14440" y="43710"/>
                    </a:lnTo>
                    <a:cubicBezTo>
                      <a:pt x="9487" y="31794"/>
                      <a:pt x="7106" y="19545"/>
                      <a:pt x="7191" y="7144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696B591-324B-4223-9C9C-F4A0103835F1}"/>
                  </a:ext>
                </a:extLst>
              </p:cNvPr>
              <p:cNvSpPr/>
              <p:nvPr/>
            </p:nvSpPr>
            <p:spPr>
              <a:xfrm>
                <a:off x="7609334" y="2320810"/>
                <a:ext cx="38100" cy="76200"/>
              </a:xfrm>
              <a:custGeom>
                <a:avLst/>
                <a:gdLst>
                  <a:gd name="connsiteX0" fmla="*/ 7181 w 38100"/>
                  <a:gd name="connsiteY0" fmla="*/ 77200 h 76200"/>
                  <a:gd name="connsiteX1" fmla="*/ 9029 w 38100"/>
                  <a:gd name="connsiteY1" fmla="*/ 60769 h 76200"/>
                  <a:gd name="connsiteX2" fmla="*/ 34556 w 38100"/>
                  <a:gd name="connsiteY2" fmla="*/ 11278 h 76200"/>
                  <a:gd name="connsiteX3" fmla="*/ 34556 w 38100"/>
                  <a:gd name="connsiteY3" fmla="*/ 7144 h 76200"/>
                  <a:gd name="connsiteX4" fmla="*/ 9029 w 38100"/>
                  <a:gd name="connsiteY4" fmla="*/ 56645 h 76200"/>
                  <a:gd name="connsiteX5" fmla="*/ 7181 w 38100"/>
                  <a:gd name="connsiteY5" fmla="*/ 77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76200">
                    <a:moveTo>
                      <a:pt x="7181" y="77200"/>
                    </a:moveTo>
                    <a:cubicBezTo>
                      <a:pt x="7295" y="71752"/>
                      <a:pt x="7886" y="66284"/>
                      <a:pt x="9029" y="60769"/>
                    </a:cubicBezTo>
                    <a:cubicBezTo>
                      <a:pt x="12667" y="43348"/>
                      <a:pt x="21278" y="26708"/>
                      <a:pt x="34556" y="11278"/>
                    </a:cubicBezTo>
                    <a:lnTo>
                      <a:pt x="34556" y="7144"/>
                    </a:lnTo>
                    <a:cubicBezTo>
                      <a:pt x="21278" y="22584"/>
                      <a:pt x="12667" y="39224"/>
                      <a:pt x="9029" y="56645"/>
                    </a:cubicBezTo>
                    <a:cubicBezTo>
                      <a:pt x="7591" y="63532"/>
                      <a:pt x="6981" y="70399"/>
                      <a:pt x="7181" y="77200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011C3C3-F9FE-4A62-9EE2-D5FBA42853A1}"/>
                  </a:ext>
                </a:extLst>
              </p:cNvPr>
              <p:cNvSpPr/>
              <p:nvPr/>
            </p:nvSpPr>
            <p:spPr>
              <a:xfrm>
                <a:off x="7123448" y="1961394"/>
                <a:ext cx="409575" cy="266700"/>
              </a:xfrm>
              <a:custGeom>
                <a:avLst/>
                <a:gdLst>
                  <a:gd name="connsiteX0" fmla="*/ 219765 w 409575"/>
                  <a:gd name="connsiteY0" fmla="*/ 7144 h 266700"/>
                  <a:gd name="connsiteX1" fmla="*/ 7291 w 409575"/>
                  <a:gd name="connsiteY1" fmla="*/ 125178 h 266700"/>
                  <a:gd name="connsiteX2" fmla="*/ 7282 w 409575"/>
                  <a:gd name="connsiteY2" fmla="*/ 139465 h 266700"/>
                  <a:gd name="connsiteX3" fmla="*/ 192467 w 409575"/>
                  <a:gd name="connsiteY3" fmla="*/ 263214 h 266700"/>
                  <a:gd name="connsiteX4" fmla="*/ 404950 w 409575"/>
                  <a:gd name="connsiteY4" fmla="*/ 127092 h 266700"/>
                  <a:gd name="connsiteX5" fmla="*/ 404855 w 409575"/>
                  <a:gd name="connsiteY5" fmla="*/ 101965 h 266700"/>
                  <a:gd name="connsiteX6" fmla="*/ 219765 w 409575"/>
                  <a:gd name="connsiteY6" fmla="*/ 7144 h 266700"/>
                  <a:gd name="connsiteX7" fmla="*/ 192476 w 409575"/>
                  <a:gd name="connsiteY7" fmla="*/ 238897 h 266700"/>
                  <a:gd name="connsiteX8" fmla="*/ 47534 w 409575"/>
                  <a:gd name="connsiteY8" fmla="*/ 185576 h 266700"/>
                  <a:gd name="connsiteX9" fmla="*/ 32818 w 409575"/>
                  <a:gd name="connsiteY9" fmla="*/ 131959 h 266700"/>
                  <a:gd name="connsiteX10" fmla="*/ 219765 w 409575"/>
                  <a:gd name="connsiteY10" fmla="*/ 31461 h 266700"/>
                  <a:gd name="connsiteX11" fmla="*/ 358754 w 409575"/>
                  <a:gd name="connsiteY11" fmla="*/ 78572 h 266700"/>
                  <a:gd name="connsiteX12" fmla="*/ 380633 w 409575"/>
                  <a:gd name="connsiteY12" fmla="*/ 126835 h 266700"/>
                  <a:gd name="connsiteX13" fmla="*/ 192476 w 409575"/>
                  <a:gd name="connsiteY13" fmla="*/ 23889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75" h="266700">
                    <a:moveTo>
                      <a:pt x="219765" y="7144"/>
                    </a:moveTo>
                    <a:cubicBezTo>
                      <a:pt x="34875" y="7144"/>
                      <a:pt x="7291" y="125178"/>
                      <a:pt x="7291" y="125178"/>
                    </a:cubicBezTo>
                    <a:lnTo>
                      <a:pt x="7282" y="139465"/>
                    </a:lnTo>
                    <a:cubicBezTo>
                      <a:pt x="3386" y="207054"/>
                      <a:pt x="82453" y="263214"/>
                      <a:pt x="192467" y="263214"/>
                    </a:cubicBezTo>
                    <a:cubicBezTo>
                      <a:pt x="309186" y="263214"/>
                      <a:pt x="404341" y="200044"/>
                      <a:pt x="404950" y="127092"/>
                    </a:cubicBezTo>
                    <a:cubicBezTo>
                      <a:pt x="404960" y="125568"/>
                      <a:pt x="404855" y="101965"/>
                      <a:pt x="404855" y="101965"/>
                    </a:cubicBezTo>
                    <a:cubicBezTo>
                      <a:pt x="404855" y="101965"/>
                      <a:pt x="360002" y="7144"/>
                      <a:pt x="219765" y="7144"/>
                    </a:cubicBezTo>
                    <a:close/>
                    <a:moveTo>
                      <a:pt x="192476" y="238897"/>
                    </a:moveTo>
                    <a:cubicBezTo>
                      <a:pt x="129916" y="238897"/>
                      <a:pt x="74357" y="218465"/>
                      <a:pt x="47534" y="185576"/>
                    </a:cubicBezTo>
                    <a:cubicBezTo>
                      <a:pt x="33914" y="168916"/>
                      <a:pt x="28989" y="150857"/>
                      <a:pt x="32818" y="131959"/>
                    </a:cubicBezTo>
                    <a:cubicBezTo>
                      <a:pt x="44191" y="76514"/>
                      <a:pt x="128030" y="31461"/>
                      <a:pt x="219765" y="31461"/>
                    </a:cubicBezTo>
                    <a:cubicBezTo>
                      <a:pt x="277467" y="31461"/>
                      <a:pt x="329446" y="49092"/>
                      <a:pt x="358754" y="78572"/>
                    </a:cubicBezTo>
                    <a:cubicBezTo>
                      <a:pt x="373403" y="93402"/>
                      <a:pt x="380757" y="109633"/>
                      <a:pt x="380633" y="126835"/>
                    </a:cubicBezTo>
                    <a:cubicBezTo>
                      <a:pt x="380147" y="186547"/>
                      <a:pt x="292250" y="238897"/>
                      <a:pt x="192476" y="238897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8FFB04B-14C7-4ECE-9D6C-925C45A4260A}"/>
                  </a:ext>
                </a:extLst>
              </p:cNvPr>
              <p:cNvSpPr/>
              <p:nvPr/>
            </p:nvSpPr>
            <p:spPr>
              <a:xfrm>
                <a:off x="7366255" y="2077627"/>
                <a:ext cx="9525" cy="9525"/>
              </a:xfrm>
              <a:custGeom>
                <a:avLst/>
                <a:gdLst>
                  <a:gd name="connsiteX0" fmla="*/ 7172 w 9525"/>
                  <a:gd name="connsiteY0" fmla="*/ 7249 h 9525"/>
                  <a:gd name="connsiteX1" fmla="*/ 7172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72" y="7249"/>
                    </a:moveTo>
                    <a:lnTo>
                      <a:pt x="7172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161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0FB4CA8-7583-4B48-A05F-A865F2878EC9}"/>
                  </a:ext>
                </a:extLst>
              </p:cNvPr>
              <p:cNvSpPr/>
              <p:nvPr/>
            </p:nvSpPr>
            <p:spPr>
              <a:xfrm>
                <a:off x="7280939" y="2080618"/>
                <a:ext cx="95250" cy="76200"/>
              </a:xfrm>
              <a:custGeom>
                <a:avLst/>
                <a:gdLst>
                  <a:gd name="connsiteX0" fmla="*/ 45929 w 95250"/>
                  <a:gd name="connsiteY0" fmla="*/ 34595 h 76200"/>
                  <a:gd name="connsiteX1" fmla="*/ 7144 w 95250"/>
                  <a:gd name="connsiteY1" fmla="*/ 9916 h 76200"/>
                  <a:gd name="connsiteX2" fmla="*/ 7210 w 95250"/>
                  <a:gd name="connsiteY2" fmla="*/ 47873 h 76200"/>
                  <a:gd name="connsiteX3" fmla="*/ 46063 w 95250"/>
                  <a:gd name="connsiteY3" fmla="*/ 73095 h 76200"/>
                  <a:gd name="connsiteX4" fmla="*/ 90706 w 95250"/>
                  <a:gd name="connsiteY4" fmla="*/ 45634 h 76200"/>
                  <a:gd name="connsiteX5" fmla="*/ 90364 w 95250"/>
                  <a:gd name="connsiteY5" fmla="*/ 7144 h 76200"/>
                  <a:gd name="connsiteX6" fmla="*/ 45929 w 95250"/>
                  <a:gd name="connsiteY6" fmla="*/ 3459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76200">
                    <a:moveTo>
                      <a:pt x="45929" y="34595"/>
                    </a:moveTo>
                    <a:cubicBezTo>
                      <a:pt x="23974" y="34595"/>
                      <a:pt x="7534" y="23698"/>
                      <a:pt x="7144" y="9916"/>
                    </a:cubicBezTo>
                    <a:lnTo>
                      <a:pt x="7210" y="47873"/>
                    </a:lnTo>
                    <a:cubicBezTo>
                      <a:pt x="7172" y="61913"/>
                      <a:pt x="23822" y="73095"/>
                      <a:pt x="46063" y="73095"/>
                    </a:cubicBezTo>
                    <a:cubicBezTo>
                      <a:pt x="69475" y="73095"/>
                      <a:pt x="89402" y="60703"/>
                      <a:pt x="90706" y="45634"/>
                    </a:cubicBezTo>
                    <a:cubicBezTo>
                      <a:pt x="90773" y="44806"/>
                      <a:pt x="90364" y="7144"/>
                      <a:pt x="90364" y="7144"/>
                    </a:cubicBezTo>
                    <a:cubicBezTo>
                      <a:pt x="90354" y="22222"/>
                      <a:pt x="69351" y="34595"/>
                      <a:pt x="45929" y="34595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2A46E5A-6D20-49A3-98FB-4B91509B4D5A}"/>
                  </a:ext>
                </a:extLst>
              </p:cNvPr>
              <p:cNvSpPr/>
              <p:nvPr/>
            </p:nvSpPr>
            <p:spPr>
              <a:xfrm>
                <a:off x="7281060" y="2053919"/>
                <a:ext cx="95250" cy="66675"/>
              </a:xfrm>
              <a:custGeom>
                <a:avLst/>
                <a:gdLst>
                  <a:gd name="connsiteX0" fmla="*/ 51971 w 95250"/>
                  <a:gd name="connsiteY0" fmla="*/ 7144 h 66675"/>
                  <a:gd name="connsiteX1" fmla="*/ 7289 w 95250"/>
                  <a:gd name="connsiteY1" fmla="*/ 33852 h 66675"/>
                  <a:gd name="connsiteX2" fmla="*/ 46171 w 95250"/>
                  <a:gd name="connsiteY2" fmla="*/ 61303 h 66675"/>
                  <a:gd name="connsiteX3" fmla="*/ 90919 w 95250"/>
                  <a:gd name="connsiteY3" fmla="*/ 33852 h 66675"/>
                  <a:gd name="connsiteX4" fmla="*/ 51971 w 95250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66675">
                    <a:moveTo>
                      <a:pt x="51971" y="7144"/>
                    </a:moveTo>
                    <a:cubicBezTo>
                      <a:pt x="29178" y="7144"/>
                      <a:pt x="9185" y="19012"/>
                      <a:pt x="7289" y="33852"/>
                    </a:cubicBezTo>
                    <a:cubicBezTo>
                      <a:pt x="5365" y="48920"/>
                      <a:pt x="22749" y="61303"/>
                      <a:pt x="46171" y="61303"/>
                    </a:cubicBezTo>
                    <a:cubicBezTo>
                      <a:pt x="69583" y="61303"/>
                      <a:pt x="89633" y="48920"/>
                      <a:pt x="90919" y="33852"/>
                    </a:cubicBezTo>
                    <a:cubicBezTo>
                      <a:pt x="92205" y="19012"/>
                      <a:pt x="74755" y="7144"/>
                      <a:pt x="51971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C397B6B-6F37-40F3-8551-A7530AB12E6C}"/>
                  </a:ext>
                </a:extLst>
              </p:cNvPr>
              <p:cNvSpPr/>
              <p:nvPr/>
            </p:nvSpPr>
            <p:spPr>
              <a:xfrm>
                <a:off x="7301513" y="2049383"/>
                <a:ext cx="57150" cy="47625"/>
              </a:xfrm>
              <a:custGeom>
                <a:avLst/>
                <a:gdLst>
                  <a:gd name="connsiteX0" fmla="*/ 44663 w 57150"/>
                  <a:gd name="connsiteY0" fmla="*/ 11109 h 47625"/>
                  <a:gd name="connsiteX1" fmla="*/ 14507 w 57150"/>
                  <a:gd name="connsiteY1" fmla="*/ 11109 h 47625"/>
                  <a:gd name="connsiteX2" fmla="*/ 7144 w 57150"/>
                  <a:gd name="connsiteY2" fmla="*/ 21738 h 47625"/>
                  <a:gd name="connsiteX3" fmla="*/ 7153 w 57150"/>
                  <a:gd name="connsiteY3" fmla="*/ 34540 h 47625"/>
                  <a:gd name="connsiteX4" fmla="*/ 12430 w 57150"/>
                  <a:gd name="connsiteY4" fmla="*/ 43132 h 47625"/>
                  <a:gd name="connsiteX5" fmla="*/ 42872 w 57150"/>
                  <a:gd name="connsiteY5" fmla="*/ 43132 h 47625"/>
                  <a:gd name="connsiteX6" fmla="*/ 50092 w 57150"/>
                  <a:gd name="connsiteY6" fmla="*/ 32454 h 47625"/>
                  <a:gd name="connsiteX7" fmla="*/ 50092 w 57150"/>
                  <a:gd name="connsiteY7" fmla="*/ 19805 h 47625"/>
                  <a:gd name="connsiteX8" fmla="*/ 44663 w 57150"/>
                  <a:gd name="connsiteY8" fmla="*/ 1110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44663" y="11109"/>
                    </a:moveTo>
                    <a:cubicBezTo>
                      <a:pt x="36843" y="5822"/>
                      <a:pt x="23384" y="5822"/>
                      <a:pt x="14507" y="11109"/>
                    </a:cubicBezTo>
                    <a:cubicBezTo>
                      <a:pt x="9630" y="14023"/>
                      <a:pt x="7134" y="17919"/>
                      <a:pt x="7144" y="21738"/>
                    </a:cubicBezTo>
                    <a:lnTo>
                      <a:pt x="7153" y="34540"/>
                    </a:lnTo>
                    <a:cubicBezTo>
                      <a:pt x="7201" y="37655"/>
                      <a:pt x="8944" y="40722"/>
                      <a:pt x="12430" y="43132"/>
                    </a:cubicBezTo>
                    <a:cubicBezTo>
                      <a:pt x="20279" y="48532"/>
                      <a:pt x="33947" y="48532"/>
                      <a:pt x="42872" y="43132"/>
                    </a:cubicBezTo>
                    <a:cubicBezTo>
                      <a:pt x="47730" y="40179"/>
                      <a:pt x="50159" y="36264"/>
                      <a:pt x="50092" y="32454"/>
                    </a:cubicBezTo>
                    <a:lnTo>
                      <a:pt x="50092" y="19805"/>
                    </a:lnTo>
                    <a:cubicBezTo>
                      <a:pt x="50016" y="16623"/>
                      <a:pt x="48225" y="13528"/>
                      <a:pt x="44663" y="11109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3DC820E-D052-4A77-A130-30D0C1AB3FE7}"/>
                  </a:ext>
                </a:extLst>
              </p:cNvPr>
              <p:cNvSpPr/>
              <p:nvPr/>
            </p:nvSpPr>
            <p:spPr>
              <a:xfrm>
                <a:off x="7175565" y="1998359"/>
                <a:ext cx="285750" cy="161925"/>
              </a:xfrm>
              <a:custGeom>
                <a:avLst/>
                <a:gdLst>
                  <a:gd name="connsiteX0" fmla="*/ 267557 w 285750"/>
                  <a:gd name="connsiteY0" fmla="*/ 8336 h 161925"/>
                  <a:gd name="connsiteX1" fmla="*/ 267509 w 285750"/>
                  <a:gd name="connsiteY1" fmla="*/ 8307 h 161925"/>
                  <a:gd name="connsiteX2" fmla="*/ 258222 w 285750"/>
                  <a:gd name="connsiteY2" fmla="*/ 8345 h 161925"/>
                  <a:gd name="connsiteX3" fmla="*/ 145694 w 285750"/>
                  <a:gd name="connsiteY3" fmla="*/ 75763 h 161925"/>
                  <a:gd name="connsiteX4" fmla="*/ 129777 w 285750"/>
                  <a:gd name="connsiteY4" fmla="*/ 85298 h 161925"/>
                  <a:gd name="connsiteX5" fmla="*/ 121453 w 285750"/>
                  <a:gd name="connsiteY5" fmla="*/ 86022 h 161925"/>
                  <a:gd name="connsiteX6" fmla="*/ 108204 w 285750"/>
                  <a:gd name="connsiteY6" fmla="*/ 81021 h 161925"/>
                  <a:gd name="connsiteX7" fmla="*/ 99888 w 285750"/>
                  <a:gd name="connsiteY7" fmla="*/ 81735 h 161925"/>
                  <a:gd name="connsiteX8" fmla="*/ 7801 w 285750"/>
                  <a:gd name="connsiteY8" fmla="*/ 132856 h 161925"/>
                  <a:gd name="connsiteX9" fmla="*/ 8677 w 285750"/>
                  <a:gd name="connsiteY9" fmla="*/ 140667 h 161925"/>
                  <a:gd name="connsiteX10" fmla="*/ 24250 w 285750"/>
                  <a:gd name="connsiteY10" fmla="*/ 154506 h 161925"/>
                  <a:gd name="connsiteX11" fmla="*/ 24288 w 285750"/>
                  <a:gd name="connsiteY11" fmla="*/ 154535 h 161925"/>
                  <a:gd name="connsiteX12" fmla="*/ 34270 w 285750"/>
                  <a:gd name="connsiteY12" fmla="*/ 154487 h 161925"/>
                  <a:gd name="connsiteX13" fmla="*/ 154724 w 285750"/>
                  <a:gd name="connsiteY13" fmla="*/ 81926 h 161925"/>
                  <a:gd name="connsiteX14" fmla="*/ 170478 w 285750"/>
                  <a:gd name="connsiteY14" fmla="*/ 72430 h 161925"/>
                  <a:gd name="connsiteX15" fmla="*/ 178736 w 285750"/>
                  <a:gd name="connsiteY15" fmla="*/ 71715 h 161925"/>
                  <a:gd name="connsiteX16" fmla="*/ 192100 w 285750"/>
                  <a:gd name="connsiteY16" fmla="*/ 76678 h 161925"/>
                  <a:gd name="connsiteX17" fmla="*/ 200348 w 285750"/>
                  <a:gd name="connsiteY17" fmla="*/ 75963 h 161925"/>
                  <a:gd name="connsiteX18" fmla="*/ 282749 w 285750"/>
                  <a:gd name="connsiteY18" fmla="*/ 25795 h 161925"/>
                  <a:gd name="connsiteX19" fmla="*/ 284845 w 285750"/>
                  <a:gd name="connsiteY19" fmla="*/ 17404 h 161925"/>
                  <a:gd name="connsiteX20" fmla="*/ 267557 w 285750"/>
                  <a:gd name="connsiteY20" fmla="*/ 8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161925">
                    <a:moveTo>
                      <a:pt x="267557" y="8336"/>
                    </a:moveTo>
                    <a:cubicBezTo>
                      <a:pt x="267547" y="8326"/>
                      <a:pt x="267528" y="8317"/>
                      <a:pt x="267509" y="8307"/>
                    </a:cubicBezTo>
                    <a:cubicBezTo>
                      <a:pt x="265033" y="6726"/>
                      <a:pt x="260861" y="6774"/>
                      <a:pt x="258222" y="8345"/>
                    </a:cubicBezTo>
                    <a:lnTo>
                      <a:pt x="145694" y="75763"/>
                    </a:lnTo>
                    <a:lnTo>
                      <a:pt x="129777" y="85298"/>
                    </a:lnTo>
                    <a:cubicBezTo>
                      <a:pt x="127444" y="86688"/>
                      <a:pt x="124034" y="86993"/>
                      <a:pt x="121453" y="86022"/>
                    </a:cubicBezTo>
                    <a:lnTo>
                      <a:pt x="108204" y="81021"/>
                    </a:lnTo>
                    <a:cubicBezTo>
                      <a:pt x="105622" y="80050"/>
                      <a:pt x="102241" y="80354"/>
                      <a:pt x="99888" y="81735"/>
                    </a:cubicBezTo>
                    <a:lnTo>
                      <a:pt x="7801" y="132856"/>
                    </a:lnTo>
                    <a:cubicBezTo>
                      <a:pt x="7801" y="132856"/>
                      <a:pt x="5848" y="137628"/>
                      <a:pt x="8677" y="140667"/>
                    </a:cubicBezTo>
                    <a:cubicBezTo>
                      <a:pt x="13144" y="145496"/>
                      <a:pt x="18316" y="150134"/>
                      <a:pt x="24250" y="154506"/>
                    </a:cubicBezTo>
                    <a:cubicBezTo>
                      <a:pt x="24259" y="154506"/>
                      <a:pt x="24279" y="154526"/>
                      <a:pt x="24288" y="154535"/>
                    </a:cubicBezTo>
                    <a:cubicBezTo>
                      <a:pt x="26764" y="156354"/>
                      <a:pt x="31242" y="156307"/>
                      <a:pt x="34270" y="154487"/>
                    </a:cubicBezTo>
                    <a:lnTo>
                      <a:pt x="154724" y="81926"/>
                    </a:lnTo>
                    <a:lnTo>
                      <a:pt x="170478" y="72430"/>
                    </a:lnTo>
                    <a:cubicBezTo>
                      <a:pt x="172774" y="71039"/>
                      <a:pt x="176155" y="70753"/>
                      <a:pt x="178736" y="71715"/>
                    </a:cubicBezTo>
                    <a:lnTo>
                      <a:pt x="192100" y="76678"/>
                    </a:lnTo>
                    <a:cubicBezTo>
                      <a:pt x="194681" y="77649"/>
                      <a:pt x="198072" y="77344"/>
                      <a:pt x="200348" y="75963"/>
                    </a:cubicBezTo>
                    <a:lnTo>
                      <a:pt x="282749" y="25795"/>
                    </a:lnTo>
                    <a:cubicBezTo>
                      <a:pt x="286302" y="23366"/>
                      <a:pt x="284845" y="17404"/>
                      <a:pt x="284845" y="17404"/>
                    </a:cubicBezTo>
                    <a:cubicBezTo>
                      <a:pt x="284845" y="17404"/>
                      <a:pt x="273567" y="12146"/>
                      <a:pt x="267557" y="8336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3CF8DD6-14D7-40BD-AD6D-DA34493D8762}"/>
                  </a:ext>
                </a:extLst>
              </p:cNvPr>
              <p:cNvSpPr/>
              <p:nvPr/>
            </p:nvSpPr>
            <p:spPr>
              <a:xfrm>
                <a:off x="7176212" y="1992655"/>
                <a:ext cx="285750" cy="161925"/>
              </a:xfrm>
              <a:custGeom>
                <a:avLst/>
                <a:gdLst>
                  <a:gd name="connsiteX0" fmla="*/ 266910 w 285750"/>
                  <a:gd name="connsiteY0" fmla="*/ 8334 h 161925"/>
                  <a:gd name="connsiteX1" fmla="*/ 266862 w 285750"/>
                  <a:gd name="connsiteY1" fmla="*/ 8306 h 161925"/>
                  <a:gd name="connsiteX2" fmla="*/ 262347 w 285750"/>
                  <a:gd name="connsiteY2" fmla="*/ 7144 h 161925"/>
                  <a:gd name="connsiteX3" fmla="*/ 262338 w 285750"/>
                  <a:gd name="connsiteY3" fmla="*/ 7144 h 161925"/>
                  <a:gd name="connsiteX4" fmla="*/ 257575 w 285750"/>
                  <a:gd name="connsiteY4" fmla="*/ 8353 h 161925"/>
                  <a:gd name="connsiteX5" fmla="*/ 145047 w 285750"/>
                  <a:gd name="connsiteY5" fmla="*/ 75762 h 161925"/>
                  <a:gd name="connsiteX6" fmla="*/ 129121 w 285750"/>
                  <a:gd name="connsiteY6" fmla="*/ 85296 h 161925"/>
                  <a:gd name="connsiteX7" fmla="*/ 120806 w 285750"/>
                  <a:gd name="connsiteY7" fmla="*/ 86020 h 161925"/>
                  <a:gd name="connsiteX8" fmla="*/ 107547 w 285750"/>
                  <a:gd name="connsiteY8" fmla="*/ 81020 h 161925"/>
                  <a:gd name="connsiteX9" fmla="*/ 99232 w 285750"/>
                  <a:gd name="connsiteY9" fmla="*/ 81744 h 161925"/>
                  <a:gd name="connsiteX10" fmla="*/ 9811 w 285750"/>
                  <a:gd name="connsiteY10" fmla="*/ 134760 h 161925"/>
                  <a:gd name="connsiteX11" fmla="*/ 8020 w 285750"/>
                  <a:gd name="connsiteY11" fmla="*/ 140675 h 161925"/>
                  <a:gd name="connsiteX12" fmla="*/ 23594 w 285750"/>
                  <a:gd name="connsiteY12" fmla="*/ 154505 h 161925"/>
                  <a:gd name="connsiteX13" fmla="*/ 23641 w 285750"/>
                  <a:gd name="connsiteY13" fmla="*/ 154534 h 161925"/>
                  <a:gd name="connsiteX14" fmla="*/ 33614 w 285750"/>
                  <a:gd name="connsiteY14" fmla="*/ 154486 h 161925"/>
                  <a:gd name="connsiteX15" fmla="*/ 154057 w 285750"/>
                  <a:gd name="connsiteY15" fmla="*/ 81925 h 161925"/>
                  <a:gd name="connsiteX16" fmla="*/ 169831 w 285750"/>
                  <a:gd name="connsiteY16" fmla="*/ 72428 h 161925"/>
                  <a:gd name="connsiteX17" fmla="*/ 178070 w 285750"/>
                  <a:gd name="connsiteY17" fmla="*/ 71714 h 161925"/>
                  <a:gd name="connsiteX18" fmla="*/ 191434 w 285750"/>
                  <a:gd name="connsiteY18" fmla="*/ 76676 h 161925"/>
                  <a:gd name="connsiteX19" fmla="*/ 199692 w 285750"/>
                  <a:gd name="connsiteY19" fmla="*/ 75962 h 161925"/>
                  <a:gd name="connsiteX20" fmla="*/ 282093 w 285750"/>
                  <a:gd name="connsiteY20" fmla="*/ 25794 h 161925"/>
                  <a:gd name="connsiteX21" fmla="*/ 283074 w 285750"/>
                  <a:gd name="connsiteY21" fmla="*/ 20498 h 161925"/>
                  <a:gd name="connsiteX22" fmla="*/ 266910 w 285750"/>
                  <a:gd name="connsiteY22" fmla="*/ 83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5750" h="161925">
                    <a:moveTo>
                      <a:pt x="266910" y="8334"/>
                    </a:moveTo>
                    <a:cubicBezTo>
                      <a:pt x="266900" y="8325"/>
                      <a:pt x="266891" y="8315"/>
                      <a:pt x="266862" y="8306"/>
                    </a:cubicBezTo>
                    <a:cubicBezTo>
                      <a:pt x="265643" y="7525"/>
                      <a:pt x="264005" y="7144"/>
                      <a:pt x="262347" y="7144"/>
                    </a:cubicBezTo>
                    <a:lnTo>
                      <a:pt x="262338" y="7144"/>
                    </a:lnTo>
                    <a:cubicBezTo>
                      <a:pt x="260623" y="7144"/>
                      <a:pt x="258899" y="7553"/>
                      <a:pt x="257575" y="8353"/>
                    </a:cubicBezTo>
                    <a:lnTo>
                      <a:pt x="145047" y="75762"/>
                    </a:lnTo>
                    <a:lnTo>
                      <a:pt x="129121" y="85296"/>
                    </a:lnTo>
                    <a:cubicBezTo>
                      <a:pt x="126797" y="86697"/>
                      <a:pt x="123387" y="86992"/>
                      <a:pt x="120806" y="86020"/>
                    </a:cubicBezTo>
                    <a:lnTo>
                      <a:pt x="107547" y="81020"/>
                    </a:lnTo>
                    <a:cubicBezTo>
                      <a:pt x="104975" y="80048"/>
                      <a:pt x="101584" y="80353"/>
                      <a:pt x="99232" y="81744"/>
                    </a:cubicBezTo>
                    <a:lnTo>
                      <a:pt x="9811" y="134760"/>
                    </a:lnTo>
                    <a:cubicBezTo>
                      <a:pt x="7144" y="136331"/>
                      <a:pt x="6344" y="138846"/>
                      <a:pt x="8020" y="140675"/>
                    </a:cubicBezTo>
                    <a:cubicBezTo>
                      <a:pt x="12487" y="145504"/>
                      <a:pt x="17669" y="150133"/>
                      <a:pt x="23594" y="154505"/>
                    </a:cubicBezTo>
                    <a:cubicBezTo>
                      <a:pt x="23603" y="154515"/>
                      <a:pt x="23622" y="154524"/>
                      <a:pt x="23641" y="154534"/>
                    </a:cubicBezTo>
                    <a:cubicBezTo>
                      <a:pt x="26099" y="156353"/>
                      <a:pt x="30585" y="156315"/>
                      <a:pt x="33614" y="154486"/>
                    </a:cubicBezTo>
                    <a:lnTo>
                      <a:pt x="154057" y="81925"/>
                    </a:lnTo>
                    <a:lnTo>
                      <a:pt x="169831" y="72428"/>
                    </a:lnTo>
                    <a:cubicBezTo>
                      <a:pt x="172117" y="71037"/>
                      <a:pt x="175498" y="70752"/>
                      <a:pt x="178070" y="71714"/>
                    </a:cubicBezTo>
                    <a:lnTo>
                      <a:pt x="191434" y="76676"/>
                    </a:lnTo>
                    <a:cubicBezTo>
                      <a:pt x="194034" y="77657"/>
                      <a:pt x="197415" y="77353"/>
                      <a:pt x="199692" y="75962"/>
                    </a:cubicBezTo>
                    <a:lnTo>
                      <a:pt x="282093" y="25794"/>
                    </a:lnTo>
                    <a:cubicBezTo>
                      <a:pt x="284426" y="24374"/>
                      <a:pt x="284884" y="22127"/>
                      <a:pt x="283074" y="20498"/>
                    </a:cubicBezTo>
                    <a:cubicBezTo>
                      <a:pt x="278301" y="16221"/>
                      <a:pt x="272911" y="12154"/>
                      <a:pt x="266910" y="8334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6028A29-3A0A-4FED-8BE2-0CAEBBFEAF47}"/>
                  </a:ext>
                </a:extLst>
              </p:cNvPr>
              <p:cNvSpPr/>
              <p:nvPr/>
            </p:nvSpPr>
            <p:spPr>
              <a:xfrm>
                <a:off x="7301509" y="2049386"/>
                <a:ext cx="57150" cy="38100"/>
              </a:xfrm>
              <a:custGeom>
                <a:avLst/>
                <a:gdLst>
                  <a:gd name="connsiteX0" fmla="*/ 44667 w 57150"/>
                  <a:gd name="connsiteY0" fmla="*/ 11106 h 38100"/>
                  <a:gd name="connsiteX1" fmla="*/ 29979 w 57150"/>
                  <a:gd name="connsiteY1" fmla="*/ 7144 h 38100"/>
                  <a:gd name="connsiteX2" fmla="*/ 14511 w 57150"/>
                  <a:gd name="connsiteY2" fmla="*/ 11106 h 38100"/>
                  <a:gd name="connsiteX3" fmla="*/ 12425 w 57150"/>
                  <a:gd name="connsiteY3" fmla="*/ 30470 h 38100"/>
                  <a:gd name="connsiteX4" fmla="*/ 42867 w 57150"/>
                  <a:gd name="connsiteY4" fmla="*/ 30470 h 38100"/>
                  <a:gd name="connsiteX5" fmla="*/ 44667 w 57150"/>
                  <a:gd name="connsiteY5" fmla="*/ 11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44667" y="11106"/>
                    </a:moveTo>
                    <a:cubicBezTo>
                      <a:pt x="40762" y="8468"/>
                      <a:pt x="35437" y="7144"/>
                      <a:pt x="29979" y="7144"/>
                    </a:cubicBezTo>
                    <a:cubicBezTo>
                      <a:pt x="24541" y="7144"/>
                      <a:pt x="18950" y="8468"/>
                      <a:pt x="14511" y="11106"/>
                    </a:cubicBezTo>
                    <a:cubicBezTo>
                      <a:pt x="5586" y="16421"/>
                      <a:pt x="4624" y="25098"/>
                      <a:pt x="12425" y="30470"/>
                    </a:cubicBezTo>
                    <a:cubicBezTo>
                      <a:pt x="20274" y="35881"/>
                      <a:pt x="33942" y="35881"/>
                      <a:pt x="42867" y="30470"/>
                    </a:cubicBezTo>
                    <a:cubicBezTo>
                      <a:pt x="51754" y="25098"/>
                      <a:pt x="52525" y="16421"/>
                      <a:pt x="44667" y="1110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410B352-76E0-4DFB-BA5D-0BE8354BF2C9}"/>
                  </a:ext>
                </a:extLst>
              </p:cNvPr>
              <p:cNvSpPr/>
              <p:nvPr/>
            </p:nvSpPr>
            <p:spPr>
              <a:xfrm>
                <a:off x="7123591" y="1941124"/>
                <a:ext cx="409575" cy="266700"/>
              </a:xfrm>
              <a:custGeom>
                <a:avLst/>
                <a:gdLst>
                  <a:gd name="connsiteX0" fmla="*/ 219623 w 409575"/>
                  <a:gd name="connsiteY0" fmla="*/ 7144 h 266700"/>
                  <a:gd name="connsiteX1" fmla="*/ 8910 w 409575"/>
                  <a:gd name="connsiteY1" fmla="*/ 127092 h 266700"/>
                  <a:gd name="connsiteX2" fmla="*/ 192334 w 409575"/>
                  <a:gd name="connsiteY2" fmla="*/ 263214 h 266700"/>
                  <a:gd name="connsiteX3" fmla="*/ 404817 w 409575"/>
                  <a:gd name="connsiteY3" fmla="*/ 127092 h 266700"/>
                  <a:gd name="connsiteX4" fmla="*/ 219623 w 409575"/>
                  <a:gd name="connsiteY4" fmla="*/ 7144 h 266700"/>
                  <a:gd name="connsiteX5" fmla="*/ 192334 w 409575"/>
                  <a:gd name="connsiteY5" fmla="*/ 238887 h 266700"/>
                  <a:gd name="connsiteX6" fmla="*/ 47392 w 409575"/>
                  <a:gd name="connsiteY6" fmla="*/ 185566 h 266700"/>
                  <a:gd name="connsiteX7" fmla="*/ 32675 w 409575"/>
                  <a:gd name="connsiteY7" fmla="*/ 131950 h 266700"/>
                  <a:gd name="connsiteX8" fmla="*/ 219623 w 409575"/>
                  <a:gd name="connsiteY8" fmla="*/ 31452 h 266700"/>
                  <a:gd name="connsiteX9" fmla="*/ 358611 w 409575"/>
                  <a:gd name="connsiteY9" fmla="*/ 78562 h 266700"/>
                  <a:gd name="connsiteX10" fmla="*/ 380491 w 409575"/>
                  <a:gd name="connsiteY10" fmla="*/ 126835 h 266700"/>
                  <a:gd name="connsiteX11" fmla="*/ 192334 w 409575"/>
                  <a:gd name="connsiteY11" fmla="*/ 23888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266700">
                    <a:moveTo>
                      <a:pt x="219623" y="7144"/>
                    </a:moveTo>
                    <a:cubicBezTo>
                      <a:pt x="116762" y="7144"/>
                      <a:pt x="22827" y="58988"/>
                      <a:pt x="8910" y="127092"/>
                    </a:cubicBezTo>
                    <a:cubicBezTo>
                      <a:pt x="-6053" y="200044"/>
                      <a:pt x="75662" y="263214"/>
                      <a:pt x="192334" y="263214"/>
                    </a:cubicBezTo>
                    <a:cubicBezTo>
                      <a:pt x="309053" y="263214"/>
                      <a:pt x="404208" y="200044"/>
                      <a:pt x="404817" y="127092"/>
                    </a:cubicBezTo>
                    <a:cubicBezTo>
                      <a:pt x="405360" y="58988"/>
                      <a:pt x="322426" y="7144"/>
                      <a:pt x="219623" y="7144"/>
                    </a:cubicBezTo>
                    <a:close/>
                    <a:moveTo>
                      <a:pt x="192334" y="238887"/>
                    </a:moveTo>
                    <a:cubicBezTo>
                      <a:pt x="129773" y="238887"/>
                      <a:pt x="74214" y="218456"/>
                      <a:pt x="47392" y="185566"/>
                    </a:cubicBezTo>
                    <a:cubicBezTo>
                      <a:pt x="33771" y="168916"/>
                      <a:pt x="28846" y="150847"/>
                      <a:pt x="32675" y="131950"/>
                    </a:cubicBezTo>
                    <a:cubicBezTo>
                      <a:pt x="44048" y="76505"/>
                      <a:pt x="127888" y="31452"/>
                      <a:pt x="219623" y="31452"/>
                    </a:cubicBezTo>
                    <a:cubicBezTo>
                      <a:pt x="277325" y="31452"/>
                      <a:pt x="329303" y="49092"/>
                      <a:pt x="358611" y="78562"/>
                    </a:cubicBezTo>
                    <a:cubicBezTo>
                      <a:pt x="373261" y="93402"/>
                      <a:pt x="380615" y="109633"/>
                      <a:pt x="380491" y="126835"/>
                    </a:cubicBezTo>
                    <a:cubicBezTo>
                      <a:pt x="380005" y="186547"/>
                      <a:pt x="292108" y="238887"/>
                      <a:pt x="192334" y="2388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AC8E8B9-D40B-4B06-9EFC-5186F901D369}"/>
                  </a:ext>
                </a:extLst>
              </p:cNvPr>
              <p:cNvSpPr/>
              <p:nvPr/>
            </p:nvSpPr>
            <p:spPr>
              <a:xfrm>
                <a:off x="7113300" y="2001551"/>
                <a:ext cx="57150" cy="123825"/>
              </a:xfrm>
              <a:custGeom>
                <a:avLst/>
                <a:gdLst>
                  <a:gd name="connsiteX0" fmla="*/ 51396 w 57150"/>
                  <a:gd name="connsiteY0" fmla="*/ 10992 h 123825"/>
                  <a:gd name="connsiteX1" fmla="*/ 37318 w 57150"/>
                  <a:gd name="connsiteY1" fmla="*/ 7144 h 123825"/>
                  <a:gd name="connsiteX2" fmla="*/ 9372 w 57150"/>
                  <a:gd name="connsiteY2" fmla="*/ 60503 h 123825"/>
                  <a:gd name="connsiteX3" fmla="*/ 14449 w 57150"/>
                  <a:gd name="connsiteY3" fmla="*/ 116834 h 123825"/>
                  <a:gd name="connsiteX4" fmla="*/ 30975 w 57150"/>
                  <a:gd name="connsiteY4" fmla="*/ 112547 h 123825"/>
                  <a:gd name="connsiteX5" fmla="*/ 25860 w 57150"/>
                  <a:gd name="connsiteY5" fmla="*/ 60503 h 123825"/>
                  <a:gd name="connsiteX6" fmla="*/ 51396 w 57150"/>
                  <a:gd name="connsiteY6" fmla="*/ 109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396" y="10992"/>
                    </a:moveTo>
                    <a:lnTo>
                      <a:pt x="37318" y="7144"/>
                    </a:lnTo>
                    <a:cubicBezTo>
                      <a:pt x="22897" y="23765"/>
                      <a:pt x="13439" y="41700"/>
                      <a:pt x="9372" y="60503"/>
                    </a:cubicBezTo>
                    <a:cubicBezTo>
                      <a:pt x="5209" y="79658"/>
                      <a:pt x="6867" y="98612"/>
                      <a:pt x="14449" y="116834"/>
                    </a:cubicBezTo>
                    <a:lnTo>
                      <a:pt x="30975" y="112547"/>
                    </a:lnTo>
                    <a:cubicBezTo>
                      <a:pt x="23831" y="95745"/>
                      <a:pt x="22154" y="78219"/>
                      <a:pt x="25860" y="60503"/>
                    </a:cubicBezTo>
                    <a:cubicBezTo>
                      <a:pt x="29508" y="43072"/>
                      <a:pt x="38128" y="26432"/>
                      <a:pt x="51396" y="10992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11DE7F-5211-4E07-B331-F6D9AB94887C}"/>
                  </a:ext>
                </a:extLst>
              </p:cNvPr>
              <p:cNvSpPr/>
              <p:nvPr/>
            </p:nvSpPr>
            <p:spPr>
              <a:xfrm>
                <a:off x="7113300" y="2001551"/>
                <a:ext cx="57150" cy="123825"/>
              </a:xfrm>
              <a:custGeom>
                <a:avLst/>
                <a:gdLst>
                  <a:gd name="connsiteX0" fmla="*/ 51406 w 57150"/>
                  <a:gd name="connsiteY0" fmla="*/ 11001 h 123825"/>
                  <a:gd name="connsiteX1" fmla="*/ 37318 w 57150"/>
                  <a:gd name="connsiteY1" fmla="*/ 7144 h 123825"/>
                  <a:gd name="connsiteX2" fmla="*/ 9372 w 57150"/>
                  <a:gd name="connsiteY2" fmla="*/ 60493 h 123825"/>
                  <a:gd name="connsiteX3" fmla="*/ 14449 w 57150"/>
                  <a:gd name="connsiteY3" fmla="*/ 116834 h 123825"/>
                  <a:gd name="connsiteX4" fmla="*/ 30965 w 57150"/>
                  <a:gd name="connsiteY4" fmla="*/ 112547 h 123825"/>
                  <a:gd name="connsiteX5" fmla="*/ 25860 w 57150"/>
                  <a:gd name="connsiteY5" fmla="*/ 60493 h 123825"/>
                  <a:gd name="connsiteX6" fmla="*/ 51406 w 57150"/>
                  <a:gd name="connsiteY6" fmla="*/ 110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406" y="11001"/>
                    </a:moveTo>
                    <a:lnTo>
                      <a:pt x="37318" y="7144"/>
                    </a:lnTo>
                    <a:cubicBezTo>
                      <a:pt x="22897" y="23765"/>
                      <a:pt x="13458" y="41691"/>
                      <a:pt x="9372" y="60493"/>
                    </a:cubicBezTo>
                    <a:cubicBezTo>
                      <a:pt x="5209" y="79658"/>
                      <a:pt x="6867" y="98622"/>
                      <a:pt x="14449" y="116834"/>
                    </a:cubicBezTo>
                    <a:lnTo>
                      <a:pt x="30965" y="112547"/>
                    </a:lnTo>
                    <a:cubicBezTo>
                      <a:pt x="23831" y="95745"/>
                      <a:pt x="22154" y="78219"/>
                      <a:pt x="25860" y="60493"/>
                    </a:cubicBezTo>
                    <a:cubicBezTo>
                      <a:pt x="29508" y="43063"/>
                      <a:pt x="38118" y="26432"/>
                      <a:pt x="51406" y="11001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1338EA8-7A11-4824-A0FE-3E5F7B4040A5}"/>
                  </a:ext>
                </a:extLst>
              </p:cNvPr>
              <p:cNvSpPr/>
              <p:nvPr/>
            </p:nvSpPr>
            <p:spPr>
              <a:xfrm>
                <a:off x="7113309" y="2074674"/>
                <a:ext cx="38100" cy="66675"/>
              </a:xfrm>
              <a:custGeom>
                <a:avLst/>
                <a:gdLst>
                  <a:gd name="connsiteX0" fmla="*/ 7191 w 38100"/>
                  <a:gd name="connsiteY0" fmla="*/ 7144 h 66675"/>
                  <a:gd name="connsiteX1" fmla="*/ 7144 w 38100"/>
                  <a:gd name="connsiteY1" fmla="*/ 7191 h 66675"/>
                  <a:gd name="connsiteX2" fmla="*/ 7144 w 38100"/>
                  <a:gd name="connsiteY2" fmla="*/ 26280 h 66675"/>
                  <a:gd name="connsiteX3" fmla="*/ 14449 w 38100"/>
                  <a:gd name="connsiteY3" fmla="*/ 62808 h 66675"/>
                  <a:gd name="connsiteX4" fmla="*/ 22774 w 38100"/>
                  <a:gd name="connsiteY4" fmla="*/ 60608 h 66675"/>
                  <a:gd name="connsiteX5" fmla="*/ 22774 w 38100"/>
                  <a:gd name="connsiteY5" fmla="*/ 45682 h 66675"/>
                  <a:gd name="connsiteX6" fmla="*/ 30975 w 38100"/>
                  <a:gd name="connsiteY6" fmla="*/ 43548 h 66675"/>
                  <a:gd name="connsiteX7" fmla="*/ 30975 w 38100"/>
                  <a:gd name="connsiteY7" fmla="*/ 39434 h 66675"/>
                  <a:gd name="connsiteX8" fmla="*/ 14449 w 38100"/>
                  <a:gd name="connsiteY8" fmla="*/ 43710 h 66675"/>
                  <a:gd name="connsiteX9" fmla="*/ 7191 w 3810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7191" y="7144"/>
                    </a:moveTo>
                    <a:lnTo>
                      <a:pt x="7144" y="7191"/>
                    </a:lnTo>
                    <a:lnTo>
                      <a:pt x="7144" y="26280"/>
                    </a:lnTo>
                    <a:cubicBezTo>
                      <a:pt x="7144" y="47082"/>
                      <a:pt x="14449" y="62808"/>
                      <a:pt x="14449" y="62808"/>
                    </a:cubicBezTo>
                    <a:lnTo>
                      <a:pt x="22774" y="60608"/>
                    </a:lnTo>
                    <a:lnTo>
                      <a:pt x="22774" y="45682"/>
                    </a:lnTo>
                    <a:lnTo>
                      <a:pt x="30975" y="43548"/>
                    </a:lnTo>
                    <a:lnTo>
                      <a:pt x="30975" y="39434"/>
                    </a:lnTo>
                    <a:lnTo>
                      <a:pt x="14449" y="43710"/>
                    </a:lnTo>
                    <a:cubicBezTo>
                      <a:pt x="9496" y="31785"/>
                      <a:pt x="7115" y="19536"/>
                      <a:pt x="7191" y="7144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75AC3CF-9F14-44F8-830B-C786070AC220}"/>
                  </a:ext>
                </a:extLst>
              </p:cNvPr>
              <p:cNvSpPr/>
              <p:nvPr/>
            </p:nvSpPr>
            <p:spPr>
              <a:xfrm>
                <a:off x="7130150" y="2005399"/>
                <a:ext cx="38100" cy="76200"/>
              </a:xfrm>
              <a:custGeom>
                <a:avLst/>
                <a:gdLst>
                  <a:gd name="connsiteX0" fmla="*/ 7181 w 38100"/>
                  <a:gd name="connsiteY0" fmla="*/ 77200 h 76200"/>
                  <a:gd name="connsiteX1" fmla="*/ 9029 w 38100"/>
                  <a:gd name="connsiteY1" fmla="*/ 60770 h 76200"/>
                  <a:gd name="connsiteX2" fmla="*/ 34546 w 38100"/>
                  <a:gd name="connsiteY2" fmla="*/ 11278 h 76200"/>
                  <a:gd name="connsiteX3" fmla="*/ 34546 w 38100"/>
                  <a:gd name="connsiteY3" fmla="*/ 7144 h 76200"/>
                  <a:gd name="connsiteX4" fmla="*/ 9029 w 38100"/>
                  <a:gd name="connsiteY4" fmla="*/ 56645 h 76200"/>
                  <a:gd name="connsiteX5" fmla="*/ 7181 w 38100"/>
                  <a:gd name="connsiteY5" fmla="*/ 77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76200">
                    <a:moveTo>
                      <a:pt x="7181" y="77200"/>
                    </a:moveTo>
                    <a:cubicBezTo>
                      <a:pt x="7286" y="71752"/>
                      <a:pt x="7876" y="66275"/>
                      <a:pt x="9029" y="60770"/>
                    </a:cubicBezTo>
                    <a:cubicBezTo>
                      <a:pt x="12658" y="43348"/>
                      <a:pt x="21269" y="26708"/>
                      <a:pt x="34546" y="11278"/>
                    </a:cubicBezTo>
                    <a:lnTo>
                      <a:pt x="34546" y="7144"/>
                    </a:lnTo>
                    <a:cubicBezTo>
                      <a:pt x="21269" y="22584"/>
                      <a:pt x="12658" y="39224"/>
                      <a:pt x="9029" y="56645"/>
                    </a:cubicBezTo>
                    <a:cubicBezTo>
                      <a:pt x="7581" y="63532"/>
                      <a:pt x="6981" y="70399"/>
                      <a:pt x="7181" y="77200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88628DF-23CA-4D73-B88E-A95FA746185B}"/>
                  </a:ext>
                </a:extLst>
              </p:cNvPr>
              <p:cNvSpPr/>
              <p:nvPr/>
            </p:nvSpPr>
            <p:spPr>
              <a:xfrm>
                <a:off x="6601803" y="2313209"/>
                <a:ext cx="409575" cy="266700"/>
              </a:xfrm>
              <a:custGeom>
                <a:avLst/>
                <a:gdLst>
                  <a:gd name="connsiteX0" fmla="*/ 219774 w 409575"/>
                  <a:gd name="connsiteY0" fmla="*/ 7144 h 266700"/>
                  <a:gd name="connsiteX1" fmla="*/ 7300 w 409575"/>
                  <a:gd name="connsiteY1" fmla="*/ 125178 h 266700"/>
                  <a:gd name="connsiteX2" fmla="*/ 7281 w 409575"/>
                  <a:gd name="connsiteY2" fmla="*/ 139465 h 266700"/>
                  <a:gd name="connsiteX3" fmla="*/ 192466 w 409575"/>
                  <a:gd name="connsiteY3" fmla="*/ 263214 h 266700"/>
                  <a:gd name="connsiteX4" fmla="*/ 404950 w 409575"/>
                  <a:gd name="connsiteY4" fmla="*/ 127092 h 266700"/>
                  <a:gd name="connsiteX5" fmla="*/ 404864 w 409575"/>
                  <a:gd name="connsiteY5" fmla="*/ 101965 h 266700"/>
                  <a:gd name="connsiteX6" fmla="*/ 219774 w 409575"/>
                  <a:gd name="connsiteY6" fmla="*/ 7144 h 266700"/>
                  <a:gd name="connsiteX7" fmla="*/ 192466 w 409575"/>
                  <a:gd name="connsiteY7" fmla="*/ 238897 h 266700"/>
                  <a:gd name="connsiteX8" fmla="*/ 47534 w 409575"/>
                  <a:gd name="connsiteY8" fmla="*/ 185576 h 266700"/>
                  <a:gd name="connsiteX9" fmla="*/ 32817 w 409575"/>
                  <a:gd name="connsiteY9" fmla="*/ 131950 h 266700"/>
                  <a:gd name="connsiteX10" fmla="*/ 219765 w 409575"/>
                  <a:gd name="connsiteY10" fmla="*/ 31452 h 266700"/>
                  <a:gd name="connsiteX11" fmla="*/ 358744 w 409575"/>
                  <a:gd name="connsiteY11" fmla="*/ 78572 h 266700"/>
                  <a:gd name="connsiteX12" fmla="*/ 380632 w 409575"/>
                  <a:gd name="connsiteY12" fmla="*/ 126835 h 266700"/>
                  <a:gd name="connsiteX13" fmla="*/ 192466 w 409575"/>
                  <a:gd name="connsiteY13" fmla="*/ 23889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75" h="266700">
                    <a:moveTo>
                      <a:pt x="219774" y="7144"/>
                    </a:moveTo>
                    <a:cubicBezTo>
                      <a:pt x="34875" y="7144"/>
                      <a:pt x="7300" y="125178"/>
                      <a:pt x="7300" y="125178"/>
                    </a:cubicBezTo>
                    <a:lnTo>
                      <a:pt x="7281" y="139465"/>
                    </a:lnTo>
                    <a:cubicBezTo>
                      <a:pt x="3395" y="207054"/>
                      <a:pt x="82452" y="263214"/>
                      <a:pt x="192466" y="263214"/>
                    </a:cubicBezTo>
                    <a:cubicBezTo>
                      <a:pt x="309195" y="263214"/>
                      <a:pt x="404340" y="200044"/>
                      <a:pt x="404950" y="127092"/>
                    </a:cubicBezTo>
                    <a:cubicBezTo>
                      <a:pt x="404959" y="125568"/>
                      <a:pt x="404864" y="101965"/>
                      <a:pt x="404864" y="101965"/>
                    </a:cubicBezTo>
                    <a:cubicBezTo>
                      <a:pt x="404864" y="101965"/>
                      <a:pt x="360001" y="7144"/>
                      <a:pt x="219774" y="7144"/>
                    </a:cubicBezTo>
                    <a:close/>
                    <a:moveTo>
                      <a:pt x="192466" y="238897"/>
                    </a:moveTo>
                    <a:cubicBezTo>
                      <a:pt x="129915" y="238897"/>
                      <a:pt x="74346" y="218456"/>
                      <a:pt x="47534" y="185576"/>
                    </a:cubicBezTo>
                    <a:cubicBezTo>
                      <a:pt x="33903" y="168916"/>
                      <a:pt x="28988" y="150857"/>
                      <a:pt x="32817" y="131950"/>
                    </a:cubicBezTo>
                    <a:cubicBezTo>
                      <a:pt x="44180" y="76505"/>
                      <a:pt x="128020" y="31452"/>
                      <a:pt x="219765" y="31452"/>
                    </a:cubicBezTo>
                    <a:cubicBezTo>
                      <a:pt x="277467" y="31452"/>
                      <a:pt x="329445" y="49092"/>
                      <a:pt x="358744" y="78572"/>
                    </a:cubicBezTo>
                    <a:cubicBezTo>
                      <a:pt x="373394" y="93402"/>
                      <a:pt x="380756" y="109633"/>
                      <a:pt x="380632" y="126835"/>
                    </a:cubicBezTo>
                    <a:cubicBezTo>
                      <a:pt x="380156" y="186547"/>
                      <a:pt x="292240" y="238897"/>
                      <a:pt x="192466" y="238897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35500C8-AEB4-436D-8B5E-2253924DCF5C}"/>
                  </a:ext>
                </a:extLst>
              </p:cNvPr>
              <p:cNvSpPr/>
              <p:nvPr/>
            </p:nvSpPr>
            <p:spPr>
              <a:xfrm>
                <a:off x="6844618" y="2429433"/>
                <a:ext cx="9525" cy="9525"/>
              </a:xfrm>
              <a:custGeom>
                <a:avLst/>
                <a:gdLst>
                  <a:gd name="connsiteX0" fmla="*/ 7163 w 9525"/>
                  <a:gd name="connsiteY0" fmla="*/ 7239 h 9525"/>
                  <a:gd name="connsiteX1" fmla="*/ 7163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63" y="7239"/>
                    </a:moveTo>
                    <a:lnTo>
                      <a:pt x="7163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161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F5BC16D-067B-4F74-875F-F3A0F77A666F}"/>
                  </a:ext>
                </a:extLst>
              </p:cNvPr>
              <p:cNvSpPr/>
              <p:nvPr/>
            </p:nvSpPr>
            <p:spPr>
              <a:xfrm>
                <a:off x="6759293" y="2432433"/>
                <a:ext cx="95250" cy="76200"/>
              </a:xfrm>
              <a:custGeom>
                <a:avLst/>
                <a:gdLst>
                  <a:gd name="connsiteX0" fmla="*/ 90354 w 95250"/>
                  <a:gd name="connsiteY0" fmla="*/ 7144 h 76200"/>
                  <a:gd name="connsiteX1" fmla="*/ 45939 w 95250"/>
                  <a:gd name="connsiteY1" fmla="*/ 34595 h 76200"/>
                  <a:gd name="connsiteX2" fmla="*/ 7144 w 95250"/>
                  <a:gd name="connsiteY2" fmla="*/ 9915 h 76200"/>
                  <a:gd name="connsiteX3" fmla="*/ 7211 w 95250"/>
                  <a:gd name="connsiteY3" fmla="*/ 47873 h 76200"/>
                  <a:gd name="connsiteX4" fmla="*/ 46073 w 95250"/>
                  <a:gd name="connsiteY4" fmla="*/ 73095 h 76200"/>
                  <a:gd name="connsiteX5" fmla="*/ 90707 w 95250"/>
                  <a:gd name="connsiteY5" fmla="*/ 45634 h 76200"/>
                  <a:gd name="connsiteX6" fmla="*/ 90354 w 95250"/>
                  <a:gd name="connsiteY6" fmla="*/ 7144 h 76200"/>
                  <a:gd name="connsiteX7" fmla="*/ 90354 w 95250"/>
                  <a:gd name="connsiteY7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76200">
                    <a:moveTo>
                      <a:pt x="90354" y="7144"/>
                    </a:moveTo>
                    <a:cubicBezTo>
                      <a:pt x="90354" y="22212"/>
                      <a:pt x="69352" y="34595"/>
                      <a:pt x="45939" y="34595"/>
                    </a:cubicBezTo>
                    <a:cubicBezTo>
                      <a:pt x="23984" y="34595"/>
                      <a:pt x="7544" y="23698"/>
                      <a:pt x="7144" y="9915"/>
                    </a:cubicBezTo>
                    <a:lnTo>
                      <a:pt x="7211" y="47873"/>
                    </a:lnTo>
                    <a:cubicBezTo>
                      <a:pt x="7182" y="61913"/>
                      <a:pt x="23822" y="73095"/>
                      <a:pt x="46073" y="73095"/>
                    </a:cubicBezTo>
                    <a:cubicBezTo>
                      <a:pt x="69485" y="73095"/>
                      <a:pt x="89402" y="60703"/>
                      <a:pt x="90707" y="45634"/>
                    </a:cubicBezTo>
                    <a:cubicBezTo>
                      <a:pt x="90774" y="44815"/>
                      <a:pt x="90354" y="7144"/>
                      <a:pt x="90354" y="7144"/>
                    </a:cubicBezTo>
                    <a:lnTo>
                      <a:pt x="90354" y="7144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4B90942-FE47-41BA-A01A-E4CC398691BA}"/>
                  </a:ext>
                </a:extLst>
              </p:cNvPr>
              <p:cNvSpPr/>
              <p:nvPr/>
            </p:nvSpPr>
            <p:spPr>
              <a:xfrm>
                <a:off x="6759405" y="2405716"/>
                <a:ext cx="95250" cy="66675"/>
              </a:xfrm>
              <a:custGeom>
                <a:avLst/>
                <a:gdLst>
                  <a:gd name="connsiteX0" fmla="*/ 51971 w 95250"/>
                  <a:gd name="connsiteY0" fmla="*/ 7144 h 66675"/>
                  <a:gd name="connsiteX1" fmla="*/ 7289 w 95250"/>
                  <a:gd name="connsiteY1" fmla="*/ 33861 h 66675"/>
                  <a:gd name="connsiteX2" fmla="*/ 46170 w 95250"/>
                  <a:gd name="connsiteY2" fmla="*/ 61312 h 66675"/>
                  <a:gd name="connsiteX3" fmla="*/ 90928 w 95250"/>
                  <a:gd name="connsiteY3" fmla="*/ 33861 h 66675"/>
                  <a:gd name="connsiteX4" fmla="*/ 51971 w 95250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66675">
                    <a:moveTo>
                      <a:pt x="51971" y="7144"/>
                    </a:moveTo>
                    <a:cubicBezTo>
                      <a:pt x="29177" y="7144"/>
                      <a:pt x="9184" y="19012"/>
                      <a:pt x="7289" y="33861"/>
                    </a:cubicBezTo>
                    <a:cubicBezTo>
                      <a:pt x="5365" y="48930"/>
                      <a:pt x="22757" y="61312"/>
                      <a:pt x="46170" y="61312"/>
                    </a:cubicBezTo>
                    <a:cubicBezTo>
                      <a:pt x="69583" y="61312"/>
                      <a:pt x="89632" y="48930"/>
                      <a:pt x="90928" y="33861"/>
                    </a:cubicBezTo>
                    <a:cubicBezTo>
                      <a:pt x="92204" y="19021"/>
                      <a:pt x="74755" y="7144"/>
                      <a:pt x="51971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33DEBDC-C31C-4197-8B02-447DF74D6B56}"/>
                  </a:ext>
                </a:extLst>
              </p:cNvPr>
              <p:cNvSpPr/>
              <p:nvPr/>
            </p:nvSpPr>
            <p:spPr>
              <a:xfrm>
                <a:off x="6779867" y="2401199"/>
                <a:ext cx="57150" cy="47625"/>
              </a:xfrm>
              <a:custGeom>
                <a:avLst/>
                <a:gdLst>
                  <a:gd name="connsiteX0" fmla="*/ 44653 w 57150"/>
                  <a:gd name="connsiteY0" fmla="*/ 11109 h 47625"/>
                  <a:gd name="connsiteX1" fmla="*/ 14507 w 57150"/>
                  <a:gd name="connsiteY1" fmla="*/ 11109 h 47625"/>
                  <a:gd name="connsiteX2" fmla="*/ 7144 w 57150"/>
                  <a:gd name="connsiteY2" fmla="*/ 21729 h 47625"/>
                  <a:gd name="connsiteX3" fmla="*/ 7144 w 57150"/>
                  <a:gd name="connsiteY3" fmla="*/ 34531 h 47625"/>
                  <a:gd name="connsiteX4" fmla="*/ 12430 w 57150"/>
                  <a:gd name="connsiteY4" fmla="*/ 43122 h 47625"/>
                  <a:gd name="connsiteX5" fmla="*/ 42863 w 57150"/>
                  <a:gd name="connsiteY5" fmla="*/ 43122 h 47625"/>
                  <a:gd name="connsiteX6" fmla="*/ 50082 w 57150"/>
                  <a:gd name="connsiteY6" fmla="*/ 32454 h 47625"/>
                  <a:gd name="connsiteX7" fmla="*/ 50082 w 57150"/>
                  <a:gd name="connsiteY7" fmla="*/ 19795 h 47625"/>
                  <a:gd name="connsiteX8" fmla="*/ 44653 w 57150"/>
                  <a:gd name="connsiteY8" fmla="*/ 1110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44653" y="11109"/>
                    </a:moveTo>
                    <a:cubicBezTo>
                      <a:pt x="36843" y="5822"/>
                      <a:pt x="23374" y="5822"/>
                      <a:pt x="14507" y="11109"/>
                    </a:cubicBezTo>
                    <a:cubicBezTo>
                      <a:pt x="9630" y="14014"/>
                      <a:pt x="7134" y="17909"/>
                      <a:pt x="7144" y="21729"/>
                    </a:cubicBezTo>
                    <a:lnTo>
                      <a:pt x="7144" y="34531"/>
                    </a:lnTo>
                    <a:cubicBezTo>
                      <a:pt x="7211" y="37655"/>
                      <a:pt x="8934" y="40712"/>
                      <a:pt x="12430" y="43122"/>
                    </a:cubicBezTo>
                    <a:cubicBezTo>
                      <a:pt x="20278" y="48532"/>
                      <a:pt x="33937" y="48532"/>
                      <a:pt x="42863" y="43122"/>
                    </a:cubicBezTo>
                    <a:cubicBezTo>
                      <a:pt x="47720" y="40179"/>
                      <a:pt x="50159" y="36264"/>
                      <a:pt x="50082" y="32454"/>
                    </a:cubicBezTo>
                    <a:lnTo>
                      <a:pt x="50082" y="19795"/>
                    </a:lnTo>
                    <a:cubicBezTo>
                      <a:pt x="50016" y="16624"/>
                      <a:pt x="48225" y="13518"/>
                      <a:pt x="44653" y="11109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E8FEA31-EACE-441F-BE7B-A5FDC3BCDCEE}"/>
                  </a:ext>
                </a:extLst>
              </p:cNvPr>
              <p:cNvSpPr/>
              <p:nvPr/>
            </p:nvSpPr>
            <p:spPr>
              <a:xfrm>
                <a:off x="6653920" y="2350160"/>
                <a:ext cx="285750" cy="161925"/>
              </a:xfrm>
              <a:custGeom>
                <a:avLst/>
                <a:gdLst>
                  <a:gd name="connsiteX0" fmla="*/ 267564 w 285750"/>
                  <a:gd name="connsiteY0" fmla="*/ 8341 h 161925"/>
                  <a:gd name="connsiteX1" fmla="*/ 267507 w 285750"/>
                  <a:gd name="connsiteY1" fmla="*/ 8302 h 161925"/>
                  <a:gd name="connsiteX2" fmla="*/ 258220 w 285750"/>
                  <a:gd name="connsiteY2" fmla="*/ 8350 h 161925"/>
                  <a:gd name="connsiteX3" fmla="*/ 145692 w 285750"/>
                  <a:gd name="connsiteY3" fmla="*/ 75768 h 161925"/>
                  <a:gd name="connsiteX4" fmla="*/ 129785 w 285750"/>
                  <a:gd name="connsiteY4" fmla="*/ 85303 h 161925"/>
                  <a:gd name="connsiteX5" fmla="*/ 121460 w 285750"/>
                  <a:gd name="connsiteY5" fmla="*/ 86026 h 161925"/>
                  <a:gd name="connsiteX6" fmla="*/ 108201 w 285750"/>
                  <a:gd name="connsiteY6" fmla="*/ 81026 h 161925"/>
                  <a:gd name="connsiteX7" fmla="*/ 99896 w 285750"/>
                  <a:gd name="connsiteY7" fmla="*/ 81740 h 161925"/>
                  <a:gd name="connsiteX8" fmla="*/ 7799 w 285750"/>
                  <a:gd name="connsiteY8" fmla="*/ 132861 h 161925"/>
                  <a:gd name="connsiteX9" fmla="*/ 8684 w 285750"/>
                  <a:gd name="connsiteY9" fmla="*/ 140671 h 161925"/>
                  <a:gd name="connsiteX10" fmla="*/ 24248 w 285750"/>
                  <a:gd name="connsiteY10" fmla="*/ 154511 h 161925"/>
                  <a:gd name="connsiteX11" fmla="*/ 24296 w 285750"/>
                  <a:gd name="connsiteY11" fmla="*/ 154540 h 161925"/>
                  <a:gd name="connsiteX12" fmla="*/ 34269 w 285750"/>
                  <a:gd name="connsiteY12" fmla="*/ 154492 h 161925"/>
                  <a:gd name="connsiteX13" fmla="*/ 154722 w 285750"/>
                  <a:gd name="connsiteY13" fmla="*/ 81921 h 161925"/>
                  <a:gd name="connsiteX14" fmla="*/ 170485 w 285750"/>
                  <a:gd name="connsiteY14" fmla="*/ 72425 h 161925"/>
                  <a:gd name="connsiteX15" fmla="*/ 178734 w 285750"/>
                  <a:gd name="connsiteY15" fmla="*/ 71710 h 161925"/>
                  <a:gd name="connsiteX16" fmla="*/ 192098 w 285750"/>
                  <a:gd name="connsiteY16" fmla="*/ 76673 h 161925"/>
                  <a:gd name="connsiteX17" fmla="*/ 200356 w 285750"/>
                  <a:gd name="connsiteY17" fmla="*/ 75959 h 161925"/>
                  <a:gd name="connsiteX18" fmla="*/ 282747 w 285750"/>
                  <a:gd name="connsiteY18" fmla="*/ 25781 h 161925"/>
                  <a:gd name="connsiteX19" fmla="*/ 284852 w 285750"/>
                  <a:gd name="connsiteY19" fmla="*/ 17389 h 161925"/>
                  <a:gd name="connsiteX20" fmla="*/ 267564 w 285750"/>
                  <a:gd name="connsiteY20" fmla="*/ 834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161925">
                    <a:moveTo>
                      <a:pt x="267564" y="8341"/>
                    </a:moveTo>
                    <a:cubicBezTo>
                      <a:pt x="267545" y="8322"/>
                      <a:pt x="267536" y="8312"/>
                      <a:pt x="267507" y="8302"/>
                    </a:cubicBezTo>
                    <a:cubicBezTo>
                      <a:pt x="265031" y="6731"/>
                      <a:pt x="260868" y="6769"/>
                      <a:pt x="258220" y="8350"/>
                    </a:cubicBezTo>
                    <a:lnTo>
                      <a:pt x="145692" y="75768"/>
                    </a:lnTo>
                    <a:lnTo>
                      <a:pt x="129785" y="85303"/>
                    </a:lnTo>
                    <a:cubicBezTo>
                      <a:pt x="127452" y="86693"/>
                      <a:pt x="124032" y="86998"/>
                      <a:pt x="121460" y="86026"/>
                    </a:cubicBezTo>
                    <a:lnTo>
                      <a:pt x="108201" y="81026"/>
                    </a:lnTo>
                    <a:cubicBezTo>
                      <a:pt x="105630" y="80045"/>
                      <a:pt x="102239" y="80350"/>
                      <a:pt x="99896" y="81740"/>
                    </a:cubicBezTo>
                    <a:lnTo>
                      <a:pt x="7799" y="132861"/>
                    </a:lnTo>
                    <a:cubicBezTo>
                      <a:pt x="7799" y="132861"/>
                      <a:pt x="5846" y="137633"/>
                      <a:pt x="8684" y="140671"/>
                    </a:cubicBezTo>
                    <a:cubicBezTo>
                      <a:pt x="13142" y="145501"/>
                      <a:pt x="18324" y="150130"/>
                      <a:pt x="24248" y="154511"/>
                    </a:cubicBezTo>
                    <a:cubicBezTo>
                      <a:pt x="24267" y="154511"/>
                      <a:pt x="24277" y="154521"/>
                      <a:pt x="24296" y="154540"/>
                    </a:cubicBezTo>
                    <a:cubicBezTo>
                      <a:pt x="26763" y="156349"/>
                      <a:pt x="31249" y="156311"/>
                      <a:pt x="34269" y="154492"/>
                    </a:cubicBezTo>
                    <a:lnTo>
                      <a:pt x="154722" y="81921"/>
                    </a:lnTo>
                    <a:lnTo>
                      <a:pt x="170485" y="72425"/>
                    </a:lnTo>
                    <a:cubicBezTo>
                      <a:pt x="172781" y="71044"/>
                      <a:pt x="176153" y="70748"/>
                      <a:pt x="178734" y="71710"/>
                    </a:cubicBezTo>
                    <a:lnTo>
                      <a:pt x="192098" y="76673"/>
                    </a:lnTo>
                    <a:cubicBezTo>
                      <a:pt x="194698" y="77635"/>
                      <a:pt x="198070" y="77340"/>
                      <a:pt x="200356" y="75959"/>
                    </a:cubicBezTo>
                    <a:lnTo>
                      <a:pt x="282747" y="25781"/>
                    </a:lnTo>
                    <a:cubicBezTo>
                      <a:pt x="286310" y="23361"/>
                      <a:pt x="284852" y="17389"/>
                      <a:pt x="284852" y="17389"/>
                    </a:cubicBezTo>
                    <a:cubicBezTo>
                      <a:pt x="284852" y="17389"/>
                      <a:pt x="273574" y="12160"/>
                      <a:pt x="267564" y="8341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A436611-8650-4275-B5B9-3594DDCF30FD}"/>
                  </a:ext>
                </a:extLst>
              </p:cNvPr>
              <p:cNvSpPr/>
              <p:nvPr/>
            </p:nvSpPr>
            <p:spPr>
              <a:xfrm>
                <a:off x="6654571" y="2344470"/>
                <a:ext cx="285750" cy="161925"/>
              </a:xfrm>
              <a:custGeom>
                <a:avLst/>
                <a:gdLst>
                  <a:gd name="connsiteX0" fmla="*/ 266904 w 285750"/>
                  <a:gd name="connsiteY0" fmla="*/ 8334 h 161925"/>
                  <a:gd name="connsiteX1" fmla="*/ 266866 w 285750"/>
                  <a:gd name="connsiteY1" fmla="*/ 8306 h 161925"/>
                  <a:gd name="connsiteX2" fmla="*/ 262342 w 285750"/>
                  <a:gd name="connsiteY2" fmla="*/ 7144 h 161925"/>
                  <a:gd name="connsiteX3" fmla="*/ 262332 w 285750"/>
                  <a:gd name="connsiteY3" fmla="*/ 7144 h 161925"/>
                  <a:gd name="connsiteX4" fmla="*/ 257570 w 285750"/>
                  <a:gd name="connsiteY4" fmla="*/ 8353 h 161925"/>
                  <a:gd name="connsiteX5" fmla="*/ 145042 w 285750"/>
                  <a:gd name="connsiteY5" fmla="*/ 75762 h 161925"/>
                  <a:gd name="connsiteX6" fmla="*/ 129125 w 285750"/>
                  <a:gd name="connsiteY6" fmla="*/ 85296 h 161925"/>
                  <a:gd name="connsiteX7" fmla="*/ 120810 w 285750"/>
                  <a:gd name="connsiteY7" fmla="*/ 86020 h 161925"/>
                  <a:gd name="connsiteX8" fmla="*/ 107551 w 285750"/>
                  <a:gd name="connsiteY8" fmla="*/ 81020 h 161925"/>
                  <a:gd name="connsiteX9" fmla="*/ 99236 w 285750"/>
                  <a:gd name="connsiteY9" fmla="*/ 81734 h 161925"/>
                  <a:gd name="connsiteX10" fmla="*/ 9815 w 285750"/>
                  <a:gd name="connsiteY10" fmla="*/ 134750 h 161925"/>
                  <a:gd name="connsiteX11" fmla="*/ 8024 w 285750"/>
                  <a:gd name="connsiteY11" fmla="*/ 140675 h 161925"/>
                  <a:gd name="connsiteX12" fmla="*/ 23598 w 285750"/>
                  <a:gd name="connsiteY12" fmla="*/ 154505 h 161925"/>
                  <a:gd name="connsiteX13" fmla="*/ 23645 w 285750"/>
                  <a:gd name="connsiteY13" fmla="*/ 154534 h 161925"/>
                  <a:gd name="connsiteX14" fmla="*/ 33627 w 285750"/>
                  <a:gd name="connsiteY14" fmla="*/ 154486 h 161925"/>
                  <a:gd name="connsiteX15" fmla="*/ 154071 w 285750"/>
                  <a:gd name="connsiteY15" fmla="*/ 81925 h 161925"/>
                  <a:gd name="connsiteX16" fmla="*/ 169835 w 285750"/>
                  <a:gd name="connsiteY16" fmla="*/ 72419 h 161925"/>
                  <a:gd name="connsiteX17" fmla="*/ 178084 w 285750"/>
                  <a:gd name="connsiteY17" fmla="*/ 71704 h 161925"/>
                  <a:gd name="connsiteX18" fmla="*/ 191447 w 285750"/>
                  <a:gd name="connsiteY18" fmla="*/ 76667 h 161925"/>
                  <a:gd name="connsiteX19" fmla="*/ 199696 w 285750"/>
                  <a:gd name="connsiteY19" fmla="*/ 75952 h 161925"/>
                  <a:gd name="connsiteX20" fmla="*/ 282097 w 285750"/>
                  <a:gd name="connsiteY20" fmla="*/ 25775 h 161925"/>
                  <a:gd name="connsiteX21" fmla="*/ 283078 w 285750"/>
                  <a:gd name="connsiteY21" fmla="*/ 20479 h 161925"/>
                  <a:gd name="connsiteX22" fmla="*/ 266904 w 285750"/>
                  <a:gd name="connsiteY22" fmla="*/ 83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5750" h="161925">
                    <a:moveTo>
                      <a:pt x="266904" y="8334"/>
                    </a:moveTo>
                    <a:cubicBezTo>
                      <a:pt x="266895" y="8315"/>
                      <a:pt x="266885" y="8315"/>
                      <a:pt x="266866" y="8306"/>
                    </a:cubicBezTo>
                    <a:cubicBezTo>
                      <a:pt x="265638" y="7525"/>
                      <a:pt x="263999" y="7144"/>
                      <a:pt x="262342" y="7144"/>
                    </a:cubicBezTo>
                    <a:lnTo>
                      <a:pt x="262332" y="7144"/>
                    </a:lnTo>
                    <a:cubicBezTo>
                      <a:pt x="260627" y="7144"/>
                      <a:pt x="258903" y="7553"/>
                      <a:pt x="257570" y="8353"/>
                    </a:cubicBezTo>
                    <a:lnTo>
                      <a:pt x="145042" y="75762"/>
                    </a:lnTo>
                    <a:lnTo>
                      <a:pt x="129125" y="85296"/>
                    </a:lnTo>
                    <a:cubicBezTo>
                      <a:pt x="126791" y="86697"/>
                      <a:pt x="123382" y="86992"/>
                      <a:pt x="120810" y="86020"/>
                    </a:cubicBezTo>
                    <a:lnTo>
                      <a:pt x="107551" y="81020"/>
                    </a:lnTo>
                    <a:cubicBezTo>
                      <a:pt x="104970" y="80048"/>
                      <a:pt x="101588" y="80343"/>
                      <a:pt x="99236" y="81734"/>
                    </a:cubicBezTo>
                    <a:lnTo>
                      <a:pt x="9815" y="134750"/>
                    </a:lnTo>
                    <a:cubicBezTo>
                      <a:pt x="7148" y="136331"/>
                      <a:pt x="6338" y="138846"/>
                      <a:pt x="8024" y="140675"/>
                    </a:cubicBezTo>
                    <a:cubicBezTo>
                      <a:pt x="12501" y="145504"/>
                      <a:pt x="17673" y="150123"/>
                      <a:pt x="23598" y="154505"/>
                    </a:cubicBezTo>
                    <a:cubicBezTo>
                      <a:pt x="23617" y="154505"/>
                      <a:pt x="23626" y="154524"/>
                      <a:pt x="23645" y="154534"/>
                    </a:cubicBezTo>
                    <a:cubicBezTo>
                      <a:pt x="26112" y="156353"/>
                      <a:pt x="30589" y="156315"/>
                      <a:pt x="33627" y="154486"/>
                    </a:cubicBezTo>
                    <a:lnTo>
                      <a:pt x="154071" y="81925"/>
                    </a:lnTo>
                    <a:lnTo>
                      <a:pt x="169835" y="72419"/>
                    </a:lnTo>
                    <a:cubicBezTo>
                      <a:pt x="172131" y="71037"/>
                      <a:pt x="175502" y="70752"/>
                      <a:pt x="178084" y="71704"/>
                    </a:cubicBezTo>
                    <a:lnTo>
                      <a:pt x="191447" y="76667"/>
                    </a:lnTo>
                    <a:cubicBezTo>
                      <a:pt x="194048" y="77638"/>
                      <a:pt x="197420" y="77333"/>
                      <a:pt x="199696" y="75952"/>
                    </a:cubicBezTo>
                    <a:lnTo>
                      <a:pt x="282097" y="25775"/>
                    </a:lnTo>
                    <a:cubicBezTo>
                      <a:pt x="284430" y="24365"/>
                      <a:pt x="284897" y="22117"/>
                      <a:pt x="283078" y="20479"/>
                    </a:cubicBezTo>
                    <a:cubicBezTo>
                      <a:pt x="278296" y="16212"/>
                      <a:pt x="272915" y="12144"/>
                      <a:pt x="266904" y="8334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B7CDC0D-37FD-495B-A11B-C8CF6B7CE2CC}"/>
                  </a:ext>
                </a:extLst>
              </p:cNvPr>
              <p:cNvSpPr/>
              <p:nvPr/>
            </p:nvSpPr>
            <p:spPr>
              <a:xfrm>
                <a:off x="6779863" y="2401201"/>
                <a:ext cx="57150" cy="38100"/>
              </a:xfrm>
              <a:custGeom>
                <a:avLst/>
                <a:gdLst>
                  <a:gd name="connsiteX0" fmla="*/ 44657 w 57150"/>
                  <a:gd name="connsiteY0" fmla="*/ 11106 h 38100"/>
                  <a:gd name="connsiteX1" fmla="*/ 29979 w 57150"/>
                  <a:gd name="connsiteY1" fmla="*/ 7144 h 38100"/>
                  <a:gd name="connsiteX2" fmla="*/ 14511 w 57150"/>
                  <a:gd name="connsiteY2" fmla="*/ 11106 h 38100"/>
                  <a:gd name="connsiteX3" fmla="*/ 12425 w 57150"/>
                  <a:gd name="connsiteY3" fmla="*/ 30471 h 38100"/>
                  <a:gd name="connsiteX4" fmla="*/ 42857 w 57150"/>
                  <a:gd name="connsiteY4" fmla="*/ 30471 h 38100"/>
                  <a:gd name="connsiteX5" fmla="*/ 44657 w 57150"/>
                  <a:gd name="connsiteY5" fmla="*/ 11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44657" y="11106"/>
                    </a:moveTo>
                    <a:cubicBezTo>
                      <a:pt x="40762" y="8468"/>
                      <a:pt x="35437" y="7144"/>
                      <a:pt x="29979" y="7144"/>
                    </a:cubicBezTo>
                    <a:cubicBezTo>
                      <a:pt x="24531" y="7144"/>
                      <a:pt x="18940" y="8468"/>
                      <a:pt x="14511" y="11106"/>
                    </a:cubicBezTo>
                    <a:cubicBezTo>
                      <a:pt x="5586" y="16421"/>
                      <a:pt x="4624" y="25098"/>
                      <a:pt x="12425" y="30471"/>
                    </a:cubicBezTo>
                    <a:cubicBezTo>
                      <a:pt x="20264" y="35881"/>
                      <a:pt x="33933" y="35881"/>
                      <a:pt x="42857" y="30471"/>
                    </a:cubicBezTo>
                    <a:cubicBezTo>
                      <a:pt x="51754" y="25098"/>
                      <a:pt x="52516" y="16412"/>
                      <a:pt x="44657" y="1110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F688E0-B0EF-4CF2-819A-9E012ACC9BCA}"/>
                  </a:ext>
                </a:extLst>
              </p:cNvPr>
              <p:cNvSpPr/>
              <p:nvPr/>
            </p:nvSpPr>
            <p:spPr>
              <a:xfrm>
                <a:off x="6601954" y="2292930"/>
                <a:ext cx="409575" cy="266700"/>
              </a:xfrm>
              <a:custGeom>
                <a:avLst/>
                <a:gdLst>
                  <a:gd name="connsiteX0" fmla="*/ 219622 w 409575"/>
                  <a:gd name="connsiteY0" fmla="*/ 7144 h 266700"/>
                  <a:gd name="connsiteX1" fmla="*/ 8911 w 409575"/>
                  <a:gd name="connsiteY1" fmla="*/ 127102 h 266700"/>
                  <a:gd name="connsiteX2" fmla="*/ 192324 w 409575"/>
                  <a:gd name="connsiteY2" fmla="*/ 263214 h 266700"/>
                  <a:gd name="connsiteX3" fmla="*/ 404808 w 409575"/>
                  <a:gd name="connsiteY3" fmla="*/ 127102 h 266700"/>
                  <a:gd name="connsiteX4" fmla="*/ 219622 w 409575"/>
                  <a:gd name="connsiteY4" fmla="*/ 7144 h 266700"/>
                  <a:gd name="connsiteX5" fmla="*/ 192314 w 409575"/>
                  <a:gd name="connsiteY5" fmla="*/ 238897 h 266700"/>
                  <a:gd name="connsiteX6" fmla="*/ 47382 w 409575"/>
                  <a:gd name="connsiteY6" fmla="*/ 185576 h 266700"/>
                  <a:gd name="connsiteX7" fmla="*/ 32666 w 409575"/>
                  <a:gd name="connsiteY7" fmla="*/ 131959 h 266700"/>
                  <a:gd name="connsiteX8" fmla="*/ 219613 w 409575"/>
                  <a:gd name="connsiteY8" fmla="*/ 31461 h 266700"/>
                  <a:gd name="connsiteX9" fmla="*/ 358592 w 409575"/>
                  <a:gd name="connsiteY9" fmla="*/ 78572 h 266700"/>
                  <a:gd name="connsiteX10" fmla="*/ 380481 w 409575"/>
                  <a:gd name="connsiteY10" fmla="*/ 126835 h 266700"/>
                  <a:gd name="connsiteX11" fmla="*/ 192314 w 409575"/>
                  <a:gd name="connsiteY11" fmla="*/ 23889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266700">
                    <a:moveTo>
                      <a:pt x="219622" y="7144"/>
                    </a:moveTo>
                    <a:cubicBezTo>
                      <a:pt x="116752" y="7144"/>
                      <a:pt x="22827" y="58998"/>
                      <a:pt x="8911" y="127102"/>
                    </a:cubicBezTo>
                    <a:cubicBezTo>
                      <a:pt x="-6053" y="200044"/>
                      <a:pt x="75652" y="263214"/>
                      <a:pt x="192324" y="263214"/>
                    </a:cubicBezTo>
                    <a:cubicBezTo>
                      <a:pt x="309053" y="263214"/>
                      <a:pt x="404198" y="200044"/>
                      <a:pt x="404808" y="127102"/>
                    </a:cubicBezTo>
                    <a:cubicBezTo>
                      <a:pt x="405351" y="58998"/>
                      <a:pt x="322426" y="7144"/>
                      <a:pt x="219622" y="7144"/>
                    </a:cubicBezTo>
                    <a:close/>
                    <a:moveTo>
                      <a:pt x="192314" y="238897"/>
                    </a:moveTo>
                    <a:cubicBezTo>
                      <a:pt x="129764" y="238897"/>
                      <a:pt x="74195" y="218465"/>
                      <a:pt x="47382" y="185576"/>
                    </a:cubicBezTo>
                    <a:cubicBezTo>
                      <a:pt x="33752" y="168926"/>
                      <a:pt x="28837" y="150857"/>
                      <a:pt x="32666" y="131959"/>
                    </a:cubicBezTo>
                    <a:cubicBezTo>
                      <a:pt x="44029" y="76514"/>
                      <a:pt x="127868" y="31461"/>
                      <a:pt x="219613" y="31461"/>
                    </a:cubicBezTo>
                    <a:cubicBezTo>
                      <a:pt x="277315" y="31461"/>
                      <a:pt x="329294" y="49092"/>
                      <a:pt x="358592" y="78572"/>
                    </a:cubicBezTo>
                    <a:cubicBezTo>
                      <a:pt x="373242" y="93402"/>
                      <a:pt x="380604" y="109633"/>
                      <a:pt x="380481" y="126835"/>
                    </a:cubicBezTo>
                    <a:cubicBezTo>
                      <a:pt x="380004" y="186557"/>
                      <a:pt x="292089" y="238897"/>
                      <a:pt x="192314" y="238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74F130D-9214-41AE-9C7E-2184AF2743C8}"/>
                  </a:ext>
                </a:extLst>
              </p:cNvPr>
              <p:cNvSpPr/>
              <p:nvPr/>
            </p:nvSpPr>
            <p:spPr>
              <a:xfrm>
                <a:off x="6591644" y="2353366"/>
                <a:ext cx="57150" cy="123825"/>
              </a:xfrm>
              <a:custGeom>
                <a:avLst/>
                <a:gdLst>
                  <a:gd name="connsiteX0" fmla="*/ 51396 w 57150"/>
                  <a:gd name="connsiteY0" fmla="*/ 10992 h 123825"/>
                  <a:gd name="connsiteX1" fmla="*/ 37328 w 57150"/>
                  <a:gd name="connsiteY1" fmla="*/ 7144 h 123825"/>
                  <a:gd name="connsiteX2" fmla="*/ 9371 w 57150"/>
                  <a:gd name="connsiteY2" fmla="*/ 60493 h 123825"/>
                  <a:gd name="connsiteX3" fmla="*/ 14448 w 57150"/>
                  <a:gd name="connsiteY3" fmla="*/ 116824 h 123825"/>
                  <a:gd name="connsiteX4" fmla="*/ 30984 w 57150"/>
                  <a:gd name="connsiteY4" fmla="*/ 112547 h 123825"/>
                  <a:gd name="connsiteX5" fmla="*/ 25869 w 57150"/>
                  <a:gd name="connsiteY5" fmla="*/ 60493 h 123825"/>
                  <a:gd name="connsiteX6" fmla="*/ 51396 w 57150"/>
                  <a:gd name="connsiteY6" fmla="*/ 109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396" y="10992"/>
                    </a:moveTo>
                    <a:lnTo>
                      <a:pt x="37328" y="7144"/>
                    </a:lnTo>
                    <a:cubicBezTo>
                      <a:pt x="22897" y="23755"/>
                      <a:pt x="13448" y="41691"/>
                      <a:pt x="9371" y="60493"/>
                    </a:cubicBezTo>
                    <a:cubicBezTo>
                      <a:pt x="5209" y="79658"/>
                      <a:pt x="6867" y="98612"/>
                      <a:pt x="14448" y="116824"/>
                    </a:cubicBezTo>
                    <a:lnTo>
                      <a:pt x="30984" y="112547"/>
                    </a:lnTo>
                    <a:cubicBezTo>
                      <a:pt x="23840" y="95745"/>
                      <a:pt x="22164" y="78219"/>
                      <a:pt x="25869" y="60493"/>
                    </a:cubicBezTo>
                    <a:cubicBezTo>
                      <a:pt x="29517" y="43072"/>
                      <a:pt x="38147" y="26432"/>
                      <a:pt x="51396" y="10992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2EB4DAF-6F10-4522-B27B-2C16ADE8F859}"/>
                  </a:ext>
                </a:extLst>
              </p:cNvPr>
              <p:cNvSpPr/>
              <p:nvPr/>
            </p:nvSpPr>
            <p:spPr>
              <a:xfrm>
                <a:off x="6591644" y="2353357"/>
                <a:ext cx="57150" cy="123825"/>
              </a:xfrm>
              <a:custGeom>
                <a:avLst/>
                <a:gdLst>
                  <a:gd name="connsiteX0" fmla="*/ 51405 w 57150"/>
                  <a:gd name="connsiteY0" fmla="*/ 11011 h 123825"/>
                  <a:gd name="connsiteX1" fmla="*/ 37328 w 57150"/>
                  <a:gd name="connsiteY1" fmla="*/ 7144 h 123825"/>
                  <a:gd name="connsiteX2" fmla="*/ 9371 w 57150"/>
                  <a:gd name="connsiteY2" fmla="*/ 60503 h 123825"/>
                  <a:gd name="connsiteX3" fmla="*/ 14448 w 57150"/>
                  <a:gd name="connsiteY3" fmla="*/ 116843 h 123825"/>
                  <a:gd name="connsiteX4" fmla="*/ 30974 w 57150"/>
                  <a:gd name="connsiteY4" fmla="*/ 112557 h 123825"/>
                  <a:gd name="connsiteX5" fmla="*/ 25869 w 57150"/>
                  <a:gd name="connsiteY5" fmla="*/ 60503 h 123825"/>
                  <a:gd name="connsiteX6" fmla="*/ 51405 w 57150"/>
                  <a:gd name="connsiteY6" fmla="*/ 110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23825">
                    <a:moveTo>
                      <a:pt x="51405" y="11011"/>
                    </a:moveTo>
                    <a:lnTo>
                      <a:pt x="37328" y="7144"/>
                    </a:lnTo>
                    <a:cubicBezTo>
                      <a:pt x="22897" y="23774"/>
                      <a:pt x="13458" y="41700"/>
                      <a:pt x="9371" y="60503"/>
                    </a:cubicBezTo>
                    <a:cubicBezTo>
                      <a:pt x="5209" y="79658"/>
                      <a:pt x="6867" y="98631"/>
                      <a:pt x="14448" y="116843"/>
                    </a:cubicBezTo>
                    <a:lnTo>
                      <a:pt x="30974" y="112557"/>
                    </a:lnTo>
                    <a:cubicBezTo>
                      <a:pt x="23840" y="95755"/>
                      <a:pt x="22164" y="78229"/>
                      <a:pt x="25869" y="60503"/>
                    </a:cubicBezTo>
                    <a:cubicBezTo>
                      <a:pt x="29517" y="43072"/>
                      <a:pt x="38137" y="26441"/>
                      <a:pt x="51405" y="11011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A09C6DA-E708-42D6-9BDF-F2A35157C197}"/>
                  </a:ext>
                </a:extLst>
              </p:cNvPr>
              <p:cNvSpPr/>
              <p:nvPr/>
            </p:nvSpPr>
            <p:spPr>
              <a:xfrm>
                <a:off x="6591662" y="2426471"/>
                <a:ext cx="38100" cy="66675"/>
              </a:xfrm>
              <a:custGeom>
                <a:avLst/>
                <a:gdLst>
                  <a:gd name="connsiteX0" fmla="*/ 7191 w 38100"/>
                  <a:gd name="connsiteY0" fmla="*/ 7144 h 66675"/>
                  <a:gd name="connsiteX1" fmla="*/ 7144 w 38100"/>
                  <a:gd name="connsiteY1" fmla="*/ 7201 h 66675"/>
                  <a:gd name="connsiteX2" fmla="*/ 7144 w 38100"/>
                  <a:gd name="connsiteY2" fmla="*/ 26289 h 66675"/>
                  <a:gd name="connsiteX3" fmla="*/ 14450 w 38100"/>
                  <a:gd name="connsiteY3" fmla="*/ 62817 h 66675"/>
                  <a:gd name="connsiteX4" fmla="*/ 22775 w 38100"/>
                  <a:gd name="connsiteY4" fmla="*/ 60617 h 66675"/>
                  <a:gd name="connsiteX5" fmla="*/ 22775 w 38100"/>
                  <a:gd name="connsiteY5" fmla="*/ 45691 h 66675"/>
                  <a:gd name="connsiteX6" fmla="*/ 30985 w 38100"/>
                  <a:gd name="connsiteY6" fmla="*/ 43558 h 66675"/>
                  <a:gd name="connsiteX7" fmla="*/ 30985 w 38100"/>
                  <a:gd name="connsiteY7" fmla="*/ 39434 h 66675"/>
                  <a:gd name="connsiteX8" fmla="*/ 14450 w 38100"/>
                  <a:gd name="connsiteY8" fmla="*/ 43720 h 66675"/>
                  <a:gd name="connsiteX9" fmla="*/ 7191 w 3810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7191" y="7144"/>
                    </a:moveTo>
                    <a:lnTo>
                      <a:pt x="7144" y="7201"/>
                    </a:lnTo>
                    <a:lnTo>
                      <a:pt x="7144" y="26289"/>
                    </a:lnTo>
                    <a:cubicBezTo>
                      <a:pt x="7144" y="47092"/>
                      <a:pt x="14450" y="62817"/>
                      <a:pt x="14450" y="62817"/>
                    </a:cubicBezTo>
                    <a:lnTo>
                      <a:pt x="22775" y="60617"/>
                    </a:lnTo>
                    <a:lnTo>
                      <a:pt x="22775" y="45691"/>
                    </a:lnTo>
                    <a:lnTo>
                      <a:pt x="30985" y="43558"/>
                    </a:lnTo>
                    <a:lnTo>
                      <a:pt x="30985" y="39434"/>
                    </a:lnTo>
                    <a:lnTo>
                      <a:pt x="14450" y="43720"/>
                    </a:lnTo>
                    <a:cubicBezTo>
                      <a:pt x="9487" y="31794"/>
                      <a:pt x="7115" y="19555"/>
                      <a:pt x="7191" y="7144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4887583-08B2-4274-AF9B-8E3C889C0857}"/>
                  </a:ext>
                </a:extLst>
              </p:cNvPr>
              <p:cNvSpPr/>
              <p:nvPr/>
            </p:nvSpPr>
            <p:spPr>
              <a:xfrm>
                <a:off x="6608496" y="2357215"/>
                <a:ext cx="38100" cy="76200"/>
              </a:xfrm>
              <a:custGeom>
                <a:avLst/>
                <a:gdLst>
                  <a:gd name="connsiteX0" fmla="*/ 7178 w 38100"/>
                  <a:gd name="connsiteY0" fmla="*/ 77181 h 76200"/>
                  <a:gd name="connsiteX1" fmla="*/ 9026 w 38100"/>
                  <a:gd name="connsiteY1" fmla="*/ 60760 h 76200"/>
                  <a:gd name="connsiteX2" fmla="*/ 34553 w 38100"/>
                  <a:gd name="connsiteY2" fmla="*/ 11268 h 76200"/>
                  <a:gd name="connsiteX3" fmla="*/ 34553 w 38100"/>
                  <a:gd name="connsiteY3" fmla="*/ 7144 h 76200"/>
                  <a:gd name="connsiteX4" fmla="*/ 9026 w 38100"/>
                  <a:gd name="connsiteY4" fmla="*/ 56636 h 76200"/>
                  <a:gd name="connsiteX5" fmla="*/ 7178 w 38100"/>
                  <a:gd name="connsiteY5" fmla="*/ 771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76200">
                    <a:moveTo>
                      <a:pt x="7178" y="77181"/>
                    </a:moveTo>
                    <a:cubicBezTo>
                      <a:pt x="7284" y="71742"/>
                      <a:pt x="7874" y="66265"/>
                      <a:pt x="9026" y="60760"/>
                    </a:cubicBezTo>
                    <a:cubicBezTo>
                      <a:pt x="12655" y="43329"/>
                      <a:pt x="21276" y="26689"/>
                      <a:pt x="34553" y="11268"/>
                    </a:cubicBezTo>
                    <a:lnTo>
                      <a:pt x="34553" y="7144"/>
                    </a:lnTo>
                    <a:cubicBezTo>
                      <a:pt x="21276" y="22584"/>
                      <a:pt x="12655" y="39214"/>
                      <a:pt x="9026" y="56636"/>
                    </a:cubicBezTo>
                    <a:cubicBezTo>
                      <a:pt x="7579" y="63532"/>
                      <a:pt x="6988" y="70390"/>
                      <a:pt x="7178" y="77181"/>
                    </a:cubicBezTo>
                    <a:close/>
                  </a:path>
                </a:pathLst>
              </a:custGeom>
              <a:solidFill>
                <a:srgbClr val="D1DD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47ACAC-CC74-47BF-B659-C6DC531FBA05}"/>
                </a:ext>
              </a:extLst>
            </p:cNvPr>
            <p:cNvGrpSpPr/>
            <p:nvPr/>
          </p:nvGrpSpPr>
          <p:grpSpPr>
            <a:xfrm>
              <a:off x="7111556" y="2544667"/>
              <a:ext cx="409080" cy="1075820"/>
              <a:chOff x="7111556" y="2544667"/>
              <a:chExt cx="409080" cy="1075820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F91486-6BC6-4A20-B350-6660BFA27E0E}"/>
                  </a:ext>
                </a:extLst>
              </p:cNvPr>
              <p:cNvSpPr/>
              <p:nvPr/>
            </p:nvSpPr>
            <p:spPr>
              <a:xfrm>
                <a:off x="7349738" y="3057435"/>
                <a:ext cx="57150" cy="66675"/>
              </a:xfrm>
              <a:custGeom>
                <a:avLst/>
                <a:gdLst>
                  <a:gd name="connsiteX0" fmla="*/ 12049 w 57150"/>
                  <a:gd name="connsiteY0" fmla="*/ 7144 h 66675"/>
                  <a:gd name="connsiteX1" fmla="*/ 12049 w 57150"/>
                  <a:gd name="connsiteY1" fmla="*/ 7182 h 66675"/>
                  <a:gd name="connsiteX2" fmla="*/ 7144 w 57150"/>
                  <a:gd name="connsiteY2" fmla="*/ 10649 h 66675"/>
                  <a:gd name="connsiteX3" fmla="*/ 50911 w 57150"/>
                  <a:gd name="connsiteY3" fmla="*/ 65494 h 66675"/>
                  <a:gd name="connsiteX4" fmla="*/ 55064 w 57150"/>
                  <a:gd name="connsiteY4" fmla="*/ 66723 h 66675"/>
                  <a:gd name="connsiteX5" fmla="*/ 55798 w 57150"/>
                  <a:gd name="connsiteY5" fmla="*/ 61989 h 66675"/>
                  <a:gd name="connsiteX6" fmla="*/ 12049 w 57150"/>
                  <a:gd name="connsiteY6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12049" y="7144"/>
                    </a:moveTo>
                    <a:lnTo>
                      <a:pt x="12049" y="7182"/>
                    </a:lnTo>
                    <a:cubicBezTo>
                      <a:pt x="11782" y="9906"/>
                      <a:pt x="9477" y="11554"/>
                      <a:pt x="7144" y="10649"/>
                    </a:cubicBezTo>
                    <a:lnTo>
                      <a:pt x="50911" y="65494"/>
                    </a:lnTo>
                    <a:cubicBezTo>
                      <a:pt x="51854" y="67142"/>
                      <a:pt x="53712" y="67685"/>
                      <a:pt x="55064" y="66723"/>
                    </a:cubicBezTo>
                    <a:cubicBezTo>
                      <a:pt x="56426" y="65751"/>
                      <a:pt x="56750" y="63637"/>
                      <a:pt x="55798" y="61989"/>
                    </a:cubicBezTo>
                    <a:lnTo>
                      <a:pt x="12049" y="7144"/>
                    </a:ln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D5C5A0-1699-4A0C-AD6D-F70642C97C13}"/>
                  </a:ext>
                </a:extLst>
              </p:cNvPr>
              <p:cNvSpPr/>
              <p:nvPr/>
            </p:nvSpPr>
            <p:spPr>
              <a:xfrm>
                <a:off x="7158647" y="2930467"/>
                <a:ext cx="38100" cy="161925"/>
              </a:xfrm>
              <a:custGeom>
                <a:avLst/>
                <a:gdLst>
                  <a:gd name="connsiteX0" fmla="*/ 7144 w 38100"/>
                  <a:gd name="connsiteY0" fmla="*/ 26403 h 161925"/>
                  <a:gd name="connsiteX1" fmla="*/ 7144 w 38100"/>
                  <a:gd name="connsiteY1" fmla="*/ 161896 h 161925"/>
                  <a:gd name="connsiteX2" fmla="*/ 32042 w 38100"/>
                  <a:gd name="connsiteY2" fmla="*/ 161896 h 161925"/>
                  <a:gd name="connsiteX3" fmla="*/ 32042 w 38100"/>
                  <a:gd name="connsiteY3" fmla="*/ 7144 h 161925"/>
                  <a:gd name="connsiteX4" fmla="*/ 9020 w 38100"/>
                  <a:gd name="connsiteY4" fmla="*/ 22784 h 161925"/>
                  <a:gd name="connsiteX5" fmla="*/ 7144 w 38100"/>
                  <a:gd name="connsiteY5" fmla="*/ 2640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161925">
                    <a:moveTo>
                      <a:pt x="7144" y="26403"/>
                    </a:moveTo>
                    <a:lnTo>
                      <a:pt x="7144" y="161896"/>
                    </a:lnTo>
                    <a:lnTo>
                      <a:pt x="32042" y="161896"/>
                    </a:lnTo>
                    <a:lnTo>
                      <a:pt x="32042" y="7144"/>
                    </a:lnTo>
                    <a:lnTo>
                      <a:pt x="9020" y="22784"/>
                    </a:lnTo>
                    <a:cubicBezTo>
                      <a:pt x="7849" y="23603"/>
                      <a:pt x="7144" y="24955"/>
                      <a:pt x="7144" y="26403"/>
                    </a:cubicBez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2637800-F4A6-4496-AF05-BCDC7F3ABE12}"/>
                  </a:ext>
                </a:extLst>
              </p:cNvPr>
              <p:cNvSpPr/>
              <p:nvPr/>
            </p:nvSpPr>
            <p:spPr>
              <a:xfrm>
                <a:off x="7182737" y="2930189"/>
                <a:ext cx="333375" cy="514350"/>
              </a:xfrm>
              <a:custGeom>
                <a:avLst/>
                <a:gdLst>
                  <a:gd name="connsiteX0" fmla="*/ 324412 w 333375"/>
                  <a:gd name="connsiteY0" fmla="*/ 242765 h 514350"/>
                  <a:gd name="connsiteX1" fmla="*/ 119653 w 333375"/>
                  <a:gd name="connsiteY1" fmla="*/ 124274 h 514350"/>
                  <a:gd name="connsiteX2" fmla="*/ 119662 w 333375"/>
                  <a:gd name="connsiteY2" fmla="*/ 74220 h 514350"/>
                  <a:gd name="connsiteX3" fmla="*/ 117034 w 333375"/>
                  <a:gd name="connsiteY3" fmla="*/ 69439 h 514350"/>
                  <a:gd name="connsiteX4" fmla="*/ 10067 w 333375"/>
                  <a:gd name="connsiteY4" fmla="*/ 7526 h 514350"/>
                  <a:gd name="connsiteX5" fmla="*/ 7172 w 333375"/>
                  <a:gd name="connsiteY5" fmla="*/ 9107 h 514350"/>
                  <a:gd name="connsiteX6" fmla="*/ 7144 w 333375"/>
                  <a:gd name="connsiteY6" fmla="*/ 95013 h 514350"/>
                  <a:gd name="connsiteX7" fmla="*/ 7201 w 333375"/>
                  <a:gd name="connsiteY7" fmla="*/ 95490 h 514350"/>
                  <a:gd name="connsiteX8" fmla="*/ 7153 w 333375"/>
                  <a:gd name="connsiteY8" fmla="*/ 316603 h 514350"/>
                  <a:gd name="connsiteX9" fmla="*/ 14725 w 333375"/>
                  <a:gd name="connsiteY9" fmla="*/ 330414 h 514350"/>
                  <a:gd name="connsiteX10" fmla="*/ 323592 w 333375"/>
                  <a:gd name="connsiteY10" fmla="*/ 509160 h 514350"/>
                  <a:gd name="connsiteX11" fmla="*/ 331937 w 333375"/>
                  <a:gd name="connsiteY11" fmla="*/ 504569 h 514350"/>
                  <a:gd name="connsiteX12" fmla="*/ 331994 w 333375"/>
                  <a:gd name="connsiteY12" fmla="*/ 256586 h 514350"/>
                  <a:gd name="connsiteX13" fmla="*/ 324412 w 333375"/>
                  <a:gd name="connsiteY13" fmla="*/ 24276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3375" h="514350">
                    <a:moveTo>
                      <a:pt x="324412" y="242765"/>
                    </a:moveTo>
                    <a:lnTo>
                      <a:pt x="119653" y="124274"/>
                    </a:lnTo>
                    <a:lnTo>
                      <a:pt x="119662" y="74220"/>
                    </a:lnTo>
                    <a:cubicBezTo>
                      <a:pt x="119739" y="72448"/>
                      <a:pt x="118567" y="70324"/>
                      <a:pt x="117034" y="69439"/>
                    </a:cubicBezTo>
                    <a:lnTo>
                      <a:pt x="10067" y="7526"/>
                    </a:lnTo>
                    <a:cubicBezTo>
                      <a:pt x="8534" y="6640"/>
                      <a:pt x="7239" y="7345"/>
                      <a:pt x="7172" y="9107"/>
                    </a:cubicBezTo>
                    <a:lnTo>
                      <a:pt x="7144" y="95013"/>
                    </a:lnTo>
                    <a:cubicBezTo>
                      <a:pt x="7144" y="95175"/>
                      <a:pt x="7191" y="95337"/>
                      <a:pt x="7201" y="95490"/>
                    </a:cubicBezTo>
                    <a:lnTo>
                      <a:pt x="7153" y="316603"/>
                    </a:lnTo>
                    <a:cubicBezTo>
                      <a:pt x="6953" y="321689"/>
                      <a:pt x="10334" y="327871"/>
                      <a:pt x="14725" y="330414"/>
                    </a:cubicBezTo>
                    <a:lnTo>
                      <a:pt x="323592" y="509160"/>
                    </a:lnTo>
                    <a:cubicBezTo>
                      <a:pt x="327993" y="511713"/>
                      <a:pt x="331937" y="509656"/>
                      <a:pt x="331937" y="504569"/>
                    </a:cubicBezTo>
                    <a:lnTo>
                      <a:pt x="331994" y="256586"/>
                    </a:lnTo>
                    <a:cubicBezTo>
                      <a:pt x="332213" y="251480"/>
                      <a:pt x="328803" y="245308"/>
                      <a:pt x="324412" y="242765"/>
                    </a:cubicBezTo>
                    <a:close/>
                  </a:path>
                </a:pathLst>
              </a:custGeom>
              <a:solidFill>
                <a:srgbClr val="FFDB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F1DE734-24E2-4C24-BCD6-D1342022CF16}"/>
                  </a:ext>
                </a:extLst>
              </p:cNvPr>
              <p:cNvSpPr/>
              <p:nvPr/>
            </p:nvSpPr>
            <p:spPr>
              <a:xfrm>
                <a:off x="7482536" y="3178822"/>
                <a:ext cx="38100" cy="276225"/>
              </a:xfrm>
              <a:custGeom>
                <a:avLst/>
                <a:gdLst>
                  <a:gd name="connsiteX0" fmla="*/ 7144 w 38100"/>
                  <a:gd name="connsiteY0" fmla="*/ 277301 h 276225"/>
                  <a:gd name="connsiteX1" fmla="*/ 29785 w 38100"/>
                  <a:gd name="connsiteY1" fmla="*/ 261099 h 276225"/>
                  <a:gd name="connsiteX2" fmla="*/ 32204 w 38100"/>
                  <a:gd name="connsiteY2" fmla="*/ 256403 h 276225"/>
                  <a:gd name="connsiteX3" fmla="*/ 32204 w 38100"/>
                  <a:gd name="connsiteY3" fmla="*/ 7144 h 276225"/>
                  <a:gd name="connsiteX4" fmla="*/ 7144 w 38100"/>
                  <a:gd name="connsiteY4" fmla="*/ 23098 h 276225"/>
                  <a:gd name="connsiteX5" fmla="*/ 7144 w 38100"/>
                  <a:gd name="connsiteY5" fmla="*/ 277301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276225">
                    <a:moveTo>
                      <a:pt x="7144" y="277301"/>
                    </a:moveTo>
                    <a:lnTo>
                      <a:pt x="29785" y="261099"/>
                    </a:lnTo>
                    <a:cubicBezTo>
                      <a:pt x="31299" y="260023"/>
                      <a:pt x="32204" y="258270"/>
                      <a:pt x="32204" y="256403"/>
                    </a:cubicBezTo>
                    <a:lnTo>
                      <a:pt x="32204" y="7144"/>
                    </a:lnTo>
                    <a:lnTo>
                      <a:pt x="7144" y="23098"/>
                    </a:lnTo>
                    <a:lnTo>
                      <a:pt x="7144" y="277301"/>
                    </a:lnTo>
                    <a:close/>
                  </a:path>
                </a:pathLst>
              </a:custGeom>
              <a:solidFill>
                <a:srgbClr val="FD9C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EF5804-67B5-4D06-AE3A-C791C622D572}"/>
                  </a:ext>
                </a:extLst>
              </p:cNvPr>
              <p:cNvSpPr/>
              <p:nvPr/>
            </p:nvSpPr>
            <p:spPr>
              <a:xfrm>
                <a:off x="7158666" y="2948011"/>
                <a:ext cx="333375" cy="514350"/>
              </a:xfrm>
              <a:custGeom>
                <a:avLst/>
                <a:gdLst>
                  <a:gd name="connsiteX0" fmla="*/ 324393 w 333375"/>
                  <a:gd name="connsiteY0" fmla="*/ 242756 h 514350"/>
                  <a:gd name="connsiteX1" fmla="*/ 119644 w 333375"/>
                  <a:gd name="connsiteY1" fmla="*/ 124265 h 514350"/>
                  <a:gd name="connsiteX2" fmla="*/ 119663 w 333375"/>
                  <a:gd name="connsiteY2" fmla="*/ 74220 h 514350"/>
                  <a:gd name="connsiteX3" fmla="*/ 117024 w 333375"/>
                  <a:gd name="connsiteY3" fmla="*/ 69439 h 514350"/>
                  <a:gd name="connsiteX4" fmla="*/ 10049 w 333375"/>
                  <a:gd name="connsiteY4" fmla="*/ 7526 h 514350"/>
                  <a:gd name="connsiteX5" fmla="*/ 7163 w 333375"/>
                  <a:gd name="connsiteY5" fmla="*/ 9107 h 514350"/>
                  <a:gd name="connsiteX6" fmla="*/ 7154 w 333375"/>
                  <a:gd name="connsiteY6" fmla="*/ 316593 h 514350"/>
                  <a:gd name="connsiteX7" fmla="*/ 14716 w 333375"/>
                  <a:gd name="connsiteY7" fmla="*/ 330405 h 514350"/>
                  <a:gd name="connsiteX8" fmla="*/ 323583 w 333375"/>
                  <a:gd name="connsiteY8" fmla="*/ 509141 h 514350"/>
                  <a:gd name="connsiteX9" fmla="*/ 331928 w 333375"/>
                  <a:gd name="connsiteY9" fmla="*/ 504550 h 514350"/>
                  <a:gd name="connsiteX10" fmla="*/ 331985 w 333375"/>
                  <a:gd name="connsiteY10" fmla="*/ 256567 h 514350"/>
                  <a:gd name="connsiteX11" fmla="*/ 324393 w 333375"/>
                  <a:gd name="connsiteY11" fmla="*/ 24275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375" h="514350">
                    <a:moveTo>
                      <a:pt x="324393" y="242756"/>
                    </a:moveTo>
                    <a:lnTo>
                      <a:pt x="119644" y="124265"/>
                    </a:lnTo>
                    <a:lnTo>
                      <a:pt x="119663" y="74220"/>
                    </a:lnTo>
                    <a:cubicBezTo>
                      <a:pt x="119739" y="72448"/>
                      <a:pt x="118558" y="70315"/>
                      <a:pt x="117024" y="69439"/>
                    </a:cubicBezTo>
                    <a:lnTo>
                      <a:pt x="10049" y="7526"/>
                    </a:lnTo>
                    <a:cubicBezTo>
                      <a:pt x="8525" y="6640"/>
                      <a:pt x="7230" y="7345"/>
                      <a:pt x="7163" y="9107"/>
                    </a:cubicBezTo>
                    <a:lnTo>
                      <a:pt x="7154" y="316593"/>
                    </a:lnTo>
                    <a:cubicBezTo>
                      <a:pt x="6935" y="321670"/>
                      <a:pt x="10325" y="327861"/>
                      <a:pt x="14716" y="330405"/>
                    </a:cubicBezTo>
                    <a:lnTo>
                      <a:pt x="323583" y="509141"/>
                    </a:lnTo>
                    <a:cubicBezTo>
                      <a:pt x="327984" y="511694"/>
                      <a:pt x="331718" y="509636"/>
                      <a:pt x="331928" y="504550"/>
                    </a:cubicBezTo>
                    <a:lnTo>
                      <a:pt x="331985" y="256567"/>
                    </a:lnTo>
                    <a:cubicBezTo>
                      <a:pt x="332185" y="251471"/>
                      <a:pt x="328793" y="245308"/>
                      <a:pt x="324393" y="242756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ACA2D58-7548-48FB-A22F-5336962B9110}"/>
                  </a:ext>
                </a:extLst>
              </p:cNvPr>
              <p:cNvSpPr/>
              <p:nvPr/>
            </p:nvSpPr>
            <p:spPr>
              <a:xfrm>
                <a:off x="7372246" y="3301679"/>
                <a:ext cx="95250" cy="114300"/>
              </a:xfrm>
              <a:custGeom>
                <a:avLst/>
                <a:gdLst>
                  <a:gd name="connsiteX0" fmla="*/ 17221 w 95250"/>
                  <a:gd name="connsiteY0" fmla="*/ 8055 h 114300"/>
                  <a:gd name="connsiteX1" fmla="*/ 7162 w 95250"/>
                  <a:gd name="connsiteY1" fmla="*/ 13837 h 114300"/>
                  <a:gd name="connsiteX2" fmla="*/ 7144 w 95250"/>
                  <a:gd name="connsiteY2" fmla="*/ 62481 h 114300"/>
                  <a:gd name="connsiteX3" fmla="*/ 10516 w 95250"/>
                  <a:gd name="connsiteY3" fmla="*/ 68291 h 114300"/>
                  <a:gd name="connsiteX4" fmla="*/ 81134 w 95250"/>
                  <a:gd name="connsiteY4" fmla="*/ 108725 h 114300"/>
                  <a:gd name="connsiteX5" fmla="*/ 91164 w 95250"/>
                  <a:gd name="connsiteY5" fmla="*/ 102914 h 114300"/>
                  <a:gd name="connsiteX6" fmla="*/ 91164 w 95250"/>
                  <a:gd name="connsiteY6" fmla="*/ 54699 h 114300"/>
                  <a:gd name="connsiteX7" fmla="*/ 87820 w 95250"/>
                  <a:gd name="connsiteY7" fmla="*/ 48907 h 114300"/>
                  <a:gd name="connsiteX8" fmla="*/ 17221 w 95250"/>
                  <a:gd name="connsiteY8" fmla="*/ 8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14300">
                    <a:moveTo>
                      <a:pt x="17221" y="8055"/>
                    </a:moveTo>
                    <a:cubicBezTo>
                      <a:pt x="12754" y="5473"/>
                      <a:pt x="7162" y="8683"/>
                      <a:pt x="7162" y="13837"/>
                    </a:cubicBezTo>
                    <a:lnTo>
                      <a:pt x="7144" y="62481"/>
                    </a:lnTo>
                    <a:cubicBezTo>
                      <a:pt x="7144" y="64881"/>
                      <a:pt x="8439" y="67100"/>
                      <a:pt x="10516" y="68291"/>
                    </a:cubicBezTo>
                    <a:lnTo>
                      <a:pt x="81134" y="108725"/>
                    </a:lnTo>
                    <a:cubicBezTo>
                      <a:pt x="85591" y="111277"/>
                      <a:pt x="91164" y="108058"/>
                      <a:pt x="91164" y="102914"/>
                    </a:cubicBezTo>
                    <a:lnTo>
                      <a:pt x="91164" y="54699"/>
                    </a:lnTo>
                    <a:cubicBezTo>
                      <a:pt x="91164" y="52317"/>
                      <a:pt x="89897" y="50108"/>
                      <a:pt x="87820" y="48907"/>
                    </a:cubicBezTo>
                    <a:lnTo>
                      <a:pt x="17221" y="8055"/>
                    </a:lnTo>
                    <a:close/>
                  </a:path>
                </a:pathLst>
              </a:custGeom>
              <a:solidFill>
                <a:srgbClr val="FFDB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8775872-942E-4AB3-ADDF-913E5A2F5C6D}"/>
                  </a:ext>
                </a:extLst>
              </p:cNvPr>
              <p:cNvSpPr/>
              <p:nvPr/>
            </p:nvSpPr>
            <p:spPr>
              <a:xfrm>
                <a:off x="7385143" y="3324678"/>
                <a:ext cx="28575" cy="28575"/>
              </a:xfrm>
              <a:custGeom>
                <a:avLst/>
                <a:gdLst>
                  <a:gd name="connsiteX0" fmla="*/ 7144 w 28575"/>
                  <a:gd name="connsiteY0" fmla="*/ 14592 h 28575"/>
                  <a:gd name="connsiteX1" fmla="*/ 28089 w 28575"/>
                  <a:gd name="connsiteY1" fmla="*/ 27394 h 28575"/>
                  <a:gd name="connsiteX2" fmla="*/ 28089 w 28575"/>
                  <a:gd name="connsiteY2" fmla="*/ 19964 h 28575"/>
                  <a:gd name="connsiteX3" fmla="*/ 7144 w 28575"/>
                  <a:gd name="connsiteY3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7144" y="14592"/>
                    </a:moveTo>
                    <a:lnTo>
                      <a:pt x="28089" y="27394"/>
                    </a:lnTo>
                    <a:lnTo>
                      <a:pt x="28089" y="1996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CB1EB6A-3954-4EC3-936D-DBB277769247}"/>
                  </a:ext>
                </a:extLst>
              </p:cNvPr>
              <p:cNvSpPr/>
              <p:nvPr/>
            </p:nvSpPr>
            <p:spPr>
              <a:xfrm>
                <a:off x="7415051" y="3342985"/>
                <a:ext cx="38100" cy="28575"/>
              </a:xfrm>
              <a:custGeom>
                <a:avLst/>
                <a:gdLst>
                  <a:gd name="connsiteX0" fmla="*/ 7144 w 38100"/>
                  <a:gd name="connsiteY0" fmla="*/ 14583 h 28575"/>
                  <a:gd name="connsiteX1" fmla="*/ 33042 w 38100"/>
                  <a:gd name="connsiteY1" fmla="*/ 30432 h 28575"/>
                  <a:gd name="connsiteX2" fmla="*/ 33042 w 38100"/>
                  <a:gd name="connsiteY2" fmla="*/ 22993 h 28575"/>
                  <a:gd name="connsiteX3" fmla="*/ 7144 w 38100"/>
                  <a:gd name="connsiteY3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7144" y="14583"/>
                    </a:moveTo>
                    <a:lnTo>
                      <a:pt x="33042" y="30432"/>
                    </a:lnTo>
                    <a:lnTo>
                      <a:pt x="33042" y="22993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C050729-D381-4B29-85D7-6CADDA3E7761}"/>
                  </a:ext>
                </a:extLst>
              </p:cNvPr>
              <p:cNvSpPr/>
              <p:nvPr/>
            </p:nvSpPr>
            <p:spPr>
              <a:xfrm>
                <a:off x="7385019" y="3343785"/>
                <a:ext cx="57150" cy="47625"/>
              </a:xfrm>
              <a:custGeom>
                <a:avLst/>
                <a:gdLst>
                  <a:gd name="connsiteX0" fmla="*/ 7144 w 57150"/>
                  <a:gd name="connsiteY0" fmla="*/ 14573 h 47625"/>
                  <a:gd name="connsiteX1" fmla="*/ 53797 w 57150"/>
                  <a:gd name="connsiteY1" fmla="*/ 43120 h 47625"/>
                  <a:gd name="connsiteX2" fmla="*/ 53797 w 57150"/>
                  <a:gd name="connsiteY2" fmla="*/ 35690 h 47625"/>
                  <a:gd name="connsiteX3" fmla="*/ 7144 w 57150"/>
                  <a:gd name="connsiteY3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47625">
                    <a:moveTo>
                      <a:pt x="7144" y="14573"/>
                    </a:moveTo>
                    <a:lnTo>
                      <a:pt x="53797" y="43120"/>
                    </a:lnTo>
                    <a:lnTo>
                      <a:pt x="53797" y="35690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1F8A634-A476-4C1B-8E36-B27396CEC2D1}"/>
                  </a:ext>
                </a:extLst>
              </p:cNvPr>
              <p:cNvSpPr/>
              <p:nvPr/>
            </p:nvSpPr>
            <p:spPr>
              <a:xfrm>
                <a:off x="7322510" y="3069075"/>
                <a:ext cx="57150" cy="66675"/>
              </a:xfrm>
              <a:custGeom>
                <a:avLst/>
                <a:gdLst>
                  <a:gd name="connsiteX0" fmla="*/ 51441 w 57150"/>
                  <a:gd name="connsiteY0" fmla="*/ 7182 h 66675"/>
                  <a:gd name="connsiteX1" fmla="*/ 51441 w 57150"/>
                  <a:gd name="connsiteY1" fmla="*/ 7144 h 66675"/>
                  <a:gd name="connsiteX2" fmla="*/ 7683 w 57150"/>
                  <a:gd name="connsiteY2" fmla="*/ 61979 h 66675"/>
                  <a:gd name="connsiteX3" fmla="*/ 8417 w 57150"/>
                  <a:gd name="connsiteY3" fmla="*/ 66713 h 66675"/>
                  <a:gd name="connsiteX4" fmla="*/ 12579 w 57150"/>
                  <a:gd name="connsiteY4" fmla="*/ 65494 h 66675"/>
                  <a:gd name="connsiteX5" fmla="*/ 56327 w 57150"/>
                  <a:gd name="connsiteY5" fmla="*/ 10649 h 66675"/>
                  <a:gd name="connsiteX6" fmla="*/ 51441 w 57150"/>
                  <a:gd name="connsiteY6" fmla="*/ 718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1441" y="7182"/>
                    </a:moveTo>
                    <a:lnTo>
                      <a:pt x="51441" y="7144"/>
                    </a:lnTo>
                    <a:lnTo>
                      <a:pt x="7683" y="61979"/>
                    </a:lnTo>
                    <a:cubicBezTo>
                      <a:pt x="6740" y="63627"/>
                      <a:pt x="7064" y="65751"/>
                      <a:pt x="8417" y="66713"/>
                    </a:cubicBezTo>
                    <a:cubicBezTo>
                      <a:pt x="9769" y="67685"/>
                      <a:pt x="11627" y="67142"/>
                      <a:pt x="12579" y="65494"/>
                    </a:cubicBezTo>
                    <a:lnTo>
                      <a:pt x="56327" y="10649"/>
                    </a:lnTo>
                    <a:cubicBezTo>
                      <a:pt x="54004" y="11544"/>
                      <a:pt x="51689" y="9906"/>
                      <a:pt x="51441" y="7182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DCC4AFA-88CE-46A4-AAC5-4629BE21230B}"/>
                  </a:ext>
                </a:extLst>
              </p:cNvPr>
              <p:cNvSpPr/>
              <p:nvPr/>
            </p:nvSpPr>
            <p:spPr>
              <a:xfrm>
                <a:off x="7341584" y="3046910"/>
                <a:ext cx="66675" cy="47625"/>
              </a:xfrm>
              <a:custGeom>
                <a:avLst/>
                <a:gdLst>
                  <a:gd name="connsiteX0" fmla="*/ 35225 w 66675"/>
                  <a:gd name="connsiteY0" fmla="*/ 24194 h 47625"/>
                  <a:gd name="connsiteX1" fmla="*/ 7145 w 66675"/>
                  <a:gd name="connsiteY1" fmla="*/ 7144 h 47625"/>
                  <a:gd name="connsiteX2" fmla="*/ 7259 w 66675"/>
                  <a:gd name="connsiteY2" fmla="*/ 31223 h 47625"/>
                  <a:gd name="connsiteX3" fmla="*/ 35339 w 66675"/>
                  <a:gd name="connsiteY3" fmla="*/ 48273 h 47625"/>
                  <a:gd name="connsiteX4" fmla="*/ 59666 w 66675"/>
                  <a:gd name="connsiteY4" fmla="*/ 32385 h 47625"/>
                  <a:gd name="connsiteX5" fmla="*/ 59542 w 66675"/>
                  <a:gd name="connsiteY5" fmla="*/ 8640 h 47625"/>
                  <a:gd name="connsiteX6" fmla="*/ 35225 w 66675"/>
                  <a:gd name="connsiteY6" fmla="*/ 2419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47625">
                    <a:moveTo>
                      <a:pt x="35225" y="24194"/>
                    </a:moveTo>
                    <a:cubicBezTo>
                      <a:pt x="20575" y="24261"/>
                      <a:pt x="8002" y="16564"/>
                      <a:pt x="7145" y="7144"/>
                    </a:cubicBezTo>
                    <a:cubicBezTo>
                      <a:pt x="7135" y="7020"/>
                      <a:pt x="7211" y="30709"/>
                      <a:pt x="7259" y="31223"/>
                    </a:cubicBezTo>
                    <a:cubicBezTo>
                      <a:pt x="8117" y="40653"/>
                      <a:pt x="20690" y="48349"/>
                      <a:pt x="35339" y="48273"/>
                    </a:cubicBezTo>
                    <a:cubicBezTo>
                      <a:pt x="49265" y="48206"/>
                      <a:pt x="59723" y="41167"/>
                      <a:pt x="59666" y="32385"/>
                    </a:cubicBezTo>
                    <a:lnTo>
                      <a:pt x="59542" y="8640"/>
                    </a:lnTo>
                    <a:cubicBezTo>
                      <a:pt x="59323" y="17260"/>
                      <a:pt x="48959" y="24127"/>
                      <a:pt x="35225" y="24194"/>
                    </a:cubicBezTo>
                    <a:close/>
                  </a:path>
                </a:pathLst>
              </a:custGeom>
              <a:solidFill>
                <a:srgbClr val="EE42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7AEB320-3DB8-4B0E-9FF5-8964E9EBB9B8}"/>
                  </a:ext>
                </a:extLst>
              </p:cNvPr>
              <p:cNvSpPr/>
              <p:nvPr/>
            </p:nvSpPr>
            <p:spPr>
              <a:xfrm>
                <a:off x="7341529" y="3030079"/>
                <a:ext cx="66675" cy="47625"/>
              </a:xfrm>
              <a:custGeom>
                <a:avLst/>
                <a:gdLst>
                  <a:gd name="connsiteX0" fmla="*/ 31489 w 66675"/>
                  <a:gd name="connsiteY0" fmla="*/ 7144 h 47625"/>
                  <a:gd name="connsiteX1" fmla="*/ 7190 w 66675"/>
                  <a:gd name="connsiteY1" fmla="*/ 23975 h 47625"/>
                  <a:gd name="connsiteX2" fmla="*/ 35270 w 66675"/>
                  <a:gd name="connsiteY2" fmla="*/ 41024 h 47625"/>
                  <a:gd name="connsiteX3" fmla="*/ 59511 w 66675"/>
                  <a:gd name="connsiteY3" fmla="*/ 23746 h 47625"/>
                  <a:gd name="connsiteX4" fmla="*/ 31489 w 66675"/>
                  <a:gd name="connsiteY4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47625">
                    <a:moveTo>
                      <a:pt x="31489" y="7144"/>
                    </a:moveTo>
                    <a:cubicBezTo>
                      <a:pt x="17239" y="7220"/>
                      <a:pt x="6342" y="14688"/>
                      <a:pt x="7190" y="23975"/>
                    </a:cubicBezTo>
                    <a:cubicBezTo>
                      <a:pt x="8048" y="33395"/>
                      <a:pt x="20621" y="41091"/>
                      <a:pt x="35270" y="41024"/>
                    </a:cubicBezTo>
                    <a:cubicBezTo>
                      <a:pt x="49910" y="40958"/>
                      <a:pt x="60768" y="33157"/>
                      <a:pt x="59511" y="23746"/>
                    </a:cubicBezTo>
                    <a:cubicBezTo>
                      <a:pt x="58292" y="14450"/>
                      <a:pt x="45748" y="7087"/>
                      <a:pt x="31489" y="7144"/>
                    </a:cubicBez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419D576-D40B-4FE7-8631-29A8D95A3B2C}"/>
                  </a:ext>
                </a:extLst>
              </p:cNvPr>
              <p:cNvSpPr/>
              <p:nvPr/>
            </p:nvSpPr>
            <p:spPr>
              <a:xfrm>
                <a:off x="7354281" y="3027248"/>
                <a:ext cx="38100" cy="38100"/>
              </a:xfrm>
              <a:custGeom>
                <a:avLst/>
                <a:gdLst>
                  <a:gd name="connsiteX0" fmla="*/ 29376 w 38100"/>
                  <a:gd name="connsiteY0" fmla="*/ 9575 h 38100"/>
                  <a:gd name="connsiteX1" fmla="*/ 10506 w 38100"/>
                  <a:gd name="connsiteY1" fmla="*/ 9670 h 38100"/>
                  <a:gd name="connsiteX2" fmla="*/ 7144 w 38100"/>
                  <a:gd name="connsiteY2" fmla="*/ 15119 h 38100"/>
                  <a:gd name="connsiteX3" fmla="*/ 7173 w 38100"/>
                  <a:gd name="connsiteY3" fmla="*/ 23034 h 38100"/>
                  <a:gd name="connsiteX4" fmla="*/ 11725 w 38100"/>
                  <a:gd name="connsiteY4" fmla="*/ 29692 h 38100"/>
                  <a:gd name="connsiteX5" fmla="*/ 30775 w 38100"/>
                  <a:gd name="connsiteY5" fmla="*/ 29597 h 38100"/>
                  <a:gd name="connsiteX6" fmla="*/ 34052 w 38100"/>
                  <a:gd name="connsiteY6" fmla="*/ 24206 h 38100"/>
                  <a:gd name="connsiteX7" fmla="*/ 34024 w 38100"/>
                  <a:gd name="connsiteY7" fmla="*/ 16205 h 38100"/>
                  <a:gd name="connsiteX8" fmla="*/ 29376 w 38100"/>
                  <a:gd name="connsiteY8" fmla="*/ 95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38100">
                    <a:moveTo>
                      <a:pt x="29376" y="9575"/>
                    </a:moveTo>
                    <a:cubicBezTo>
                      <a:pt x="23813" y="6299"/>
                      <a:pt x="15373" y="6337"/>
                      <a:pt x="10506" y="9670"/>
                    </a:cubicBezTo>
                    <a:cubicBezTo>
                      <a:pt x="8287" y="11185"/>
                      <a:pt x="7163" y="13138"/>
                      <a:pt x="7144" y="15119"/>
                    </a:cubicBezTo>
                    <a:lnTo>
                      <a:pt x="7173" y="23034"/>
                    </a:lnTo>
                    <a:cubicBezTo>
                      <a:pt x="7144" y="25415"/>
                      <a:pt x="8668" y="27863"/>
                      <a:pt x="11725" y="29692"/>
                    </a:cubicBezTo>
                    <a:cubicBezTo>
                      <a:pt x="17326" y="33054"/>
                      <a:pt x="25880" y="33016"/>
                      <a:pt x="30775" y="29597"/>
                    </a:cubicBezTo>
                    <a:cubicBezTo>
                      <a:pt x="32947" y="28092"/>
                      <a:pt x="34024" y="26168"/>
                      <a:pt x="34052" y="24206"/>
                    </a:cubicBezTo>
                    <a:lnTo>
                      <a:pt x="34024" y="16205"/>
                    </a:lnTo>
                    <a:cubicBezTo>
                      <a:pt x="34014" y="13823"/>
                      <a:pt x="32442" y="11385"/>
                      <a:pt x="29376" y="9575"/>
                    </a:cubicBez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E152F4A-4FCB-41A9-9954-6F0FA42CDDCC}"/>
                  </a:ext>
                </a:extLst>
              </p:cNvPr>
              <p:cNvSpPr/>
              <p:nvPr/>
            </p:nvSpPr>
            <p:spPr>
              <a:xfrm>
                <a:off x="7354284" y="3027247"/>
                <a:ext cx="38100" cy="28575"/>
              </a:xfrm>
              <a:custGeom>
                <a:avLst/>
                <a:gdLst>
                  <a:gd name="connsiteX0" fmla="*/ 29373 w 38100"/>
                  <a:gd name="connsiteY0" fmla="*/ 9586 h 28575"/>
                  <a:gd name="connsiteX1" fmla="*/ 24811 w 38100"/>
                  <a:gd name="connsiteY1" fmla="*/ 7757 h 28575"/>
                  <a:gd name="connsiteX2" fmla="*/ 10504 w 38100"/>
                  <a:gd name="connsiteY2" fmla="*/ 9662 h 28575"/>
                  <a:gd name="connsiteX3" fmla="*/ 11685 w 38100"/>
                  <a:gd name="connsiteY3" fmla="*/ 21778 h 28575"/>
                  <a:gd name="connsiteX4" fmla="*/ 30735 w 38100"/>
                  <a:gd name="connsiteY4" fmla="*/ 21682 h 28575"/>
                  <a:gd name="connsiteX5" fmla="*/ 29373 w 38100"/>
                  <a:gd name="connsiteY5" fmla="*/ 958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28575">
                    <a:moveTo>
                      <a:pt x="29373" y="9586"/>
                    </a:moveTo>
                    <a:cubicBezTo>
                      <a:pt x="27992" y="8767"/>
                      <a:pt x="26430" y="8157"/>
                      <a:pt x="24811" y="7757"/>
                    </a:cubicBezTo>
                    <a:cubicBezTo>
                      <a:pt x="19848" y="6519"/>
                      <a:pt x="14181" y="7157"/>
                      <a:pt x="10504" y="9662"/>
                    </a:cubicBezTo>
                    <a:cubicBezTo>
                      <a:pt x="5608" y="13024"/>
                      <a:pt x="6113" y="18444"/>
                      <a:pt x="11685" y="21778"/>
                    </a:cubicBezTo>
                    <a:cubicBezTo>
                      <a:pt x="17286" y="25140"/>
                      <a:pt x="25839" y="25102"/>
                      <a:pt x="30735" y="21682"/>
                    </a:cubicBezTo>
                    <a:cubicBezTo>
                      <a:pt x="35612" y="18292"/>
                      <a:pt x="34973" y="12881"/>
                      <a:pt x="29373" y="9586"/>
                    </a:cubicBezTo>
                    <a:close/>
                  </a:path>
                </a:pathLst>
              </a:custGeom>
              <a:solidFill>
                <a:srgbClr val="FF65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E9088CD-E8F4-4179-8D0B-A5E05C9D908A}"/>
                  </a:ext>
                </a:extLst>
              </p:cNvPr>
              <p:cNvSpPr/>
              <p:nvPr/>
            </p:nvSpPr>
            <p:spPr>
              <a:xfrm>
                <a:off x="7359997" y="2544667"/>
                <a:ext cx="28575" cy="504825"/>
              </a:xfrm>
              <a:custGeom>
                <a:avLst/>
                <a:gdLst>
                  <a:gd name="connsiteX0" fmla="*/ 7144 w 28575"/>
                  <a:gd name="connsiteY0" fmla="*/ 492966 h 504825"/>
                  <a:gd name="connsiteX1" fmla="*/ 14868 w 28575"/>
                  <a:gd name="connsiteY1" fmla="*/ 500691 h 504825"/>
                  <a:gd name="connsiteX2" fmla="*/ 22593 w 28575"/>
                  <a:gd name="connsiteY2" fmla="*/ 492966 h 504825"/>
                  <a:gd name="connsiteX3" fmla="*/ 22593 w 28575"/>
                  <a:gd name="connsiteY3" fmla="*/ 7144 h 504825"/>
                  <a:gd name="connsiteX4" fmla="*/ 7153 w 28575"/>
                  <a:gd name="connsiteY4" fmla="*/ 7144 h 504825"/>
                  <a:gd name="connsiteX5" fmla="*/ 7153 w 28575"/>
                  <a:gd name="connsiteY5" fmla="*/ 492966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04825">
                    <a:moveTo>
                      <a:pt x="7144" y="492966"/>
                    </a:moveTo>
                    <a:cubicBezTo>
                      <a:pt x="7144" y="497224"/>
                      <a:pt x="10601" y="500691"/>
                      <a:pt x="14868" y="500691"/>
                    </a:cubicBezTo>
                    <a:cubicBezTo>
                      <a:pt x="19135" y="500691"/>
                      <a:pt x="22593" y="497234"/>
                      <a:pt x="22593" y="492966"/>
                    </a:cubicBezTo>
                    <a:lnTo>
                      <a:pt x="22593" y="7144"/>
                    </a:lnTo>
                    <a:lnTo>
                      <a:pt x="7153" y="7144"/>
                    </a:lnTo>
                    <a:lnTo>
                      <a:pt x="7153" y="492966"/>
                    </a:lnTo>
                    <a:close/>
                  </a:path>
                </a:pathLst>
              </a:custGeom>
              <a:solidFill>
                <a:srgbClr val="9A9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E032C6DD-1806-4F39-98BB-AC40D06F9406}"/>
                  </a:ext>
                </a:extLst>
              </p:cNvPr>
              <p:cNvSpPr/>
              <p:nvPr/>
            </p:nvSpPr>
            <p:spPr>
              <a:xfrm>
                <a:off x="7111556" y="3372837"/>
                <a:ext cx="57150" cy="247650"/>
              </a:xfrm>
              <a:custGeom>
                <a:avLst/>
                <a:gdLst>
                  <a:gd name="connsiteX0" fmla="*/ 7144 w 57150"/>
                  <a:gd name="connsiteY0" fmla="*/ 249831 h 247650"/>
                  <a:gd name="connsiteX1" fmla="*/ 55645 w 57150"/>
                  <a:gd name="connsiteY1" fmla="*/ 221456 h 247650"/>
                  <a:gd name="connsiteX2" fmla="*/ 55645 w 57150"/>
                  <a:gd name="connsiteY2" fmla="*/ 7144 h 247650"/>
                  <a:gd name="connsiteX3" fmla="*/ 7144 w 57150"/>
                  <a:gd name="connsiteY3" fmla="*/ 3551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247650">
                    <a:moveTo>
                      <a:pt x="7144" y="249831"/>
                    </a:moveTo>
                    <a:lnTo>
                      <a:pt x="55645" y="221456"/>
                    </a:lnTo>
                    <a:lnTo>
                      <a:pt x="55645" y="7144"/>
                    </a:lnTo>
                    <a:lnTo>
                      <a:pt x="7144" y="35519"/>
                    </a:lnTo>
                    <a:close/>
                  </a:path>
                </a:pathLst>
              </a:custGeom>
              <a:solidFill>
                <a:srgbClr val="4C4D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95" name="Rectangle 594">
            <a:extLst>
              <a:ext uri="{FF2B5EF4-FFF2-40B4-BE49-F238E27FC236}">
                <a16:creationId xmlns:a16="http://schemas.microsoft.com/office/drawing/2014/main" id="{FBEE1F59-F13D-42A1-808B-88BDFE6A1488}"/>
              </a:ext>
            </a:extLst>
          </p:cNvPr>
          <p:cNvSpPr/>
          <p:nvPr/>
        </p:nvSpPr>
        <p:spPr>
          <a:xfrm>
            <a:off x="818844" y="1371499"/>
            <a:ext cx="55324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44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YKS Sınav</a:t>
            </a:r>
          </a:p>
          <a:p>
            <a:pPr fontAlgn="base"/>
            <a:r>
              <a:rPr lang="tr-TR" sz="44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Tarihi</a:t>
            </a:r>
            <a:endParaRPr lang="en-US" sz="44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96" name="Rectangle: Rounded Corners 595">
            <a:extLst>
              <a:ext uri="{FF2B5EF4-FFF2-40B4-BE49-F238E27FC236}">
                <a16:creationId xmlns:a16="http://schemas.microsoft.com/office/drawing/2014/main" id="{53063B45-0FAF-4564-B944-05819473B720}"/>
              </a:ext>
            </a:extLst>
          </p:cNvPr>
          <p:cNvSpPr/>
          <p:nvPr/>
        </p:nvSpPr>
        <p:spPr>
          <a:xfrm>
            <a:off x="33280" y="4467440"/>
            <a:ext cx="3974896" cy="438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2000000000000000000" pitchFamily="2" charset="0"/>
                <a:cs typeface="Poppins Light" panose="02000000000000000000" pitchFamily="2" charset="0"/>
              </a:rPr>
              <a:t>08-09 Haziran 2024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5D009F53-E627-4E00-9ABF-6AB0006C1CC7}"/>
              </a:ext>
            </a:extLst>
          </p:cNvPr>
          <p:cNvSpPr/>
          <p:nvPr/>
        </p:nvSpPr>
        <p:spPr>
          <a:xfrm>
            <a:off x="823377" y="2950780"/>
            <a:ext cx="3740360" cy="63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2024-YKS 08-09 Haziran 2024 tarihleri arasında yapılacaktır.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1D5D72-DEFD-435F-A31F-714370797B40}"/>
              </a:ext>
            </a:extLst>
          </p:cNvPr>
          <p:cNvGrpSpPr/>
          <p:nvPr/>
        </p:nvGrpSpPr>
        <p:grpSpPr>
          <a:xfrm>
            <a:off x="3964530" y="2021575"/>
            <a:ext cx="3821768" cy="4098919"/>
            <a:chOff x="3964530" y="2021575"/>
            <a:chExt cx="3821768" cy="409891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131D09A-E37C-41A4-9BE5-61F1A260D16B}"/>
                </a:ext>
              </a:extLst>
            </p:cNvPr>
            <p:cNvSpPr/>
            <p:nvPr/>
          </p:nvSpPr>
          <p:spPr>
            <a:xfrm>
              <a:off x="6890948" y="5501369"/>
              <a:ext cx="895350" cy="619125"/>
            </a:xfrm>
            <a:custGeom>
              <a:avLst/>
              <a:gdLst>
                <a:gd name="connsiteX0" fmla="*/ 121044 w 895350"/>
                <a:gd name="connsiteY0" fmla="*/ 615687 h 619125"/>
                <a:gd name="connsiteX1" fmla="*/ 76895 w 895350"/>
                <a:gd name="connsiteY1" fmla="*/ 603095 h 619125"/>
                <a:gd name="connsiteX2" fmla="*/ 7144 w 895350"/>
                <a:gd name="connsiteY2" fmla="*/ 483689 h 619125"/>
                <a:gd name="connsiteX3" fmla="*/ 7144 w 895350"/>
                <a:gd name="connsiteY3" fmla="*/ 480108 h 619125"/>
                <a:gd name="connsiteX4" fmla="*/ 7153 w 895350"/>
                <a:gd name="connsiteY4" fmla="*/ 479917 h 619125"/>
                <a:gd name="connsiteX5" fmla="*/ 44387 w 895350"/>
                <a:gd name="connsiteY5" fmla="*/ 411042 h 619125"/>
                <a:gd name="connsiteX6" fmla="*/ 297495 w 895350"/>
                <a:gd name="connsiteY6" fmla="*/ 263300 h 619125"/>
                <a:gd name="connsiteX7" fmla="*/ 303972 w 895350"/>
                <a:gd name="connsiteY7" fmla="*/ 260318 h 619125"/>
                <a:gd name="connsiteX8" fmla="*/ 310410 w 895350"/>
                <a:gd name="connsiteY8" fmla="*/ 258108 h 619125"/>
                <a:gd name="connsiteX9" fmla="*/ 314116 w 895350"/>
                <a:gd name="connsiteY9" fmla="*/ 257137 h 619125"/>
                <a:gd name="connsiteX10" fmla="*/ 315363 w 895350"/>
                <a:gd name="connsiteY10" fmla="*/ 256785 h 619125"/>
                <a:gd name="connsiteX11" fmla="*/ 319640 w 895350"/>
                <a:gd name="connsiteY11" fmla="*/ 256061 h 619125"/>
                <a:gd name="connsiteX12" fmla="*/ 318345 w 895350"/>
                <a:gd name="connsiteY12" fmla="*/ 237306 h 619125"/>
                <a:gd name="connsiteX13" fmla="*/ 318478 w 895350"/>
                <a:gd name="connsiteY13" fmla="*/ 192977 h 619125"/>
                <a:gd name="connsiteX14" fmla="*/ 319450 w 895350"/>
                <a:gd name="connsiteY14" fmla="*/ 177870 h 619125"/>
                <a:gd name="connsiteX15" fmla="*/ 320450 w 895350"/>
                <a:gd name="connsiteY15" fmla="*/ 171050 h 619125"/>
                <a:gd name="connsiteX16" fmla="*/ 322345 w 895350"/>
                <a:gd name="connsiteY16" fmla="*/ 162220 h 619125"/>
                <a:gd name="connsiteX17" fmla="*/ 325621 w 895350"/>
                <a:gd name="connsiteY17" fmla="*/ 150962 h 619125"/>
                <a:gd name="connsiteX18" fmla="*/ 327003 w 895350"/>
                <a:gd name="connsiteY18" fmla="*/ 147114 h 619125"/>
                <a:gd name="connsiteX19" fmla="*/ 329746 w 895350"/>
                <a:gd name="connsiteY19" fmla="*/ 140294 h 619125"/>
                <a:gd name="connsiteX20" fmla="*/ 331765 w 895350"/>
                <a:gd name="connsiteY20" fmla="*/ 135855 h 619125"/>
                <a:gd name="connsiteX21" fmla="*/ 334299 w 895350"/>
                <a:gd name="connsiteY21" fmla="*/ 130816 h 619125"/>
                <a:gd name="connsiteX22" fmla="*/ 338518 w 895350"/>
                <a:gd name="connsiteY22" fmla="*/ 123292 h 619125"/>
                <a:gd name="connsiteX23" fmla="*/ 340690 w 895350"/>
                <a:gd name="connsiteY23" fmla="*/ 119729 h 619125"/>
                <a:gd name="connsiteX24" fmla="*/ 343786 w 895350"/>
                <a:gd name="connsiteY24" fmla="*/ 115062 h 619125"/>
                <a:gd name="connsiteX25" fmla="*/ 346015 w 895350"/>
                <a:gd name="connsiteY25" fmla="*/ 111890 h 619125"/>
                <a:gd name="connsiteX26" fmla="*/ 352711 w 895350"/>
                <a:gd name="connsiteY26" fmla="*/ 103213 h 619125"/>
                <a:gd name="connsiteX27" fmla="*/ 358702 w 895350"/>
                <a:gd name="connsiteY27" fmla="*/ 96279 h 619125"/>
                <a:gd name="connsiteX28" fmla="*/ 365389 w 895350"/>
                <a:gd name="connsiteY28" fmla="*/ 89278 h 619125"/>
                <a:gd name="connsiteX29" fmla="*/ 373799 w 895350"/>
                <a:gd name="connsiteY29" fmla="*/ 81391 h 619125"/>
                <a:gd name="connsiteX30" fmla="*/ 397488 w 895350"/>
                <a:gd name="connsiteY30" fmla="*/ 63217 h 619125"/>
                <a:gd name="connsiteX31" fmla="*/ 411804 w 895350"/>
                <a:gd name="connsiteY31" fmla="*/ 54283 h 619125"/>
                <a:gd name="connsiteX32" fmla="*/ 605285 w 895350"/>
                <a:gd name="connsiteY32" fmla="*/ 7144 h 619125"/>
                <a:gd name="connsiteX33" fmla="*/ 799166 w 895350"/>
                <a:gd name="connsiteY33" fmla="*/ 54226 h 619125"/>
                <a:gd name="connsiteX34" fmla="*/ 804510 w 895350"/>
                <a:gd name="connsiteY34" fmla="*/ 57369 h 619125"/>
                <a:gd name="connsiteX35" fmla="*/ 853754 w 895350"/>
                <a:gd name="connsiteY35" fmla="*/ 97307 h 619125"/>
                <a:gd name="connsiteX36" fmla="*/ 860813 w 895350"/>
                <a:gd name="connsiteY36" fmla="*/ 105546 h 619125"/>
                <a:gd name="connsiteX37" fmla="*/ 873328 w 895350"/>
                <a:gd name="connsiteY37" fmla="*/ 123558 h 619125"/>
                <a:gd name="connsiteX38" fmla="*/ 893721 w 895350"/>
                <a:gd name="connsiteY38" fmla="*/ 194634 h 619125"/>
                <a:gd name="connsiteX39" fmla="*/ 893769 w 895350"/>
                <a:gd name="connsiteY39" fmla="*/ 194634 h 619125"/>
                <a:gd name="connsiteX40" fmla="*/ 893636 w 895350"/>
                <a:gd name="connsiteY40" fmla="*/ 239116 h 619125"/>
                <a:gd name="connsiteX41" fmla="*/ 800215 w 895350"/>
                <a:gd name="connsiteY41" fmla="*/ 377981 h 619125"/>
                <a:gd name="connsiteX42" fmla="*/ 776002 w 895350"/>
                <a:gd name="connsiteY42" fmla="*/ 390411 h 619125"/>
                <a:gd name="connsiteX43" fmla="*/ 769411 w 895350"/>
                <a:gd name="connsiteY43" fmla="*/ 393354 h 619125"/>
                <a:gd name="connsiteX44" fmla="*/ 749275 w 895350"/>
                <a:gd name="connsiteY44" fmla="*/ 401336 h 619125"/>
                <a:gd name="connsiteX45" fmla="*/ 742407 w 895350"/>
                <a:gd name="connsiteY45" fmla="*/ 403803 h 619125"/>
                <a:gd name="connsiteX46" fmla="*/ 710842 w 895350"/>
                <a:gd name="connsiteY46" fmla="*/ 412833 h 619125"/>
                <a:gd name="connsiteX47" fmla="*/ 703040 w 895350"/>
                <a:gd name="connsiteY47" fmla="*/ 414661 h 619125"/>
                <a:gd name="connsiteX48" fmla="*/ 675551 w 895350"/>
                <a:gd name="connsiteY48" fmla="*/ 419853 h 619125"/>
                <a:gd name="connsiteX49" fmla="*/ 669913 w 895350"/>
                <a:gd name="connsiteY49" fmla="*/ 420614 h 619125"/>
                <a:gd name="connsiteX50" fmla="*/ 646281 w 895350"/>
                <a:gd name="connsiteY50" fmla="*/ 423253 h 619125"/>
                <a:gd name="connsiteX51" fmla="*/ 637642 w 895350"/>
                <a:gd name="connsiteY51" fmla="*/ 423901 h 619125"/>
                <a:gd name="connsiteX52" fmla="*/ 613610 w 895350"/>
                <a:gd name="connsiteY52" fmla="*/ 424891 h 619125"/>
                <a:gd name="connsiteX53" fmla="*/ 610724 w 895350"/>
                <a:gd name="connsiteY53" fmla="*/ 424987 h 619125"/>
                <a:gd name="connsiteX54" fmla="*/ 607200 w 895350"/>
                <a:gd name="connsiteY54" fmla="*/ 424987 h 619125"/>
                <a:gd name="connsiteX55" fmla="*/ 581044 w 895350"/>
                <a:gd name="connsiteY55" fmla="*/ 424206 h 619125"/>
                <a:gd name="connsiteX56" fmla="*/ 577329 w 895350"/>
                <a:gd name="connsiteY56" fmla="*/ 424072 h 619125"/>
                <a:gd name="connsiteX57" fmla="*/ 572586 w 895350"/>
                <a:gd name="connsiteY57" fmla="*/ 423615 h 619125"/>
                <a:gd name="connsiteX58" fmla="*/ 538163 w 895350"/>
                <a:gd name="connsiteY58" fmla="*/ 419815 h 619125"/>
                <a:gd name="connsiteX59" fmla="*/ 536820 w 895350"/>
                <a:gd name="connsiteY59" fmla="*/ 419576 h 619125"/>
                <a:gd name="connsiteX60" fmla="*/ 517493 w 895350"/>
                <a:gd name="connsiteY60" fmla="*/ 416157 h 619125"/>
                <a:gd name="connsiteX61" fmla="*/ 509597 w 895350"/>
                <a:gd name="connsiteY61" fmla="*/ 414357 h 619125"/>
                <a:gd name="connsiteX62" fmla="*/ 495224 w 895350"/>
                <a:gd name="connsiteY62" fmla="*/ 410947 h 619125"/>
                <a:gd name="connsiteX63" fmla="*/ 477308 w 895350"/>
                <a:gd name="connsiteY63" fmla="*/ 405727 h 619125"/>
                <a:gd name="connsiteX64" fmla="*/ 436207 w 895350"/>
                <a:gd name="connsiteY64" fmla="*/ 429625 h 619125"/>
                <a:gd name="connsiteX65" fmla="*/ 408013 w 895350"/>
                <a:gd name="connsiteY65" fmla="*/ 460020 h 619125"/>
                <a:gd name="connsiteX66" fmla="*/ 156991 w 895350"/>
                <a:gd name="connsiteY66" fmla="*/ 606247 h 619125"/>
                <a:gd name="connsiteX67" fmla="*/ 121044 w 895350"/>
                <a:gd name="connsiteY67" fmla="*/ 615687 h 619125"/>
                <a:gd name="connsiteX68" fmla="*/ 121044 w 895350"/>
                <a:gd name="connsiteY68" fmla="*/ 61568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95350" h="619125">
                  <a:moveTo>
                    <a:pt x="121044" y="615687"/>
                  </a:moveTo>
                  <a:cubicBezTo>
                    <a:pt x="106185" y="615687"/>
                    <a:pt x="91316" y="611438"/>
                    <a:pt x="76895" y="603095"/>
                  </a:cubicBezTo>
                  <a:cubicBezTo>
                    <a:pt x="37405" y="580311"/>
                    <a:pt x="7620" y="529133"/>
                    <a:pt x="7144" y="483689"/>
                  </a:cubicBezTo>
                  <a:lnTo>
                    <a:pt x="7144" y="480108"/>
                  </a:lnTo>
                  <a:lnTo>
                    <a:pt x="7153" y="479917"/>
                  </a:lnTo>
                  <a:cubicBezTo>
                    <a:pt x="7763" y="449485"/>
                    <a:pt x="21260" y="424482"/>
                    <a:pt x="44387" y="411042"/>
                  </a:cubicBezTo>
                  <a:cubicBezTo>
                    <a:pt x="44387" y="411042"/>
                    <a:pt x="296523" y="263823"/>
                    <a:pt x="297495" y="263300"/>
                  </a:cubicBezTo>
                  <a:cubicBezTo>
                    <a:pt x="299647" y="262185"/>
                    <a:pt x="301762" y="261195"/>
                    <a:pt x="303972" y="260318"/>
                  </a:cubicBezTo>
                  <a:cubicBezTo>
                    <a:pt x="306086" y="259471"/>
                    <a:pt x="308239" y="258728"/>
                    <a:pt x="310410" y="258108"/>
                  </a:cubicBezTo>
                  <a:cubicBezTo>
                    <a:pt x="311829" y="257680"/>
                    <a:pt x="313097" y="257366"/>
                    <a:pt x="314116" y="257137"/>
                  </a:cubicBezTo>
                  <a:lnTo>
                    <a:pt x="315363" y="256785"/>
                  </a:lnTo>
                  <a:cubicBezTo>
                    <a:pt x="315363" y="256785"/>
                    <a:pt x="319031" y="256156"/>
                    <a:pt x="319640" y="256061"/>
                  </a:cubicBezTo>
                  <a:cubicBezTo>
                    <a:pt x="319640" y="256061"/>
                    <a:pt x="318335" y="242783"/>
                    <a:pt x="318345" y="237306"/>
                  </a:cubicBezTo>
                  <a:lnTo>
                    <a:pt x="318478" y="192977"/>
                  </a:lnTo>
                  <a:cubicBezTo>
                    <a:pt x="318478" y="192977"/>
                    <a:pt x="318907" y="182204"/>
                    <a:pt x="319450" y="177870"/>
                  </a:cubicBezTo>
                  <a:cubicBezTo>
                    <a:pt x="319687" y="175527"/>
                    <a:pt x="320030" y="173279"/>
                    <a:pt x="320450" y="171050"/>
                  </a:cubicBezTo>
                  <a:cubicBezTo>
                    <a:pt x="320954" y="168212"/>
                    <a:pt x="321583" y="165278"/>
                    <a:pt x="322345" y="162220"/>
                  </a:cubicBezTo>
                  <a:cubicBezTo>
                    <a:pt x="322612" y="161115"/>
                    <a:pt x="324736" y="153572"/>
                    <a:pt x="325621" y="150962"/>
                  </a:cubicBezTo>
                  <a:cubicBezTo>
                    <a:pt x="326070" y="149647"/>
                    <a:pt x="326546" y="148342"/>
                    <a:pt x="327003" y="147114"/>
                  </a:cubicBezTo>
                  <a:cubicBezTo>
                    <a:pt x="327879" y="144780"/>
                    <a:pt x="328813" y="142437"/>
                    <a:pt x="329746" y="140294"/>
                  </a:cubicBezTo>
                  <a:cubicBezTo>
                    <a:pt x="330394" y="138817"/>
                    <a:pt x="331061" y="137331"/>
                    <a:pt x="331765" y="135855"/>
                  </a:cubicBezTo>
                  <a:cubicBezTo>
                    <a:pt x="332575" y="134141"/>
                    <a:pt x="333442" y="132436"/>
                    <a:pt x="334299" y="130816"/>
                  </a:cubicBezTo>
                  <a:cubicBezTo>
                    <a:pt x="335623" y="128292"/>
                    <a:pt x="337033" y="125787"/>
                    <a:pt x="338518" y="123292"/>
                  </a:cubicBezTo>
                  <a:cubicBezTo>
                    <a:pt x="338518" y="123292"/>
                    <a:pt x="339986" y="120834"/>
                    <a:pt x="340690" y="119729"/>
                  </a:cubicBezTo>
                  <a:cubicBezTo>
                    <a:pt x="341681" y="118167"/>
                    <a:pt x="342719" y="116615"/>
                    <a:pt x="343786" y="115062"/>
                  </a:cubicBezTo>
                  <a:cubicBezTo>
                    <a:pt x="343786" y="115062"/>
                    <a:pt x="345577" y="112481"/>
                    <a:pt x="346015" y="111890"/>
                  </a:cubicBezTo>
                  <a:cubicBezTo>
                    <a:pt x="348043" y="109080"/>
                    <a:pt x="350225" y="106242"/>
                    <a:pt x="352711" y="103213"/>
                  </a:cubicBezTo>
                  <a:cubicBezTo>
                    <a:pt x="353596" y="102127"/>
                    <a:pt x="357674" y="97403"/>
                    <a:pt x="358702" y="96279"/>
                  </a:cubicBezTo>
                  <a:cubicBezTo>
                    <a:pt x="360845" y="93926"/>
                    <a:pt x="363055" y="91592"/>
                    <a:pt x="365389" y="89278"/>
                  </a:cubicBezTo>
                  <a:cubicBezTo>
                    <a:pt x="368065" y="86554"/>
                    <a:pt x="370999" y="83820"/>
                    <a:pt x="373799" y="81391"/>
                  </a:cubicBezTo>
                  <a:cubicBezTo>
                    <a:pt x="381191" y="74886"/>
                    <a:pt x="389230" y="68723"/>
                    <a:pt x="397488" y="63217"/>
                  </a:cubicBezTo>
                  <a:cubicBezTo>
                    <a:pt x="400412" y="61246"/>
                    <a:pt x="411804" y="54283"/>
                    <a:pt x="411804" y="54283"/>
                  </a:cubicBezTo>
                  <a:cubicBezTo>
                    <a:pt x="464115" y="23879"/>
                    <a:pt x="532819" y="7144"/>
                    <a:pt x="605285" y="7144"/>
                  </a:cubicBezTo>
                  <a:cubicBezTo>
                    <a:pt x="677713" y="7144"/>
                    <a:pt x="746550" y="23851"/>
                    <a:pt x="799166" y="54226"/>
                  </a:cubicBezTo>
                  <a:cubicBezTo>
                    <a:pt x="800900" y="55226"/>
                    <a:pt x="802634" y="56236"/>
                    <a:pt x="804510" y="57369"/>
                  </a:cubicBezTo>
                  <a:cubicBezTo>
                    <a:pt x="807844" y="59407"/>
                    <a:pt x="828561" y="69523"/>
                    <a:pt x="853754" y="97307"/>
                  </a:cubicBezTo>
                  <a:cubicBezTo>
                    <a:pt x="856145" y="99946"/>
                    <a:pt x="858403" y="102584"/>
                    <a:pt x="860813" y="105546"/>
                  </a:cubicBezTo>
                  <a:cubicBezTo>
                    <a:pt x="865604" y="111528"/>
                    <a:pt x="869814" y="117586"/>
                    <a:pt x="873328" y="123558"/>
                  </a:cubicBezTo>
                  <a:cubicBezTo>
                    <a:pt x="886768" y="145733"/>
                    <a:pt x="893788" y="170240"/>
                    <a:pt x="893721" y="194634"/>
                  </a:cubicBezTo>
                  <a:lnTo>
                    <a:pt x="893769" y="194634"/>
                  </a:lnTo>
                  <a:lnTo>
                    <a:pt x="893636" y="239116"/>
                  </a:lnTo>
                  <a:cubicBezTo>
                    <a:pt x="893483" y="293713"/>
                    <a:pt x="860307" y="343024"/>
                    <a:pt x="800215" y="377981"/>
                  </a:cubicBezTo>
                  <a:cubicBezTo>
                    <a:pt x="793137" y="382105"/>
                    <a:pt x="785432" y="386039"/>
                    <a:pt x="776002" y="390411"/>
                  </a:cubicBezTo>
                  <a:cubicBezTo>
                    <a:pt x="774030" y="391335"/>
                    <a:pt x="769411" y="393354"/>
                    <a:pt x="769411" y="393354"/>
                  </a:cubicBezTo>
                  <a:cubicBezTo>
                    <a:pt x="762848" y="396202"/>
                    <a:pt x="756085" y="398888"/>
                    <a:pt x="749275" y="401336"/>
                  </a:cubicBezTo>
                  <a:cubicBezTo>
                    <a:pt x="747846" y="401936"/>
                    <a:pt x="743360" y="403527"/>
                    <a:pt x="742407" y="403803"/>
                  </a:cubicBezTo>
                  <a:cubicBezTo>
                    <a:pt x="732549" y="407118"/>
                    <a:pt x="722243" y="410061"/>
                    <a:pt x="710842" y="412833"/>
                  </a:cubicBezTo>
                  <a:cubicBezTo>
                    <a:pt x="709498" y="413233"/>
                    <a:pt x="704374" y="414433"/>
                    <a:pt x="703040" y="414661"/>
                  </a:cubicBezTo>
                  <a:cubicBezTo>
                    <a:pt x="693315" y="416824"/>
                    <a:pt x="684295" y="418529"/>
                    <a:pt x="675551" y="419853"/>
                  </a:cubicBezTo>
                  <a:cubicBezTo>
                    <a:pt x="675551" y="419853"/>
                    <a:pt x="671227" y="420500"/>
                    <a:pt x="669913" y="420614"/>
                  </a:cubicBezTo>
                  <a:cubicBezTo>
                    <a:pt x="662244" y="421681"/>
                    <a:pt x="646281" y="423253"/>
                    <a:pt x="646281" y="423253"/>
                  </a:cubicBezTo>
                  <a:cubicBezTo>
                    <a:pt x="644786" y="423453"/>
                    <a:pt x="639299" y="423853"/>
                    <a:pt x="637642" y="423901"/>
                  </a:cubicBezTo>
                  <a:cubicBezTo>
                    <a:pt x="629469" y="424444"/>
                    <a:pt x="621402" y="424787"/>
                    <a:pt x="613610" y="424891"/>
                  </a:cubicBezTo>
                  <a:cubicBezTo>
                    <a:pt x="612639" y="424939"/>
                    <a:pt x="611696" y="424977"/>
                    <a:pt x="610724" y="424987"/>
                  </a:cubicBezTo>
                  <a:lnTo>
                    <a:pt x="607200" y="424987"/>
                  </a:lnTo>
                  <a:cubicBezTo>
                    <a:pt x="599018" y="424987"/>
                    <a:pt x="590474" y="424729"/>
                    <a:pt x="581044" y="424206"/>
                  </a:cubicBezTo>
                  <a:cubicBezTo>
                    <a:pt x="579777" y="424186"/>
                    <a:pt x="578529" y="424148"/>
                    <a:pt x="577329" y="424072"/>
                  </a:cubicBezTo>
                  <a:cubicBezTo>
                    <a:pt x="575824" y="423967"/>
                    <a:pt x="574339" y="423844"/>
                    <a:pt x="572586" y="423615"/>
                  </a:cubicBezTo>
                  <a:cubicBezTo>
                    <a:pt x="561232" y="422767"/>
                    <a:pt x="538163" y="419815"/>
                    <a:pt x="538163" y="419815"/>
                  </a:cubicBezTo>
                  <a:cubicBezTo>
                    <a:pt x="537734" y="419738"/>
                    <a:pt x="537296" y="419662"/>
                    <a:pt x="536820" y="419576"/>
                  </a:cubicBezTo>
                  <a:cubicBezTo>
                    <a:pt x="529419" y="418424"/>
                    <a:pt x="523247" y="417319"/>
                    <a:pt x="517493" y="416157"/>
                  </a:cubicBezTo>
                  <a:cubicBezTo>
                    <a:pt x="515560" y="415757"/>
                    <a:pt x="509597" y="414357"/>
                    <a:pt x="509597" y="414357"/>
                  </a:cubicBezTo>
                  <a:cubicBezTo>
                    <a:pt x="504825" y="413299"/>
                    <a:pt x="500034" y="412204"/>
                    <a:pt x="495224" y="410947"/>
                  </a:cubicBezTo>
                  <a:cubicBezTo>
                    <a:pt x="494405" y="410766"/>
                    <a:pt x="481069" y="406908"/>
                    <a:pt x="477308" y="405727"/>
                  </a:cubicBezTo>
                  <a:lnTo>
                    <a:pt x="436207" y="429625"/>
                  </a:lnTo>
                  <a:cubicBezTo>
                    <a:pt x="429825" y="442503"/>
                    <a:pt x="420234" y="452923"/>
                    <a:pt x="408013" y="460020"/>
                  </a:cubicBezTo>
                  <a:cubicBezTo>
                    <a:pt x="408013" y="460020"/>
                    <a:pt x="157143" y="606152"/>
                    <a:pt x="156991" y="606247"/>
                  </a:cubicBezTo>
                  <a:cubicBezTo>
                    <a:pt x="146199" y="612420"/>
                    <a:pt x="133778" y="615687"/>
                    <a:pt x="121044" y="615687"/>
                  </a:cubicBezTo>
                  <a:lnTo>
                    <a:pt x="121044" y="61568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B2567C-6EDD-4AFF-B1CB-5DC16CE3890B}"/>
                </a:ext>
              </a:extLst>
            </p:cNvPr>
            <p:cNvSpPr/>
            <p:nvPr/>
          </p:nvSpPr>
          <p:spPr>
            <a:xfrm>
              <a:off x="7275139" y="5548337"/>
              <a:ext cx="438150" cy="142875"/>
            </a:xfrm>
            <a:custGeom>
              <a:avLst/>
              <a:gdLst>
                <a:gd name="connsiteX0" fmla="*/ 437692 w 438150"/>
                <a:gd name="connsiteY0" fmla="*/ 137884 h 142875"/>
                <a:gd name="connsiteX1" fmla="*/ 376256 w 438150"/>
                <a:gd name="connsiteY1" fmla="*/ 72828 h 142875"/>
                <a:gd name="connsiteX2" fmla="*/ 69923 w 438150"/>
                <a:gd name="connsiteY2" fmla="*/ 72923 h 142875"/>
                <a:gd name="connsiteX3" fmla="*/ 9353 w 438150"/>
                <a:gd name="connsiteY3" fmla="*/ 137312 h 142875"/>
                <a:gd name="connsiteX4" fmla="*/ 69923 w 438150"/>
                <a:gd name="connsiteY4" fmla="*/ 40548 h 142875"/>
                <a:gd name="connsiteX5" fmla="*/ 376256 w 438150"/>
                <a:gd name="connsiteY5" fmla="*/ 40548 h 142875"/>
                <a:gd name="connsiteX6" fmla="*/ 437692 w 438150"/>
                <a:gd name="connsiteY6" fmla="*/ 1378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42875">
                  <a:moveTo>
                    <a:pt x="437692" y="137884"/>
                  </a:moveTo>
                  <a:cubicBezTo>
                    <a:pt x="431501" y="114071"/>
                    <a:pt x="411013" y="91116"/>
                    <a:pt x="376256" y="72828"/>
                  </a:cubicBezTo>
                  <a:cubicBezTo>
                    <a:pt x="291674" y="28251"/>
                    <a:pt x="154133" y="28346"/>
                    <a:pt x="69923" y="72923"/>
                  </a:cubicBezTo>
                  <a:cubicBezTo>
                    <a:pt x="35823" y="91021"/>
                    <a:pt x="15639" y="113786"/>
                    <a:pt x="9353" y="137312"/>
                  </a:cubicBezTo>
                  <a:cubicBezTo>
                    <a:pt x="28" y="103022"/>
                    <a:pt x="20221" y="66923"/>
                    <a:pt x="69923" y="40548"/>
                  </a:cubicBezTo>
                  <a:cubicBezTo>
                    <a:pt x="154133" y="-3943"/>
                    <a:pt x="291674" y="-4039"/>
                    <a:pt x="376256" y="40548"/>
                  </a:cubicBezTo>
                  <a:cubicBezTo>
                    <a:pt x="426634" y="67008"/>
                    <a:pt x="447217" y="103403"/>
                    <a:pt x="437692" y="137884"/>
                  </a:cubicBez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FFA9A4-923D-4CA1-8731-2F13A0E38EF7}"/>
                </a:ext>
              </a:extLst>
            </p:cNvPr>
            <p:cNvSpPr/>
            <p:nvPr/>
          </p:nvSpPr>
          <p:spPr>
            <a:xfrm>
              <a:off x="7221712" y="5661628"/>
              <a:ext cx="57150" cy="152400"/>
            </a:xfrm>
            <a:custGeom>
              <a:avLst/>
              <a:gdLst>
                <a:gd name="connsiteX0" fmla="*/ 43367 w 57150"/>
                <a:gd name="connsiteY0" fmla="*/ 85696 h 152400"/>
                <a:gd name="connsiteX1" fmla="*/ 39529 w 57150"/>
                <a:gd name="connsiteY1" fmla="*/ 81524 h 152400"/>
                <a:gd name="connsiteX2" fmla="*/ 33985 w 57150"/>
                <a:gd name="connsiteY2" fmla="*/ 75390 h 152400"/>
                <a:gd name="connsiteX3" fmla="*/ 31052 w 57150"/>
                <a:gd name="connsiteY3" fmla="*/ 71552 h 152400"/>
                <a:gd name="connsiteX4" fmla="*/ 26146 w 57150"/>
                <a:gd name="connsiteY4" fmla="*/ 64970 h 152400"/>
                <a:gd name="connsiteX5" fmla="*/ 23422 w 57150"/>
                <a:gd name="connsiteY5" fmla="*/ 60588 h 152400"/>
                <a:gd name="connsiteX6" fmla="*/ 19641 w 57150"/>
                <a:gd name="connsiteY6" fmla="*/ 54235 h 152400"/>
                <a:gd name="connsiteX7" fmla="*/ 17774 w 57150"/>
                <a:gd name="connsiteY7" fmla="*/ 50454 h 152400"/>
                <a:gd name="connsiteX8" fmla="*/ 14745 w 57150"/>
                <a:gd name="connsiteY8" fmla="*/ 43767 h 152400"/>
                <a:gd name="connsiteX9" fmla="*/ 13173 w 57150"/>
                <a:gd name="connsiteY9" fmla="*/ 39700 h 152400"/>
                <a:gd name="connsiteX10" fmla="*/ 11707 w 57150"/>
                <a:gd name="connsiteY10" fmla="*/ 35100 h 152400"/>
                <a:gd name="connsiteX11" fmla="*/ 7982 w 57150"/>
                <a:gd name="connsiteY11" fmla="*/ 18745 h 152400"/>
                <a:gd name="connsiteX12" fmla="*/ 7287 w 57150"/>
                <a:gd name="connsiteY12" fmla="*/ 7144 h 152400"/>
                <a:gd name="connsiteX13" fmla="*/ 7144 w 57150"/>
                <a:gd name="connsiteY13" fmla="*/ 57045 h 152400"/>
                <a:gd name="connsiteX14" fmla="*/ 7830 w 57150"/>
                <a:gd name="connsiteY14" fmla="*/ 68580 h 152400"/>
                <a:gd name="connsiteX15" fmla="*/ 7849 w 57150"/>
                <a:gd name="connsiteY15" fmla="*/ 68599 h 152400"/>
                <a:gd name="connsiteX16" fmla="*/ 11544 w 57150"/>
                <a:gd name="connsiteY16" fmla="*/ 84934 h 152400"/>
                <a:gd name="connsiteX17" fmla="*/ 11992 w 57150"/>
                <a:gd name="connsiteY17" fmla="*/ 86954 h 152400"/>
                <a:gd name="connsiteX18" fmla="*/ 13069 w 57150"/>
                <a:gd name="connsiteY18" fmla="*/ 89754 h 152400"/>
                <a:gd name="connsiteX19" fmla="*/ 14516 w 57150"/>
                <a:gd name="connsiteY19" fmla="*/ 93507 h 152400"/>
                <a:gd name="connsiteX20" fmla="*/ 17736 w 57150"/>
                <a:gd name="connsiteY20" fmla="*/ 100603 h 152400"/>
                <a:gd name="connsiteX21" fmla="*/ 19450 w 57150"/>
                <a:gd name="connsiteY21" fmla="*/ 104022 h 152400"/>
                <a:gd name="connsiteX22" fmla="*/ 20250 w 57150"/>
                <a:gd name="connsiteY22" fmla="*/ 105623 h 152400"/>
                <a:gd name="connsiteX23" fmla="*/ 23508 w 57150"/>
                <a:gd name="connsiteY23" fmla="*/ 110871 h 152400"/>
                <a:gd name="connsiteX24" fmla="*/ 25956 w 57150"/>
                <a:gd name="connsiteY24" fmla="*/ 114786 h 152400"/>
                <a:gd name="connsiteX25" fmla="*/ 31737 w 57150"/>
                <a:gd name="connsiteY25" fmla="*/ 122558 h 152400"/>
                <a:gd name="connsiteX26" fmla="*/ 33690 w 57150"/>
                <a:gd name="connsiteY26" fmla="*/ 125130 h 152400"/>
                <a:gd name="connsiteX27" fmla="*/ 34128 w 57150"/>
                <a:gd name="connsiteY27" fmla="*/ 125692 h 152400"/>
                <a:gd name="connsiteX28" fmla="*/ 40643 w 57150"/>
                <a:gd name="connsiteY28" fmla="*/ 132797 h 152400"/>
                <a:gd name="connsiteX29" fmla="*/ 43177 w 57150"/>
                <a:gd name="connsiteY29" fmla="*/ 135569 h 152400"/>
                <a:gd name="connsiteX30" fmla="*/ 53988 w 57150"/>
                <a:gd name="connsiteY30" fmla="*/ 145561 h 152400"/>
                <a:gd name="connsiteX31" fmla="*/ 54141 w 57150"/>
                <a:gd name="connsiteY31" fmla="*/ 95669 h 152400"/>
                <a:gd name="connsiteX32" fmla="*/ 43367 w 57150"/>
                <a:gd name="connsiteY32" fmla="*/ 8569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150" h="152400">
                  <a:moveTo>
                    <a:pt x="43367" y="85696"/>
                  </a:moveTo>
                  <a:cubicBezTo>
                    <a:pt x="41987" y="84334"/>
                    <a:pt x="40815" y="82896"/>
                    <a:pt x="39529" y="81524"/>
                  </a:cubicBezTo>
                  <a:cubicBezTo>
                    <a:pt x="37653" y="79486"/>
                    <a:pt x="35709" y="77467"/>
                    <a:pt x="33985" y="75390"/>
                  </a:cubicBezTo>
                  <a:cubicBezTo>
                    <a:pt x="32947" y="74114"/>
                    <a:pt x="32052" y="72819"/>
                    <a:pt x="31052" y="71552"/>
                  </a:cubicBezTo>
                  <a:cubicBezTo>
                    <a:pt x="29366" y="69370"/>
                    <a:pt x="27661" y="67180"/>
                    <a:pt x="26146" y="64970"/>
                  </a:cubicBezTo>
                  <a:cubicBezTo>
                    <a:pt x="25165" y="63532"/>
                    <a:pt x="24337" y="62055"/>
                    <a:pt x="23422" y="60588"/>
                  </a:cubicBezTo>
                  <a:cubicBezTo>
                    <a:pt x="22098" y="58474"/>
                    <a:pt x="20793" y="56369"/>
                    <a:pt x="19641" y="54235"/>
                  </a:cubicBezTo>
                  <a:cubicBezTo>
                    <a:pt x="18974" y="52978"/>
                    <a:pt x="18374" y="51711"/>
                    <a:pt x="17774" y="50454"/>
                  </a:cubicBezTo>
                  <a:cubicBezTo>
                    <a:pt x="16669" y="48244"/>
                    <a:pt x="15659" y="46006"/>
                    <a:pt x="14745" y="43767"/>
                  </a:cubicBezTo>
                  <a:cubicBezTo>
                    <a:pt x="14183" y="42415"/>
                    <a:pt x="13659" y="41072"/>
                    <a:pt x="13173" y="39700"/>
                  </a:cubicBezTo>
                  <a:cubicBezTo>
                    <a:pt x="12611" y="38167"/>
                    <a:pt x="12183" y="36643"/>
                    <a:pt x="11707" y="35100"/>
                  </a:cubicBezTo>
                  <a:cubicBezTo>
                    <a:pt x="10030" y="29699"/>
                    <a:pt x="8687" y="24222"/>
                    <a:pt x="7982" y="18745"/>
                  </a:cubicBezTo>
                  <a:cubicBezTo>
                    <a:pt x="7506" y="14897"/>
                    <a:pt x="7277" y="11020"/>
                    <a:pt x="7287" y="7144"/>
                  </a:cubicBezTo>
                  <a:lnTo>
                    <a:pt x="7144" y="57045"/>
                  </a:lnTo>
                  <a:cubicBezTo>
                    <a:pt x="7134" y="60893"/>
                    <a:pt x="7353" y="64741"/>
                    <a:pt x="7830" y="68580"/>
                  </a:cubicBezTo>
                  <a:lnTo>
                    <a:pt x="7849" y="68599"/>
                  </a:lnTo>
                  <a:cubicBezTo>
                    <a:pt x="8515" y="74066"/>
                    <a:pt x="9878" y="79515"/>
                    <a:pt x="11544" y="84934"/>
                  </a:cubicBezTo>
                  <a:cubicBezTo>
                    <a:pt x="11744" y="85601"/>
                    <a:pt x="11773" y="86296"/>
                    <a:pt x="11992" y="86954"/>
                  </a:cubicBezTo>
                  <a:cubicBezTo>
                    <a:pt x="12297" y="87897"/>
                    <a:pt x="12735" y="88811"/>
                    <a:pt x="13069" y="89754"/>
                  </a:cubicBezTo>
                  <a:cubicBezTo>
                    <a:pt x="13526" y="91002"/>
                    <a:pt x="14012" y="92259"/>
                    <a:pt x="14516" y="93507"/>
                  </a:cubicBezTo>
                  <a:cubicBezTo>
                    <a:pt x="15488" y="95888"/>
                    <a:pt x="16574" y="98250"/>
                    <a:pt x="17736" y="100603"/>
                  </a:cubicBezTo>
                  <a:cubicBezTo>
                    <a:pt x="18298" y="101746"/>
                    <a:pt x="18840" y="102889"/>
                    <a:pt x="19450" y="104022"/>
                  </a:cubicBezTo>
                  <a:cubicBezTo>
                    <a:pt x="19726" y="104565"/>
                    <a:pt x="19965" y="105099"/>
                    <a:pt x="20250" y="105623"/>
                  </a:cubicBezTo>
                  <a:cubicBezTo>
                    <a:pt x="21232" y="107394"/>
                    <a:pt x="22422" y="109118"/>
                    <a:pt x="23508" y="110871"/>
                  </a:cubicBezTo>
                  <a:cubicBezTo>
                    <a:pt x="24327" y="112176"/>
                    <a:pt x="25080" y="113490"/>
                    <a:pt x="25956" y="114786"/>
                  </a:cubicBezTo>
                  <a:cubicBezTo>
                    <a:pt x="27737" y="117395"/>
                    <a:pt x="29718" y="119986"/>
                    <a:pt x="31737" y="122558"/>
                  </a:cubicBezTo>
                  <a:cubicBezTo>
                    <a:pt x="32414" y="123396"/>
                    <a:pt x="33004" y="124282"/>
                    <a:pt x="33690" y="125130"/>
                  </a:cubicBezTo>
                  <a:cubicBezTo>
                    <a:pt x="33852" y="125320"/>
                    <a:pt x="33976" y="125511"/>
                    <a:pt x="34128" y="125692"/>
                  </a:cubicBezTo>
                  <a:cubicBezTo>
                    <a:pt x="36138" y="128102"/>
                    <a:pt x="38405" y="130445"/>
                    <a:pt x="40643" y="132797"/>
                  </a:cubicBezTo>
                  <a:cubicBezTo>
                    <a:pt x="41520" y="133721"/>
                    <a:pt x="42272" y="134655"/>
                    <a:pt x="43177" y="135569"/>
                  </a:cubicBezTo>
                  <a:cubicBezTo>
                    <a:pt x="46549" y="138941"/>
                    <a:pt x="50140" y="142275"/>
                    <a:pt x="53988" y="145561"/>
                  </a:cubicBezTo>
                  <a:lnTo>
                    <a:pt x="54141" y="95669"/>
                  </a:lnTo>
                  <a:cubicBezTo>
                    <a:pt x="50292" y="92402"/>
                    <a:pt x="46711" y="89078"/>
                    <a:pt x="43367" y="85696"/>
                  </a:cubicBez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818C5F-158F-4894-B993-F197E8485023}"/>
                </a:ext>
              </a:extLst>
            </p:cNvPr>
            <p:cNvSpPr/>
            <p:nvPr/>
          </p:nvSpPr>
          <p:spPr>
            <a:xfrm>
              <a:off x="7340985" y="5663323"/>
              <a:ext cx="428625" cy="219075"/>
            </a:xfrm>
            <a:custGeom>
              <a:avLst/>
              <a:gdLst>
                <a:gd name="connsiteX0" fmla="*/ 349225 w 428625"/>
                <a:gd name="connsiteY0" fmla="*/ 116967 h 219075"/>
                <a:gd name="connsiteX1" fmla="*/ 326555 w 428625"/>
                <a:gd name="connsiteY1" fmla="*/ 128606 h 219075"/>
                <a:gd name="connsiteX2" fmla="*/ 319926 w 428625"/>
                <a:gd name="connsiteY2" fmla="*/ 131521 h 219075"/>
                <a:gd name="connsiteX3" fmla="*/ 300590 w 428625"/>
                <a:gd name="connsiteY3" fmla="*/ 139198 h 219075"/>
                <a:gd name="connsiteX4" fmla="*/ 295066 w 428625"/>
                <a:gd name="connsiteY4" fmla="*/ 141208 h 219075"/>
                <a:gd name="connsiteX5" fmla="*/ 262281 w 428625"/>
                <a:gd name="connsiteY5" fmla="*/ 150590 h 219075"/>
                <a:gd name="connsiteX6" fmla="*/ 255747 w 428625"/>
                <a:gd name="connsiteY6" fmla="*/ 152133 h 219075"/>
                <a:gd name="connsiteX7" fmla="*/ 226933 w 428625"/>
                <a:gd name="connsiteY7" fmla="*/ 157572 h 219075"/>
                <a:gd name="connsiteX8" fmla="*/ 222190 w 428625"/>
                <a:gd name="connsiteY8" fmla="*/ 158172 h 219075"/>
                <a:gd name="connsiteX9" fmla="*/ 198397 w 428625"/>
                <a:gd name="connsiteY9" fmla="*/ 160820 h 219075"/>
                <a:gd name="connsiteX10" fmla="*/ 189967 w 428625"/>
                <a:gd name="connsiteY10" fmla="*/ 161458 h 219075"/>
                <a:gd name="connsiteX11" fmla="*/ 165449 w 428625"/>
                <a:gd name="connsiteY11" fmla="*/ 162477 h 219075"/>
                <a:gd name="connsiteX12" fmla="*/ 161440 w 428625"/>
                <a:gd name="connsiteY12" fmla="*/ 162573 h 219075"/>
                <a:gd name="connsiteX13" fmla="*/ 131522 w 428625"/>
                <a:gd name="connsiteY13" fmla="*/ 161706 h 219075"/>
                <a:gd name="connsiteX14" fmla="*/ 125606 w 428625"/>
                <a:gd name="connsiteY14" fmla="*/ 161287 h 219075"/>
                <a:gd name="connsiteX15" fmla="*/ 91860 w 428625"/>
                <a:gd name="connsiteY15" fmla="*/ 157753 h 219075"/>
                <a:gd name="connsiteX16" fmla="*/ 68723 w 428625"/>
                <a:gd name="connsiteY16" fmla="*/ 153667 h 219075"/>
                <a:gd name="connsiteX17" fmla="*/ 61322 w 428625"/>
                <a:gd name="connsiteY17" fmla="*/ 151962 h 219075"/>
                <a:gd name="connsiteX18" fmla="*/ 46577 w 428625"/>
                <a:gd name="connsiteY18" fmla="*/ 148485 h 219075"/>
                <a:gd name="connsiteX19" fmla="*/ 41463 w 428625"/>
                <a:gd name="connsiteY19" fmla="*/ 147009 h 219075"/>
                <a:gd name="connsiteX20" fmla="*/ 7287 w 428625"/>
                <a:gd name="connsiteY20" fmla="*/ 135769 h 219075"/>
                <a:gd name="connsiteX21" fmla="*/ 7144 w 428625"/>
                <a:gd name="connsiteY21" fmla="*/ 185652 h 219075"/>
                <a:gd name="connsiteX22" fmla="*/ 41786 w 428625"/>
                <a:gd name="connsiteY22" fmla="*/ 197015 h 219075"/>
                <a:gd name="connsiteX23" fmla="*/ 44263 w 428625"/>
                <a:gd name="connsiteY23" fmla="*/ 197834 h 219075"/>
                <a:gd name="connsiteX24" fmla="*/ 46111 w 428625"/>
                <a:gd name="connsiteY24" fmla="*/ 198272 h 219075"/>
                <a:gd name="connsiteX25" fmla="*/ 60951 w 428625"/>
                <a:gd name="connsiteY25" fmla="*/ 201796 h 219075"/>
                <a:gd name="connsiteX26" fmla="*/ 68771 w 428625"/>
                <a:gd name="connsiteY26" fmla="*/ 203587 h 219075"/>
                <a:gd name="connsiteX27" fmla="*/ 88325 w 428625"/>
                <a:gd name="connsiteY27" fmla="*/ 207045 h 219075"/>
                <a:gd name="connsiteX28" fmla="*/ 91716 w 428625"/>
                <a:gd name="connsiteY28" fmla="*/ 207645 h 219075"/>
                <a:gd name="connsiteX29" fmla="*/ 91869 w 428625"/>
                <a:gd name="connsiteY29" fmla="*/ 207654 h 219075"/>
                <a:gd name="connsiteX30" fmla="*/ 124692 w 428625"/>
                <a:gd name="connsiteY30" fmla="*/ 211112 h 219075"/>
                <a:gd name="connsiteX31" fmla="*/ 128721 w 428625"/>
                <a:gd name="connsiteY31" fmla="*/ 211541 h 219075"/>
                <a:gd name="connsiteX32" fmla="*/ 131979 w 428625"/>
                <a:gd name="connsiteY32" fmla="*/ 211636 h 219075"/>
                <a:gd name="connsiteX33" fmla="*/ 161420 w 428625"/>
                <a:gd name="connsiteY33" fmla="*/ 212465 h 219075"/>
                <a:gd name="connsiteX34" fmla="*/ 162097 w 428625"/>
                <a:gd name="connsiteY34" fmla="*/ 212474 h 219075"/>
                <a:gd name="connsiteX35" fmla="*/ 164716 w 428625"/>
                <a:gd name="connsiteY35" fmla="*/ 212369 h 219075"/>
                <a:gd name="connsiteX36" fmla="*/ 190100 w 428625"/>
                <a:gd name="connsiteY36" fmla="*/ 211321 h 219075"/>
                <a:gd name="connsiteX37" fmla="*/ 194034 w 428625"/>
                <a:gd name="connsiteY37" fmla="*/ 211169 h 219075"/>
                <a:gd name="connsiteX38" fmla="*/ 197977 w 428625"/>
                <a:gd name="connsiteY38" fmla="*/ 210731 h 219075"/>
                <a:gd name="connsiteX39" fmla="*/ 222761 w 428625"/>
                <a:gd name="connsiteY39" fmla="*/ 207969 h 219075"/>
                <a:gd name="connsiteX40" fmla="*/ 225838 w 428625"/>
                <a:gd name="connsiteY40" fmla="*/ 207626 h 219075"/>
                <a:gd name="connsiteX41" fmla="*/ 226600 w 428625"/>
                <a:gd name="connsiteY41" fmla="*/ 207473 h 219075"/>
                <a:gd name="connsiteX42" fmla="*/ 255927 w 428625"/>
                <a:gd name="connsiteY42" fmla="*/ 201939 h 219075"/>
                <a:gd name="connsiteX43" fmla="*/ 258928 w 428625"/>
                <a:gd name="connsiteY43" fmla="*/ 201368 h 219075"/>
                <a:gd name="connsiteX44" fmla="*/ 261804 w 428625"/>
                <a:gd name="connsiteY44" fmla="*/ 200549 h 219075"/>
                <a:gd name="connsiteX45" fmla="*/ 295151 w 428625"/>
                <a:gd name="connsiteY45" fmla="*/ 191014 h 219075"/>
                <a:gd name="connsiteX46" fmla="*/ 296447 w 428625"/>
                <a:gd name="connsiteY46" fmla="*/ 190624 h 219075"/>
                <a:gd name="connsiteX47" fmla="*/ 299895 w 428625"/>
                <a:gd name="connsiteY47" fmla="*/ 189271 h 219075"/>
                <a:gd name="connsiteX48" fmla="*/ 320012 w 428625"/>
                <a:gd name="connsiteY48" fmla="*/ 181308 h 219075"/>
                <a:gd name="connsiteX49" fmla="*/ 326279 w 428625"/>
                <a:gd name="connsiteY49" fmla="*/ 178527 h 219075"/>
                <a:gd name="connsiteX50" fmla="*/ 349082 w 428625"/>
                <a:gd name="connsiteY50" fmla="*/ 166849 h 219075"/>
                <a:gd name="connsiteX51" fmla="*/ 427406 w 428625"/>
                <a:gd name="connsiteY51" fmla="*/ 57055 h 219075"/>
                <a:gd name="connsiteX52" fmla="*/ 427549 w 428625"/>
                <a:gd name="connsiteY52" fmla="*/ 7144 h 219075"/>
                <a:gd name="connsiteX53" fmla="*/ 349225 w 428625"/>
                <a:gd name="connsiteY53" fmla="*/ 11696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28625" h="219075">
                  <a:moveTo>
                    <a:pt x="349225" y="116967"/>
                  </a:moveTo>
                  <a:cubicBezTo>
                    <a:pt x="342005" y="121158"/>
                    <a:pt x="334356" y="124977"/>
                    <a:pt x="326555" y="128606"/>
                  </a:cubicBezTo>
                  <a:cubicBezTo>
                    <a:pt x="324374" y="129597"/>
                    <a:pt x="322145" y="130568"/>
                    <a:pt x="319926" y="131521"/>
                  </a:cubicBezTo>
                  <a:cubicBezTo>
                    <a:pt x="313630" y="134264"/>
                    <a:pt x="307191" y="136817"/>
                    <a:pt x="300590" y="139198"/>
                  </a:cubicBezTo>
                  <a:cubicBezTo>
                    <a:pt x="298752" y="139855"/>
                    <a:pt x="296932" y="140579"/>
                    <a:pt x="295066" y="141208"/>
                  </a:cubicBezTo>
                  <a:cubicBezTo>
                    <a:pt x="284464" y="144818"/>
                    <a:pt x="273463" y="147894"/>
                    <a:pt x="262281" y="150590"/>
                  </a:cubicBezTo>
                  <a:cubicBezTo>
                    <a:pt x="260099" y="151124"/>
                    <a:pt x="257946" y="151647"/>
                    <a:pt x="255747" y="152133"/>
                  </a:cubicBezTo>
                  <a:cubicBezTo>
                    <a:pt x="246279" y="154248"/>
                    <a:pt x="236677" y="156095"/>
                    <a:pt x="226933" y="157572"/>
                  </a:cubicBezTo>
                  <a:cubicBezTo>
                    <a:pt x="225362" y="157801"/>
                    <a:pt x="223761" y="157953"/>
                    <a:pt x="222190" y="158172"/>
                  </a:cubicBezTo>
                  <a:cubicBezTo>
                    <a:pt x="214322" y="159248"/>
                    <a:pt x="206397" y="160134"/>
                    <a:pt x="198397" y="160820"/>
                  </a:cubicBezTo>
                  <a:cubicBezTo>
                    <a:pt x="195596" y="161068"/>
                    <a:pt x="192786" y="161277"/>
                    <a:pt x="189967" y="161458"/>
                  </a:cubicBezTo>
                  <a:cubicBezTo>
                    <a:pt x="181823" y="162010"/>
                    <a:pt x="173641" y="162353"/>
                    <a:pt x="165449" y="162477"/>
                  </a:cubicBezTo>
                  <a:cubicBezTo>
                    <a:pt x="164106" y="162487"/>
                    <a:pt x="162783" y="162573"/>
                    <a:pt x="161440" y="162573"/>
                  </a:cubicBezTo>
                  <a:cubicBezTo>
                    <a:pt x="151448" y="162649"/>
                    <a:pt x="141475" y="162315"/>
                    <a:pt x="131522" y="161706"/>
                  </a:cubicBezTo>
                  <a:cubicBezTo>
                    <a:pt x="129540" y="161582"/>
                    <a:pt x="127578" y="161439"/>
                    <a:pt x="125606" y="161287"/>
                  </a:cubicBezTo>
                  <a:cubicBezTo>
                    <a:pt x="114281" y="160487"/>
                    <a:pt x="102975" y="159391"/>
                    <a:pt x="91860" y="157753"/>
                  </a:cubicBezTo>
                  <a:cubicBezTo>
                    <a:pt x="84068" y="156600"/>
                    <a:pt x="76352" y="155219"/>
                    <a:pt x="68723" y="153667"/>
                  </a:cubicBezTo>
                  <a:cubicBezTo>
                    <a:pt x="66218" y="153162"/>
                    <a:pt x="63789" y="152524"/>
                    <a:pt x="61322" y="151962"/>
                  </a:cubicBezTo>
                  <a:cubicBezTo>
                    <a:pt x="56379" y="150866"/>
                    <a:pt x="51435" y="149752"/>
                    <a:pt x="46577" y="148485"/>
                  </a:cubicBezTo>
                  <a:cubicBezTo>
                    <a:pt x="44854" y="148018"/>
                    <a:pt x="43177" y="147475"/>
                    <a:pt x="41463" y="147009"/>
                  </a:cubicBezTo>
                  <a:cubicBezTo>
                    <a:pt x="29747" y="143713"/>
                    <a:pt x="18250" y="140065"/>
                    <a:pt x="7287" y="135769"/>
                  </a:cubicBezTo>
                  <a:lnTo>
                    <a:pt x="7144" y="185652"/>
                  </a:lnTo>
                  <a:cubicBezTo>
                    <a:pt x="18259" y="190014"/>
                    <a:pt x="29899" y="193729"/>
                    <a:pt x="41786" y="197015"/>
                  </a:cubicBezTo>
                  <a:cubicBezTo>
                    <a:pt x="42643" y="197253"/>
                    <a:pt x="43405" y="197615"/>
                    <a:pt x="44263" y="197834"/>
                  </a:cubicBezTo>
                  <a:cubicBezTo>
                    <a:pt x="44863" y="198006"/>
                    <a:pt x="45511" y="198110"/>
                    <a:pt x="46111" y="198272"/>
                  </a:cubicBezTo>
                  <a:cubicBezTo>
                    <a:pt x="50997" y="199568"/>
                    <a:pt x="55969" y="200692"/>
                    <a:pt x="60951" y="201796"/>
                  </a:cubicBezTo>
                  <a:cubicBezTo>
                    <a:pt x="63561" y="202387"/>
                    <a:pt x="66142" y="203063"/>
                    <a:pt x="68771" y="203587"/>
                  </a:cubicBezTo>
                  <a:cubicBezTo>
                    <a:pt x="75229" y="204911"/>
                    <a:pt x="81763" y="206026"/>
                    <a:pt x="88325" y="207045"/>
                  </a:cubicBezTo>
                  <a:cubicBezTo>
                    <a:pt x="89468" y="207226"/>
                    <a:pt x="90583" y="207473"/>
                    <a:pt x="91716" y="207645"/>
                  </a:cubicBezTo>
                  <a:cubicBezTo>
                    <a:pt x="91773" y="207645"/>
                    <a:pt x="91821" y="207645"/>
                    <a:pt x="91869" y="207654"/>
                  </a:cubicBezTo>
                  <a:cubicBezTo>
                    <a:pt x="102699" y="209255"/>
                    <a:pt x="113662" y="210312"/>
                    <a:pt x="124692" y="211112"/>
                  </a:cubicBezTo>
                  <a:cubicBezTo>
                    <a:pt x="126045" y="211226"/>
                    <a:pt x="127359" y="211455"/>
                    <a:pt x="128721" y="211541"/>
                  </a:cubicBezTo>
                  <a:cubicBezTo>
                    <a:pt x="129797" y="211607"/>
                    <a:pt x="130893" y="211569"/>
                    <a:pt x="131979" y="211636"/>
                  </a:cubicBezTo>
                  <a:cubicBezTo>
                    <a:pt x="141770" y="212198"/>
                    <a:pt x="151600" y="212522"/>
                    <a:pt x="161420" y="212465"/>
                  </a:cubicBezTo>
                  <a:cubicBezTo>
                    <a:pt x="161640" y="212465"/>
                    <a:pt x="161868" y="212484"/>
                    <a:pt x="162097" y="212474"/>
                  </a:cubicBezTo>
                  <a:cubicBezTo>
                    <a:pt x="162973" y="212474"/>
                    <a:pt x="163849" y="212379"/>
                    <a:pt x="164716" y="212369"/>
                  </a:cubicBezTo>
                  <a:cubicBezTo>
                    <a:pt x="173212" y="212264"/>
                    <a:pt x="181661" y="211893"/>
                    <a:pt x="190100" y="211321"/>
                  </a:cubicBezTo>
                  <a:cubicBezTo>
                    <a:pt x="191405" y="211245"/>
                    <a:pt x="192729" y="211264"/>
                    <a:pt x="194034" y="211169"/>
                  </a:cubicBezTo>
                  <a:cubicBezTo>
                    <a:pt x="195368" y="211064"/>
                    <a:pt x="196653" y="210845"/>
                    <a:pt x="197977" y="210731"/>
                  </a:cubicBezTo>
                  <a:cubicBezTo>
                    <a:pt x="206302" y="210017"/>
                    <a:pt x="214570" y="209112"/>
                    <a:pt x="222761" y="207969"/>
                  </a:cubicBezTo>
                  <a:cubicBezTo>
                    <a:pt x="223781" y="207816"/>
                    <a:pt x="224819" y="207769"/>
                    <a:pt x="225838" y="207626"/>
                  </a:cubicBezTo>
                  <a:cubicBezTo>
                    <a:pt x="226086" y="207578"/>
                    <a:pt x="226343" y="207521"/>
                    <a:pt x="226600" y="207473"/>
                  </a:cubicBezTo>
                  <a:cubicBezTo>
                    <a:pt x="236525" y="205997"/>
                    <a:pt x="246288" y="204092"/>
                    <a:pt x="255927" y="201939"/>
                  </a:cubicBezTo>
                  <a:cubicBezTo>
                    <a:pt x="256918" y="201730"/>
                    <a:pt x="257956" y="201596"/>
                    <a:pt x="258928" y="201368"/>
                  </a:cubicBezTo>
                  <a:cubicBezTo>
                    <a:pt x="259918" y="201139"/>
                    <a:pt x="260814" y="200768"/>
                    <a:pt x="261804" y="200549"/>
                  </a:cubicBezTo>
                  <a:cubicBezTo>
                    <a:pt x="273206" y="197815"/>
                    <a:pt x="284369" y="194691"/>
                    <a:pt x="295151" y="191014"/>
                  </a:cubicBezTo>
                  <a:cubicBezTo>
                    <a:pt x="295570" y="190862"/>
                    <a:pt x="296037" y="190786"/>
                    <a:pt x="296447" y="190624"/>
                  </a:cubicBezTo>
                  <a:cubicBezTo>
                    <a:pt x="297638" y="190214"/>
                    <a:pt x="298714" y="189690"/>
                    <a:pt x="299895" y="189271"/>
                  </a:cubicBezTo>
                  <a:cubicBezTo>
                    <a:pt x="306762" y="186814"/>
                    <a:pt x="313468" y="184156"/>
                    <a:pt x="320012" y="181308"/>
                  </a:cubicBezTo>
                  <a:cubicBezTo>
                    <a:pt x="322116" y="180384"/>
                    <a:pt x="324212" y="179498"/>
                    <a:pt x="326279" y="178527"/>
                  </a:cubicBezTo>
                  <a:cubicBezTo>
                    <a:pt x="334137" y="174898"/>
                    <a:pt x="341815" y="171079"/>
                    <a:pt x="349082" y="166849"/>
                  </a:cubicBezTo>
                  <a:cubicBezTo>
                    <a:pt x="401222" y="136531"/>
                    <a:pt x="427292" y="96821"/>
                    <a:pt x="427406" y="57055"/>
                  </a:cubicBezTo>
                  <a:lnTo>
                    <a:pt x="427549" y="7144"/>
                  </a:lnTo>
                  <a:cubicBezTo>
                    <a:pt x="427444" y="46939"/>
                    <a:pt x="401374" y="86677"/>
                    <a:pt x="349225" y="116967"/>
                  </a:cubicBez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A619D5-BBB4-4EC6-969B-399680142491}"/>
                </a:ext>
              </a:extLst>
            </p:cNvPr>
            <p:cNvSpPr/>
            <p:nvPr/>
          </p:nvSpPr>
          <p:spPr>
            <a:xfrm>
              <a:off x="7150751" y="5818580"/>
              <a:ext cx="85725" cy="104775"/>
            </a:xfrm>
            <a:custGeom>
              <a:avLst/>
              <a:gdLst>
                <a:gd name="connsiteX0" fmla="*/ 79734 w 85725"/>
                <a:gd name="connsiteY0" fmla="*/ 48958 h 104775"/>
                <a:gd name="connsiteX1" fmla="*/ 79572 w 85725"/>
                <a:gd name="connsiteY1" fmla="*/ 98860 h 104775"/>
                <a:gd name="connsiteX2" fmla="*/ 7144 w 85725"/>
                <a:gd name="connsiteY2" fmla="*/ 57045 h 104775"/>
                <a:gd name="connsiteX3" fmla="*/ 7296 w 857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04775">
                  <a:moveTo>
                    <a:pt x="79734" y="48958"/>
                  </a:moveTo>
                  <a:lnTo>
                    <a:pt x="79572" y="98860"/>
                  </a:lnTo>
                  <a:lnTo>
                    <a:pt x="7144" y="57045"/>
                  </a:lnTo>
                  <a:lnTo>
                    <a:pt x="7296" y="7144"/>
                  </a:lnTo>
                  <a:close/>
                </a:path>
              </a:pathLst>
            </a:custGeom>
            <a:solidFill>
              <a:srgbClr val="475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EB3D1D-177B-4FF6-8DD4-145FDF6D04EE}"/>
                </a:ext>
              </a:extLst>
            </p:cNvPr>
            <p:cNvSpPr/>
            <p:nvPr/>
          </p:nvSpPr>
          <p:spPr>
            <a:xfrm>
              <a:off x="7223180" y="5791949"/>
              <a:ext cx="123825" cy="123825"/>
            </a:xfrm>
            <a:custGeom>
              <a:avLst/>
              <a:gdLst>
                <a:gd name="connsiteX0" fmla="*/ 125092 w 123825"/>
                <a:gd name="connsiteY0" fmla="*/ 7144 h 123825"/>
                <a:gd name="connsiteX1" fmla="*/ 124949 w 123825"/>
                <a:gd name="connsiteY1" fmla="*/ 57035 h 123825"/>
                <a:gd name="connsiteX2" fmla="*/ 7144 w 123825"/>
                <a:gd name="connsiteY2" fmla="*/ 125492 h 123825"/>
                <a:gd name="connsiteX3" fmla="*/ 7306 w 123825"/>
                <a:gd name="connsiteY3" fmla="*/ 7559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25092" y="7144"/>
                  </a:moveTo>
                  <a:lnTo>
                    <a:pt x="124949" y="57035"/>
                  </a:lnTo>
                  <a:lnTo>
                    <a:pt x="7144" y="125492"/>
                  </a:lnTo>
                  <a:lnTo>
                    <a:pt x="7306" y="75590"/>
                  </a:ln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3839EBA-244E-4DE9-9C38-490827090D5A}"/>
                </a:ext>
              </a:extLst>
            </p:cNvPr>
            <p:cNvSpPr/>
            <p:nvPr/>
          </p:nvSpPr>
          <p:spPr>
            <a:xfrm>
              <a:off x="7150942" y="5506253"/>
              <a:ext cx="619125" cy="361950"/>
            </a:xfrm>
            <a:custGeom>
              <a:avLst/>
              <a:gdLst>
                <a:gd name="connsiteX0" fmla="*/ 7144 w 619125"/>
                <a:gd name="connsiteY0" fmla="*/ 319499 h 361950"/>
                <a:gd name="connsiteX1" fmla="*/ 7144 w 619125"/>
                <a:gd name="connsiteY1" fmla="*/ 319557 h 361950"/>
                <a:gd name="connsiteX2" fmla="*/ 79572 w 619125"/>
                <a:gd name="connsiteY2" fmla="*/ 361314 h 361950"/>
                <a:gd name="connsiteX3" fmla="*/ 197358 w 619125"/>
                <a:gd name="connsiteY3" fmla="*/ 292820 h 361950"/>
                <a:gd name="connsiteX4" fmla="*/ 539286 w 619125"/>
                <a:gd name="connsiteY4" fmla="*/ 274027 h 361950"/>
                <a:gd name="connsiteX5" fmla="*/ 617525 w 619125"/>
                <a:gd name="connsiteY5" fmla="*/ 166680 h 361950"/>
                <a:gd name="connsiteX6" fmla="*/ 602228 w 619125"/>
                <a:gd name="connsiteY6" fmla="*/ 111893 h 361950"/>
                <a:gd name="connsiteX7" fmla="*/ 592369 w 619125"/>
                <a:gd name="connsiteY7" fmla="*/ 97719 h 361950"/>
                <a:gd name="connsiteX8" fmla="*/ 586502 w 619125"/>
                <a:gd name="connsiteY8" fmla="*/ 90880 h 361950"/>
                <a:gd name="connsiteX9" fmla="*/ 579968 w 619125"/>
                <a:gd name="connsiteY9" fmla="*/ 84089 h 361950"/>
                <a:gd name="connsiteX10" fmla="*/ 565099 w 619125"/>
                <a:gd name="connsiteY10" fmla="*/ 71049 h 361950"/>
                <a:gd name="connsiteX11" fmla="*/ 556689 w 619125"/>
                <a:gd name="connsiteY11" fmla="*/ 64791 h 361950"/>
                <a:gd name="connsiteX12" fmla="*/ 552269 w 619125"/>
                <a:gd name="connsiteY12" fmla="*/ 61734 h 361950"/>
                <a:gd name="connsiteX13" fmla="*/ 543001 w 619125"/>
                <a:gd name="connsiteY13" fmla="*/ 55800 h 361950"/>
                <a:gd name="connsiteX14" fmla="*/ 538039 w 619125"/>
                <a:gd name="connsiteY14" fmla="*/ 52885 h 361950"/>
                <a:gd name="connsiteX15" fmla="*/ 156238 w 619125"/>
                <a:gd name="connsiteY15" fmla="*/ 52885 h 361950"/>
                <a:gd name="connsiteX16" fmla="*/ 151438 w 619125"/>
                <a:gd name="connsiteY16" fmla="*/ 55752 h 361950"/>
                <a:gd name="connsiteX17" fmla="*/ 143199 w 619125"/>
                <a:gd name="connsiteY17" fmla="*/ 61039 h 361950"/>
                <a:gd name="connsiteX18" fmla="*/ 122025 w 619125"/>
                <a:gd name="connsiteY18" fmla="*/ 77241 h 361950"/>
                <a:gd name="connsiteX19" fmla="*/ 115119 w 619125"/>
                <a:gd name="connsiteY19" fmla="*/ 83717 h 361950"/>
                <a:gd name="connsiteX20" fmla="*/ 109242 w 619125"/>
                <a:gd name="connsiteY20" fmla="*/ 89861 h 361950"/>
                <a:gd name="connsiteX21" fmla="*/ 106518 w 619125"/>
                <a:gd name="connsiteY21" fmla="*/ 92947 h 361950"/>
                <a:gd name="connsiteX22" fmla="*/ 104098 w 619125"/>
                <a:gd name="connsiteY22" fmla="*/ 95843 h 361950"/>
                <a:gd name="connsiteX23" fmla="*/ 98717 w 619125"/>
                <a:gd name="connsiteY23" fmla="*/ 102844 h 361950"/>
                <a:gd name="connsiteX24" fmla="*/ 97727 w 619125"/>
                <a:gd name="connsiteY24" fmla="*/ 104196 h 361950"/>
                <a:gd name="connsiteX25" fmla="*/ 97441 w 619125"/>
                <a:gd name="connsiteY25" fmla="*/ 104644 h 361950"/>
                <a:gd name="connsiteX26" fmla="*/ 94631 w 619125"/>
                <a:gd name="connsiteY26" fmla="*/ 108873 h 361950"/>
                <a:gd name="connsiteX27" fmla="*/ 92983 w 619125"/>
                <a:gd name="connsiteY27" fmla="*/ 111578 h 361950"/>
                <a:gd name="connsiteX28" fmla="*/ 89716 w 619125"/>
                <a:gd name="connsiteY28" fmla="*/ 117398 h 361950"/>
                <a:gd name="connsiteX29" fmla="*/ 87782 w 619125"/>
                <a:gd name="connsiteY29" fmla="*/ 121236 h 361950"/>
                <a:gd name="connsiteX30" fmla="*/ 86325 w 619125"/>
                <a:gd name="connsiteY30" fmla="*/ 124437 h 361950"/>
                <a:gd name="connsiteX31" fmla="*/ 84258 w 619125"/>
                <a:gd name="connsiteY31" fmla="*/ 129571 h 361950"/>
                <a:gd name="connsiteX32" fmla="*/ 83248 w 619125"/>
                <a:gd name="connsiteY32" fmla="*/ 132390 h 361950"/>
                <a:gd name="connsiteX33" fmla="*/ 81486 w 619125"/>
                <a:gd name="connsiteY33" fmla="*/ 138124 h 361950"/>
                <a:gd name="connsiteX34" fmla="*/ 80867 w 619125"/>
                <a:gd name="connsiteY34" fmla="*/ 140515 h 361950"/>
                <a:gd name="connsiteX35" fmla="*/ 79362 w 619125"/>
                <a:gd name="connsiteY35" fmla="*/ 147678 h 361950"/>
                <a:gd name="connsiteX36" fmla="*/ 78819 w 619125"/>
                <a:gd name="connsiteY36" fmla="*/ 151393 h 361950"/>
                <a:gd name="connsiteX37" fmla="*/ 78152 w 619125"/>
                <a:gd name="connsiteY37" fmla="*/ 161708 h 361950"/>
                <a:gd name="connsiteX38" fmla="*/ 78124 w 619125"/>
                <a:gd name="connsiteY38" fmla="*/ 162556 h 361950"/>
                <a:gd name="connsiteX39" fmla="*/ 78124 w 619125"/>
                <a:gd name="connsiteY39" fmla="*/ 164499 h 361950"/>
                <a:gd name="connsiteX40" fmla="*/ 124892 w 619125"/>
                <a:gd name="connsiteY40" fmla="*/ 251024 h 361950"/>
                <a:gd name="connsiteX41" fmla="*/ 95469 w 619125"/>
                <a:gd name="connsiteY41" fmla="*/ 268160 h 361950"/>
                <a:gd name="connsiteX42" fmla="*/ 95298 w 619125"/>
                <a:gd name="connsiteY42" fmla="*/ 268217 h 361950"/>
                <a:gd name="connsiteX43" fmla="*/ 7144 w 619125"/>
                <a:gd name="connsiteY43" fmla="*/ 319499 h 361950"/>
                <a:gd name="connsiteX44" fmla="*/ 194138 w 619125"/>
                <a:gd name="connsiteY44" fmla="*/ 82660 h 361950"/>
                <a:gd name="connsiteX45" fmla="*/ 500482 w 619125"/>
                <a:gd name="connsiteY45" fmla="*/ 82613 h 361950"/>
                <a:gd name="connsiteX46" fmla="*/ 556774 w 619125"/>
                <a:gd name="connsiteY46" fmla="*/ 193474 h 361950"/>
                <a:gd name="connsiteX47" fmla="*/ 556698 w 619125"/>
                <a:gd name="connsiteY47" fmla="*/ 193541 h 361950"/>
                <a:gd name="connsiteX48" fmla="*/ 554907 w 619125"/>
                <a:gd name="connsiteY48" fmla="*/ 196951 h 361950"/>
                <a:gd name="connsiteX49" fmla="*/ 539258 w 619125"/>
                <a:gd name="connsiteY49" fmla="*/ 217153 h 361950"/>
                <a:gd name="connsiteX50" fmla="*/ 534533 w 619125"/>
                <a:gd name="connsiteY50" fmla="*/ 221582 h 361950"/>
                <a:gd name="connsiteX51" fmla="*/ 522722 w 619125"/>
                <a:gd name="connsiteY51" fmla="*/ 231079 h 361950"/>
                <a:gd name="connsiteX52" fmla="*/ 508958 w 619125"/>
                <a:gd name="connsiteY52" fmla="*/ 240013 h 361950"/>
                <a:gd name="connsiteX53" fmla="*/ 501319 w 619125"/>
                <a:gd name="connsiteY53" fmla="*/ 244261 h 361950"/>
                <a:gd name="connsiteX54" fmla="*/ 476440 w 619125"/>
                <a:gd name="connsiteY54" fmla="*/ 255587 h 361950"/>
                <a:gd name="connsiteX55" fmla="*/ 476374 w 619125"/>
                <a:gd name="connsiteY55" fmla="*/ 255587 h 361950"/>
                <a:gd name="connsiteX56" fmla="*/ 458362 w 619125"/>
                <a:gd name="connsiteY56" fmla="*/ 261854 h 361950"/>
                <a:gd name="connsiteX57" fmla="*/ 238334 w 619125"/>
                <a:gd name="connsiteY57" fmla="*/ 261854 h 361950"/>
                <a:gd name="connsiteX58" fmla="*/ 211712 w 619125"/>
                <a:gd name="connsiteY58" fmla="*/ 252101 h 361950"/>
                <a:gd name="connsiteX59" fmla="*/ 211636 w 619125"/>
                <a:gd name="connsiteY59" fmla="*/ 252101 h 361950"/>
                <a:gd name="connsiteX60" fmla="*/ 195234 w 619125"/>
                <a:gd name="connsiteY60" fmla="*/ 244261 h 361950"/>
                <a:gd name="connsiteX61" fmla="*/ 195167 w 619125"/>
                <a:gd name="connsiteY61" fmla="*/ 244261 h 361950"/>
                <a:gd name="connsiteX62" fmla="*/ 189395 w 619125"/>
                <a:gd name="connsiteY62" fmla="*/ 241023 h 361950"/>
                <a:gd name="connsiteX63" fmla="*/ 185099 w 619125"/>
                <a:gd name="connsiteY63" fmla="*/ 238489 h 361950"/>
                <a:gd name="connsiteX64" fmla="*/ 175774 w 619125"/>
                <a:gd name="connsiteY64" fmla="*/ 232469 h 361950"/>
                <a:gd name="connsiteX65" fmla="*/ 171469 w 619125"/>
                <a:gd name="connsiteY65" fmla="*/ 229431 h 361950"/>
                <a:gd name="connsiteX66" fmla="*/ 194138 w 619125"/>
                <a:gd name="connsiteY66" fmla="*/ 8266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19125" h="361950">
                  <a:moveTo>
                    <a:pt x="7144" y="319499"/>
                  </a:moveTo>
                  <a:lnTo>
                    <a:pt x="7144" y="319557"/>
                  </a:lnTo>
                  <a:lnTo>
                    <a:pt x="79572" y="361314"/>
                  </a:lnTo>
                  <a:lnTo>
                    <a:pt x="197358" y="292820"/>
                  </a:lnTo>
                  <a:cubicBezTo>
                    <a:pt x="302485" y="334044"/>
                    <a:pt x="446722" y="327805"/>
                    <a:pt x="539286" y="274027"/>
                  </a:cubicBezTo>
                  <a:cubicBezTo>
                    <a:pt x="590359" y="244338"/>
                    <a:pt x="616391" y="205647"/>
                    <a:pt x="617525" y="166680"/>
                  </a:cubicBezTo>
                  <a:cubicBezTo>
                    <a:pt x="618125" y="148154"/>
                    <a:pt x="612991" y="129571"/>
                    <a:pt x="602228" y="111893"/>
                  </a:cubicBezTo>
                  <a:cubicBezTo>
                    <a:pt x="599418" y="107092"/>
                    <a:pt x="596074" y="102339"/>
                    <a:pt x="592369" y="97719"/>
                  </a:cubicBezTo>
                  <a:cubicBezTo>
                    <a:pt x="590483" y="95405"/>
                    <a:pt x="588540" y="93147"/>
                    <a:pt x="586502" y="90880"/>
                  </a:cubicBezTo>
                  <a:cubicBezTo>
                    <a:pt x="584445" y="88613"/>
                    <a:pt x="582235" y="86346"/>
                    <a:pt x="579968" y="84089"/>
                  </a:cubicBezTo>
                  <a:cubicBezTo>
                    <a:pt x="575443" y="79669"/>
                    <a:pt x="570481" y="75297"/>
                    <a:pt x="565099" y="71049"/>
                  </a:cubicBezTo>
                  <a:cubicBezTo>
                    <a:pt x="562403" y="68944"/>
                    <a:pt x="559594" y="66839"/>
                    <a:pt x="556689" y="64791"/>
                  </a:cubicBezTo>
                  <a:cubicBezTo>
                    <a:pt x="555231" y="63782"/>
                    <a:pt x="553774" y="62743"/>
                    <a:pt x="552269" y="61734"/>
                  </a:cubicBezTo>
                  <a:cubicBezTo>
                    <a:pt x="549250" y="59743"/>
                    <a:pt x="546173" y="57743"/>
                    <a:pt x="543001" y="55800"/>
                  </a:cubicBezTo>
                  <a:cubicBezTo>
                    <a:pt x="541372" y="54828"/>
                    <a:pt x="539705" y="53857"/>
                    <a:pt x="538039" y="52885"/>
                  </a:cubicBezTo>
                  <a:cubicBezTo>
                    <a:pt x="432387" y="-8103"/>
                    <a:pt x="261204" y="-8103"/>
                    <a:pt x="156238" y="52885"/>
                  </a:cubicBezTo>
                  <a:cubicBezTo>
                    <a:pt x="154619" y="53857"/>
                    <a:pt x="153000" y="54771"/>
                    <a:pt x="151438" y="55752"/>
                  </a:cubicBezTo>
                  <a:cubicBezTo>
                    <a:pt x="148580" y="57486"/>
                    <a:pt x="145837" y="59248"/>
                    <a:pt x="143199" y="61039"/>
                  </a:cubicBezTo>
                  <a:cubicBezTo>
                    <a:pt x="135455" y="66201"/>
                    <a:pt x="128378" y="71640"/>
                    <a:pt x="122025" y="77241"/>
                  </a:cubicBezTo>
                  <a:cubicBezTo>
                    <a:pt x="119605" y="79355"/>
                    <a:pt x="117281" y="81508"/>
                    <a:pt x="115119" y="83717"/>
                  </a:cubicBezTo>
                  <a:cubicBezTo>
                    <a:pt x="113062" y="85746"/>
                    <a:pt x="111118" y="87794"/>
                    <a:pt x="109242" y="89861"/>
                  </a:cubicBezTo>
                  <a:cubicBezTo>
                    <a:pt x="108309" y="90880"/>
                    <a:pt x="107404" y="91909"/>
                    <a:pt x="106518" y="92947"/>
                  </a:cubicBezTo>
                  <a:cubicBezTo>
                    <a:pt x="105680" y="93900"/>
                    <a:pt x="104889" y="94871"/>
                    <a:pt x="104098" y="95843"/>
                  </a:cubicBezTo>
                  <a:cubicBezTo>
                    <a:pt x="102194" y="98148"/>
                    <a:pt x="100403" y="100482"/>
                    <a:pt x="98717" y="102844"/>
                  </a:cubicBezTo>
                  <a:cubicBezTo>
                    <a:pt x="98393" y="103301"/>
                    <a:pt x="98041" y="103739"/>
                    <a:pt x="97727" y="104196"/>
                  </a:cubicBezTo>
                  <a:cubicBezTo>
                    <a:pt x="97621" y="104349"/>
                    <a:pt x="97527" y="104501"/>
                    <a:pt x="97441" y="104644"/>
                  </a:cubicBezTo>
                  <a:cubicBezTo>
                    <a:pt x="96460" y="106044"/>
                    <a:pt x="95535" y="107444"/>
                    <a:pt x="94631" y="108873"/>
                  </a:cubicBezTo>
                  <a:cubicBezTo>
                    <a:pt x="94059" y="109769"/>
                    <a:pt x="93536" y="110673"/>
                    <a:pt x="92983" y="111578"/>
                  </a:cubicBezTo>
                  <a:cubicBezTo>
                    <a:pt x="91830" y="113502"/>
                    <a:pt x="90735" y="115445"/>
                    <a:pt x="89716" y="117398"/>
                  </a:cubicBezTo>
                  <a:cubicBezTo>
                    <a:pt x="89049" y="118684"/>
                    <a:pt x="88382" y="119960"/>
                    <a:pt x="87782" y="121236"/>
                  </a:cubicBezTo>
                  <a:cubicBezTo>
                    <a:pt x="87277" y="122303"/>
                    <a:pt x="86792" y="123370"/>
                    <a:pt x="86325" y="124437"/>
                  </a:cubicBezTo>
                  <a:cubicBezTo>
                    <a:pt x="85591" y="126152"/>
                    <a:pt x="84906" y="127856"/>
                    <a:pt x="84258" y="129571"/>
                  </a:cubicBezTo>
                  <a:cubicBezTo>
                    <a:pt x="83905" y="130504"/>
                    <a:pt x="83563" y="131438"/>
                    <a:pt x="83248" y="132390"/>
                  </a:cubicBezTo>
                  <a:cubicBezTo>
                    <a:pt x="82601" y="134295"/>
                    <a:pt x="82010" y="136200"/>
                    <a:pt x="81486" y="138124"/>
                  </a:cubicBezTo>
                  <a:cubicBezTo>
                    <a:pt x="81276" y="138915"/>
                    <a:pt x="81058" y="139715"/>
                    <a:pt x="80867" y="140515"/>
                  </a:cubicBezTo>
                  <a:cubicBezTo>
                    <a:pt x="80286" y="142896"/>
                    <a:pt x="79762" y="145287"/>
                    <a:pt x="79362" y="147678"/>
                  </a:cubicBezTo>
                  <a:cubicBezTo>
                    <a:pt x="79095" y="148916"/>
                    <a:pt x="78934" y="150154"/>
                    <a:pt x="78819" y="151393"/>
                  </a:cubicBezTo>
                  <a:cubicBezTo>
                    <a:pt x="78353" y="154831"/>
                    <a:pt x="78152" y="158270"/>
                    <a:pt x="78152" y="161708"/>
                  </a:cubicBezTo>
                  <a:cubicBezTo>
                    <a:pt x="78152" y="161985"/>
                    <a:pt x="78124" y="162270"/>
                    <a:pt x="78124" y="162556"/>
                  </a:cubicBezTo>
                  <a:lnTo>
                    <a:pt x="78124" y="164499"/>
                  </a:lnTo>
                  <a:cubicBezTo>
                    <a:pt x="78667" y="194769"/>
                    <a:pt x="94279" y="225002"/>
                    <a:pt x="124892" y="251024"/>
                  </a:cubicBezTo>
                  <a:lnTo>
                    <a:pt x="95469" y="268160"/>
                  </a:lnTo>
                  <a:lnTo>
                    <a:pt x="95298" y="268217"/>
                  </a:lnTo>
                  <a:lnTo>
                    <a:pt x="7144" y="319499"/>
                  </a:lnTo>
                  <a:close/>
                  <a:moveTo>
                    <a:pt x="194138" y="82660"/>
                  </a:moveTo>
                  <a:cubicBezTo>
                    <a:pt x="278292" y="38093"/>
                    <a:pt x="415833" y="38036"/>
                    <a:pt x="500482" y="82613"/>
                  </a:cubicBezTo>
                  <a:cubicBezTo>
                    <a:pt x="557460" y="112559"/>
                    <a:pt x="576234" y="155165"/>
                    <a:pt x="556774" y="193474"/>
                  </a:cubicBezTo>
                  <a:cubicBezTo>
                    <a:pt x="556774" y="193474"/>
                    <a:pt x="556774" y="193474"/>
                    <a:pt x="556698" y="193541"/>
                  </a:cubicBezTo>
                  <a:cubicBezTo>
                    <a:pt x="556222" y="194684"/>
                    <a:pt x="555584" y="195808"/>
                    <a:pt x="554907" y="196951"/>
                  </a:cubicBezTo>
                  <a:cubicBezTo>
                    <a:pt x="551012" y="203866"/>
                    <a:pt x="545716" y="210638"/>
                    <a:pt x="539258" y="217153"/>
                  </a:cubicBezTo>
                  <a:cubicBezTo>
                    <a:pt x="537733" y="218677"/>
                    <a:pt x="536143" y="220134"/>
                    <a:pt x="534533" y="221582"/>
                  </a:cubicBezTo>
                  <a:cubicBezTo>
                    <a:pt x="530914" y="224821"/>
                    <a:pt x="526961" y="227993"/>
                    <a:pt x="522722" y="231079"/>
                  </a:cubicBezTo>
                  <a:cubicBezTo>
                    <a:pt x="518483" y="234117"/>
                    <a:pt x="513826" y="237099"/>
                    <a:pt x="508958" y="240013"/>
                  </a:cubicBezTo>
                  <a:cubicBezTo>
                    <a:pt x="506453" y="241471"/>
                    <a:pt x="503958" y="242871"/>
                    <a:pt x="501319" y="244261"/>
                  </a:cubicBezTo>
                  <a:cubicBezTo>
                    <a:pt x="493471" y="248433"/>
                    <a:pt x="485127" y="252167"/>
                    <a:pt x="476440" y="255587"/>
                  </a:cubicBezTo>
                  <a:cubicBezTo>
                    <a:pt x="476374" y="255587"/>
                    <a:pt x="476374" y="255587"/>
                    <a:pt x="476374" y="255587"/>
                  </a:cubicBezTo>
                  <a:cubicBezTo>
                    <a:pt x="470535" y="257863"/>
                    <a:pt x="464553" y="259949"/>
                    <a:pt x="458362" y="261854"/>
                  </a:cubicBezTo>
                  <a:cubicBezTo>
                    <a:pt x="390877" y="282933"/>
                    <a:pt x="306095" y="282933"/>
                    <a:pt x="238334" y="261854"/>
                  </a:cubicBezTo>
                  <a:cubicBezTo>
                    <a:pt x="229076" y="259006"/>
                    <a:pt x="220189" y="255768"/>
                    <a:pt x="211712" y="252101"/>
                  </a:cubicBezTo>
                  <a:lnTo>
                    <a:pt x="211636" y="252101"/>
                  </a:lnTo>
                  <a:cubicBezTo>
                    <a:pt x="206007" y="249634"/>
                    <a:pt x="200530" y="247033"/>
                    <a:pt x="195234" y="244261"/>
                  </a:cubicBezTo>
                  <a:lnTo>
                    <a:pt x="195167" y="244261"/>
                  </a:lnTo>
                  <a:cubicBezTo>
                    <a:pt x="193214" y="243242"/>
                    <a:pt x="191271" y="242166"/>
                    <a:pt x="189395" y="241023"/>
                  </a:cubicBezTo>
                  <a:cubicBezTo>
                    <a:pt x="187937" y="240270"/>
                    <a:pt x="186480" y="239442"/>
                    <a:pt x="185099" y="238489"/>
                  </a:cubicBezTo>
                  <a:cubicBezTo>
                    <a:pt x="181832" y="236651"/>
                    <a:pt x="178698" y="234632"/>
                    <a:pt x="175774" y="232469"/>
                  </a:cubicBezTo>
                  <a:cubicBezTo>
                    <a:pt x="174317" y="231517"/>
                    <a:pt x="172850" y="230507"/>
                    <a:pt x="171469" y="229431"/>
                  </a:cubicBezTo>
                  <a:cubicBezTo>
                    <a:pt x="111280" y="184911"/>
                    <a:pt x="118786" y="122618"/>
                    <a:pt x="194138" y="82660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9A1670-EDE5-4E4E-A8AE-5238737A9F44}"/>
                </a:ext>
              </a:extLst>
            </p:cNvPr>
            <p:cNvSpPr/>
            <p:nvPr/>
          </p:nvSpPr>
          <p:spPr>
            <a:xfrm>
              <a:off x="6951203" y="5919620"/>
              <a:ext cx="9525" cy="9525"/>
            </a:xfrm>
            <a:custGeom>
              <a:avLst/>
              <a:gdLst>
                <a:gd name="connsiteX0" fmla="*/ 7144 w 9525"/>
                <a:gd name="connsiteY0" fmla="*/ 7326 h 9525"/>
                <a:gd name="connsiteX1" fmla="*/ 10802 w 9525"/>
                <a:gd name="connsiteY1" fmla="*/ 7174 h 9525"/>
                <a:gd name="connsiteX2" fmla="*/ 10696 w 9525"/>
                <a:gd name="connsiteY2" fmla="*/ 7174 h 9525"/>
                <a:gd name="connsiteX3" fmla="*/ 7144 w 9525"/>
                <a:gd name="connsiteY3" fmla="*/ 732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26"/>
                  </a:moveTo>
                  <a:cubicBezTo>
                    <a:pt x="8392" y="7307"/>
                    <a:pt x="9516" y="7059"/>
                    <a:pt x="10802" y="7174"/>
                  </a:cubicBezTo>
                  <a:cubicBezTo>
                    <a:pt x="10744" y="7174"/>
                    <a:pt x="10696" y="7174"/>
                    <a:pt x="10696" y="7174"/>
                  </a:cubicBezTo>
                  <a:cubicBezTo>
                    <a:pt x="9401" y="7059"/>
                    <a:pt x="8325" y="7307"/>
                    <a:pt x="7144" y="7326"/>
                  </a:cubicBezTo>
                  <a:close/>
                </a:path>
              </a:pathLst>
            </a:custGeom>
            <a:solidFill>
              <a:srgbClr val="AA3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FE79D-9B41-482F-B314-271F2A41485F}"/>
                </a:ext>
              </a:extLst>
            </p:cNvPr>
            <p:cNvSpPr/>
            <p:nvPr/>
          </p:nvSpPr>
          <p:spPr>
            <a:xfrm>
              <a:off x="6945259" y="5920117"/>
              <a:ext cx="9525" cy="9525"/>
            </a:xfrm>
            <a:custGeom>
              <a:avLst/>
              <a:gdLst>
                <a:gd name="connsiteX0" fmla="*/ 7144 w 9525"/>
                <a:gd name="connsiteY0" fmla="*/ 7391 h 9525"/>
                <a:gd name="connsiteX1" fmla="*/ 7915 w 9525"/>
                <a:gd name="connsiteY1" fmla="*/ 7144 h 9525"/>
                <a:gd name="connsiteX2" fmla="*/ 7763 w 9525"/>
                <a:gd name="connsiteY2" fmla="*/ 7153 h 9525"/>
                <a:gd name="connsiteX3" fmla="*/ 7144 w 9525"/>
                <a:gd name="connsiteY3" fmla="*/ 73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91"/>
                  </a:moveTo>
                  <a:cubicBezTo>
                    <a:pt x="7401" y="7306"/>
                    <a:pt x="7648" y="7191"/>
                    <a:pt x="7915" y="7144"/>
                  </a:cubicBezTo>
                  <a:cubicBezTo>
                    <a:pt x="7839" y="7144"/>
                    <a:pt x="7763" y="7153"/>
                    <a:pt x="7763" y="7153"/>
                  </a:cubicBezTo>
                  <a:cubicBezTo>
                    <a:pt x="7534" y="7201"/>
                    <a:pt x="7353" y="7315"/>
                    <a:pt x="7144" y="7391"/>
                  </a:cubicBezTo>
                  <a:close/>
                </a:path>
              </a:pathLst>
            </a:custGeom>
            <a:solidFill>
              <a:srgbClr val="AA3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988C71-979D-4674-810B-EFD324F4013C}"/>
                </a:ext>
              </a:extLst>
            </p:cNvPr>
            <p:cNvSpPr/>
            <p:nvPr/>
          </p:nvSpPr>
          <p:spPr>
            <a:xfrm>
              <a:off x="6961290" y="5921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944 w 9525"/>
                <a:gd name="connsiteY1" fmla="*/ 7791 h 9525"/>
                <a:gd name="connsiteX2" fmla="*/ 9896 w 9525"/>
                <a:gd name="connsiteY2" fmla="*/ 775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391"/>
                    <a:pt x="8963" y="7448"/>
                    <a:pt x="9944" y="7791"/>
                  </a:cubicBezTo>
                  <a:cubicBezTo>
                    <a:pt x="9916" y="7772"/>
                    <a:pt x="9896" y="7753"/>
                    <a:pt x="9896" y="7753"/>
                  </a:cubicBezTo>
                  <a:cubicBezTo>
                    <a:pt x="8925" y="7448"/>
                    <a:pt x="8068" y="7391"/>
                    <a:pt x="7144" y="7144"/>
                  </a:cubicBezTo>
                  <a:close/>
                </a:path>
              </a:pathLst>
            </a:custGeom>
            <a:solidFill>
              <a:srgbClr val="AA3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405D4-DF54-4CD0-B028-952A7C9161F4}"/>
                </a:ext>
              </a:extLst>
            </p:cNvPr>
            <p:cNvSpPr/>
            <p:nvPr/>
          </p:nvSpPr>
          <p:spPr>
            <a:xfrm>
              <a:off x="6942668" y="5920365"/>
              <a:ext cx="9525" cy="9525"/>
            </a:xfrm>
            <a:custGeom>
              <a:avLst/>
              <a:gdLst>
                <a:gd name="connsiteX0" fmla="*/ 9735 w 9525"/>
                <a:gd name="connsiteY0" fmla="*/ 7144 h 9525"/>
                <a:gd name="connsiteX1" fmla="*/ 7144 w 9525"/>
                <a:gd name="connsiteY1" fmla="*/ 8125 h 9525"/>
                <a:gd name="connsiteX2" fmla="*/ 97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735" y="7144"/>
                  </a:moveTo>
                  <a:cubicBezTo>
                    <a:pt x="8849" y="7429"/>
                    <a:pt x="8020" y="7811"/>
                    <a:pt x="7144" y="8125"/>
                  </a:cubicBezTo>
                  <a:cubicBezTo>
                    <a:pt x="7991" y="7811"/>
                    <a:pt x="8840" y="7429"/>
                    <a:pt x="9735" y="7144"/>
                  </a:cubicBezTo>
                  <a:close/>
                </a:path>
              </a:pathLst>
            </a:custGeom>
            <a:solidFill>
              <a:srgbClr val="AA3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C57E93-F71E-468A-AA2C-09DDE2446680}"/>
                </a:ext>
              </a:extLst>
            </p:cNvPr>
            <p:cNvSpPr/>
            <p:nvPr/>
          </p:nvSpPr>
          <p:spPr>
            <a:xfrm>
              <a:off x="6938258" y="5785386"/>
              <a:ext cx="323850" cy="276225"/>
            </a:xfrm>
            <a:custGeom>
              <a:avLst/>
              <a:gdLst>
                <a:gd name="connsiteX0" fmla="*/ 324688 w 323850"/>
                <a:gd name="connsiteY0" fmla="*/ 91955 h 276225"/>
                <a:gd name="connsiteX1" fmla="*/ 324412 w 323850"/>
                <a:gd name="connsiteY1" fmla="*/ 90097 h 276225"/>
                <a:gd name="connsiteX2" fmla="*/ 324145 w 323850"/>
                <a:gd name="connsiteY2" fmla="*/ 88345 h 276225"/>
                <a:gd name="connsiteX3" fmla="*/ 322974 w 323850"/>
                <a:gd name="connsiteY3" fmla="*/ 82953 h 276225"/>
                <a:gd name="connsiteX4" fmla="*/ 321659 w 323850"/>
                <a:gd name="connsiteY4" fmla="*/ 78143 h 276225"/>
                <a:gd name="connsiteX5" fmla="*/ 320240 w 323850"/>
                <a:gd name="connsiteY5" fmla="*/ 73771 h 276225"/>
                <a:gd name="connsiteX6" fmla="*/ 318697 w 323850"/>
                <a:gd name="connsiteY6" fmla="*/ 69580 h 276225"/>
                <a:gd name="connsiteX7" fmla="*/ 317059 w 323850"/>
                <a:gd name="connsiteY7" fmla="*/ 65570 h 276225"/>
                <a:gd name="connsiteX8" fmla="*/ 315278 w 323850"/>
                <a:gd name="connsiteY8" fmla="*/ 61646 h 276225"/>
                <a:gd name="connsiteX9" fmla="*/ 313373 w 323850"/>
                <a:gd name="connsiteY9" fmla="*/ 57817 h 276225"/>
                <a:gd name="connsiteX10" fmla="*/ 311315 w 323850"/>
                <a:gd name="connsiteY10" fmla="*/ 54026 h 276225"/>
                <a:gd name="connsiteX11" fmla="*/ 310753 w 323850"/>
                <a:gd name="connsiteY11" fmla="*/ 53083 h 276225"/>
                <a:gd name="connsiteX12" fmla="*/ 310392 w 323850"/>
                <a:gd name="connsiteY12" fmla="*/ 52454 h 276225"/>
                <a:gd name="connsiteX13" fmla="*/ 309067 w 323850"/>
                <a:gd name="connsiteY13" fmla="*/ 50216 h 276225"/>
                <a:gd name="connsiteX14" fmla="*/ 306629 w 323850"/>
                <a:gd name="connsiteY14" fmla="*/ 46358 h 276225"/>
                <a:gd name="connsiteX15" fmla="*/ 303924 w 323850"/>
                <a:gd name="connsiteY15" fmla="*/ 42406 h 276225"/>
                <a:gd name="connsiteX16" fmla="*/ 303105 w 323850"/>
                <a:gd name="connsiteY16" fmla="*/ 41310 h 276225"/>
                <a:gd name="connsiteX17" fmla="*/ 302809 w 323850"/>
                <a:gd name="connsiteY17" fmla="*/ 40920 h 276225"/>
                <a:gd name="connsiteX18" fmla="*/ 300847 w 323850"/>
                <a:gd name="connsiteY18" fmla="*/ 38300 h 276225"/>
                <a:gd name="connsiteX19" fmla="*/ 297142 w 323850"/>
                <a:gd name="connsiteY19" fmla="*/ 33804 h 276225"/>
                <a:gd name="connsiteX20" fmla="*/ 294799 w 323850"/>
                <a:gd name="connsiteY20" fmla="*/ 31280 h 276225"/>
                <a:gd name="connsiteX21" fmla="*/ 293684 w 323850"/>
                <a:gd name="connsiteY21" fmla="*/ 30071 h 276225"/>
                <a:gd name="connsiteX22" fmla="*/ 292208 w 323850"/>
                <a:gd name="connsiteY22" fmla="*/ 28490 h 276225"/>
                <a:gd name="connsiteX23" fmla="*/ 286979 w 323850"/>
                <a:gd name="connsiteY23" fmla="*/ 23803 h 276225"/>
                <a:gd name="connsiteX24" fmla="*/ 284007 w 323850"/>
                <a:gd name="connsiteY24" fmla="*/ 21146 h 276225"/>
                <a:gd name="connsiteX25" fmla="*/ 274044 w 323850"/>
                <a:gd name="connsiteY25" fmla="*/ 14231 h 276225"/>
                <a:gd name="connsiteX26" fmla="*/ 267101 w 323850"/>
                <a:gd name="connsiteY26" fmla="*/ 10763 h 276225"/>
                <a:gd name="connsiteX27" fmla="*/ 264319 w 323850"/>
                <a:gd name="connsiteY27" fmla="*/ 9763 h 276225"/>
                <a:gd name="connsiteX28" fmla="*/ 263071 w 323850"/>
                <a:gd name="connsiteY28" fmla="*/ 9297 h 276225"/>
                <a:gd name="connsiteX29" fmla="*/ 261661 w 323850"/>
                <a:gd name="connsiteY29" fmla="*/ 8792 h 276225"/>
                <a:gd name="connsiteX30" fmla="*/ 257556 w 323850"/>
                <a:gd name="connsiteY30" fmla="*/ 7801 h 276225"/>
                <a:gd name="connsiteX31" fmla="*/ 254051 w 323850"/>
                <a:gd name="connsiteY31" fmla="*/ 7306 h 276225"/>
                <a:gd name="connsiteX32" fmla="*/ 253861 w 323850"/>
                <a:gd name="connsiteY32" fmla="*/ 7296 h 276225"/>
                <a:gd name="connsiteX33" fmla="*/ 253698 w 323850"/>
                <a:gd name="connsiteY33" fmla="*/ 7287 h 276225"/>
                <a:gd name="connsiteX34" fmla="*/ 250936 w 323850"/>
                <a:gd name="connsiteY34" fmla="*/ 7144 h 276225"/>
                <a:gd name="connsiteX35" fmla="*/ 248079 w 323850"/>
                <a:gd name="connsiteY35" fmla="*/ 7287 h 276225"/>
                <a:gd name="connsiteX36" fmla="*/ 245383 w 323850"/>
                <a:gd name="connsiteY36" fmla="*/ 7639 h 276225"/>
                <a:gd name="connsiteX37" fmla="*/ 245021 w 323850"/>
                <a:gd name="connsiteY37" fmla="*/ 7725 h 276225"/>
                <a:gd name="connsiteX38" fmla="*/ 244869 w 323850"/>
                <a:gd name="connsiteY38" fmla="*/ 7772 h 276225"/>
                <a:gd name="connsiteX39" fmla="*/ 242859 w 323850"/>
                <a:gd name="connsiteY39" fmla="*/ 8258 h 276225"/>
                <a:gd name="connsiteX40" fmla="*/ 240468 w 323850"/>
                <a:gd name="connsiteY40" fmla="*/ 9077 h 276225"/>
                <a:gd name="connsiteX41" fmla="*/ 238163 w 323850"/>
                <a:gd name="connsiteY41" fmla="*/ 10144 h 276225"/>
                <a:gd name="connsiteX42" fmla="*/ 237249 w 323850"/>
                <a:gd name="connsiteY42" fmla="*/ 10668 h 276225"/>
                <a:gd name="connsiteX43" fmla="*/ 7144 w 323850"/>
                <a:gd name="connsiteY43" fmla="*/ 144351 h 276225"/>
                <a:gd name="connsiteX44" fmla="*/ 14726 w 323850"/>
                <a:gd name="connsiteY44" fmla="*/ 141484 h 276225"/>
                <a:gd name="connsiteX45" fmla="*/ 14936 w 323850"/>
                <a:gd name="connsiteY45" fmla="*/ 141437 h 276225"/>
                <a:gd name="connsiteX46" fmla="*/ 23556 w 323850"/>
                <a:gd name="connsiteY46" fmla="*/ 140980 h 276225"/>
                <a:gd name="connsiteX47" fmla="*/ 23765 w 323850"/>
                <a:gd name="connsiteY47" fmla="*/ 140999 h 276225"/>
                <a:gd name="connsiteX48" fmla="*/ 32881 w 323850"/>
                <a:gd name="connsiteY48" fmla="*/ 142990 h 276225"/>
                <a:gd name="connsiteX49" fmla="*/ 34223 w 323850"/>
                <a:gd name="connsiteY49" fmla="*/ 143466 h 276225"/>
                <a:gd name="connsiteX50" fmla="*/ 43939 w 323850"/>
                <a:gd name="connsiteY50" fmla="*/ 147942 h 276225"/>
                <a:gd name="connsiteX51" fmla="*/ 53883 w 323850"/>
                <a:gd name="connsiteY51" fmla="*/ 154829 h 276225"/>
                <a:gd name="connsiteX52" fmla="*/ 56950 w 323850"/>
                <a:gd name="connsiteY52" fmla="*/ 157601 h 276225"/>
                <a:gd name="connsiteX53" fmla="*/ 63541 w 323850"/>
                <a:gd name="connsiteY53" fmla="*/ 163754 h 276225"/>
                <a:gd name="connsiteX54" fmla="*/ 64694 w 323850"/>
                <a:gd name="connsiteY54" fmla="*/ 164992 h 276225"/>
                <a:gd name="connsiteX55" fmla="*/ 72676 w 323850"/>
                <a:gd name="connsiteY55" fmla="*/ 174612 h 276225"/>
                <a:gd name="connsiteX56" fmla="*/ 72981 w 323850"/>
                <a:gd name="connsiteY56" fmla="*/ 175022 h 276225"/>
                <a:gd name="connsiteX57" fmla="*/ 80277 w 323850"/>
                <a:gd name="connsiteY57" fmla="*/ 186185 h 276225"/>
                <a:gd name="connsiteX58" fmla="*/ 80639 w 323850"/>
                <a:gd name="connsiteY58" fmla="*/ 186804 h 276225"/>
                <a:gd name="connsiteX59" fmla="*/ 94298 w 323850"/>
                <a:gd name="connsiteY59" fmla="*/ 223914 h 276225"/>
                <a:gd name="connsiteX60" fmla="*/ 94555 w 323850"/>
                <a:gd name="connsiteY60" fmla="*/ 225581 h 276225"/>
                <a:gd name="connsiteX61" fmla="*/ 95488 w 323850"/>
                <a:gd name="connsiteY61" fmla="*/ 237230 h 276225"/>
                <a:gd name="connsiteX62" fmla="*/ 80401 w 323850"/>
                <a:gd name="connsiteY62" fmla="*/ 270443 h 276225"/>
                <a:gd name="connsiteX63" fmla="*/ 310515 w 323850"/>
                <a:gd name="connsiteY63" fmla="*/ 136693 h 276225"/>
                <a:gd name="connsiteX64" fmla="*/ 325603 w 323850"/>
                <a:gd name="connsiteY64" fmla="*/ 103527 h 276225"/>
                <a:gd name="connsiteX65" fmla="*/ 325164 w 323850"/>
                <a:gd name="connsiteY65" fmla="*/ 95241 h 276225"/>
                <a:gd name="connsiteX66" fmla="*/ 324688 w 323850"/>
                <a:gd name="connsiteY66" fmla="*/ 919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23850" h="276225">
                  <a:moveTo>
                    <a:pt x="324688" y="91955"/>
                  </a:moveTo>
                  <a:cubicBezTo>
                    <a:pt x="324584" y="91335"/>
                    <a:pt x="324498" y="90716"/>
                    <a:pt x="324412" y="90097"/>
                  </a:cubicBezTo>
                  <a:cubicBezTo>
                    <a:pt x="324298" y="89506"/>
                    <a:pt x="324251" y="88935"/>
                    <a:pt x="324145" y="88345"/>
                  </a:cubicBezTo>
                  <a:cubicBezTo>
                    <a:pt x="323822" y="86563"/>
                    <a:pt x="323431" y="84754"/>
                    <a:pt x="322974" y="82953"/>
                  </a:cubicBezTo>
                  <a:cubicBezTo>
                    <a:pt x="322583" y="81344"/>
                    <a:pt x="322136" y="79772"/>
                    <a:pt x="321659" y="78143"/>
                  </a:cubicBezTo>
                  <a:cubicBezTo>
                    <a:pt x="321221" y="76695"/>
                    <a:pt x="320745" y="75210"/>
                    <a:pt x="320240" y="73771"/>
                  </a:cubicBezTo>
                  <a:cubicBezTo>
                    <a:pt x="319754" y="72362"/>
                    <a:pt x="319250" y="70981"/>
                    <a:pt x="318697" y="69580"/>
                  </a:cubicBezTo>
                  <a:cubicBezTo>
                    <a:pt x="318174" y="68266"/>
                    <a:pt x="317631" y="66894"/>
                    <a:pt x="317059" y="65570"/>
                  </a:cubicBezTo>
                  <a:cubicBezTo>
                    <a:pt x="316488" y="64246"/>
                    <a:pt x="315897" y="62951"/>
                    <a:pt x="315278" y="61646"/>
                  </a:cubicBezTo>
                  <a:cubicBezTo>
                    <a:pt x="314678" y="60389"/>
                    <a:pt x="314020" y="59093"/>
                    <a:pt x="313373" y="57817"/>
                  </a:cubicBezTo>
                  <a:cubicBezTo>
                    <a:pt x="312706" y="56540"/>
                    <a:pt x="312020" y="55283"/>
                    <a:pt x="311315" y="54026"/>
                  </a:cubicBezTo>
                  <a:cubicBezTo>
                    <a:pt x="311135" y="53693"/>
                    <a:pt x="310944" y="53407"/>
                    <a:pt x="310753" y="53083"/>
                  </a:cubicBezTo>
                  <a:cubicBezTo>
                    <a:pt x="310629" y="52874"/>
                    <a:pt x="310515" y="52664"/>
                    <a:pt x="310392" y="52454"/>
                  </a:cubicBezTo>
                  <a:cubicBezTo>
                    <a:pt x="309953" y="51711"/>
                    <a:pt x="309525" y="50940"/>
                    <a:pt x="309067" y="50216"/>
                  </a:cubicBezTo>
                  <a:cubicBezTo>
                    <a:pt x="308286" y="48911"/>
                    <a:pt x="307467" y="47625"/>
                    <a:pt x="306629" y="46358"/>
                  </a:cubicBezTo>
                  <a:cubicBezTo>
                    <a:pt x="305753" y="45015"/>
                    <a:pt x="304838" y="43710"/>
                    <a:pt x="303924" y="42406"/>
                  </a:cubicBezTo>
                  <a:cubicBezTo>
                    <a:pt x="303667" y="42043"/>
                    <a:pt x="303372" y="41681"/>
                    <a:pt x="303105" y="41310"/>
                  </a:cubicBezTo>
                  <a:cubicBezTo>
                    <a:pt x="303009" y="41177"/>
                    <a:pt x="302905" y="41043"/>
                    <a:pt x="302809" y="40920"/>
                  </a:cubicBezTo>
                  <a:cubicBezTo>
                    <a:pt x="302153" y="40043"/>
                    <a:pt x="301505" y="39148"/>
                    <a:pt x="300847" y="38300"/>
                  </a:cubicBezTo>
                  <a:cubicBezTo>
                    <a:pt x="299647" y="36767"/>
                    <a:pt x="298409" y="35262"/>
                    <a:pt x="297142" y="33804"/>
                  </a:cubicBezTo>
                  <a:cubicBezTo>
                    <a:pt x="296380" y="32919"/>
                    <a:pt x="295570" y="32109"/>
                    <a:pt x="294799" y="31280"/>
                  </a:cubicBezTo>
                  <a:cubicBezTo>
                    <a:pt x="294427" y="30871"/>
                    <a:pt x="294056" y="30461"/>
                    <a:pt x="293684" y="30071"/>
                  </a:cubicBezTo>
                  <a:cubicBezTo>
                    <a:pt x="293180" y="29547"/>
                    <a:pt x="292704" y="28994"/>
                    <a:pt x="292208" y="28490"/>
                  </a:cubicBezTo>
                  <a:cubicBezTo>
                    <a:pt x="290522" y="26775"/>
                    <a:pt x="288732" y="25337"/>
                    <a:pt x="286979" y="23803"/>
                  </a:cubicBezTo>
                  <a:cubicBezTo>
                    <a:pt x="285988" y="22936"/>
                    <a:pt x="285036" y="21974"/>
                    <a:pt x="284007" y="21146"/>
                  </a:cubicBezTo>
                  <a:cubicBezTo>
                    <a:pt x="280788" y="18564"/>
                    <a:pt x="277463" y="16212"/>
                    <a:pt x="274044" y="14231"/>
                  </a:cubicBezTo>
                  <a:cubicBezTo>
                    <a:pt x="271692" y="12878"/>
                    <a:pt x="269367" y="11716"/>
                    <a:pt x="267101" y="10763"/>
                  </a:cubicBezTo>
                  <a:cubicBezTo>
                    <a:pt x="266158" y="10363"/>
                    <a:pt x="265262" y="10097"/>
                    <a:pt x="264319" y="9763"/>
                  </a:cubicBezTo>
                  <a:cubicBezTo>
                    <a:pt x="263900" y="9611"/>
                    <a:pt x="263490" y="9449"/>
                    <a:pt x="263071" y="9297"/>
                  </a:cubicBezTo>
                  <a:cubicBezTo>
                    <a:pt x="262604" y="9144"/>
                    <a:pt x="262119" y="8925"/>
                    <a:pt x="261661" y="8792"/>
                  </a:cubicBezTo>
                  <a:cubicBezTo>
                    <a:pt x="260271" y="8392"/>
                    <a:pt x="258909" y="8068"/>
                    <a:pt x="257556" y="7801"/>
                  </a:cubicBezTo>
                  <a:cubicBezTo>
                    <a:pt x="256356" y="7563"/>
                    <a:pt x="255204" y="7420"/>
                    <a:pt x="254051" y="7306"/>
                  </a:cubicBezTo>
                  <a:cubicBezTo>
                    <a:pt x="253994" y="7306"/>
                    <a:pt x="253927" y="7306"/>
                    <a:pt x="253861" y="7296"/>
                  </a:cubicBezTo>
                  <a:cubicBezTo>
                    <a:pt x="253803" y="7287"/>
                    <a:pt x="253756" y="7287"/>
                    <a:pt x="253698" y="7287"/>
                  </a:cubicBezTo>
                  <a:cubicBezTo>
                    <a:pt x="252765" y="7201"/>
                    <a:pt x="251841" y="7144"/>
                    <a:pt x="250936" y="7144"/>
                  </a:cubicBezTo>
                  <a:cubicBezTo>
                    <a:pt x="249955" y="7144"/>
                    <a:pt x="249012" y="7173"/>
                    <a:pt x="248079" y="7287"/>
                  </a:cubicBezTo>
                  <a:cubicBezTo>
                    <a:pt x="247145" y="7353"/>
                    <a:pt x="246269" y="7487"/>
                    <a:pt x="245383" y="7639"/>
                  </a:cubicBezTo>
                  <a:cubicBezTo>
                    <a:pt x="245259" y="7668"/>
                    <a:pt x="245145" y="7706"/>
                    <a:pt x="245021" y="7725"/>
                  </a:cubicBezTo>
                  <a:cubicBezTo>
                    <a:pt x="245021" y="7725"/>
                    <a:pt x="244916" y="7763"/>
                    <a:pt x="244869" y="7772"/>
                  </a:cubicBezTo>
                  <a:cubicBezTo>
                    <a:pt x="244193" y="7906"/>
                    <a:pt x="243507" y="8039"/>
                    <a:pt x="242859" y="8258"/>
                  </a:cubicBezTo>
                  <a:cubicBezTo>
                    <a:pt x="242050" y="8477"/>
                    <a:pt x="241259" y="8754"/>
                    <a:pt x="240468" y="9077"/>
                  </a:cubicBezTo>
                  <a:cubicBezTo>
                    <a:pt x="239678" y="9382"/>
                    <a:pt x="238916" y="9735"/>
                    <a:pt x="238163" y="10144"/>
                  </a:cubicBezTo>
                  <a:cubicBezTo>
                    <a:pt x="237859" y="10306"/>
                    <a:pt x="237563" y="10468"/>
                    <a:pt x="237249" y="10668"/>
                  </a:cubicBezTo>
                  <a:lnTo>
                    <a:pt x="7144" y="144351"/>
                  </a:lnTo>
                  <a:cubicBezTo>
                    <a:pt x="9459" y="143018"/>
                    <a:pt x="12002" y="142056"/>
                    <a:pt x="14726" y="141484"/>
                  </a:cubicBezTo>
                  <a:cubicBezTo>
                    <a:pt x="14802" y="141466"/>
                    <a:pt x="14878" y="141446"/>
                    <a:pt x="14936" y="141437"/>
                  </a:cubicBezTo>
                  <a:cubicBezTo>
                    <a:pt x="17631" y="140884"/>
                    <a:pt x="20527" y="140741"/>
                    <a:pt x="23556" y="140980"/>
                  </a:cubicBezTo>
                  <a:cubicBezTo>
                    <a:pt x="23622" y="140989"/>
                    <a:pt x="23699" y="140989"/>
                    <a:pt x="23765" y="140999"/>
                  </a:cubicBezTo>
                  <a:cubicBezTo>
                    <a:pt x="26670" y="141256"/>
                    <a:pt x="29728" y="141970"/>
                    <a:pt x="32881" y="142990"/>
                  </a:cubicBezTo>
                  <a:cubicBezTo>
                    <a:pt x="33328" y="143123"/>
                    <a:pt x="33776" y="143294"/>
                    <a:pt x="34223" y="143466"/>
                  </a:cubicBezTo>
                  <a:cubicBezTo>
                    <a:pt x="37376" y="144590"/>
                    <a:pt x="40615" y="146018"/>
                    <a:pt x="43939" y="147942"/>
                  </a:cubicBezTo>
                  <a:cubicBezTo>
                    <a:pt x="47340" y="149914"/>
                    <a:pt x="50654" y="152248"/>
                    <a:pt x="53883" y="154829"/>
                  </a:cubicBezTo>
                  <a:cubicBezTo>
                    <a:pt x="54931" y="155677"/>
                    <a:pt x="55922" y="156677"/>
                    <a:pt x="56950" y="157601"/>
                  </a:cubicBezTo>
                  <a:cubicBezTo>
                    <a:pt x="59198" y="159553"/>
                    <a:pt x="61436" y="161525"/>
                    <a:pt x="63541" y="163754"/>
                  </a:cubicBezTo>
                  <a:cubicBezTo>
                    <a:pt x="63932" y="164154"/>
                    <a:pt x="64313" y="164583"/>
                    <a:pt x="64694" y="164992"/>
                  </a:cubicBezTo>
                  <a:cubicBezTo>
                    <a:pt x="67494" y="168021"/>
                    <a:pt x="70161" y="171231"/>
                    <a:pt x="72676" y="174612"/>
                  </a:cubicBezTo>
                  <a:cubicBezTo>
                    <a:pt x="72781" y="174765"/>
                    <a:pt x="72886" y="174879"/>
                    <a:pt x="72981" y="175022"/>
                  </a:cubicBezTo>
                  <a:cubicBezTo>
                    <a:pt x="75600" y="178603"/>
                    <a:pt x="78029" y="182337"/>
                    <a:pt x="80277" y="186185"/>
                  </a:cubicBezTo>
                  <a:cubicBezTo>
                    <a:pt x="80401" y="186385"/>
                    <a:pt x="80515" y="186595"/>
                    <a:pt x="80639" y="186804"/>
                  </a:cubicBezTo>
                  <a:cubicBezTo>
                    <a:pt x="87411" y="198606"/>
                    <a:pt x="92221" y="211465"/>
                    <a:pt x="94298" y="223914"/>
                  </a:cubicBezTo>
                  <a:cubicBezTo>
                    <a:pt x="94402" y="224476"/>
                    <a:pt x="94469" y="225019"/>
                    <a:pt x="94555" y="225581"/>
                  </a:cubicBezTo>
                  <a:cubicBezTo>
                    <a:pt x="95136" y="229524"/>
                    <a:pt x="95498" y="233429"/>
                    <a:pt x="95488" y="237230"/>
                  </a:cubicBezTo>
                  <a:cubicBezTo>
                    <a:pt x="95441" y="253556"/>
                    <a:pt x="89707" y="265024"/>
                    <a:pt x="80401" y="270443"/>
                  </a:cubicBezTo>
                  <a:lnTo>
                    <a:pt x="310515" y="136693"/>
                  </a:lnTo>
                  <a:cubicBezTo>
                    <a:pt x="319802" y="131321"/>
                    <a:pt x="325555" y="119815"/>
                    <a:pt x="325603" y="103527"/>
                  </a:cubicBezTo>
                  <a:cubicBezTo>
                    <a:pt x="325622" y="100794"/>
                    <a:pt x="325470" y="98041"/>
                    <a:pt x="325164" y="95241"/>
                  </a:cubicBezTo>
                  <a:cubicBezTo>
                    <a:pt x="325051" y="94145"/>
                    <a:pt x="324841" y="93040"/>
                    <a:pt x="324688" y="91955"/>
                  </a:cubicBezTo>
                  <a:close/>
                </a:path>
              </a:pathLst>
            </a:custGeom>
            <a:solidFill>
              <a:srgbClr val="F7F7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EA2A7B6-A69D-4382-A8D4-ABD833AC3C46}"/>
                </a:ext>
              </a:extLst>
            </p:cNvPr>
            <p:cNvSpPr/>
            <p:nvPr/>
          </p:nvSpPr>
          <p:spPr>
            <a:xfrm>
              <a:off x="6923170" y="5919109"/>
              <a:ext cx="114300" cy="142875"/>
            </a:xfrm>
            <a:custGeom>
              <a:avLst/>
              <a:gdLst>
                <a:gd name="connsiteX0" fmla="*/ 59027 w 114300"/>
                <a:gd name="connsiteY0" fmla="*/ 14219 h 142875"/>
                <a:gd name="connsiteX1" fmla="*/ 7144 w 114300"/>
                <a:gd name="connsiteY1" fmla="*/ 43784 h 142875"/>
                <a:gd name="connsiteX2" fmla="*/ 58684 w 114300"/>
                <a:gd name="connsiteY2" fmla="*/ 133072 h 142875"/>
                <a:gd name="connsiteX3" fmla="*/ 110576 w 114300"/>
                <a:gd name="connsiteY3" fmla="*/ 103506 h 142875"/>
                <a:gd name="connsiteX4" fmla="*/ 59027 w 114300"/>
                <a:gd name="connsiteY4" fmla="*/ 1421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59027" y="14219"/>
                  </a:moveTo>
                  <a:cubicBezTo>
                    <a:pt x="30509" y="-2250"/>
                    <a:pt x="7230" y="11018"/>
                    <a:pt x="7144" y="43784"/>
                  </a:cubicBezTo>
                  <a:cubicBezTo>
                    <a:pt x="7039" y="76550"/>
                    <a:pt x="30166" y="116622"/>
                    <a:pt x="58684" y="133072"/>
                  </a:cubicBezTo>
                  <a:cubicBezTo>
                    <a:pt x="87364" y="149626"/>
                    <a:pt x="110491" y="136310"/>
                    <a:pt x="110576" y="103506"/>
                  </a:cubicBezTo>
                  <a:cubicBezTo>
                    <a:pt x="110672" y="70731"/>
                    <a:pt x="87678" y="30764"/>
                    <a:pt x="59027" y="14219"/>
                  </a:cubicBezTo>
                  <a:close/>
                </a:path>
              </a:pathLst>
            </a:custGeom>
            <a:solidFill>
              <a:srgbClr val="6E6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5B1979-5D6D-4C2F-8642-C5FB3A1D4D9B}"/>
                </a:ext>
              </a:extLst>
            </p:cNvPr>
            <p:cNvSpPr/>
            <p:nvPr/>
          </p:nvSpPr>
          <p:spPr>
            <a:xfrm>
              <a:off x="4179647" y="4634356"/>
              <a:ext cx="971550" cy="619125"/>
            </a:xfrm>
            <a:custGeom>
              <a:avLst/>
              <a:gdLst>
                <a:gd name="connsiteX0" fmla="*/ 885530 w 971550"/>
                <a:gd name="connsiteY0" fmla="*/ 252222 h 619125"/>
                <a:gd name="connsiteX1" fmla="*/ 548821 w 971550"/>
                <a:gd name="connsiteY1" fmla="*/ 43605 h 619125"/>
                <a:gd name="connsiteX2" fmla="*/ 393211 w 971550"/>
                <a:gd name="connsiteY2" fmla="*/ 7144 h 619125"/>
                <a:gd name="connsiteX3" fmla="*/ 229076 w 971550"/>
                <a:gd name="connsiteY3" fmla="*/ 47244 h 619125"/>
                <a:gd name="connsiteX4" fmla="*/ 89325 w 971550"/>
                <a:gd name="connsiteY4" fmla="*/ 131864 h 619125"/>
                <a:gd name="connsiteX5" fmla="*/ 7153 w 971550"/>
                <a:gd name="connsiteY5" fmla="*/ 253060 h 619125"/>
                <a:gd name="connsiteX6" fmla="*/ 90840 w 971550"/>
                <a:gd name="connsiteY6" fmla="*/ 371113 h 619125"/>
                <a:gd name="connsiteX7" fmla="*/ 427501 w 971550"/>
                <a:gd name="connsiteY7" fmla="*/ 579711 h 619125"/>
                <a:gd name="connsiteX8" fmla="*/ 583187 w 971550"/>
                <a:gd name="connsiteY8" fmla="*/ 616191 h 619125"/>
                <a:gd name="connsiteX9" fmla="*/ 747274 w 971550"/>
                <a:gd name="connsiteY9" fmla="*/ 576139 h 619125"/>
                <a:gd name="connsiteX10" fmla="*/ 887073 w 971550"/>
                <a:gd name="connsiteY10" fmla="*/ 491500 h 619125"/>
                <a:gd name="connsiteX11" fmla="*/ 969207 w 971550"/>
                <a:gd name="connsiteY11" fmla="*/ 370361 h 619125"/>
                <a:gd name="connsiteX12" fmla="*/ 885530 w 971550"/>
                <a:gd name="connsiteY12" fmla="*/ 25222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1550" h="619125">
                  <a:moveTo>
                    <a:pt x="885530" y="252222"/>
                  </a:moveTo>
                  <a:lnTo>
                    <a:pt x="548821" y="43605"/>
                  </a:lnTo>
                  <a:cubicBezTo>
                    <a:pt x="506092" y="20098"/>
                    <a:pt x="450809" y="7144"/>
                    <a:pt x="393211" y="7144"/>
                  </a:cubicBezTo>
                  <a:cubicBezTo>
                    <a:pt x="332327" y="7144"/>
                    <a:pt x="274044" y="21384"/>
                    <a:pt x="229076" y="47244"/>
                  </a:cubicBezTo>
                  <a:lnTo>
                    <a:pt x="89325" y="131864"/>
                  </a:lnTo>
                  <a:cubicBezTo>
                    <a:pt x="36481" y="162258"/>
                    <a:pt x="6534" y="206426"/>
                    <a:pt x="7153" y="253060"/>
                  </a:cubicBezTo>
                  <a:cubicBezTo>
                    <a:pt x="7763" y="299209"/>
                    <a:pt x="38271" y="342233"/>
                    <a:pt x="90840" y="371113"/>
                  </a:cubicBezTo>
                  <a:lnTo>
                    <a:pt x="427501" y="579711"/>
                  </a:lnTo>
                  <a:cubicBezTo>
                    <a:pt x="470287" y="603228"/>
                    <a:pt x="525589" y="616191"/>
                    <a:pt x="583187" y="616191"/>
                  </a:cubicBezTo>
                  <a:cubicBezTo>
                    <a:pt x="644052" y="616191"/>
                    <a:pt x="702326" y="601971"/>
                    <a:pt x="747274" y="576139"/>
                  </a:cubicBezTo>
                  <a:lnTo>
                    <a:pt x="887073" y="491500"/>
                  </a:lnTo>
                  <a:cubicBezTo>
                    <a:pt x="939879" y="461124"/>
                    <a:pt x="969816" y="416966"/>
                    <a:pt x="969207" y="370361"/>
                  </a:cubicBezTo>
                  <a:cubicBezTo>
                    <a:pt x="968597" y="324212"/>
                    <a:pt x="938108" y="281159"/>
                    <a:pt x="885530" y="25222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6CC02C-FF06-436F-8284-E4183B8D1AC0}"/>
                </a:ext>
              </a:extLst>
            </p:cNvPr>
            <p:cNvSpPr/>
            <p:nvPr/>
          </p:nvSpPr>
          <p:spPr>
            <a:xfrm>
              <a:off x="4636066" y="4968750"/>
              <a:ext cx="371475" cy="200025"/>
            </a:xfrm>
            <a:custGeom>
              <a:avLst/>
              <a:gdLst>
                <a:gd name="connsiteX0" fmla="*/ 78429 w 371475"/>
                <a:gd name="connsiteY0" fmla="*/ 199082 h 200025"/>
                <a:gd name="connsiteX1" fmla="*/ 370951 w 371475"/>
                <a:gd name="connsiteY1" fmla="*/ 30185 h 200025"/>
                <a:gd name="connsiteX2" fmla="*/ 7144 w 371475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200025">
                  <a:moveTo>
                    <a:pt x="78429" y="199082"/>
                  </a:moveTo>
                  <a:lnTo>
                    <a:pt x="370951" y="3018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21A5A7-DCE2-425B-8B05-F936B98563BB}"/>
                </a:ext>
              </a:extLst>
            </p:cNvPr>
            <p:cNvSpPr/>
            <p:nvPr/>
          </p:nvSpPr>
          <p:spPr>
            <a:xfrm>
              <a:off x="4283203" y="4745294"/>
              <a:ext cx="342900" cy="219075"/>
            </a:xfrm>
            <a:custGeom>
              <a:avLst/>
              <a:gdLst>
                <a:gd name="connsiteX0" fmla="*/ 7144 w 342900"/>
                <a:gd name="connsiteY0" fmla="*/ 176031 h 219075"/>
                <a:gd name="connsiteX1" fmla="*/ 336604 w 342900"/>
                <a:gd name="connsiteY1" fmla="*/ 220075 h 219075"/>
                <a:gd name="connsiteX2" fmla="*/ 299647 w 3429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19075">
                  <a:moveTo>
                    <a:pt x="7144" y="176031"/>
                  </a:moveTo>
                  <a:lnTo>
                    <a:pt x="336604" y="220075"/>
                  </a:lnTo>
                  <a:lnTo>
                    <a:pt x="299647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38322B-37B5-479B-A3F7-D0F584F76C37}"/>
                </a:ext>
              </a:extLst>
            </p:cNvPr>
            <p:cNvSpPr/>
            <p:nvPr/>
          </p:nvSpPr>
          <p:spPr>
            <a:xfrm>
              <a:off x="4589307" y="4947300"/>
              <a:ext cx="66675" cy="47625"/>
            </a:xfrm>
            <a:custGeom>
              <a:avLst/>
              <a:gdLst>
                <a:gd name="connsiteX0" fmla="*/ 24051 w 66675"/>
                <a:gd name="connsiteY0" fmla="*/ 33214 h 47625"/>
                <a:gd name="connsiteX1" fmla="*/ 20764 w 66675"/>
                <a:gd name="connsiteY1" fmla="*/ 8620 h 47625"/>
                <a:gd name="connsiteX2" fmla="*/ 7144 w 66675"/>
                <a:gd name="connsiteY2" fmla="*/ 7144 h 47625"/>
                <a:gd name="connsiteX3" fmla="*/ 9458 w 66675"/>
                <a:gd name="connsiteY3" fmla="*/ 41643 h 47625"/>
                <a:gd name="connsiteX4" fmla="*/ 68961 w 66675"/>
                <a:gd name="connsiteY4" fmla="*/ 43091 h 47625"/>
                <a:gd name="connsiteX5" fmla="*/ 66465 w 66675"/>
                <a:gd name="connsiteY5" fmla="*/ 352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24051" y="33214"/>
                  </a:moveTo>
                  <a:lnTo>
                    <a:pt x="20764" y="8620"/>
                  </a:lnTo>
                  <a:lnTo>
                    <a:pt x="7144" y="7144"/>
                  </a:lnTo>
                  <a:lnTo>
                    <a:pt x="9458" y="41643"/>
                  </a:lnTo>
                  <a:lnTo>
                    <a:pt x="68961" y="43091"/>
                  </a:lnTo>
                  <a:lnTo>
                    <a:pt x="66465" y="3520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4074AA-7F0E-4BEC-B7F9-E92DB82C60B1}"/>
                </a:ext>
              </a:extLst>
            </p:cNvPr>
            <p:cNvSpPr/>
            <p:nvPr/>
          </p:nvSpPr>
          <p:spPr>
            <a:xfrm>
              <a:off x="4575706" y="4745294"/>
              <a:ext cx="438150" cy="257175"/>
            </a:xfrm>
            <a:custGeom>
              <a:avLst/>
              <a:gdLst>
                <a:gd name="connsiteX0" fmla="*/ 37652 w 438150"/>
                <a:gd name="connsiteY0" fmla="*/ 235220 h 257175"/>
                <a:gd name="connsiteX1" fmla="*/ 431311 w 438150"/>
                <a:gd name="connsiteY1" fmla="*/ 253641 h 257175"/>
                <a:gd name="connsiteX2" fmla="*/ 7144 w 438150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57175">
                  <a:moveTo>
                    <a:pt x="37652" y="235220"/>
                  </a:moveTo>
                  <a:lnTo>
                    <a:pt x="431311" y="25364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E4EDEE-BC6F-4E7C-8C2E-CEB9A87F608F}"/>
                </a:ext>
              </a:extLst>
            </p:cNvPr>
            <p:cNvSpPr/>
            <p:nvPr/>
          </p:nvSpPr>
          <p:spPr>
            <a:xfrm>
              <a:off x="4283203" y="4914182"/>
              <a:ext cx="438150" cy="257175"/>
            </a:xfrm>
            <a:custGeom>
              <a:avLst/>
              <a:gdLst>
                <a:gd name="connsiteX0" fmla="*/ 315563 w 438150"/>
                <a:gd name="connsiteY0" fmla="*/ 74762 h 257175"/>
                <a:gd name="connsiteX1" fmla="*/ 313249 w 438150"/>
                <a:gd name="connsiteY1" fmla="*/ 40262 h 257175"/>
                <a:gd name="connsiteX2" fmla="*/ 7144 w 438150"/>
                <a:gd name="connsiteY2" fmla="*/ 7144 h 257175"/>
                <a:gd name="connsiteX3" fmla="*/ 431292 w 438150"/>
                <a:gd name="connsiteY3" fmla="*/ 253651 h 257175"/>
                <a:gd name="connsiteX4" fmla="*/ 375066 w 438150"/>
                <a:gd name="connsiteY4" fmla="*/ 7621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257175">
                  <a:moveTo>
                    <a:pt x="315563" y="74762"/>
                  </a:moveTo>
                  <a:lnTo>
                    <a:pt x="313249" y="40262"/>
                  </a:lnTo>
                  <a:lnTo>
                    <a:pt x="7144" y="7144"/>
                  </a:lnTo>
                  <a:lnTo>
                    <a:pt x="431292" y="253651"/>
                  </a:lnTo>
                  <a:lnTo>
                    <a:pt x="375066" y="76210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9DF215-3657-4530-ACAF-E9F1E2D791B1}"/>
                </a:ext>
              </a:extLst>
            </p:cNvPr>
            <p:cNvSpPr/>
            <p:nvPr/>
          </p:nvSpPr>
          <p:spPr>
            <a:xfrm>
              <a:off x="4283203" y="4914182"/>
              <a:ext cx="438150" cy="285750"/>
            </a:xfrm>
            <a:custGeom>
              <a:avLst/>
              <a:gdLst>
                <a:gd name="connsiteX0" fmla="*/ 7144 w 438150"/>
                <a:gd name="connsiteY0" fmla="*/ 7144 h 285750"/>
                <a:gd name="connsiteX1" fmla="*/ 7210 w 438150"/>
                <a:gd name="connsiteY1" fmla="*/ 33309 h 285750"/>
                <a:gd name="connsiteX2" fmla="*/ 431368 w 438150"/>
                <a:gd name="connsiteY2" fmla="*/ 279797 h 285750"/>
                <a:gd name="connsiteX3" fmla="*/ 431292 w 438150"/>
                <a:gd name="connsiteY3" fmla="*/ 253651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85750">
                  <a:moveTo>
                    <a:pt x="7144" y="7144"/>
                  </a:moveTo>
                  <a:lnTo>
                    <a:pt x="7210" y="33309"/>
                  </a:lnTo>
                  <a:lnTo>
                    <a:pt x="431368" y="279797"/>
                  </a:lnTo>
                  <a:lnTo>
                    <a:pt x="431292" y="253651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F2FBD79-E6E5-4416-BB0D-60E56BAD7422}"/>
                </a:ext>
              </a:extLst>
            </p:cNvPr>
            <p:cNvSpPr/>
            <p:nvPr/>
          </p:nvSpPr>
          <p:spPr>
            <a:xfrm>
              <a:off x="4707351" y="4991791"/>
              <a:ext cx="304800" cy="200025"/>
            </a:xfrm>
            <a:custGeom>
              <a:avLst/>
              <a:gdLst>
                <a:gd name="connsiteX0" fmla="*/ 7144 w 304800"/>
                <a:gd name="connsiteY0" fmla="*/ 176041 h 200025"/>
                <a:gd name="connsiteX1" fmla="*/ 7220 w 304800"/>
                <a:gd name="connsiteY1" fmla="*/ 202187 h 200025"/>
                <a:gd name="connsiteX2" fmla="*/ 299752 w 304800"/>
                <a:gd name="connsiteY2" fmla="*/ 33309 h 200025"/>
                <a:gd name="connsiteX3" fmla="*/ 299666 w 3048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200025">
                  <a:moveTo>
                    <a:pt x="7144" y="176041"/>
                  </a:moveTo>
                  <a:lnTo>
                    <a:pt x="7220" y="202187"/>
                  </a:lnTo>
                  <a:lnTo>
                    <a:pt x="299752" y="33309"/>
                  </a:lnTo>
                  <a:lnTo>
                    <a:pt x="299666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F5F7BA-3457-4B91-B8FA-D43414DA84C6}"/>
                </a:ext>
              </a:extLst>
            </p:cNvPr>
            <p:cNvSpPr/>
            <p:nvPr/>
          </p:nvSpPr>
          <p:spPr>
            <a:xfrm>
              <a:off x="4729134" y="4960330"/>
              <a:ext cx="371475" cy="200025"/>
            </a:xfrm>
            <a:custGeom>
              <a:avLst/>
              <a:gdLst>
                <a:gd name="connsiteX0" fmla="*/ 78419 w 371475"/>
                <a:gd name="connsiteY0" fmla="*/ 199072 h 200025"/>
                <a:gd name="connsiteX1" fmla="*/ 370951 w 371475"/>
                <a:gd name="connsiteY1" fmla="*/ 30185 h 200025"/>
                <a:gd name="connsiteX2" fmla="*/ 7144 w 371475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200025">
                  <a:moveTo>
                    <a:pt x="78419" y="199072"/>
                  </a:moveTo>
                  <a:lnTo>
                    <a:pt x="370951" y="3018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01E0AB-D118-4C73-882B-3C4DE189F370}"/>
                </a:ext>
              </a:extLst>
            </p:cNvPr>
            <p:cNvSpPr/>
            <p:nvPr/>
          </p:nvSpPr>
          <p:spPr>
            <a:xfrm>
              <a:off x="4376262" y="4736864"/>
              <a:ext cx="342900" cy="219075"/>
            </a:xfrm>
            <a:custGeom>
              <a:avLst/>
              <a:gdLst>
                <a:gd name="connsiteX0" fmla="*/ 7144 w 342900"/>
                <a:gd name="connsiteY0" fmla="*/ 176032 h 219075"/>
                <a:gd name="connsiteX1" fmla="*/ 336613 w 342900"/>
                <a:gd name="connsiteY1" fmla="*/ 220085 h 219075"/>
                <a:gd name="connsiteX2" fmla="*/ 299657 w 3429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19075">
                  <a:moveTo>
                    <a:pt x="7144" y="176032"/>
                  </a:moveTo>
                  <a:lnTo>
                    <a:pt x="336613" y="220085"/>
                  </a:lnTo>
                  <a:lnTo>
                    <a:pt x="299657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6668A5C-D890-4B5A-A13D-71CFA2635E83}"/>
                </a:ext>
              </a:extLst>
            </p:cNvPr>
            <p:cNvSpPr/>
            <p:nvPr/>
          </p:nvSpPr>
          <p:spPr>
            <a:xfrm>
              <a:off x="4682376" y="4938880"/>
              <a:ext cx="66675" cy="47625"/>
            </a:xfrm>
            <a:custGeom>
              <a:avLst/>
              <a:gdLst>
                <a:gd name="connsiteX0" fmla="*/ 24041 w 66675"/>
                <a:gd name="connsiteY0" fmla="*/ 33204 h 47625"/>
                <a:gd name="connsiteX1" fmla="*/ 20755 w 66675"/>
                <a:gd name="connsiteY1" fmla="*/ 8611 h 47625"/>
                <a:gd name="connsiteX2" fmla="*/ 7144 w 66675"/>
                <a:gd name="connsiteY2" fmla="*/ 7144 h 47625"/>
                <a:gd name="connsiteX3" fmla="*/ 9458 w 66675"/>
                <a:gd name="connsiteY3" fmla="*/ 41634 h 47625"/>
                <a:gd name="connsiteX4" fmla="*/ 68961 w 66675"/>
                <a:gd name="connsiteY4" fmla="*/ 43072 h 47625"/>
                <a:gd name="connsiteX5" fmla="*/ 66456 w 66675"/>
                <a:gd name="connsiteY5" fmla="*/ 3519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24041" y="33204"/>
                  </a:moveTo>
                  <a:lnTo>
                    <a:pt x="20755" y="8611"/>
                  </a:lnTo>
                  <a:lnTo>
                    <a:pt x="7144" y="7144"/>
                  </a:lnTo>
                  <a:lnTo>
                    <a:pt x="9458" y="41634"/>
                  </a:lnTo>
                  <a:lnTo>
                    <a:pt x="68961" y="43072"/>
                  </a:lnTo>
                  <a:lnTo>
                    <a:pt x="66456" y="35195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A0170EF-06F6-4297-8923-72082C8A9B6C}"/>
                </a:ext>
              </a:extLst>
            </p:cNvPr>
            <p:cNvSpPr/>
            <p:nvPr/>
          </p:nvSpPr>
          <p:spPr>
            <a:xfrm>
              <a:off x="4668775" y="4736864"/>
              <a:ext cx="438150" cy="257175"/>
            </a:xfrm>
            <a:custGeom>
              <a:avLst/>
              <a:gdLst>
                <a:gd name="connsiteX0" fmla="*/ 37643 w 438150"/>
                <a:gd name="connsiteY0" fmla="*/ 235220 h 257175"/>
                <a:gd name="connsiteX1" fmla="*/ 431311 w 438150"/>
                <a:gd name="connsiteY1" fmla="*/ 253651 h 257175"/>
                <a:gd name="connsiteX2" fmla="*/ 7144 w 438150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57175">
                  <a:moveTo>
                    <a:pt x="37643" y="235220"/>
                  </a:moveTo>
                  <a:lnTo>
                    <a:pt x="431311" y="25365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DED298B-91E8-4A75-8318-41382AAD219F}"/>
                </a:ext>
              </a:extLst>
            </p:cNvPr>
            <p:cNvSpPr/>
            <p:nvPr/>
          </p:nvSpPr>
          <p:spPr>
            <a:xfrm>
              <a:off x="4376262" y="4905752"/>
              <a:ext cx="438150" cy="257175"/>
            </a:xfrm>
            <a:custGeom>
              <a:avLst/>
              <a:gdLst>
                <a:gd name="connsiteX0" fmla="*/ 315573 w 438150"/>
                <a:gd name="connsiteY0" fmla="*/ 74762 h 257175"/>
                <a:gd name="connsiteX1" fmla="*/ 313258 w 438150"/>
                <a:gd name="connsiteY1" fmla="*/ 40272 h 257175"/>
                <a:gd name="connsiteX2" fmla="*/ 7144 w 438150"/>
                <a:gd name="connsiteY2" fmla="*/ 7144 h 257175"/>
                <a:gd name="connsiteX3" fmla="*/ 431292 w 438150"/>
                <a:gd name="connsiteY3" fmla="*/ 253651 h 257175"/>
                <a:gd name="connsiteX4" fmla="*/ 375076 w 438150"/>
                <a:gd name="connsiteY4" fmla="*/ 7620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257175">
                  <a:moveTo>
                    <a:pt x="315573" y="74762"/>
                  </a:moveTo>
                  <a:lnTo>
                    <a:pt x="313258" y="40272"/>
                  </a:lnTo>
                  <a:lnTo>
                    <a:pt x="7144" y="7144"/>
                  </a:lnTo>
                  <a:lnTo>
                    <a:pt x="431292" y="253651"/>
                  </a:lnTo>
                  <a:lnTo>
                    <a:pt x="375076" y="76200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61EE99-9204-42BE-941E-4773DAAC277E}"/>
                </a:ext>
              </a:extLst>
            </p:cNvPr>
            <p:cNvSpPr/>
            <p:nvPr/>
          </p:nvSpPr>
          <p:spPr>
            <a:xfrm>
              <a:off x="4376262" y="4905752"/>
              <a:ext cx="438150" cy="285750"/>
            </a:xfrm>
            <a:custGeom>
              <a:avLst/>
              <a:gdLst>
                <a:gd name="connsiteX0" fmla="*/ 7144 w 438150"/>
                <a:gd name="connsiteY0" fmla="*/ 7144 h 285750"/>
                <a:gd name="connsiteX1" fmla="*/ 7220 w 438150"/>
                <a:gd name="connsiteY1" fmla="*/ 33318 h 285750"/>
                <a:gd name="connsiteX2" fmla="*/ 431368 w 438150"/>
                <a:gd name="connsiteY2" fmla="*/ 279806 h 285750"/>
                <a:gd name="connsiteX3" fmla="*/ 431292 w 438150"/>
                <a:gd name="connsiteY3" fmla="*/ 253651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85750">
                  <a:moveTo>
                    <a:pt x="7144" y="7144"/>
                  </a:moveTo>
                  <a:lnTo>
                    <a:pt x="7220" y="33318"/>
                  </a:lnTo>
                  <a:lnTo>
                    <a:pt x="431368" y="279806"/>
                  </a:lnTo>
                  <a:lnTo>
                    <a:pt x="431292" y="253651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88686E-21ED-4D38-9141-1FC72AEE67AE}"/>
                </a:ext>
              </a:extLst>
            </p:cNvPr>
            <p:cNvSpPr/>
            <p:nvPr/>
          </p:nvSpPr>
          <p:spPr>
            <a:xfrm>
              <a:off x="4800410" y="4983371"/>
              <a:ext cx="304800" cy="200025"/>
            </a:xfrm>
            <a:custGeom>
              <a:avLst/>
              <a:gdLst>
                <a:gd name="connsiteX0" fmla="*/ 7144 w 304800"/>
                <a:gd name="connsiteY0" fmla="*/ 176031 h 200025"/>
                <a:gd name="connsiteX1" fmla="*/ 7220 w 304800"/>
                <a:gd name="connsiteY1" fmla="*/ 202187 h 200025"/>
                <a:gd name="connsiteX2" fmla="*/ 299752 w 304800"/>
                <a:gd name="connsiteY2" fmla="*/ 33309 h 200025"/>
                <a:gd name="connsiteX3" fmla="*/ 299676 w 3048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200025">
                  <a:moveTo>
                    <a:pt x="7144" y="176031"/>
                  </a:moveTo>
                  <a:lnTo>
                    <a:pt x="7220" y="202187"/>
                  </a:lnTo>
                  <a:lnTo>
                    <a:pt x="299752" y="33309"/>
                  </a:lnTo>
                  <a:lnTo>
                    <a:pt x="299676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B6FB50-0891-4D6C-9558-F6AB484ABC98}"/>
                </a:ext>
              </a:extLst>
            </p:cNvPr>
            <p:cNvSpPr/>
            <p:nvPr/>
          </p:nvSpPr>
          <p:spPr>
            <a:xfrm>
              <a:off x="4607167" y="4851869"/>
              <a:ext cx="371475" cy="200025"/>
            </a:xfrm>
            <a:custGeom>
              <a:avLst/>
              <a:gdLst>
                <a:gd name="connsiteX0" fmla="*/ 78410 w 371475"/>
                <a:gd name="connsiteY0" fmla="*/ 199072 h 200025"/>
                <a:gd name="connsiteX1" fmla="*/ 370951 w 371475"/>
                <a:gd name="connsiteY1" fmla="*/ 30175 h 200025"/>
                <a:gd name="connsiteX2" fmla="*/ 7144 w 371475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200025">
                  <a:moveTo>
                    <a:pt x="78410" y="199072"/>
                  </a:moveTo>
                  <a:lnTo>
                    <a:pt x="370951" y="3017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E3ED30-B64E-499C-86E3-8E7BDFB2C273}"/>
                </a:ext>
              </a:extLst>
            </p:cNvPr>
            <p:cNvSpPr/>
            <p:nvPr/>
          </p:nvSpPr>
          <p:spPr>
            <a:xfrm>
              <a:off x="4254294" y="4628403"/>
              <a:ext cx="342900" cy="219075"/>
            </a:xfrm>
            <a:custGeom>
              <a:avLst/>
              <a:gdLst>
                <a:gd name="connsiteX0" fmla="*/ 7144 w 342900"/>
                <a:gd name="connsiteY0" fmla="*/ 176022 h 219075"/>
                <a:gd name="connsiteX1" fmla="*/ 336613 w 342900"/>
                <a:gd name="connsiteY1" fmla="*/ 220066 h 219075"/>
                <a:gd name="connsiteX2" fmla="*/ 299656 w 3429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19075">
                  <a:moveTo>
                    <a:pt x="7144" y="176022"/>
                  </a:moveTo>
                  <a:lnTo>
                    <a:pt x="336613" y="220066"/>
                  </a:lnTo>
                  <a:lnTo>
                    <a:pt x="299656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4435C84-1286-4ACE-B962-BF20C33A784D}"/>
                </a:ext>
              </a:extLst>
            </p:cNvPr>
            <p:cNvSpPr/>
            <p:nvPr/>
          </p:nvSpPr>
          <p:spPr>
            <a:xfrm>
              <a:off x="4560409" y="4830419"/>
              <a:ext cx="66675" cy="47625"/>
            </a:xfrm>
            <a:custGeom>
              <a:avLst/>
              <a:gdLst>
                <a:gd name="connsiteX0" fmla="*/ 24032 w 66675"/>
                <a:gd name="connsiteY0" fmla="*/ 33185 h 47625"/>
                <a:gd name="connsiteX1" fmla="*/ 20755 w 66675"/>
                <a:gd name="connsiteY1" fmla="*/ 8611 h 47625"/>
                <a:gd name="connsiteX2" fmla="*/ 7144 w 66675"/>
                <a:gd name="connsiteY2" fmla="*/ 7144 h 47625"/>
                <a:gd name="connsiteX3" fmla="*/ 9458 w 66675"/>
                <a:gd name="connsiteY3" fmla="*/ 41615 h 47625"/>
                <a:gd name="connsiteX4" fmla="*/ 68952 w 66675"/>
                <a:gd name="connsiteY4" fmla="*/ 43072 h 47625"/>
                <a:gd name="connsiteX5" fmla="*/ 66456 w 66675"/>
                <a:gd name="connsiteY5" fmla="*/ 3519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24032" y="33185"/>
                  </a:moveTo>
                  <a:lnTo>
                    <a:pt x="20755" y="8611"/>
                  </a:lnTo>
                  <a:lnTo>
                    <a:pt x="7144" y="7144"/>
                  </a:lnTo>
                  <a:lnTo>
                    <a:pt x="9458" y="41615"/>
                  </a:lnTo>
                  <a:lnTo>
                    <a:pt x="68952" y="43072"/>
                  </a:lnTo>
                  <a:lnTo>
                    <a:pt x="66456" y="35195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F54AAC-4877-4711-860D-53146E689905}"/>
                </a:ext>
              </a:extLst>
            </p:cNvPr>
            <p:cNvSpPr/>
            <p:nvPr/>
          </p:nvSpPr>
          <p:spPr>
            <a:xfrm>
              <a:off x="4546807" y="4628403"/>
              <a:ext cx="438150" cy="257175"/>
            </a:xfrm>
            <a:custGeom>
              <a:avLst/>
              <a:gdLst>
                <a:gd name="connsiteX0" fmla="*/ 37633 w 438150"/>
                <a:gd name="connsiteY0" fmla="*/ 235201 h 257175"/>
                <a:gd name="connsiteX1" fmla="*/ 431311 w 438150"/>
                <a:gd name="connsiteY1" fmla="*/ 253641 h 257175"/>
                <a:gd name="connsiteX2" fmla="*/ 7144 w 438150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57175">
                  <a:moveTo>
                    <a:pt x="37633" y="235201"/>
                  </a:moveTo>
                  <a:lnTo>
                    <a:pt x="431311" y="25364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EE07D5-CCD8-4D87-B23D-723F8C0A9386}"/>
                </a:ext>
              </a:extLst>
            </p:cNvPr>
            <p:cNvSpPr/>
            <p:nvPr/>
          </p:nvSpPr>
          <p:spPr>
            <a:xfrm>
              <a:off x="4254294" y="4797281"/>
              <a:ext cx="438150" cy="257175"/>
            </a:xfrm>
            <a:custGeom>
              <a:avLst/>
              <a:gdLst>
                <a:gd name="connsiteX0" fmla="*/ 315573 w 438150"/>
                <a:gd name="connsiteY0" fmla="*/ 74752 h 257175"/>
                <a:gd name="connsiteX1" fmla="*/ 313258 w 438150"/>
                <a:gd name="connsiteY1" fmla="*/ 40281 h 257175"/>
                <a:gd name="connsiteX2" fmla="*/ 7144 w 438150"/>
                <a:gd name="connsiteY2" fmla="*/ 7144 h 257175"/>
                <a:gd name="connsiteX3" fmla="*/ 431282 w 438150"/>
                <a:gd name="connsiteY3" fmla="*/ 253660 h 257175"/>
                <a:gd name="connsiteX4" fmla="*/ 375066 w 438150"/>
                <a:gd name="connsiteY4" fmla="*/ 7620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257175">
                  <a:moveTo>
                    <a:pt x="315573" y="74752"/>
                  </a:moveTo>
                  <a:lnTo>
                    <a:pt x="313258" y="40281"/>
                  </a:lnTo>
                  <a:lnTo>
                    <a:pt x="7144" y="7144"/>
                  </a:lnTo>
                  <a:lnTo>
                    <a:pt x="431282" y="253660"/>
                  </a:lnTo>
                  <a:lnTo>
                    <a:pt x="375066" y="76209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848B0CB-B516-4058-9F7C-72671F94A781}"/>
                </a:ext>
              </a:extLst>
            </p:cNvPr>
            <p:cNvSpPr/>
            <p:nvPr/>
          </p:nvSpPr>
          <p:spPr>
            <a:xfrm>
              <a:off x="4254294" y="4797281"/>
              <a:ext cx="438150" cy="285750"/>
            </a:xfrm>
            <a:custGeom>
              <a:avLst/>
              <a:gdLst>
                <a:gd name="connsiteX0" fmla="*/ 7144 w 438150"/>
                <a:gd name="connsiteY0" fmla="*/ 7144 h 285750"/>
                <a:gd name="connsiteX1" fmla="*/ 7220 w 438150"/>
                <a:gd name="connsiteY1" fmla="*/ 33328 h 285750"/>
                <a:gd name="connsiteX2" fmla="*/ 431359 w 438150"/>
                <a:gd name="connsiteY2" fmla="*/ 279806 h 285750"/>
                <a:gd name="connsiteX3" fmla="*/ 431282 w 438150"/>
                <a:gd name="connsiteY3" fmla="*/ 25366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85750">
                  <a:moveTo>
                    <a:pt x="7144" y="7144"/>
                  </a:moveTo>
                  <a:lnTo>
                    <a:pt x="7220" y="33328"/>
                  </a:lnTo>
                  <a:lnTo>
                    <a:pt x="431359" y="279806"/>
                  </a:lnTo>
                  <a:lnTo>
                    <a:pt x="431282" y="253660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A17BC52-CF08-45A6-892D-B66E7460B906}"/>
                </a:ext>
              </a:extLst>
            </p:cNvPr>
            <p:cNvSpPr/>
            <p:nvPr/>
          </p:nvSpPr>
          <p:spPr>
            <a:xfrm>
              <a:off x="4678433" y="4874901"/>
              <a:ext cx="304800" cy="200025"/>
            </a:xfrm>
            <a:custGeom>
              <a:avLst/>
              <a:gdLst>
                <a:gd name="connsiteX0" fmla="*/ 7144 w 304800"/>
                <a:gd name="connsiteY0" fmla="*/ 176041 h 200025"/>
                <a:gd name="connsiteX1" fmla="*/ 7220 w 304800"/>
                <a:gd name="connsiteY1" fmla="*/ 202187 h 200025"/>
                <a:gd name="connsiteX2" fmla="*/ 299752 w 304800"/>
                <a:gd name="connsiteY2" fmla="*/ 33309 h 200025"/>
                <a:gd name="connsiteX3" fmla="*/ 299685 w 3048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200025">
                  <a:moveTo>
                    <a:pt x="7144" y="176041"/>
                  </a:moveTo>
                  <a:lnTo>
                    <a:pt x="7220" y="202187"/>
                  </a:lnTo>
                  <a:lnTo>
                    <a:pt x="299752" y="33309"/>
                  </a:lnTo>
                  <a:lnTo>
                    <a:pt x="299685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D889E91-2F71-448C-850B-5E61D4C003D5}"/>
                </a:ext>
              </a:extLst>
            </p:cNvPr>
            <p:cNvSpPr/>
            <p:nvPr/>
          </p:nvSpPr>
          <p:spPr>
            <a:xfrm>
              <a:off x="4645629" y="4709566"/>
              <a:ext cx="371475" cy="200025"/>
            </a:xfrm>
            <a:custGeom>
              <a:avLst/>
              <a:gdLst>
                <a:gd name="connsiteX0" fmla="*/ 78419 w 371475"/>
                <a:gd name="connsiteY0" fmla="*/ 199082 h 200025"/>
                <a:gd name="connsiteX1" fmla="*/ 370942 w 371475"/>
                <a:gd name="connsiteY1" fmla="*/ 30175 h 200025"/>
                <a:gd name="connsiteX2" fmla="*/ 7144 w 371475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200025">
                  <a:moveTo>
                    <a:pt x="78419" y="199082"/>
                  </a:moveTo>
                  <a:lnTo>
                    <a:pt x="370942" y="3017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0735AB-61E3-4A63-8D73-1C1AB9BE40BB}"/>
                </a:ext>
              </a:extLst>
            </p:cNvPr>
            <p:cNvSpPr/>
            <p:nvPr/>
          </p:nvSpPr>
          <p:spPr>
            <a:xfrm>
              <a:off x="4292747" y="4486109"/>
              <a:ext cx="342900" cy="219075"/>
            </a:xfrm>
            <a:custGeom>
              <a:avLst/>
              <a:gdLst>
                <a:gd name="connsiteX0" fmla="*/ 7144 w 342900"/>
                <a:gd name="connsiteY0" fmla="*/ 176022 h 219075"/>
                <a:gd name="connsiteX1" fmla="*/ 336614 w 342900"/>
                <a:gd name="connsiteY1" fmla="*/ 220066 h 219075"/>
                <a:gd name="connsiteX2" fmla="*/ 299657 w 3429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19075">
                  <a:moveTo>
                    <a:pt x="7144" y="176022"/>
                  </a:moveTo>
                  <a:lnTo>
                    <a:pt x="336614" y="220066"/>
                  </a:lnTo>
                  <a:lnTo>
                    <a:pt x="299657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DDED308-1054-461F-A7F3-99D560D59492}"/>
                </a:ext>
              </a:extLst>
            </p:cNvPr>
            <p:cNvSpPr/>
            <p:nvPr/>
          </p:nvSpPr>
          <p:spPr>
            <a:xfrm>
              <a:off x="4598861" y="4688115"/>
              <a:ext cx="66675" cy="47625"/>
            </a:xfrm>
            <a:custGeom>
              <a:avLst/>
              <a:gdLst>
                <a:gd name="connsiteX0" fmla="*/ 24041 w 66675"/>
                <a:gd name="connsiteY0" fmla="*/ 33194 h 47625"/>
                <a:gd name="connsiteX1" fmla="*/ 20765 w 66675"/>
                <a:gd name="connsiteY1" fmla="*/ 8611 h 47625"/>
                <a:gd name="connsiteX2" fmla="*/ 7144 w 66675"/>
                <a:gd name="connsiteY2" fmla="*/ 7144 h 47625"/>
                <a:gd name="connsiteX3" fmla="*/ 9458 w 66675"/>
                <a:gd name="connsiteY3" fmla="*/ 41624 h 47625"/>
                <a:gd name="connsiteX4" fmla="*/ 68961 w 66675"/>
                <a:gd name="connsiteY4" fmla="*/ 43081 h 47625"/>
                <a:gd name="connsiteX5" fmla="*/ 66465 w 66675"/>
                <a:gd name="connsiteY5" fmla="*/ 3519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24041" y="33194"/>
                  </a:moveTo>
                  <a:lnTo>
                    <a:pt x="20765" y="8611"/>
                  </a:lnTo>
                  <a:lnTo>
                    <a:pt x="7144" y="7144"/>
                  </a:lnTo>
                  <a:lnTo>
                    <a:pt x="9458" y="41624"/>
                  </a:lnTo>
                  <a:lnTo>
                    <a:pt x="68961" y="43081"/>
                  </a:lnTo>
                  <a:lnTo>
                    <a:pt x="66465" y="35195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73D7BC-2A62-447A-8E66-21F6304721B9}"/>
                </a:ext>
              </a:extLst>
            </p:cNvPr>
            <p:cNvSpPr/>
            <p:nvPr/>
          </p:nvSpPr>
          <p:spPr>
            <a:xfrm>
              <a:off x="4585259" y="4486109"/>
              <a:ext cx="438150" cy="257175"/>
            </a:xfrm>
            <a:custGeom>
              <a:avLst/>
              <a:gdLst>
                <a:gd name="connsiteX0" fmla="*/ 37643 w 438150"/>
                <a:gd name="connsiteY0" fmla="*/ 235201 h 257175"/>
                <a:gd name="connsiteX1" fmla="*/ 431311 w 438150"/>
                <a:gd name="connsiteY1" fmla="*/ 253632 h 257175"/>
                <a:gd name="connsiteX2" fmla="*/ 7144 w 438150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57175">
                  <a:moveTo>
                    <a:pt x="37643" y="235201"/>
                  </a:moveTo>
                  <a:lnTo>
                    <a:pt x="431311" y="25363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250AFD-D252-40DA-955B-9151AAA092A5}"/>
                </a:ext>
              </a:extLst>
            </p:cNvPr>
            <p:cNvSpPr/>
            <p:nvPr/>
          </p:nvSpPr>
          <p:spPr>
            <a:xfrm>
              <a:off x="4292747" y="4654987"/>
              <a:ext cx="438150" cy="257175"/>
            </a:xfrm>
            <a:custGeom>
              <a:avLst/>
              <a:gdLst>
                <a:gd name="connsiteX0" fmla="*/ 315573 w 438150"/>
                <a:gd name="connsiteY0" fmla="*/ 74752 h 257175"/>
                <a:gd name="connsiteX1" fmla="*/ 313258 w 438150"/>
                <a:gd name="connsiteY1" fmla="*/ 40272 h 257175"/>
                <a:gd name="connsiteX2" fmla="*/ 7144 w 438150"/>
                <a:gd name="connsiteY2" fmla="*/ 7144 h 257175"/>
                <a:gd name="connsiteX3" fmla="*/ 431302 w 438150"/>
                <a:gd name="connsiteY3" fmla="*/ 253660 h 257175"/>
                <a:gd name="connsiteX4" fmla="*/ 375076 w 438150"/>
                <a:gd name="connsiteY4" fmla="*/ 7621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257175">
                  <a:moveTo>
                    <a:pt x="315573" y="74752"/>
                  </a:moveTo>
                  <a:lnTo>
                    <a:pt x="313258" y="40272"/>
                  </a:lnTo>
                  <a:lnTo>
                    <a:pt x="7144" y="7144"/>
                  </a:lnTo>
                  <a:lnTo>
                    <a:pt x="431302" y="253660"/>
                  </a:lnTo>
                  <a:lnTo>
                    <a:pt x="375076" y="76210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9BACFED-7E40-48D8-B1BA-F629D7E9A814}"/>
                </a:ext>
              </a:extLst>
            </p:cNvPr>
            <p:cNvSpPr/>
            <p:nvPr/>
          </p:nvSpPr>
          <p:spPr>
            <a:xfrm>
              <a:off x="4292747" y="4654987"/>
              <a:ext cx="438150" cy="285750"/>
            </a:xfrm>
            <a:custGeom>
              <a:avLst/>
              <a:gdLst>
                <a:gd name="connsiteX0" fmla="*/ 7144 w 438150"/>
                <a:gd name="connsiteY0" fmla="*/ 7144 h 285750"/>
                <a:gd name="connsiteX1" fmla="*/ 7220 w 438150"/>
                <a:gd name="connsiteY1" fmla="*/ 33319 h 285750"/>
                <a:gd name="connsiteX2" fmla="*/ 431378 w 438150"/>
                <a:gd name="connsiteY2" fmla="*/ 279806 h 285750"/>
                <a:gd name="connsiteX3" fmla="*/ 431302 w 438150"/>
                <a:gd name="connsiteY3" fmla="*/ 25366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85750">
                  <a:moveTo>
                    <a:pt x="7144" y="7144"/>
                  </a:moveTo>
                  <a:lnTo>
                    <a:pt x="7220" y="33319"/>
                  </a:lnTo>
                  <a:lnTo>
                    <a:pt x="431378" y="279806"/>
                  </a:lnTo>
                  <a:lnTo>
                    <a:pt x="431302" y="253660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A621A3-57D9-4385-AB98-94124947DF67}"/>
                </a:ext>
              </a:extLst>
            </p:cNvPr>
            <p:cNvSpPr/>
            <p:nvPr/>
          </p:nvSpPr>
          <p:spPr>
            <a:xfrm>
              <a:off x="4716904" y="4732597"/>
              <a:ext cx="304800" cy="200025"/>
            </a:xfrm>
            <a:custGeom>
              <a:avLst/>
              <a:gdLst>
                <a:gd name="connsiteX0" fmla="*/ 7144 w 304800"/>
                <a:gd name="connsiteY0" fmla="*/ 176051 h 200025"/>
                <a:gd name="connsiteX1" fmla="*/ 7220 w 304800"/>
                <a:gd name="connsiteY1" fmla="*/ 202197 h 200025"/>
                <a:gd name="connsiteX2" fmla="*/ 299733 w 304800"/>
                <a:gd name="connsiteY2" fmla="*/ 33319 h 200025"/>
                <a:gd name="connsiteX3" fmla="*/ 299666 w 3048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200025">
                  <a:moveTo>
                    <a:pt x="7144" y="176051"/>
                  </a:moveTo>
                  <a:lnTo>
                    <a:pt x="7220" y="202197"/>
                  </a:lnTo>
                  <a:lnTo>
                    <a:pt x="299733" y="33319"/>
                  </a:lnTo>
                  <a:lnTo>
                    <a:pt x="299666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A68BFA6-8FAA-4EBC-BA37-C1AEC06AAFF4}"/>
                </a:ext>
              </a:extLst>
            </p:cNvPr>
            <p:cNvSpPr/>
            <p:nvPr/>
          </p:nvSpPr>
          <p:spPr>
            <a:xfrm>
              <a:off x="5051007" y="5751583"/>
              <a:ext cx="371475" cy="238125"/>
            </a:xfrm>
            <a:custGeom>
              <a:avLst/>
              <a:gdLst>
                <a:gd name="connsiteX0" fmla="*/ 355374 w 371475"/>
                <a:gd name="connsiteY0" fmla="*/ 148218 h 238125"/>
                <a:gd name="connsiteX1" fmla="*/ 110429 w 371475"/>
                <a:gd name="connsiteY1" fmla="*/ 10981 h 238125"/>
                <a:gd name="connsiteX2" fmla="*/ 80921 w 371475"/>
                <a:gd name="connsiteY2" fmla="*/ 11029 h 238125"/>
                <a:gd name="connsiteX3" fmla="*/ 22456 w 371475"/>
                <a:gd name="connsiteY3" fmla="*/ 44004 h 238125"/>
                <a:gd name="connsiteX4" fmla="*/ 22542 w 371475"/>
                <a:gd name="connsiteY4" fmla="*/ 96487 h 238125"/>
                <a:gd name="connsiteX5" fmla="*/ 267487 w 371475"/>
                <a:gd name="connsiteY5" fmla="*/ 233723 h 238125"/>
                <a:gd name="connsiteX6" fmla="*/ 296996 w 371475"/>
                <a:gd name="connsiteY6" fmla="*/ 233676 h 238125"/>
                <a:gd name="connsiteX7" fmla="*/ 355450 w 371475"/>
                <a:gd name="connsiteY7" fmla="*/ 200700 h 238125"/>
                <a:gd name="connsiteX8" fmla="*/ 355374 w 371475"/>
                <a:gd name="connsiteY8" fmla="*/ 14821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38125">
                  <a:moveTo>
                    <a:pt x="355374" y="148218"/>
                  </a:moveTo>
                  <a:lnTo>
                    <a:pt x="110429" y="10981"/>
                  </a:lnTo>
                  <a:cubicBezTo>
                    <a:pt x="101266" y="5847"/>
                    <a:pt x="90074" y="5866"/>
                    <a:pt x="80921" y="11029"/>
                  </a:cubicBezTo>
                  <a:lnTo>
                    <a:pt x="22456" y="44004"/>
                  </a:lnTo>
                  <a:cubicBezTo>
                    <a:pt x="2006" y="55539"/>
                    <a:pt x="2044" y="85009"/>
                    <a:pt x="22542" y="96487"/>
                  </a:cubicBezTo>
                  <a:lnTo>
                    <a:pt x="267487" y="233723"/>
                  </a:lnTo>
                  <a:cubicBezTo>
                    <a:pt x="276660" y="238857"/>
                    <a:pt x="287842" y="238838"/>
                    <a:pt x="296996" y="233676"/>
                  </a:cubicBezTo>
                  <a:lnTo>
                    <a:pt x="355450" y="200700"/>
                  </a:lnTo>
                  <a:cubicBezTo>
                    <a:pt x="375910" y="189165"/>
                    <a:pt x="375872" y="159705"/>
                    <a:pt x="355374" y="14821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52EF79A-4EB6-4B32-8855-CC5D914309C4}"/>
                </a:ext>
              </a:extLst>
            </p:cNvPr>
            <p:cNvSpPr/>
            <p:nvPr/>
          </p:nvSpPr>
          <p:spPr>
            <a:xfrm>
              <a:off x="5105296" y="5471899"/>
              <a:ext cx="38100" cy="57150"/>
            </a:xfrm>
            <a:custGeom>
              <a:avLst/>
              <a:gdLst>
                <a:gd name="connsiteX0" fmla="*/ 7144 w 38100"/>
                <a:gd name="connsiteY0" fmla="*/ 55445 h 57150"/>
                <a:gd name="connsiteX1" fmla="*/ 12068 w 38100"/>
                <a:gd name="connsiteY1" fmla="*/ 56883 h 57150"/>
                <a:gd name="connsiteX2" fmla="*/ 19450 w 38100"/>
                <a:gd name="connsiteY2" fmla="*/ 34795 h 57150"/>
                <a:gd name="connsiteX3" fmla="*/ 32176 w 38100"/>
                <a:gd name="connsiteY3" fmla="*/ 9725 h 57150"/>
                <a:gd name="connsiteX4" fmla="*/ 21898 w 38100"/>
                <a:gd name="connsiteY4" fmla="*/ 7144 h 57150"/>
                <a:gd name="connsiteX5" fmla="*/ 7144 w 38100"/>
                <a:gd name="connsiteY5" fmla="*/ 554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7144" y="55445"/>
                  </a:moveTo>
                  <a:cubicBezTo>
                    <a:pt x="7115" y="58598"/>
                    <a:pt x="10602" y="59093"/>
                    <a:pt x="12068" y="56883"/>
                  </a:cubicBezTo>
                  <a:cubicBezTo>
                    <a:pt x="16088" y="50806"/>
                    <a:pt x="16650" y="41348"/>
                    <a:pt x="19450" y="34795"/>
                  </a:cubicBezTo>
                  <a:cubicBezTo>
                    <a:pt x="23403" y="25498"/>
                    <a:pt x="28404" y="18593"/>
                    <a:pt x="32176" y="9725"/>
                  </a:cubicBezTo>
                  <a:cubicBezTo>
                    <a:pt x="29880" y="9925"/>
                    <a:pt x="24165" y="7963"/>
                    <a:pt x="21898" y="7144"/>
                  </a:cubicBezTo>
                  <a:cubicBezTo>
                    <a:pt x="12507" y="16231"/>
                    <a:pt x="7211" y="49273"/>
                    <a:pt x="7144" y="5544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B90B13-329F-4828-A148-89710B88390D}"/>
                </a:ext>
              </a:extLst>
            </p:cNvPr>
            <p:cNvSpPr/>
            <p:nvPr/>
          </p:nvSpPr>
          <p:spPr>
            <a:xfrm>
              <a:off x="5113240" y="5462907"/>
              <a:ext cx="28575" cy="57150"/>
            </a:xfrm>
            <a:custGeom>
              <a:avLst/>
              <a:gdLst>
                <a:gd name="connsiteX0" fmla="*/ 7191 w 28575"/>
                <a:gd name="connsiteY0" fmla="*/ 55645 h 57150"/>
                <a:gd name="connsiteX1" fmla="*/ 10792 w 28575"/>
                <a:gd name="connsiteY1" fmla="*/ 56883 h 57150"/>
                <a:gd name="connsiteX2" fmla="*/ 18164 w 28575"/>
                <a:gd name="connsiteY2" fmla="*/ 34795 h 57150"/>
                <a:gd name="connsiteX3" fmla="*/ 30889 w 28575"/>
                <a:gd name="connsiteY3" fmla="*/ 9725 h 57150"/>
                <a:gd name="connsiteX4" fmla="*/ 20612 w 28575"/>
                <a:gd name="connsiteY4" fmla="*/ 7144 h 57150"/>
                <a:gd name="connsiteX5" fmla="*/ 7191 w 28575"/>
                <a:gd name="connsiteY5" fmla="*/ 556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57150">
                  <a:moveTo>
                    <a:pt x="7191" y="55645"/>
                  </a:moveTo>
                  <a:cubicBezTo>
                    <a:pt x="6763" y="57464"/>
                    <a:pt x="9334" y="59093"/>
                    <a:pt x="10792" y="56883"/>
                  </a:cubicBezTo>
                  <a:cubicBezTo>
                    <a:pt x="14802" y="50816"/>
                    <a:pt x="15364" y="41348"/>
                    <a:pt x="18164" y="34795"/>
                  </a:cubicBezTo>
                  <a:cubicBezTo>
                    <a:pt x="22126" y="25498"/>
                    <a:pt x="27127" y="18593"/>
                    <a:pt x="30889" y="9725"/>
                  </a:cubicBezTo>
                  <a:cubicBezTo>
                    <a:pt x="28594" y="9925"/>
                    <a:pt x="22879" y="7963"/>
                    <a:pt x="20612" y="7144"/>
                  </a:cubicBezTo>
                  <a:cubicBezTo>
                    <a:pt x="11220" y="16221"/>
                    <a:pt x="8582" y="49644"/>
                    <a:pt x="7191" y="5564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919557-C049-43D0-8B07-23D94C7876EE}"/>
                </a:ext>
              </a:extLst>
            </p:cNvPr>
            <p:cNvSpPr/>
            <p:nvPr/>
          </p:nvSpPr>
          <p:spPr>
            <a:xfrm>
              <a:off x="5118482" y="5461412"/>
              <a:ext cx="28575" cy="57150"/>
            </a:xfrm>
            <a:custGeom>
              <a:avLst/>
              <a:gdLst>
                <a:gd name="connsiteX0" fmla="*/ 7188 w 28575"/>
                <a:gd name="connsiteY0" fmla="*/ 52626 h 57150"/>
                <a:gd name="connsiteX1" fmla="*/ 10569 w 28575"/>
                <a:gd name="connsiteY1" fmla="*/ 53788 h 57150"/>
                <a:gd name="connsiteX2" fmla="*/ 17484 w 28575"/>
                <a:gd name="connsiteY2" fmla="*/ 33071 h 57150"/>
                <a:gd name="connsiteX3" fmla="*/ 29429 w 28575"/>
                <a:gd name="connsiteY3" fmla="*/ 9554 h 57150"/>
                <a:gd name="connsiteX4" fmla="*/ 19780 w 28575"/>
                <a:gd name="connsiteY4" fmla="*/ 7144 h 57150"/>
                <a:gd name="connsiteX5" fmla="*/ 7188 w 28575"/>
                <a:gd name="connsiteY5" fmla="*/ 52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57150">
                  <a:moveTo>
                    <a:pt x="7188" y="52626"/>
                  </a:moveTo>
                  <a:cubicBezTo>
                    <a:pt x="6788" y="54331"/>
                    <a:pt x="9198" y="55864"/>
                    <a:pt x="10569" y="53788"/>
                  </a:cubicBezTo>
                  <a:cubicBezTo>
                    <a:pt x="14341" y="48082"/>
                    <a:pt x="14865" y="39214"/>
                    <a:pt x="17484" y="33071"/>
                  </a:cubicBezTo>
                  <a:cubicBezTo>
                    <a:pt x="21209" y="24365"/>
                    <a:pt x="25895" y="17879"/>
                    <a:pt x="29429" y="9554"/>
                  </a:cubicBezTo>
                  <a:cubicBezTo>
                    <a:pt x="27267" y="9744"/>
                    <a:pt x="21914" y="7916"/>
                    <a:pt x="19780" y="7144"/>
                  </a:cubicBezTo>
                  <a:cubicBezTo>
                    <a:pt x="10979" y="15659"/>
                    <a:pt x="8493" y="47006"/>
                    <a:pt x="7188" y="5262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040A8FB-3EEF-4904-86C8-CFEA2E6027B3}"/>
                </a:ext>
              </a:extLst>
            </p:cNvPr>
            <p:cNvSpPr/>
            <p:nvPr/>
          </p:nvSpPr>
          <p:spPr>
            <a:xfrm>
              <a:off x="5104119" y="5457040"/>
              <a:ext cx="28575" cy="66675"/>
            </a:xfrm>
            <a:custGeom>
              <a:avLst/>
              <a:gdLst>
                <a:gd name="connsiteX0" fmla="*/ 15931 w 28575"/>
                <a:gd name="connsiteY0" fmla="*/ 7144 h 66675"/>
                <a:gd name="connsiteX1" fmla="*/ 13522 w 28575"/>
                <a:gd name="connsiteY1" fmla="*/ 17259 h 66675"/>
                <a:gd name="connsiteX2" fmla="*/ 10693 w 28575"/>
                <a:gd name="connsiteY2" fmla="*/ 29204 h 66675"/>
                <a:gd name="connsiteX3" fmla="*/ 9273 w 28575"/>
                <a:gd name="connsiteY3" fmla="*/ 65475 h 66675"/>
                <a:gd name="connsiteX4" fmla="*/ 12702 w 28575"/>
                <a:gd name="connsiteY4" fmla="*/ 58750 h 66675"/>
                <a:gd name="connsiteX5" fmla="*/ 19265 w 28575"/>
                <a:gd name="connsiteY5" fmla="*/ 29680 h 66675"/>
                <a:gd name="connsiteX6" fmla="*/ 19961 w 28575"/>
                <a:gd name="connsiteY6" fmla="*/ 47711 h 66675"/>
                <a:gd name="connsiteX7" fmla="*/ 24837 w 28575"/>
                <a:gd name="connsiteY7" fmla="*/ 39700 h 66675"/>
                <a:gd name="connsiteX8" fmla="*/ 30438 w 28575"/>
                <a:gd name="connsiteY8" fmla="*/ 17116 h 66675"/>
                <a:gd name="connsiteX9" fmla="*/ 15931 w 28575"/>
                <a:gd name="connsiteY9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66675">
                  <a:moveTo>
                    <a:pt x="15931" y="7144"/>
                  </a:moveTo>
                  <a:cubicBezTo>
                    <a:pt x="15179" y="10458"/>
                    <a:pt x="14398" y="13868"/>
                    <a:pt x="13522" y="17259"/>
                  </a:cubicBezTo>
                  <a:cubicBezTo>
                    <a:pt x="12521" y="21241"/>
                    <a:pt x="11483" y="25298"/>
                    <a:pt x="10693" y="29204"/>
                  </a:cubicBezTo>
                  <a:cubicBezTo>
                    <a:pt x="10531" y="31232"/>
                    <a:pt x="3825" y="64227"/>
                    <a:pt x="9273" y="65475"/>
                  </a:cubicBezTo>
                  <a:cubicBezTo>
                    <a:pt x="11683" y="66027"/>
                    <a:pt x="12255" y="60712"/>
                    <a:pt x="12702" y="58750"/>
                  </a:cubicBezTo>
                  <a:cubicBezTo>
                    <a:pt x="14246" y="52006"/>
                    <a:pt x="17703" y="25346"/>
                    <a:pt x="19265" y="29680"/>
                  </a:cubicBezTo>
                  <a:cubicBezTo>
                    <a:pt x="19903" y="31470"/>
                    <a:pt x="15465" y="46539"/>
                    <a:pt x="19961" y="47711"/>
                  </a:cubicBezTo>
                  <a:cubicBezTo>
                    <a:pt x="21465" y="48111"/>
                    <a:pt x="23589" y="41377"/>
                    <a:pt x="24837" y="39700"/>
                  </a:cubicBezTo>
                  <a:cubicBezTo>
                    <a:pt x="32086" y="29947"/>
                    <a:pt x="31238" y="22879"/>
                    <a:pt x="30438" y="17116"/>
                  </a:cubicBezTo>
                  <a:cubicBezTo>
                    <a:pt x="25523" y="15354"/>
                    <a:pt x="18475" y="10811"/>
                    <a:pt x="15931" y="714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8BC0722-567F-4AC0-9FE3-339274A8C82D}"/>
                </a:ext>
              </a:extLst>
            </p:cNvPr>
            <p:cNvSpPr/>
            <p:nvPr/>
          </p:nvSpPr>
          <p:spPr>
            <a:xfrm>
              <a:off x="5294959" y="5875626"/>
              <a:ext cx="66675" cy="85725"/>
            </a:xfrm>
            <a:custGeom>
              <a:avLst/>
              <a:gdLst>
                <a:gd name="connsiteX0" fmla="*/ 57015 w 66675"/>
                <a:gd name="connsiteY0" fmla="*/ 8792 h 85725"/>
                <a:gd name="connsiteX1" fmla="*/ 21706 w 66675"/>
                <a:gd name="connsiteY1" fmla="*/ 7144 h 85725"/>
                <a:gd name="connsiteX2" fmla="*/ 19477 w 66675"/>
                <a:gd name="connsiteY2" fmla="*/ 25051 h 85725"/>
                <a:gd name="connsiteX3" fmla="*/ 7695 w 66675"/>
                <a:gd name="connsiteY3" fmla="*/ 68361 h 85725"/>
                <a:gd name="connsiteX4" fmla="*/ 21887 w 66675"/>
                <a:gd name="connsiteY4" fmla="*/ 86735 h 85725"/>
                <a:gd name="connsiteX5" fmla="*/ 55034 w 66675"/>
                <a:gd name="connsiteY5" fmla="*/ 65970 h 85725"/>
                <a:gd name="connsiteX6" fmla="*/ 58253 w 66675"/>
                <a:gd name="connsiteY6" fmla="*/ 13478 h 85725"/>
                <a:gd name="connsiteX7" fmla="*/ 57015 w 66675"/>
                <a:gd name="connsiteY7" fmla="*/ 879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85725">
                  <a:moveTo>
                    <a:pt x="57015" y="8792"/>
                  </a:moveTo>
                  <a:lnTo>
                    <a:pt x="21706" y="7144"/>
                  </a:lnTo>
                  <a:cubicBezTo>
                    <a:pt x="22411" y="8201"/>
                    <a:pt x="22563" y="13745"/>
                    <a:pt x="19477" y="25051"/>
                  </a:cubicBezTo>
                  <a:cubicBezTo>
                    <a:pt x="16077" y="37510"/>
                    <a:pt x="9209" y="62065"/>
                    <a:pt x="7695" y="68361"/>
                  </a:cubicBezTo>
                  <a:cubicBezTo>
                    <a:pt x="5199" y="78829"/>
                    <a:pt x="11400" y="84268"/>
                    <a:pt x="21887" y="86735"/>
                  </a:cubicBezTo>
                  <a:cubicBezTo>
                    <a:pt x="30983" y="88887"/>
                    <a:pt x="52167" y="77648"/>
                    <a:pt x="55034" y="65970"/>
                  </a:cubicBezTo>
                  <a:cubicBezTo>
                    <a:pt x="56939" y="58236"/>
                    <a:pt x="67274" y="22203"/>
                    <a:pt x="58253" y="13478"/>
                  </a:cubicBezTo>
                  <a:lnTo>
                    <a:pt x="57015" y="8792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1354685-6723-4D93-A365-A3047C5DC7B3}"/>
                </a:ext>
              </a:extLst>
            </p:cNvPr>
            <p:cNvSpPr/>
            <p:nvPr/>
          </p:nvSpPr>
          <p:spPr>
            <a:xfrm>
              <a:off x="5294967" y="5768145"/>
              <a:ext cx="57150" cy="142875"/>
            </a:xfrm>
            <a:custGeom>
              <a:avLst/>
              <a:gdLst>
                <a:gd name="connsiteX0" fmla="*/ 54131 w 57150"/>
                <a:gd name="connsiteY0" fmla="*/ 89288 h 142875"/>
                <a:gd name="connsiteX1" fmla="*/ 53378 w 57150"/>
                <a:gd name="connsiteY1" fmla="*/ 7144 h 142875"/>
                <a:gd name="connsiteX2" fmla="*/ 7144 w 57150"/>
                <a:gd name="connsiteY2" fmla="*/ 11649 h 142875"/>
                <a:gd name="connsiteX3" fmla="*/ 21698 w 57150"/>
                <a:gd name="connsiteY3" fmla="*/ 114633 h 142875"/>
                <a:gd name="connsiteX4" fmla="*/ 19469 w 57150"/>
                <a:gd name="connsiteY4" fmla="*/ 132540 h 142875"/>
                <a:gd name="connsiteX5" fmla="*/ 32309 w 57150"/>
                <a:gd name="connsiteY5" fmla="*/ 132760 h 142875"/>
                <a:gd name="connsiteX6" fmla="*/ 53064 w 57150"/>
                <a:gd name="connsiteY6" fmla="*/ 135693 h 142875"/>
                <a:gd name="connsiteX7" fmla="*/ 59055 w 57150"/>
                <a:gd name="connsiteY7" fmla="*/ 108795 h 142875"/>
                <a:gd name="connsiteX8" fmla="*/ 54131 w 57150"/>
                <a:gd name="connsiteY8" fmla="*/ 8928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142875">
                  <a:moveTo>
                    <a:pt x="54131" y="89288"/>
                  </a:moveTo>
                  <a:cubicBezTo>
                    <a:pt x="50863" y="62684"/>
                    <a:pt x="53378" y="7144"/>
                    <a:pt x="53378" y="7144"/>
                  </a:cubicBezTo>
                  <a:lnTo>
                    <a:pt x="7144" y="11649"/>
                  </a:lnTo>
                  <a:cubicBezTo>
                    <a:pt x="7144" y="11649"/>
                    <a:pt x="21012" y="88640"/>
                    <a:pt x="21698" y="114633"/>
                  </a:cubicBezTo>
                  <a:cubicBezTo>
                    <a:pt x="21822" y="119148"/>
                    <a:pt x="20784" y="124939"/>
                    <a:pt x="19469" y="132540"/>
                  </a:cubicBezTo>
                  <a:cubicBezTo>
                    <a:pt x="20641" y="134341"/>
                    <a:pt x="25146" y="131731"/>
                    <a:pt x="32309" y="132760"/>
                  </a:cubicBezTo>
                  <a:cubicBezTo>
                    <a:pt x="41243" y="134055"/>
                    <a:pt x="50140" y="138760"/>
                    <a:pt x="53064" y="135693"/>
                  </a:cubicBezTo>
                  <a:cubicBezTo>
                    <a:pt x="59589" y="128845"/>
                    <a:pt x="59550" y="115253"/>
                    <a:pt x="59055" y="108795"/>
                  </a:cubicBezTo>
                  <a:cubicBezTo>
                    <a:pt x="58322" y="99498"/>
                    <a:pt x="55683" y="102003"/>
                    <a:pt x="54131" y="89288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560F68-EAC4-4963-8272-5776E7678DEC}"/>
                </a:ext>
              </a:extLst>
            </p:cNvPr>
            <p:cNvSpPr/>
            <p:nvPr/>
          </p:nvSpPr>
          <p:spPr>
            <a:xfrm>
              <a:off x="5083417" y="5777185"/>
              <a:ext cx="104775" cy="76200"/>
            </a:xfrm>
            <a:custGeom>
              <a:avLst/>
              <a:gdLst>
                <a:gd name="connsiteX0" fmla="*/ 96060 w 104775"/>
                <a:gd name="connsiteY0" fmla="*/ 15707 h 76200"/>
                <a:gd name="connsiteX1" fmla="*/ 67971 w 104775"/>
                <a:gd name="connsiteY1" fmla="*/ 7144 h 76200"/>
                <a:gd name="connsiteX2" fmla="*/ 56912 w 104775"/>
                <a:gd name="connsiteY2" fmla="*/ 19469 h 76200"/>
                <a:gd name="connsiteX3" fmla="*/ 7144 w 104775"/>
                <a:gd name="connsiteY3" fmla="*/ 56197 h 76200"/>
                <a:gd name="connsiteX4" fmla="*/ 37081 w 104775"/>
                <a:gd name="connsiteY4" fmla="*/ 69323 h 76200"/>
                <a:gd name="connsiteX5" fmla="*/ 66113 w 104775"/>
                <a:gd name="connsiteY5" fmla="*/ 58055 h 76200"/>
                <a:gd name="connsiteX6" fmla="*/ 96088 w 104775"/>
                <a:gd name="connsiteY6" fmla="*/ 45453 h 76200"/>
                <a:gd name="connsiteX7" fmla="*/ 97184 w 104775"/>
                <a:gd name="connsiteY7" fmla="*/ 30023 h 76200"/>
                <a:gd name="connsiteX8" fmla="*/ 96060 w 104775"/>
                <a:gd name="connsiteY8" fmla="*/ 1570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76200">
                  <a:moveTo>
                    <a:pt x="96060" y="15707"/>
                  </a:moveTo>
                  <a:lnTo>
                    <a:pt x="67971" y="7144"/>
                  </a:lnTo>
                  <a:cubicBezTo>
                    <a:pt x="67971" y="7144"/>
                    <a:pt x="61874" y="14631"/>
                    <a:pt x="56912" y="19469"/>
                  </a:cubicBezTo>
                  <a:cubicBezTo>
                    <a:pt x="47339" y="28785"/>
                    <a:pt x="7144" y="42996"/>
                    <a:pt x="7144" y="56197"/>
                  </a:cubicBezTo>
                  <a:cubicBezTo>
                    <a:pt x="7144" y="62875"/>
                    <a:pt x="23631" y="68866"/>
                    <a:pt x="37081" y="69323"/>
                  </a:cubicBezTo>
                  <a:cubicBezTo>
                    <a:pt x="50530" y="69780"/>
                    <a:pt x="60274" y="63303"/>
                    <a:pt x="66113" y="58055"/>
                  </a:cubicBezTo>
                  <a:cubicBezTo>
                    <a:pt x="72037" y="52816"/>
                    <a:pt x="93116" y="49559"/>
                    <a:pt x="96088" y="45453"/>
                  </a:cubicBezTo>
                  <a:cubicBezTo>
                    <a:pt x="101289" y="38310"/>
                    <a:pt x="98517" y="33652"/>
                    <a:pt x="97184" y="30023"/>
                  </a:cubicBezTo>
                  <a:cubicBezTo>
                    <a:pt x="95240" y="24755"/>
                    <a:pt x="96060" y="15707"/>
                    <a:pt x="96060" y="15707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5AB935C-1B5B-4EFA-9AA7-E2C3C2781D96}"/>
                </a:ext>
              </a:extLst>
            </p:cNvPr>
            <p:cNvSpPr/>
            <p:nvPr/>
          </p:nvSpPr>
          <p:spPr>
            <a:xfrm>
              <a:off x="5133185" y="5716968"/>
              <a:ext cx="66675" cy="95250"/>
            </a:xfrm>
            <a:custGeom>
              <a:avLst/>
              <a:gdLst>
                <a:gd name="connsiteX0" fmla="*/ 17269 w 66675"/>
                <a:gd name="connsiteY0" fmla="*/ 65970 h 95250"/>
                <a:gd name="connsiteX1" fmla="*/ 7144 w 66675"/>
                <a:gd name="connsiteY1" fmla="*/ 79677 h 95250"/>
                <a:gd name="connsiteX2" fmla="*/ 23641 w 66675"/>
                <a:gd name="connsiteY2" fmla="*/ 92659 h 95250"/>
                <a:gd name="connsiteX3" fmla="*/ 47415 w 66675"/>
                <a:gd name="connsiteY3" fmla="*/ 90230 h 95250"/>
                <a:gd name="connsiteX4" fmla="*/ 68732 w 66675"/>
                <a:gd name="connsiteY4" fmla="*/ 11649 h 95250"/>
                <a:gd name="connsiteX5" fmla="*/ 22908 w 66675"/>
                <a:gd name="connsiteY5" fmla="*/ 7144 h 95250"/>
                <a:gd name="connsiteX6" fmla="*/ 17269 w 66675"/>
                <a:gd name="connsiteY6" fmla="*/ 6597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95250">
                  <a:moveTo>
                    <a:pt x="17269" y="65970"/>
                  </a:moveTo>
                  <a:cubicBezTo>
                    <a:pt x="16154" y="70085"/>
                    <a:pt x="14344" y="72237"/>
                    <a:pt x="7144" y="79677"/>
                  </a:cubicBezTo>
                  <a:cubicBezTo>
                    <a:pt x="7144" y="79677"/>
                    <a:pt x="12897" y="87811"/>
                    <a:pt x="23641" y="92659"/>
                  </a:cubicBezTo>
                  <a:cubicBezTo>
                    <a:pt x="29718" y="95402"/>
                    <a:pt x="47415" y="90230"/>
                    <a:pt x="47415" y="90230"/>
                  </a:cubicBezTo>
                  <a:cubicBezTo>
                    <a:pt x="47415" y="69314"/>
                    <a:pt x="68732" y="27022"/>
                    <a:pt x="68732" y="11649"/>
                  </a:cubicBezTo>
                  <a:lnTo>
                    <a:pt x="22908" y="7144"/>
                  </a:lnTo>
                  <a:cubicBezTo>
                    <a:pt x="22917" y="7153"/>
                    <a:pt x="21164" y="51721"/>
                    <a:pt x="17269" y="65970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7652F34-C9BA-446A-9036-DADF3BB9A52C}"/>
                </a:ext>
              </a:extLst>
            </p:cNvPr>
            <p:cNvSpPr/>
            <p:nvPr/>
          </p:nvSpPr>
          <p:spPr>
            <a:xfrm>
              <a:off x="5106324" y="5391251"/>
              <a:ext cx="85725" cy="95250"/>
            </a:xfrm>
            <a:custGeom>
              <a:avLst/>
              <a:gdLst>
                <a:gd name="connsiteX0" fmla="*/ 7144 w 85725"/>
                <a:gd name="connsiteY0" fmla="*/ 78381 h 95250"/>
                <a:gd name="connsiteX1" fmla="*/ 35128 w 85725"/>
                <a:gd name="connsiteY1" fmla="*/ 97355 h 95250"/>
                <a:gd name="connsiteX2" fmla="*/ 84677 w 85725"/>
                <a:gd name="connsiteY2" fmla="*/ 21289 h 95250"/>
                <a:gd name="connsiteX3" fmla="*/ 45939 w 85725"/>
                <a:gd name="connsiteY3" fmla="*/ 7144 h 95250"/>
                <a:gd name="connsiteX4" fmla="*/ 7144 w 85725"/>
                <a:gd name="connsiteY4" fmla="*/ 7838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5250">
                  <a:moveTo>
                    <a:pt x="7144" y="78381"/>
                  </a:moveTo>
                  <a:cubicBezTo>
                    <a:pt x="28442" y="89078"/>
                    <a:pt x="34519" y="96222"/>
                    <a:pt x="35128" y="97355"/>
                  </a:cubicBezTo>
                  <a:cubicBezTo>
                    <a:pt x="52902" y="76771"/>
                    <a:pt x="68971" y="47263"/>
                    <a:pt x="84677" y="21289"/>
                  </a:cubicBezTo>
                  <a:lnTo>
                    <a:pt x="45939" y="7144"/>
                  </a:lnTo>
                  <a:cubicBezTo>
                    <a:pt x="33833" y="30347"/>
                    <a:pt x="19126" y="58093"/>
                    <a:pt x="7144" y="783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F3C487A-FBF5-43D5-BEE8-91370E45CA3A}"/>
                </a:ext>
              </a:extLst>
            </p:cNvPr>
            <p:cNvSpPr/>
            <p:nvPr/>
          </p:nvSpPr>
          <p:spPr>
            <a:xfrm>
              <a:off x="5112316" y="5242328"/>
              <a:ext cx="142875" cy="238125"/>
            </a:xfrm>
            <a:custGeom>
              <a:avLst/>
              <a:gdLst>
                <a:gd name="connsiteX0" fmla="*/ 7144 w 142875"/>
                <a:gd name="connsiteY0" fmla="*/ 213293 h 238125"/>
                <a:gd name="connsiteX1" fmla="*/ 38776 w 142875"/>
                <a:gd name="connsiteY1" fmla="*/ 238582 h 238125"/>
                <a:gd name="connsiteX2" fmla="*/ 144294 w 142875"/>
                <a:gd name="connsiteY2" fmla="*/ 29899 h 238125"/>
                <a:gd name="connsiteX3" fmla="*/ 113614 w 142875"/>
                <a:gd name="connsiteY3" fmla="*/ 7144 h 238125"/>
                <a:gd name="connsiteX4" fmla="*/ 7144 w 142875"/>
                <a:gd name="connsiteY4" fmla="*/ 21329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38125">
                  <a:moveTo>
                    <a:pt x="7144" y="213293"/>
                  </a:moveTo>
                  <a:cubicBezTo>
                    <a:pt x="32338" y="224971"/>
                    <a:pt x="38005" y="237334"/>
                    <a:pt x="38776" y="238582"/>
                  </a:cubicBezTo>
                  <a:cubicBezTo>
                    <a:pt x="59484" y="214074"/>
                    <a:pt x="142751" y="34366"/>
                    <a:pt x="144294" y="29899"/>
                  </a:cubicBezTo>
                  <a:cubicBezTo>
                    <a:pt x="134646" y="28413"/>
                    <a:pt x="114395" y="7144"/>
                    <a:pt x="113614" y="7144"/>
                  </a:cubicBezTo>
                  <a:cubicBezTo>
                    <a:pt x="82239" y="7144"/>
                    <a:pt x="25632" y="180165"/>
                    <a:pt x="7144" y="213293"/>
                  </a:cubicBez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B435362-5DAC-480F-8BAB-17E9DE7DEB83}"/>
                </a:ext>
              </a:extLst>
            </p:cNvPr>
            <p:cNvSpPr/>
            <p:nvPr/>
          </p:nvSpPr>
          <p:spPr>
            <a:xfrm>
              <a:off x="5143110" y="5494597"/>
              <a:ext cx="123825" cy="247650"/>
            </a:xfrm>
            <a:custGeom>
              <a:avLst/>
              <a:gdLst>
                <a:gd name="connsiteX0" fmla="*/ 45929 w 123825"/>
                <a:gd name="connsiteY0" fmla="*/ 7144 h 247650"/>
                <a:gd name="connsiteX1" fmla="*/ 7144 w 123825"/>
                <a:gd name="connsiteY1" fmla="*/ 234039 h 247650"/>
                <a:gd name="connsiteX2" fmla="*/ 64503 w 123825"/>
                <a:gd name="connsiteY2" fmla="*/ 243983 h 247650"/>
                <a:gd name="connsiteX3" fmla="*/ 121929 w 123825"/>
                <a:gd name="connsiteY3" fmla="*/ 29766 h 247650"/>
                <a:gd name="connsiteX4" fmla="*/ 45929 w 123825"/>
                <a:gd name="connsiteY4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247650">
                  <a:moveTo>
                    <a:pt x="45929" y="7144"/>
                  </a:moveTo>
                  <a:cubicBezTo>
                    <a:pt x="44520" y="14878"/>
                    <a:pt x="14916" y="157848"/>
                    <a:pt x="7144" y="234039"/>
                  </a:cubicBezTo>
                  <a:cubicBezTo>
                    <a:pt x="20260" y="251670"/>
                    <a:pt x="64503" y="243983"/>
                    <a:pt x="64503" y="243983"/>
                  </a:cubicBezTo>
                  <a:cubicBezTo>
                    <a:pt x="64503" y="243983"/>
                    <a:pt x="121929" y="103880"/>
                    <a:pt x="121929" y="29766"/>
                  </a:cubicBezTo>
                  <a:cubicBezTo>
                    <a:pt x="120806" y="23736"/>
                    <a:pt x="49521" y="10078"/>
                    <a:pt x="45929" y="7144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B46D28A-DEFA-4755-9DA3-169CAD076FE7}"/>
                </a:ext>
              </a:extLst>
            </p:cNvPr>
            <p:cNvSpPr/>
            <p:nvPr/>
          </p:nvSpPr>
          <p:spPr>
            <a:xfrm>
              <a:off x="5244808" y="5519400"/>
              <a:ext cx="114300" cy="276225"/>
            </a:xfrm>
            <a:custGeom>
              <a:avLst/>
              <a:gdLst>
                <a:gd name="connsiteX0" fmla="*/ 7144 w 114300"/>
                <a:gd name="connsiteY0" fmla="*/ 7144 h 276225"/>
                <a:gd name="connsiteX1" fmla="*/ 50625 w 114300"/>
                <a:gd name="connsiteY1" fmla="*/ 266472 h 276225"/>
                <a:gd name="connsiteX2" fmla="*/ 116662 w 114300"/>
                <a:gd name="connsiteY2" fmla="*/ 270148 h 276225"/>
                <a:gd name="connsiteX3" fmla="*/ 93859 w 114300"/>
                <a:gd name="connsiteY3" fmla="*/ 17164 h 276225"/>
                <a:gd name="connsiteX4" fmla="*/ 7144 w 114300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276225">
                  <a:moveTo>
                    <a:pt x="7144" y="7144"/>
                  </a:moveTo>
                  <a:cubicBezTo>
                    <a:pt x="7944" y="14307"/>
                    <a:pt x="49997" y="265652"/>
                    <a:pt x="50625" y="266472"/>
                  </a:cubicBezTo>
                  <a:cubicBezTo>
                    <a:pt x="74152" y="288246"/>
                    <a:pt x="116034" y="270872"/>
                    <a:pt x="116662" y="270148"/>
                  </a:cubicBezTo>
                  <a:cubicBezTo>
                    <a:pt x="116662" y="270148"/>
                    <a:pt x="95374" y="33633"/>
                    <a:pt x="93859" y="17164"/>
                  </a:cubicBezTo>
                  <a:cubicBezTo>
                    <a:pt x="81953" y="24412"/>
                    <a:pt x="14592" y="12983"/>
                    <a:pt x="7144" y="7144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4117B3D-14AE-4062-B76B-D5231F0D8173}"/>
                </a:ext>
              </a:extLst>
            </p:cNvPr>
            <p:cNvSpPr/>
            <p:nvPr/>
          </p:nvSpPr>
          <p:spPr>
            <a:xfrm>
              <a:off x="5180905" y="5240117"/>
              <a:ext cx="171450" cy="304800"/>
            </a:xfrm>
            <a:custGeom>
              <a:avLst/>
              <a:gdLst>
                <a:gd name="connsiteX0" fmla="*/ 60484 w 171450"/>
                <a:gd name="connsiteY0" fmla="*/ 7154 h 304800"/>
                <a:gd name="connsiteX1" fmla="*/ 13363 w 171450"/>
                <a:gd name="connsiteY1" fmla="*/ 94831 h 304800"/>
                <a:gd name="connsiteX2" fmla="*/ 7144 w 171450"/>
                <a:gd name="connsiteY2" fmla="*/ 263729 h 304800"/>
                <a:gd name="connsiteX3" fmla="*/ 160991 w 171450"/>
                <a:gd name="connsiteY3" fmla="*/ 300085 h 304800"/>
                <a:gd name="connsiteX4" fmla="*/ 149714 w 171450"/>
                <a:gd name="connsiteY4" fmla="*/ 45320 h 304800"/>
                <a:gd name="connsiteX5" fmla="*/ 60484 w 171450"/>
                <a:gd name="connsiteY5" fmla="*/ 715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304800">
                  <a:moveTo>
                    <a:pt x="60484" y="7154"/>
                  </a:moveTo>
                  <a:cubicBezTo>
                    <a:pt x="23203" y="6192"/>
                    <a:pt x="13363" y="76400"/>
                    <a:pt x="13363" y="94831"/>
                  </a:cubicBezTo>
                  <a:cubicBezTo>
                    <a:pt x="13363" y="133693"/>
                    <a:pt x="7144" y="263729"/>
                    <a:pt x="7144" y="263729"/>
                  </a:cubicBezTo>
                  <a:cubicBezTo>
                    <a:pt x="41434" y="308649"/>
                    <a:pt x="160991" y="300085"/>
                    <a:pt x="160991" y="300085"/>
                  </a:cubicBezTo>
                  <a:cubicBezTo>
                    <a:pt x="160991" y="300085"/>
                    <a:pt x="174869" y="141837"/>
                    <a:pt x="149714" y="45320"/>
                  </a:cubicBezTo>
                  <a:cubicBezTo>
                    <a:pt x="147066" y="35138"/>
                    <a:pt x="146809" y="9354"/>
                    <a:pt x="60484" y="7154"/>
                  </a:cubicBez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3143591-1317-47B3-A94B-D64B5235B703}"/>
                </a:ext>
              </a:extLst>
            </p:cNvPr>
            <p:cNvSpPr/>
            <p:nvPr/>
          </p:nvSpPr>
          <p:spPr>
            <a:xfrm>
              <a:off x="5191678" y="5338254"/>
              <a:ext cx="152400" cy="66675"/>
            </a:xfrm>
            <a:custGeom>
              <a:avLst/>
              <a:gdLst>
                <a:gd name="connsiteX0" fmla="*/ 7144 w 152400"/>
                <a:gd name="connsiteY0" fmla="*/ 62779 h 66675"/>
                <a:gd name="connsiteX1" fmla="*/ 152295 w 152400"/>
                <a:gd name="connsiteY1" fmla="*/ 47339 h 66675"/>
                <a:gd name="connsiteX2" fmla="*/ 147428 w 152400"/>
                <a:gd name="connsiteY2" fmla="*/ 7144 h 66675"/>
                <a:gd name="connsiteX3" fmla="*/ 7144 w 152400"/>
                <a:gd name="connsiteY3" fmla="*/ 627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62779"/>
                  </a:moveTo>
                  <a:cubicBezTo>
                    <a:pt x="110785" y="65770"/>
                    <a:pt x="152295" y="47339"/>
                    <a:pt x="152295" y="47339"/>
                  </a:cubicBezTo>
                  <a:cubicBezTo>
                    <a:pt x="151571" y="28451"/>
                    <a:pt x="150314" y="25746"/>
                    <a:pt x="147428" y="7144"/>
                  </a:cubicBezTo>
                  <a:cubicBezTo>
                    <a:pt x="113872" y="33919"/>
                    <a:pt x="48454" y="56712"/>
                    <a:pt x="7144" y="62779"/>
                  </a:cubicBez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531CF45-D1A0-4E01-83E0-A4374049A677}"/>
                </a:ext>
              </a:extLst>
            </p:cNvPr>
            <p:cNvSpPr/>
            <p:nvPr/>
          </p:nvSpPr>
          <p:spPr>
            <a:xfrm>
              <a:off x="5187970" y="5298513"/>
              <a:ext cx="114300" cy="66675"/>
            </a:xfrm>
            <a:custGeom>
              <a:avLst/>
              <a:gdLst>
                <a:gd name="connsiteX0" fmla="*/ 7195 w 114300"/>
                <a:gd name="connsiteY0" fmla="*/ 68659 h 66675"/>
                <a:gd name="connsiteX1" fmla="*/ 107188 w 114300"/>
                <a:gd name="connsiteY1" fmla="*/ 9184 h 66675"/>
                <a:gd name="connsiteX2" fmla="*/ 7195 w 114300"/>
                <a:gd name="connsiteY2" fmla="*/ 686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95" y="68659"/>
                  </a:moveTo>
                  <a:cubicBezTo>
                    <a:pt x="31550" y="37217"/>
                    <a:pt x="78070" y="13490"/>
                    <a:pt x="107188" y="9184"/>
                  </a:cubicBezTo>
                  <a:cubicBezTo>
                    <a:pt x="34712" y="-3303"/>
                    <a:pt x="5756" y="44627"/>
                    <a:pt x="7195" y="68659"/>
                  </a:cubicBez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1F334C-CEB4-4B60-BC75-0FA8E89499CF}"/>
                </a:ext>
              </a:extLst>
            </p:cNvPr>
            <p:cNvSpPr/>
            <p:nvPr/>
          </p:nvSpPr>
          <p:spPr>
            <a:xfrm>
              <a:off x="5224600" y="5239232"/>
              <a:ext cx="85725" cy="57150"/>
            </a:xfrm>
            <a:custGeom>
              <a:avLst/>
              <a:gdLst>
                <a:gd name="connsiteX0" fmla="*/ 69624 w 85725"/>
                <a:gd name="connsiteY0" fmla="*/ 11163 h 57150"/>
                <a:gd name="connsiteX1" fmla="*/ 71986 w 85725"/>
                <a:gd name="connsiteY1" fmla="*/ 21384 h 57150"/>
                <a:gd name="connsiteX2" fmla="*/ 24971 w 85725"/>
                <a:gd name="connsiteY2" fmla="*/ 22222 h 57150"/>
                <a:gd name="connsiteX3" fmla="*/ 31515 w 85725"/>
                <a:gd name="connsiteY3" fmla="*/ 7144 h 57150"/>
                <a:gd name="connsiteX4" fmla="*/ 13532 w 85725"/>
                <a:gd name="connsiteY4" fmla="*/ 16373 h 57150"/>
                <a:gd name="connsiteX5" fmla="*/ 7540 w 85725"/>
                <a:gd name="connsiteY5" fmla="*/ 36509 h 57150"/>
                <a:gd name="connsiteX6" fmla="*/ 24180 w 85725"/>
                <a:gd name="connsiteY6" fmla="*/ 27870 h 57150"/>
                <a:gd name="connsiteX7" fmla="*/ 26238 w 85725"/>
                <a:gd name="connsiteY7" fmla="*/ 50635 h 57150"/>
                <a:gd name="connsiteX8" fmla="*/ 70758 w 85725"/>
                <a:gd name="connsiteY8" fmla="*/ 36643 h 57150"/>
                <a:gd name="connsiteX9" fmla="*/ 69624 w 85725"/>
                <a:gd name="connsiteY9" fmla="*/ 11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57150">
                  <a:moveTo>
                    <a:pt x="69624" y="11163"/>
                  </a:moveTo>
                  <a:cubicBezTo>
                    <a:pt x="69624" y="11163"/>
                    <a:pt x="70157" y="19374"/>
                    <a:pt x="71986" y="21384"/>
                  </a:cubicBezTo>
                  <a:cubicBezTo>
                    <a:pt x="60423" y="35614"/>
                    <a:pt x="26505" y="31032"/>
                    <a:pt x="24971" y="22222"/>
                  </a:cubicBezTo>
                  <a:cubicBezTo>
                    <a:pt x="24771" y="21603"/>
                    <a:pt x="31410" y="8801"/>
                    <a:pt x="31515" y="7144"/>
                  </a:cubicBezTo>
                  <a:cubicBezTo>
                    <a:pt x="22447" y="10716"/>
                    <a:pt x="13532" y="16373"/>
                    <a:pt x="13532" y="16373"/>
                  </a:cubicBezTo>
                  <a:cubicBezTo>
                    <a:pt x="8245" y="20317"/>
                    <a:pt x="6207" y="33957"/>
                    <a:pt x="7540" y="36509"/>
                  </a:cubicBezTo>
                  <a:cubicBezTo>
                    <a:pt x="10903" y="31918"/>
                    <a:pt x="24180" y="27870"/>
                    <a:pt x="24180" y="27870"/>
                  </a:cubicBezTo>
                  <a:cubicBezTo>
                    <a:pt x="28019" y="34976"/>
                    <a:pt x="26238" y="50635"/>
                    <a:pt x="26238" y="50635"/>
                  </a:cubicBezTo>
                  <a:cubicBezTo>
                    <a:pt x="46383" y="50635"/>
                    <a:pt x="66652" y="39938"/>
                    <a:pt x="70758" y="36643"/>
                  </a:cubicBezTo>
                  <a:cubicBezTo>
                    <a:pt x="88903" y="22088"/>
                    <a:pt x="73520" y="8744"/>
                    <a:pt x="69624" y="11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D53E75F-E6AA-4ADB-A46B-CEF2DA334BF3}"/>
                </a:ext>
              </a:extLst>
            </p:cNvPr>
            <p:cNvSpPr/>
            <p:nvPr/>
          </p:nvSpPr>
          <p:spPr>
            <a:xfrm>
              <a:off x="5241637" y="5214753"/>
              <a:ext cx="57150" cy="57150"/>
            </a:xfrm>
            <a:custGeom>
              <a:avLst/>
              <a:gdLst>
                <a:gd name="connsiteX0" fmla="*/ 9201 w 57150"/>
                <a:gd name="connsiteY0" fmla="*/ 17936 h 57150"/>
                <a:gd name="connsiteX1" fmla="*/ 7144 w 57150"/>
                <a:gd name="connsiteY1" fmla="*/ 46777 h 57150"/>
                <a:gd name="connsiteX2" fmla="*/ 54950 w 57150"/>
                <a:gd name="connsiteY2" fmla="*/ 45853 h 57150"/>
                <a:gd name="connsiteX3" fmla="*/ 56979 w 57150"/>
                <a:gd name="connsiteY3" fmla="*/ 7144 h 57150"/>
                <a:gd name="connsiteX4" fmla="*/ 9201 w 57150"/>
                <a:gd name="connsiteY4" fmla="*/ 1793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9201" y="17936"/>
                  </a:moveTo>
                  <a:cubicBezTo>
                    <a:pt x="9097" y="19593"/>
                    <a:pt x="13907" y="37729"/>
                    <a:pt x="7144" y="46777"/>
                  </a:cubicBezTo>
                  <a:cubicBezTo>
                    <a:pt x="8677" y="55588"/>
                    <a:pt x="43387" y="60084"/>
                    <a:pt x="54950" y="45853"/>
                  </a:cubicBezTo>
                  <a:cubicBezTo>
                    <a:pt x="51264" y="41462"/>
                    <a:pt x="51473" y="17650"/>
                    <a:pt x="56979" y="7144"/>
                  </a:cubicBezTo>
                  <a:cubicBezTo>
                    <a:pt x="53816" y="8468"/>
                    <a:pt x="18002" y="19269"/>
                    <a:pt x="9201" y="1793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51F0552-77AD-4319-BE38-2712450740CD}"/>
                </a:ext>
              </a:extLst>
            </p:cNvPr>
            <p:cNvSpPr/>
            <p:nvPr/>
          </p:nvSpPr>
          <p:spPr>
            <a:xfrm>
              <a:off x="5209611" y="5138109"/>
              <a:ext cx="95250" cy="123825"/>
            </a:xfrm>
            <a:custGeom>
              <a:avLst/>
              <a:gdLst>
                <a:gd name="connsiteX0" fmla="*/ 59429 w 95250"/>
                <a:gd name="connsiteY0" fmla="*/ 8016 h 123825"/>
                <a:gd name="connsiteX1" fmla="*/ 10528 w 95250"/>
                <a:gd name="connsiteY1" fmla="*/ 30790 h 123825"/>
                <a:gd name="connsiteX2" fmla="*/ 8565 w 95250"/>
                <a:gd name="connsiteY2" fmla="*/ 60289 h 123825"/>
                <a:gd name="connsiteX3" fmla="*/ 25539 w 95250"/>
                <a:gd name="connsiteY3" fmla="*/ 119049 h 123825"/>
                <a:gd name="connsiteX4" fmla="*/ 32692 w 95250"/>
                <a:gd name="connsiteY4" fmla="*/ 123107 h 123825"/>
                <a:gd name="connsiteX5" fmla="*/ 87337 w 95250"/>
                <a:gd name="connsiteY5" fmla="*/ 84388 h 123825"/>
                <a:gd name="connsiteX6" fmla="*/ 90966 w 95250"/>
                <a:gd name="connsiteY6" fmla="*/ 58727 h 123825"/>
                <a:gd name="connsiteX7" fmla="*/ 59429 w 95250"/>
                <a:gd name="connsiteY7" fmla="*/ 801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23825">
                  <a:moveTo>
                    <a:pt x="59429" y="8016"/>
                  </a:moveTo>
                  <a:cubicBezTo>
                    <a:pt x="38150" y="5025"/>
                    <a:pt x="16995" y="9045"/>
                    <a:pt x="10528" y="30790"/>
                  </a:cubicBezTo>
                  <a:cubicBezTo>
                    <a:pt x="8222" y="38572"/>
                    <a:pt x="11594" y="49955"/>
                    <a:pt x="8565" y="60289"/>
                  </a:cubicBezTo>
                  <a:cubicBezTo>
                    <a:pt x="3403" y="77806"/>
                    <a:pt x="13042" y="104733"/>
                    <a:pt x="25539" y="119049"/>
                  </a:cubicBezTo>
                  <a:cubicBezTo>
                    <a:pt x="27434" y="121221"/>
                    <a:pt x="29949" y="122621"/>
                    <a:pt x="32692" y="123107"/>
                  </a:cubicBezTo>
                  <a:cubicBezTo>
                    <a:pt x="47885" y="125793"/>
                    <a:pt x="84699" y="103047"/>
                    <a:pt x="87337" y="84388"/>
                  </a:cubicBezTo>
                  <a:cubicBezTo>
                    <a:pt x="87337" y="84388"/>
                    <a:pt x="90928" y="58975"/>
                    <a:pt x="90966" y="58727"/>
                  </a:cubicBezTo>
                  <a:cubicBezTo>
                    <a:pt x="94462" y="33991"/>
                    <a:pt x="82317" y="11255"/>
                    <a:pt x="59429" y="801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8FFED77-3AAE-4ECD-AD5A-959FA61DED43}"/>
                </a:ext>
              </a:extLst>
            </p:cNvPr>
            <p:cNvSpPr/>
            <p:nvPr/>
          </p:nvSpPr>
          <p:spPr>
            <a:xfrm>
              <a:off x="5208207" y="5114626"/>
              <a:ext cx="114300" cy="114300"/>
            </a:xfrm>
            <a:custGeom>
              <a:avLst/>
              <a:gdLst>
                <a:gd name="connsiteX0" fmla="*/ 7875 w 114300"/>
                <a:gd name="connsiteY0" fmla="*/ 44815 h 114300"/>
                <a:gd name="connsiteX1" fmla="*/ 84922 w 114300"/>
                <a:gd name="connsiteY1" fmla="*/ 66084 h 114300"/>
                <a:gd name="connsiteX2" fmla="*/ 88256 w 114300"/>
                <a:gd name="connsiteY2" fmla="*/ 110004 h 114300"/>
                <a:gd name="connsiteX3" fmla="*/ 103210 w 114300"/>
                <a:gd name="connsiteY3" fmla="*/ 24460 h 114300"/>
                <a:gd name="connsiteX4" fmla="*/ 7875 w 114300"/>
                <a:gd name="connsiteY4" fmla="*/ 4481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7875" y="44815"/>
                  </a:moveTo>
                  <a:cubicBezTo>
                    <a:pt x="6579" y="52397"/>
                    <a:pt x="-955" y="79933"/>
                    <a:pt x="84922" y="66084"/>
                  </a:cubicBezTo>
                  <a:cubicBezTo>
                    <a:pt x="95304" y="82276"/>
                    <a:pt x="88256" y="110004"/>
                    <a:pt x="88256" y="110004"/>
                  </a:cubicBezTo>
                  <a:cubicBezTo>
                    <a:pt x="112049" y="93964"/>
                    <a:pt x="124946" y="50015"/>
                    <a:pt x="103210" y="24460"/>
                  </a:cubicBezTo>
                  <a:cubicBezTo>
                    <a:pt x="74788" y="-8973"/>
                    <a:pt x="13790" y="10496"/>
                    <a:pt x="7875" y="44815"/>
                  </a:cubicBezTo>
                  <a:close/>
                </a:path>
              </a:pathLst>
            </a:custGeom>
            <a:solidFill>
              <a:srgbClr val="713D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6D6C24-CC58-4D1C-9C24-FF8B10C06D56}"/>
                </a:ext>
              </a:extLst>
            </p:cNvPr>
            <p:cNvSpPr/>
            <p:nvPr/>
          </p:nvSpPr>
          <p:spPr>
            <a:xfrm>
              <a:off x="5287452" y="5177875"/>
              <a:ext cx="28575" cy="47625"/>
            </a:xfrm>
            <a:custGeom>
              <a:avLst/>
              <a:gdLst>
                <a:gd name="connsiteX0" fmla="*/ 14888 w 28575"/>
                <a:gd name="connsiteY0" fmla="*/ 7464 h 47625"/>
                <a:gd name="connsiteX1" fmla="*/ 7144 w 28575"/>
                <a:gd name="connsiteY1" fmla="*/ 9188 h 47625"/>
                <a:gd name="connsiteX2" fmla="*/ 8915 w 28575"/>
                <a:gd name="connsiteY2" fmla="*/ 41345 h 47625"/>
                <a:gd name="connsiteX3" fmla="*/ 21317 w 28575"/>
                <a:gd name="connsiteY3" fmla="*/ 22571 h 47625"/>
                <a:gd name="connsiteX4" fmla="*/ 14888 w 28575"/>
                <a:gd name="connsiteY4" fmla="*/ 746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7625">
                  <a:moveTo>
                    <a:pt x="14888" y="7464"/>
                  </a:moveTo>
                  <a:cubicBezTo>
                    <a:pt x="11421" y="6712"/>
                    <a:pt x="8420" y="7283"/>
                    <a:pt x="7144" y="9188"/>
                  </a:cubicBezTo>
                  <a:cubicBezTo>
                    <a:pt x="12811" y="18685"/>
                    <a:pt x="7601" y="34277"/>
                    <a:pt x="8915" y="41345"/>
                  </a:cubicBezTo>
                  <a:cubicBezTo>
                    <a:pt x="14373" y="40535"/>
                    <a:pt x="20689" y="27895"/>
                    <a:pt x="21317" y="22571"/>
                  </a:cubicBezTo>
                  <a:cubicBezTo>
                    <a:pt x="21993" y="16922"/>
                    <a:pt x="20431" y="8655"/>
                    <a:pt x="14888" y="746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A83C700-2490-4A7D-A64E-7C37225421F9}"/>
                </a:ext>
              </a:extLst>
            </p:cNvPr>
            <p:cNvSpPr/>
            <p:nvPr/>
          </p:nvSpPr>
          <p:spPr>
            <a:xfrm>
              <a:off x="5061057" y="5364881"/>
              <a:ext cx="38100" cy="28575"/>
            </a:xfrm>
            <a:custGeom>
              <a:avLst/>
              <a:gdLst>
                <a:gd name="connsiteX0" fmla="*/ 7281 w 38100"/>
                <a:gd name="connsiteY0" fmla="*/ 9615 h 28575"/>
                <a:gd name="connsiteX1" fmla="*/ 19940 w 38100"/>
                <a:gd name="connsiteY1" fmla="*/ 22007 h 28575"/>
                <a:gd name="connsiteX2" fmla="*/ 34875 w 38100"/>
                <a:gd name="connsiteY2" fmla="*/ 16254 h 28575"/>
                <a:gd name="connsiteX3" fmla="*/ 15416 w 38100"/>
                <a:gd name="connsiteY3" fmla="*/ 9796 h 28575"/>
                <a:gd name="connsiteX4" fmla="*/ 7281 w 38100"/>
                <a:gd name="connsiteY4" fmla="*/ 961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281" y="9615"/>
                  </a:moveTo>
                  <a:cubicBezTo>
                    <a:pt x="5796" y="12501"/>
                    <a:pt x="16759" y="21512"/>
                    <a:pt x="19940" y="22007"/>
                  </a:cubicBezTo>
                  <a:cubicBezTo>
                    <a:pt x="27922" y="20893"/>
                    <a:pt x="27246" y="16235"/>
                    <a:pt x="34875" y="16254"/>
                  </a:cubicBezTo>
                  <a:cubicBezTo>
                    <a:pt x="28236" y="15264"/>
                    <a:pt x="21464" y="12768"/>
                    <a:pt x="15416" y="9796"/>
                  </a:cubicBezTo>
                  <a:cubicBezTo>
                    <a:pt x="12206" y="7939"/>
                    <a:pt x="9215" y="4986"/>
                    <a:pt x="7281" y="961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3933935-7D57-4DB2-A16E-463DBA137A6B}"/>
                </a:ext>
              </a:extLst>
            </p:cNvPr>
            <p:cNvSpPr/>
            <p:nvPr/>
          </p:nvSpPr>
          <p:spPr>
            <a:xfrm>
              <a:off x="5082150" y="5359275"/>
              <a:ext cx="66675" cy="66675"/>
            </a:xfrm>
            <a:custGeom>
              <a:avLst/>
              <a:gdLst>
                <a:gd name="connsiteX0" fmla="*/ 8106 w 66675"/>
                <a:gd name="connsiteY0" fmla="*/ 16993 h 66675"/>
                <a:gd name="connsiteX1" fmla="*/ 7144 w 66675"/>
                <a:gd name="connsiteY1" fmla="*/ 59789 h 66675"/>
                <a:gd name="connsiteX2" fmla="*/ 61103 w 66675"/>
                <a:gd name="connsiteY2" fmla="*/ 54493 h 66675"/>
                <a:gd name="connsiteX3" fmla="*/ 47701 w 66675"/>
                <a:gd name="connsiteY3" fmla="*/ 7144 h 66675"/>
                <a:gd name="connsiteX4" fmla="*/ 8106 w 66675"/>
                <a:gd name="connsiteY4" fmla="*/ 1699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8106" y="16993"/>
                  </a:moveTo>
                  <a:cubicBezTo>
                    <a:pt x="14164" y="40034"/>
                    <a:pt x="7611" y="58579"/>
                    <a:pt x="7144" y="59789"/>
                  </a:cubicBezTo>
                  <a:cubicBezTo>
                    <a:pt x="23546" y="59636"/>
                    <a:pt x="42272" y="57407"/>
                    <a:pt x="61103" y="54493"/>
                  </a:cubicBezTo>
                  <a:lnTo>
                    <a:pt x="47701" y="7144"/>
                  </a:lnTo>
                  <a:cubicBezTo>
                    <a:pt x="34090" y="10944"/>
                    <a:pt x="20736" y="14573"/>
                    <a:pt x="8106" y="169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5B01006-EA83-42EE-A4E6-7F0FC33A7B47}"/>
                </a:ext>
              </a:extLst>
            </p:cNvPr>
            <p:cNvSpPr/>
            <p:nvPr/>
          </p:nvSpPr>
          <p:spPr>
            <a:xfrm>
              <a:off x="5104229" y="5275312"/>
              <a:ext cx="238125" cy="142875"/>
            </a:xfrm>
            <a:custGeom>
              <a:avLst/>
              <a:gdLst>
                <a:gd name="connsiteX0" fmla="*/ 7144 w 238125"/>
                <a:gd name="connsiteY0" fmla="*/ 94498 h 142875"/>
                <a:gd name="connsiteX1" fmla="*/ 10382 w 238125"/>
                <a:gd name="connsiteY1" fmla="*/ 124578 h 142875"/>
                <a:gd name="connsiteX2" fmla="*/ 7344 w 238125"/>
                <a:gd name="connsiteY2" fmla="*/ 144447 h 142875"/>
                <a:gd name="connsiteX3" fmla="*/ 238039 w 238125"/>
                <a:gd name="connsiteY3" fmla="*/ 90669 h 142875"/>
                <a:gd name="connsiteX4" fmla="*/ 221828 w 238125"/>
                <a:gd name="connsiteY4" fmla="*/ 7144 h 142875"/>
                <a:gd name="connsiteX5" fmla="*/ 7144 w 238125"/>
                <a:gd name="connsiteY5" fmla="*/ 9449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42875">
                  <a:moveTo>
                    <a:pt x="7144" y="94498"/>
                  </a:moveTo>
                  <a:cubicBezTo>
                    <a:pt x="10173" y="105813"/>
                    <a:pt x="10744" y="116205"/>
                    <a:pt x="10382" y="124578"/>
                  </a:cubicBezTo>
                  <a:cubicBezTo>
                    <a:pt x="10078" y="131702"/>
                    <a:pt x="7373" y="144361"/>
                    <a:pt x="7344" y="144447"/>
                  </a:cubicBezTo>
                  <a:cubicBezTo>
                    <a:pt x="151790" y="120930"/>
                    <a:pt x="238039" y="90669"/>
                    <a:pt x="238039" y="90669"/>
                  </a:cubicBezTo>
                  <a:cubicBezTo>
                    <a:pt x="235191" y="48844"/>
                    <a:pt x="227028" y="26984"/>
                    <a:pt x="221828" y="7144"/>
                  </a:cubicBezTo>
                  <a:cubicBezTo>
                    <a:pt x="205835" y="19421"/>
                    <a:pt x="44396" y="87468"/>
                    <a:pt x="7144" y="94498"/>
                  </a:cubicBez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6C8E7F7-31ED-4BF1-9D8D-80D0E6D8C0C5}"/>
                </a:ext>
              </a:extLst>
            </p:cNvPr>
            <p:cNvSpPr/>
            <p:nvPr/>
          </p:nvSpPr>
          <p:spPr>
            <a:xfrm>
              <a:off x="5040098" y="5364703"/>
              <a:ext cx="57150" cy="38100"/>
            </a:xfrm>
            <a:custGeom>
              <a:avLst/>
              <a:gdLst>
                <a:gd name="connsiteX0" fmla="*/ 56530 w 57150"/>
                <a:gd name="connsiteY0" fmla="*/ 21823 h 38100"/>
                <a:gd name="connsiteX1" fmla="*/ 33546 w 57150"/>
                <a:gd name="connsiteY1" fmla="*/ 7926 h 38100"/>
                <a:gd name="connsiteX2" fmla="*/ 27164 w 57150"/>
                <a:gd name="connsiteY2" fmla="*/ 7926 h 38100"/>
                <a:gd name="connsiteX3" fmla="*/ 8543 w 57150"/>
                <a:gd name="connsiteY3" fmla="*/ 18699 h 38100"/>
                <a:gd name="connsiteX4" fmla="*/ 8391 w 57150"/>
                <a:gd name="connsiteY4" fmla="*/ 22471 h 38100"/>
                <a:gd name="connsiteX5" fmla="*/ 31374 w 57150"/>
                <a:gd name="connsiteY5" fmla="*/ 36396 h 38100"/>
                <a:gd name="connsiteX6" fmla="*/ 37747 w 57150"/>
                <a:gd name="connsiteY6" fmla="*/ 36377 h 38100"/>
                <a:gd name="connsiteX7" fmla="*/ 56368 w 57150"/>
                <a:gd name="connsiteY7" fmla="*/ 25595 h 38100"/>
                <a:gd name="connsiteX8" fmla="*/ 56530 w 57150"/>
                <a:gd name="connsiteY8" fmla="*/ 2182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38100">
                  <a:moveTo>
                    <a:pt x="56530" y="21823"/>
                  </a:moveTo>
                  <a:lnTo>
                    <a:pt x="33546" y="7926"/>
                  </a:lnTo>
                  <a:cubicBezTo>
                    <a:pt x="31832" y="6878"/>
                    <a:pt x="28965" y="6888"/>
                    <a:pt x="27164" y="7926"/>
                  </a:cubicBezTo>
                  <a:lnTo>
                    <a:pt x="8543" y="18699"/>
                  </a:lnTo>
                  <a:cubicBezTo>
                    <a:pt x="6743" y="19737"/>
                    <a:pt x="6667" y="21433"/>
                    <a:pt x="8391" y="22471"/>
                  </a:cubicBezTo>
                  <a:lnTo>
                    <a:pt x="31374" y="36396"/>
                  </a:lnTo>
                  <a:cubicBezTo>
                    <a:pt x="33079" y="37434"/>
                    <a:pt x="35937" y="37416"/>
                    <a:pt x="37747" y="36377"/>
                  </a:cubicBezTo>
                  <a:lnTo>
                    <a:pt x="56368" y="25595"/>
                  </a:lnTo>
                  <a:cubicBezTo>
                    <a:pt x="58168" y="24557"/>
                    <a:pt x="58244" y="22861"/>
                    <a:pt x="56530" y="21823"/>
                  </a:cubicBez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8AA7743-BFF9-4385-9184-B57F1D2BA59D}"/>
                </a:ext>
              </a:extLst>
            </p:cNvPr>
            <p:cNvSpPr/>
            <p:nvPr/>
          </p:nvSpPr>
          <p:spPr>
            <a:xfrm>
              <a:off x="4977551" y="5290241"/>
              <a:ext cx="247650" cy="152400"/>
            </a:xfrm>
            <a:custGeom>
              <a:avLst/>
              <a:gdLst>
                <a:gd name="connsiteX0" fmla="*/ 244998 w 247650"/>
                <a:gd name="connsiteY0" fmla="*/ 89085 h 152400"/>
                <a:gd name="connsiteX1" fmla="*/ 111067 w 247650"/>
                <a:gd name="connsiteY1" fmla="*/ 7999 h 152400"/>
                <a:gd name="connsiteX2" fmla="*/ 103980 w 247650"/>
                <a:gd name="connsiteY2" fmla="*/ 8018 h 152400"/>
                <a:gd name="connsiteX3" fmla="*/ 8702 w 247650"/>
                <a:gd name="connsiteY3" fmla="*/ 63177 h 152400"/>
                <a:gd name="connsiteX4" fmla="*/ 8511 w 247650"/>
                <a:gd name="connsiteY4" fmla="*/ 67368 h 152400"/>
                <a:gd name="connsiteX5" fmla="*/ 142461 w 247650"/>
                <a:gd name="connsiteY5" fmla="*/ 148454 h 152400"/>
                <a:gd name="connsiteX6" fmla="*/ 149538 w 247650"/>
                <a:gd name="connsiteY6" fmla="*/ 148426 h 152400"/>
                <a:gd name="connsiteX7" fmla="*/ 244817 w 247650"/>
                <a:gd name="connsiteY7" fmla="*/ 93276 h 152400"/>
                <a:gd name="connsiteX8" fmla="*/ 244998 w 247650"/>
                <a:gd name="connsiteY8" fmla="*/ 89085 h 152400"/>
                <a:gd name="connsiteX9" fmla="*/ 118915 w 247650"/>
                <a:gd name="connsiteY9" fmla="*/ 100058 h 152400"/>
                <a:gd name="connsiteX10" fmla="*/ 100294 w 247650"/>
                <a:gd name="connsiteY10" fmla="*/ 110840 h 152400"/>
                <a:gd name="connsiteX11" fmla="*/ 93922 w 247650"/>
                <a:gd name="connsiteY11" fmla="*/ 110859 h 152400"/>
                <a:gd name="connsiteX12" fmla="*/ 70938 w 247650"/>
                <a:gd name="connsiteY12" fmla="*/ 96934 h 152400"/>
                <a:gd name="connsiteX13" fmla="*/ 71090 w 247650"/>
                <a:gd name="connsiteY13" fmla="*/ 93162 h 152400"/>
                <a:gd name="connsiteX14" fmla="*/ 89712 w 247650"/>
                <a:gd name="connsiteY14" fmla="*/ 82389 h 152400"/>
                <a:gd name="connsiteX15" fmla="*/ 96094 w 247650"/>
                <a:gd name="connsiteY15" fmla="*/ 82389 h 152400"/>
                <a:gd name="connsiteX16" fmla="*/ 119077 w 247650"/>
                <a:gd name="connsiteY16" fmla="*/ 96286 h 152400"/>
                <a:gd name="connsiteX17" fmla="*/ 118915 w 247650"/>
                <a:gd name="connsiteY17" fmla="*/ 100058 h 152400"/>
                <a:gd name="connsiteX18" fmla="*/ 177513 w 247650"/>
                <a:gd name="connsiteY18" fmla="*/ 122641 h 152400"/>
                <a:gd name="connsiteX19" fmla="*/ 52888 w 247650"/>
                <a:gd name="connsiteY19" fmla="*/ 47194 h 152400"/>
                <a:gd name="connsiteX20" fmla="*/ 102770 w 247650"/>
                <a:gd name="connsiteY20" fmla="*/ 18314 h 152400"/>
                <a:gd name="connsiteX21" fmla="*/ 227396 w 247650"/>
                <a:gd name="connsiteY21" fmla="*/ 93771 h 152400"/>
                <a:gd name="connsiteX22" fmla="*/ 177513 w 247650"/>
                <a:gd name="connsiteY22" fmla="*/ 12264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52400">
                  <a:moveTo>
                    <a:pt x="244998" y="89085"/>
                  </a:moveTo>
                  <a:lnTo>
                    <a:pt x="111067" y="7999"/>
                  </a:lnTo>
                  <a:cubicBezTo>
                    <a:pt x="109162" y="6856"/>
                    <a:pt x="106000" y="6856"/>
                    <a:pt x="103980" y="8018"/>
                  </a:cubicBezTo>
                  <a:lnTo>
                    <a:pt x="8702" y="63177"/>
                  </a:lnTo>
                  <a:cubicBezTo>
                    <a:pt x="6701" y="64329"/>
                    <a:pt x="6616" y="66206"/>
                    <a:pt x="8511" y="67368"/>
                  </a:cubicBezTo>
                  <a:lnTo>
                    <a:pt x="142461" y="148454"/>
                  </a:lnTo>
                  <a:cubicBezTo>
                    <a:pt x="144357" y="149607"/>
                    <a:pt x="147529" y="149597"/>
                    <a:pt x="149538" y="148426"/>
                  </a:cubicBezTo>
                  <a:lnTo>
                    <a:pt x="244817" y="93276"/>
                  </a:lnTo>
                  <a:cubicBezTo>
                    <a:pt x="246817" y="92104"/>
                    <a:pt x="246903" y="90247"/>
                    <a:pt x="244998" y="89085"/>
                  </a:cubicBezTo>
                  <a:close/>
                  <a:moveTo>
                    <a:pt x="118915" y="100058"/>
                  </a:moveTo>
                  <a:lnTo>
                    <a:pt x="100294" y="110840"/>
                  </a:lnTo>
                  <a:cubicBezTo>
                    <a:pt x="98494" y="111878"/>
                    <a:pt x="95627" y="111897"/>
                    <a:pt x="93922" y="110859"/>
                  </a:cubicBezTo>
                  <a:lnTo>
                    <a:pt x="70938" y="96934"/>
                  </a:lnTo>
                  <a:cubicBezTo>
                    <a:pt x="69205" y="95895"/>
                    <a:pt x="69281" y="94200"/>
                    <a:pt x="71090" y="93162"/>
                  </a:cubicBezTo>
                  <a:lnTo>
                    <a:pt x="89712" y="82389"/>
                  </a:lnTo>
                  <a:cubicBezTo>
                    <a:pt x="91503" y="81351"/>
                    <a:pt x="94379" y="81341"/>
                    <a:pt x="96094" y="82389"/>
                  </a:cubicBezTo>
                  <a:lnTo>
                    <a:pt x="119077" y="96286"/>
                  </a:lnTo>
                  <a:cubicBezTo>
                    <a:pt x="120792" y="97324"/>
                    <a:pt x="120716" y="99020"/>
                    <a:pt x="118915" y="100058"/>
                  </a:cubicBezTo>
                  <a:close/>
                  <a:moveTo>
                    <a:pt x="177513" y="122641"/>
                  </a:moveTo>
                  <a:lnTo>
                    <a:pt x="52888" y="47194"/>
                  </a:lnTo>
                  <a:lnTo>
                    <a:pt x="102770" y="18314"/>
                  </a:lnTo>
                  <a:lnTo>
                    <a:pt x="227396" y="93771"/>
                  </a:lnTo>
                  <a:lnTo>
                    <a:pt x="177513" y="1226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F08BF58-020A-4968-8B20-B2C9C1CAE199}"/>
                </a:ext>
              </a:extLst>
            </p:cNvPr>
            <p:cNvSpPr/>
            <p:nvPr/>
          </p:nvSpPr>
          <p:spPr>
            <a:xfrm>
              <a:off x="4977299" y="5348379"/>
              <a:ext cx="247650" cy="104775"/>
            </a:xfrm>
            <a:custGeom>
              <a:avLst/>
              <a:gdLst>
                <a:gd name="connsiteX0" fmla="*/ 245069 w 247650"/>
                <a:gd name="connsiteY0" fmla="*/ 35138 h 104775"/>
                <a:gd name="connsiteX1" fmla="*/ 149790 w 247650"/>
                <a:gd name="connsiteY1" fmla="*/ 90287 h 104775"/>
                <a:gd name="connsiteX2" fmla="*/ 149009 w 247650"/>
                <a:gd name="connsiteY2" fmla="*/ 90668 h 104775"/>
                <a:gd name="connsiteX3" fmla="*/ 148876 w 247650"/>
                <a:gd name="connsiteY3" fmla="*/ 90706 h 104775"/>
                <a:gd name="connsiteX4" fmla="*/ 148180 w 247650"/>
                <a:gd name="connsiteY4" fmla="*/ 90916 h 104775"/>
                <a:gd name="connsiteX5" fmla="*/ 148037 w 247650"/>
                <a:gd name="connsiteY5" fmla="*/ 90954 h 104775"/>
                <a:gd name="connsiteX6" fmla="*/ 147218 w 247650"/>
                <a:gd name="connsiteY6" fmla="*/ 91107 h 104775"/>
                <a:gd name="connsiteX7" fmla="*/ 147095 w 247650"/>
                <a:gd name="connsiteY7" fmla="*/ 91116 h 104775"/>
                <a:gd name="connsiteX8" fmla="*/ 146256 w 247650"/>
                <a:gd name="connsiteY8" fmla="*/ 91164 h 104775"/>
                <a:gd name="connsiteX9" fmla="*/ 146123 w 247650"/>
                <a:gd name="connsiteY9" fmla="*/ 91164 h 104775"/>
                <a:gd name="connsiteX10" fmla="*/ 145275 w 247650"/>
                <a:gd name="connsiteY10" fmla="*/ 91116 h 104775"/>
                <a:gd name="connsiteX11" fmla="*/ 145142 w 247650"/>
                <a:gd name="connsiteY11" fmla="*/ 91097 h 104775"/>
                <a:gd name="connsiteX12" fmla="*/ 144532 w 247650"/>
                <a:gd name="connsiteY12" fmla="*/ 90983 h 104775"/>
                <a:gd name="connsiteX13" fmla="*/ 144028 w 247650"/>
                <a:gd name="connsiteY13" fmla="*/ 90868 h 104775"/>
                <a:gd name="connsiteX14" fmla="*/ 143656 w 247650"/>
                <a:gd name="connsiteY14" fmla="*/ 90735 h 104775"/>
                <a:gd name="connsiteX15" fmla="*/ 142694 w 247650"/>
                <a:gd name="connsiteY15" fmla="*/ 90306 h 104775"/>
                <a:gd name="connsiteX16" fmla="*/ 8744 w 247650"/>
                <a:gd name="connsiteY16" fmla="*/ 9220 h 104775"/>
                <a:gd name="connsiteX17" fmla="*/ 8449 w 247650"/>
                <a:gd name="connsiteY17" fmla="*/ 8992 h 104775"/>
                <a:gd name="connsiteX18" fmla="*/ 8115 w 247650"/>
                <a:gd name="connsiteY18" fmla="*/ 8734 h 104775"/>
                <a:gd name="connsiteX19" fmla="*/ 7734 w 247650"/>
                <a:gd name="connsiteY19" fmla="*/ 8277 h 104775"/>
                <a:gd name="connsiteX20" fmla="*/ 7677 w 247650"/>
                <a:gd name="connsiteY20" fmla="*/ 8201 h 104775"/>
                <a:gd name="connsiteX21" fmla="*/ 7458 w 247650"/>
                <a:gd name="connsiteY21" fmla="*/ 7725 h 104775"/>
                <a:gd name="connsiteX22" fmla="*/ 7448 w 247650"/>
                <a:gd name="connsiteY22" fmla="*/ 7668 h 104775"/>
                <a:gd name="connsiteX23" fmla="*/ 7382 w 247650"/>
                <a:gd name="connsiteY23" fmla="*/ 7144 h 104775"/>
                <a:gd name="connsiteX24" fmla="*/ 7144 w 247650"/>
                <a:gd name="connsiteY24" fmla="*/ 13897 h 104775"/>
                <a:gd name="connsiteX25" fmla="*/ 7144 w 247650"/>
                <a:gd name="connsiteY25" fmla="*/ 13935 h 104775"/>
                <a:gd name="connsiteX26" fmla="*/ 7172 w 247650"/>
                <a:gd name="connsiteY26" fmla="*/ 14211 h 104775"/>
                <a:gd name="connsiteX27" fmla="*/ 7220 w 247650"/>
                <a:gd name="connsiteY27" fmla="*/ 14402 h 104775"/>
                <a:gd name="connsiteX28" fmla="*/ 7230 w 247650"/>
                <a:gd name="connsiteY28" fmla="*/ 14468 h 104775"/>
                <a:gd name="connsiteX29" fmla="*/ 7239 w 247650"/>
                <a:gd name="connsiteY29" fmla="*/ 14516 h 104775"/>
                <a:gd name="connsiteX30" fmla="*/ 7372 w 247650"/>
                <a:gd name="connsiteY30" fmla="*/ 14802 h 104775"/>
                <a:gd name="connsiteX31" fmla="*/ 7458 w 247650"/>
                <a:gd name="connsiteY31" fmla="*/ 14954 h 104775"/>
                <a:gd name="connsiteX32" fmla="*/ 7515 w 247650"/>
                <a:gd name="connsiteY32" fmla="*/ 15030 h 104775"/>
                <a:gd name="connsiteX33" fmla="*/ 7563 w 247650"/>
                <a:gd name="connsiteY33" fmla="*/ 15116 h 104775"/>
                <a:gd name="connsiteX34" fmla="*/ 7858 w 247650"/>
                <a:gd name="connsiteY34" fmla="*/ 15449 h 104775"/>
                <a:gd name="connsiteX35" fmla="*/ 7887 w 247650"/>
                <a:gd name="connsiteY35" fmla="*/ 15478 h 104775"/>
                <a:gd name="connsiteX36" fmla="*/ 8239 w 247650"/>
                <a:gd name="connsiteY36" fmla="*/ 15735 h 104775"/>
                <a:gd name="connsiteX37" fmla="*/ 8468 w 247650"/>
                <a:gd name="connsiteY37" fmla="*/ 15926 h 104775"/>
                <a:gd name="connsiteX38" fmla="*/ 8525 w 247650"/>
                <a:gd name="connsiteY38" fmla="*/ 15983 h 104775"/>
                <a:gd name="connsiteX39" fmla="*/ 142465 w 247650"/>
                <a:gd name="connsiteY39" fmla="*/ 97060 h 104775"/>
                <a:gd name="connsiteX40" fmla="*/ 143446 w 247650"/>
                <a:gd name="connsiteY40" fmla="*/ 97498 h 104775"/>
                <a:gd name="connsiteX41" fmla="*/ 143551 w 247650"/>
                <a:gd name="connsiteY41" fmla="*/ 97546 h 104775"/>
                <a:gd name="connsiteX42" fmla="*/ 143818 w 247650"/>
                <a:gd name="connsiteY42" fmla="*/ 97612 h 104775"/>
                <a:gd name="connsiteX43" fmla="*/ 144313 w 247650"/>
                <a:gd name="connsiteY43" fmla="*/ 97745 h 104775"/>
                <a:gd name="connsiteX44" fmla="*/ 144494 w 247650"/>
                <a:gd name="connsiteY44" fmla="*/ 97784 h 104775"/>
                <a:gd name="connsiteX45" fmla="*/ 144932 w 247650"/>
                <a:gd name="connsiteY45" fmla="*/ 97841 h 104775"/>
                <a:gd name="connsiteX46" fmla="*/ 145094 w 247650"/>
                <a:gd name="connsiteY46" fmla="*/ 97879 h 104775"/>
                <a:gd name="connsiteX47" fmla="*/ 145132 w 247650"/>
                <a:gd name="connsiteY47" fmla="*/ 97888 h 104775"/>
                <a:gd name="connsiteX48" fmla="*/ 145694 w 247650"/>
                <a:gd name="connsiteY48" fmla="*/ 97917 h 104775"/>
                <a:gd name="connsiteX49" fmla="*/ 145913 w 247650"/>
                <a:gd name="connsiteY49" fmla="*/ 97917 h 104775"/>
                <a:gd name="connsiteX50" fmla="*/ 146047 w 247650"/>
                <a:gd name="connsiteY50" fmla="*/ 97917 h 104775"/>
                <a:gd name="connsiteX51" fmla="*/ 146209 w 247650"/>
                <a:gd name="connsiteY51" fmla="*/ 97917 h 104775"/>
                <a:gd name="connsiteX52" fmla="*/ 146704 w 247650"/>
                <a:gd name="connsiteY52" fmla="*/ 97898 h 104775"/>
                <a:gd name="connsiteX53" fmla="*/ 146895 w 247650"/>
                <a:gd name="connsiteY53" fmla="*/ 97879 h 104775"/>
                <a:gd name="connsiteX54" fmla="*/ 147018 w 247650"/>
                <a:gd name="connsiteY54" fmla="*/ 97841 h 104775"/>
                <a:gd name="connsiteX55" fmla="*/ 147199 w 247650"/>
                <a:gd name="connsiteY55" fmla="*/ 97831 h 104775"/>
                <a:gd name="connsiteX56" fmla="*/ 147704 w 247650"/>
                <a:gd name="connsiteY56" fmla="*/ 97745 h 104775"/>
                <a:gd name="connsiteX57" fmla="*/ 147837 w 247650"/>
                <a:gd name="connsiteY57" fmla="*/ 97717 h 104775"/>
                <a:gd name="connsiteX58" fmla="*/ 147990 w 247650"/>
                <a:gd name="connsiteY58" fmla="*/ 97669 h 104775"/>
                <a:gd name="connsiteX59" fmla="*/ 148237 w 247650"/>
                <a:gd name="connsiteY59" fmla="*/ 97602 h 104775"/>
                <a:gd name="connsiteX60" fmla="*/ 148695 w 247650"/>
                <a:gd name="connsiteY60" fmla="*/ 97450 h 104775"/>
                <a:gd name="connsiteX61" fmla="*/ 148819 w 247650"/>
                <a:gd name="connsiteY61" fmla="*/ 97402 h 104775"/>
                <a:gd name="connsiteX62" fmla="*/ 148857 w 247650"/>
                <a:gd name="connsiteY62" fmla="*/ 97393 h 104775"/>
                <a:gd name="connsiteX63" fmla="*/ 149590 w 247650"/>
                <a:gd name="connsiteY63" fmla="*/ 97041 h 104775"/>
                <a:gd name="connsiteX64" fmla="*/ 244869 w 247650"/>
                <a:gd name="connsiteY64" fmla="*/ 41872 h 104775"/>
                <a:gd name="connsiteX65" fmla="*/ 246440 w 247650"/>
                <a:gd name="connsiteY65" fmla="*/ 39748 h 104775"/>
                <a:gd name="connsiteX66" fmla="*/ 246659 w 247650"/>
                <a:gd name="connsiteY66" fmla="*/ 33013 h 104775"/>
                <a:gd name="connsiteX67" fmla="*/ 245069 w 247650"/>
                <a:gd name="connsiteY67" fmla="*/ 3513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7650" h="104775">
                  <a:moveTo>
                    <a:pt x="245069" y="35138"/>
                  </a:moveTo>
                  <a:lnTo>
                    <a:pt x="149790" y="90287"/>
                  </a:lnTo>
                  <a:cubicBezTo>
                    <a:pt x="149542" y="90440"/>
                    <a:pt x="149285" y="90554"/>
                    <a:pt x="149009" y="90668"/>
                  </a:cubicBezTo>
                  <a:cubicBezTo>
                    <a:pt x="148971" y="90687"/>
                    <a:pt x="148923" y="90697"/>
                    <a:pt x="148876" y="90706"/>
                  </a:cubicBezTo>
                  <a:cubicBezTo>
                    <a:pt x="148666" y="90783"/>
                    <a:pt x="148409" y="90878"/>
                    <a:pt x="148180" y="90916"/>
                  </a:cubicBezTo>
                  <a:cubicBezTo>
                    <a:pt x="148142" y="90926"/>
                    <a:pt x="148076" y="90935"/>
                    <a:pt x="148037" y="90954"/>
                  </a:cubicBezTo>
                  <a:cubicBezTo>
                    <a:pt x="147771" y="91021"/>
                    <a:pt x="147494" y="91068"/>
                    <a:pt x="147218" y="91107"/>
                  </a:cubicBezTo>
                  <a:cubicBezTo>
                    <a:pt x="147180" y="91107"/>
                    <a:pt x="147142" y="91116"/>
                    <a:pt x="147095" y="91116"/>
                  </a:cubicBezTo>
                  <a:cubicBezTo>
                    <a:pt x="146818" y="91145"/>
                    <a:pt x="146533" y="91154"/>
                    <a:pt x="146256" y="91164"/>
                  </a:cubicBezTo>
                  <a:cubicBezTo>
                    <a:pt x="146209" y="91164"/>
                    <a:pt x="146171" y="91164"/>
                    <a:pt x="146123" y="91164"/>
                  </a:cubicBezTo>
                  <a:cubicBezTo>
                    <a:pt x="145847" y="91154"/>
                    <a:pt x="145552" y="91145"/>
                    <a:pt x="145275" y="91116"/>
                  </a:cubicBezTo>
                  <a:cubicBezTo>
                    <a:pt x="145237" y="91116"/>
                    <a:pt x="145180" y="91107"/>
                    <a:pt x="145142" y="91097"/>
                  </a:cubicBezTo>
                  <a:cubicBezTo>
                    <a:pt x="144932" y="91078"/>
                    <a:pt x="144723" y="91021"/>
                    <a:pt x="144532" y="90983"/>
                  </a:cubicBezTo>
                  <a:cubicBezTo>
                    <a:pt x="144361" y="90954"/>
                    <a:pt x="144208" y="90906"/>
                    <a:pt x="144028" y="90868"/>
                  </a:cubicBezTo>
                  <a:cubicBezTo>
                    <a:pt x="143913" y="90830"/>
                    <a:pt x="143789" y="90783"/>
                    <a:pt x="143656" y="90735"/>
                  </a:cubicBezTo>
                  <a:cubicBezTo>
                    <a:pt x="143323" y="90621"/>
                    <a:pt x="142989" y="90478"/>
                    <a:pt x="142694" y="90306"/>
                  </a:cubicBezTo>
                  <a:lnTo>
                    <a:pt x="8744" y="9220"/>
                  </a:lnTo>
                  <a:cubicBezTo>
                    <a:pt x="8639" y="9144"/>
                    <a:pt x="8544" y="9058"/>
                    <a:pt x="8449" y="8992"/>
                  </a:cubicBezTo>
                  <a:cubicBezTo>
                    <a:pt x="8334" y="8906"/>
                    <a:pt x="8211" y="8820"/>
                    <a:pt x="8115" y="8734"/>
                  </a:cubicBezTo>
                  <a:cubicBezTo>
                    <a:pt x="7953" y="8582"/>
                    <a:pt x="7839" y="8439"/>
                    <a:pt x="7734" y="8277"/>
                  </a:cubicBezTo>
                  <a:cubicBezTo>
                    <a:pt x="7715" y="8258"/>
                    <a:pt x="7696" y="8229"/>
                    <a:pt x="7677" y="8201"/>
                  </a:cubicBezTo>
                  <a:cubicBezTo>
                    <a:pt x="7582" y="8039"/>
                    <a:pt x="7506" y="7896"/>
                    <a:pt x="7458" y="7725"/>
                  </a:cubicBezTo>
                  <a:cubicBezTo>
                    <a:pt x="7458" y="7706"/>
                    <a:pt x="7458" y="7686"/>
                    <a:pt x="7448" y="7668"/>
                  </a:cubicBezTo>
                  <a:cubicBezTo>
                    <a:pt x="7401" y="7496"/>
                    <a:pt x="7372" y="7315"/>
                    <a:pt x="7382" y="7144"/>
                  </a:cubicBezTo>
                  <a:lnTo>
                    <a:pt x="7144" y="13897"/>
                  </a:lnTo>
                  <a:lnTo>
                    <a:pt x="7144" y="13935"/>
                  </a:lnTo>
                  <a:cubicBezTo>
                    <a:pt x="7144" y="14021"/>
                    <a:pt x="7153" y="14135"/>
                    <a:pt x="7172" y="14211"/>
                  </a:cubicBezTo>
                  <a:cubicBezTo>
                    <a:pt x="7172" y="14288"/>
                    <a:pt x="7210" y="14344"/>
                    <a:pt x="7220" y="14402"/>
                  </a:cubicBezTo>
                  <a:cubicBezTo>
                    <a:pt x="7230" y="14430"/>
                    <a:pt x="7230" y="14449"/>
                    <a:pt x="7230" y="14468"/>
                  </a:cubicBezTo>
                  <a:lnTo>
                    <a:pt x="7239" y="14516"/>
                  </a:lnTo>
                  <a:cubicBezTo>
                    <a:pt x="7277" y="14621"/>
                    <a:pt x="7325" y="14716"/>
                    <a:pt x="7372" y="14802"/>
                  </a:cubicBezTo>
                  <a:cubicBezTo>
                    <a:pt x="7391" y="14849"/>
                    <a:pt x="7429" y="14887"/>
                    <a:pt x="7458" y="14954"/>
                  </a:cubicBezTo>
                  <a:cubicBezTo>
                    <a:pt x="7477" y="14983"/>
                    <a:pt x="7486" y="15011"/>
                    <a:pt x="7515" y="15030"/>
                  </a:cubicBezTo>
                  <a:cubicBezTo>
                    <a:pt x="7534" y="15049"/>
                    <a:pt x="7544" y="15078"/>
                    <a:pt x="7563" y="15116"/>
                  </a:cubicBezTo>
                  <a:cubicBezTo>
                    <a:pt x="7649" y="15230"/>
                    <a:pt x="7753" y="15345"/>
                    <a:pt x="7858" y="15449"/>
                  </a:cubicBezTo>
                  <a:cubicBezTo>
                    <a:pt x="7868" y="15449"/>
                    <a:pt x="7887" y="15469"/>
                    <a:pt x="7887" y="15478"/>
                  </a:cubicBezTo>
                  <a:cubicBezTo>
                    <a:pt x="7991" y="15573"/>
                    <a:pt x="8106" y="15659"/>
                    <a:pt x="8239" y="15735"/>
                  </a:cubicBezTo>
                  <a:cubicBezTo>
                    <a:pt x="8315" y="15802"/>
                    <a:pt x="8382" y="15878"/>
                    <a:pt x="8468" y="15926"/>
                  </a:cubicBezTo>
                  <a:cubicBezTo>
                    <a:pt x="8487" y="15945"/>
                    <a:pt x="8506" y="15954"/>
                    <a:pt x="8525" y="15983"/>
                  </a:cubicBezTo>
                  <a:lnTo>
                    <a:pt x="142465" y="97060"/>
                  </a:lnTo>
                  <a:cubicBezTo>
                    <a:pt x="142770" y="97241"/>
                    <a:pt x="143094" y="97364"/>
                    <a:pt x="143446" y="97498"/>
                  </a:cubicBezTo>
                  <a:cubicBezTo>
                    <a:pt x="143485" y="97498"/>
                    <a:pt x="143513" y="97536"/>
                    <a:pt x="143551" y="97546"/>
                  </a:cubicBezTo>
                  <a:cubicBezTo>
                    <a:pt x="143637" y="97564"/>
                    <a:pt x="143732" y="97584"/>
                    <a:pt x="143818" y="97612"/>
                  </a:cubicBezTo>
                  <a:cubicBezTo>
                    <a:pt x="143980" y="97669"/>
                    <a:pt x="144142" y="97717"/>
                    <a:pt x="144313" y="97745"/>
                  </a:cubicBezTo>
                  <a:cubicBezTo>
                    <a:pt x="144380" y="97755"/>
                    <a:pt x="144428" y="97774"/>
                    <a:pt x="144494" y="97784"/>
                  </a:cubicBezTo>
                  <a:cubicBezTo>
                    <a:pt x="144637" y="97812"/>
                    <a:pt x="144771" y="97831"/>
                    <a:pt x="144932" y="97841"/>
                  </a:cubicBezTo>
                  <a:cubicBezTo>
                    <a:pt x="144971" y="97860"/>
                    <a:pt x="145018" y="97879"/>
                    <a:pt x="145094" y="97879"/>
                  </a:cubicBezTo>
                  <a:lnTo>
                    <a:pt x="145132" y="97888"/>
                  </a:lnTo>
                  <a:cubicBezTo>
                    <a:pt x="145313" y="97907"/>
                    <a:pt x="145494" y="97917"/>
                    <a:pt x="145694" y="97917"/>
                  </a:cubicBezTo>
                  <a:cubicBezTo>
                    <a:pt x="145770" y="97926"/>
                    <a:pt x="145847" y="97917"/>
                    <a:pt x="145913" y="97917"/>
                  </a:cubicBezTo>
                  <a:cubicBezTo>
                    <a:pt x="145952" y="97917"/>
                    <a:pt x="145999" y="97917"/>
                    <a:pt x="146047" y="97917"/>
                  </a:cubicBezTo>
                  <a:cubicBezTo>
                    <a:pt x="146104" y="97917"/>
                    <a:pt x="146152" y="97926"/>
                    <a:pt x="146209" y="97917"/>
                  </a:cubicBezTo>
                  <a:cubicBezTo>
                    <a:pt x="146371" y="97917"/>
                    <a:pt x="146533" y="97907"/>
                    <a:pt x="146704" y="97898"/>
                  </a:cubicBezTo>
                  <a:cubicBezTo>
                    <a:pt x="146771" y="97888"/>
                    <a:pt x="146828" y="97879"/>
                    <a:pt x="146895" y="97879"/>
                  </a:cubicBezTo>
                  <a:cubicBezTo>
                    <a:pt x="146942" y="97879"/>
                    <a:pt x="146980" y="97860"/>
                    <a:pt x="147018" y="97841"/>
                  </a:cubicBezTo>
                  <a:cubicBezTo>
                    <a:pt x="147085" y="97841"/>
                    <a:pt x="147142" y="97831"/>
                    <a:pt x="147199" y="97831"/>
                  </a:cubicBezTo>
                  <a:cubicBezTo>
                    <a:pt x="147380" y="97802"/>
                    <a:pt x="147533" y="97774"/>
                    <a:pt x="147704" y="97745"/>
                  </a:cubicBezTo>
                  <a:cubicBezTo>
                    <a:pt x="147752" y="97736"/>
                    <a:pt x="147790" y="97726"/>
                    <a:pt x="147837" y="97717"/>
                  </a:cubicBezTo>
                  <a:cubicBezTo>
                    <a:pt x="147895" y="97698"/>
                    <a:pt x="147942" y="97688"/>
                    <a:pt x="147990" y="97669"/>
                  </a:cubicBezTo>
                  <a:cubicBezTo>
                    <a:pt x="148076" y="97650"/>
                    <a:pt x="148161" y="97622"/>
                    <a:pt x="148237" y="97602"/>
                  </a:cubicBezTo>
                  <a:cubicBezTo>
                    <a:pt x="148390" y="97564"/>
                    <a:pt x="148542" y="97498"/>
                    <a:pt x="148695" y="97450"/>
                  </a:cubicBezTo>
                  <a:cubicBezTo>
                    <a:pt x="148733" y="97422"/>
                    <a:pt x="148780" y="97412"/>
                    <a:pt x="148819" y="97402"/>
                  </a:cubicBezTo>
                  <a:cubicBezTo>
                    <a:pt x="148828" y="97393"/>
                    <a:pt x="148838" y="97393"/>
                    <a:pt x="148857" y="97393"/>
                  </a:cubicBezTo>
                  <a:cubicBezTo>
                    <a:pt x="149123" y="97279"/>
                    <a:pt x="149371" y="97174"/>
                    <a:pt x="149590" y="97041"/>
                  </a:cubicBezTo>
                  <a:lnTo>
                    <a:pt x="244869" y="41872"/>
                  </a:lnTo>
                  <a:cubicBezTo>
                    <a:pt x="245878" y="41281"/>
                    <a:pt x="246412" y="40529"/>
                    <a:pt x="246440" y="39748"/>
                  </a:cubicBezTo>
                  <a:lnTo>
                    <a:pt x="246659" y="33013"/>
                  </a:lnTo>
                  <a:cubicBezTo>
                    <a:pt x="246602" y="33785"/>
                    <a:pt x="246088" y="34557"/>
                    <a:pt x="245069" y="35138"/>
                  </a:cubicBez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A909503-97C2-4AE8-9F26-F2FB21B2327F}"/>
                </a:ext>
              </a:extLst>
            </p:cNvPr>
            <p:cNvSpPr/>
            <p:nvPr/>
          </p:nvSpPr>
          <p:spPr>
            <a:xfrm>
              <a:off x="5020476" y="5298525"/>
              <a:ext cx="190500" cy="114300"/>
            </a:xfrm>
            <a:custGeom>
              <a:avLst/>
              <a:gdLst>
                <a:gd name="connsiteX0" fmla="*/ 7144 w 190500"/>
                <a:gd name="connsiteY0" fmla="*/ 37195 h 114300"/>
                <a:gd name="connsiteX1" fmla="*/ 136817 w 190500"/>
                <a:gd name="connsiteY1" fmla="*/ 115691 h 114300"/>
                <a:gd name="connsiteX2" fmla="*/ 188728 w 190500"/>
                <a:gd name="connsiteY2" fmla="*/ 85649 h 114300"/>
                <a:gd name="connsiteX3" fmla="*/ 59055 w 1905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14300">
                  <a:moveTo>
                    <a:pt x="7144" y="37195"/>
                  </a:moveTo>
                  <a:lnTo>
                    <a:pt x="136817" y="115691"/>
                  </a:lnTo>
                  <a:lnTo>
                    <a:pt x="188728" y="85649"/>
                  </a:lnTo>
                  <a:lnTo>
                    <a:pt x="59055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F125073-83F0-4255-98D4-415617639AD5}"/>
                </a:ext>
              </a:extLst>
            </p:cNvPr>
            <p:cNvSpPr/>
            <p:nvPr/>
          </p:nvSpPr>
          <p:spPr>
            <a:xfrm>
              <a:off x="5025105" y="5302811"/>
              <a:ext cx="180975" cy="114300"/>
            </a:xfrm>
            <a:custGeom>
              <a:avLst/>
              <a:gdLst>
                <a:gd name="connsiteX0" fmla="*/ 175431 w 180975"/>
                <a:gd name="connsiteY0" fmla="*/ 82096 h 114300"/>
                <a:gd name="connsiteX1" fmla="*/ 175013 w 180975"/>
                <a:gd name="connsiteY1" fmla="*/ 82268 h 114300"/>
                <a:gd name="connsiteX2" fmla="*/ 175003 w 180975"/>
                <a:gd name="connsiteY2" fmla="*/ 82268 h 114300"/>
                <a:gd name="connsiteX3" fmla="*/ 174555 w 180975"/>
                <a:gd name="connsiteY3" fmla="*/ 82315 h 114300"/>
                <a:gd name="connsiteX4" fmla="*/ 174517 w 180975"/>
                <a:gd name="connsiteY4" fmla="*/ 82315 h 114300"/>
                <a:gd name="connsiteX5" fmla="*/ 174108 w 180975"/>
                <a:gd name="connsiteY5" fmla="*/ 82268 h 114300"/>
                <a:gd name="connsiteX6" fmla="*/ 174050 w 180975"/>
                <a:gd name="connsiteY6" fmla="*/ 82258 h 114300"/>
                <a:gd name="connsiteX7" fmla="*/ 173669 w 180975"/>
                <a:gd name="connsiteY7" fmla="*/ 82096 h 114300"/>
                <a:gd name="connsiteX8" fmla="*/ 167831 w 180975"/>
                <a:gd name="connsiteY8" fmla="*/ 78572 h 114300"/>
                <a:gd name="connsiteX9" fmla="*/ 167621 w 180975"/>
                <a:gd name="connsiteY9" fmla="*/ 78372 h 114300"/>
                <a:gd name="connsiteX10" fmla="*/ 171717 w 180975"/>
                <a:gd name="connsiteY10" fmla="*/ 75991 h 114300"/>
                <a:gd name="connsiteX11" fmla="*/ 172098 w 180975"/>
                <a:gd name="connsiteY11" fmla="*/ 75476 h 114300"/>
                <a:gd name="connsiteX12" fmla="*/ 172145 w 180975"/>
                <a:gd name="connsiteY12" fmla="*/ 73790 h 114300"/>
                <a:gd name="connsiteX13" fmla="*/ 171774 w 180975"/>
                <a:gd name="connsiteY13" fmla="*/ 74314 h 114300"/>
                <a:gd name="connsiteX14" fmla="*/ 167069 w 180975"/>
                <a:gd name="connsiteY14" fmla="*/ 77038 h 114300"/>
                <a:gd name="connsiteX15" fmla="*/ 166669 w 180975"/>
                <a:gd name="connsiteY15" fmla="*/ 77191 h 114300"/>
                <a:gd name="connsiteX16" fmla="*/ 166631 w 180975"/>
                <a:gd name="connsiteY16" fmla="*/ 77210 h 114300"/>
                <a:gd name="connsiteX17" fmla="*/ 166192 w 180975"/>
                <a:gd name="connsiteY17" fmla="*/ 77257 h 114300"/>
                <a:gd name="connsiteX18" fmla="*/ 166173 w 180975"/>
                <a:gd name="connsiteY18" fmla="*/ 77257 h 114300"/>
                <a:gd name="connsiteX19" fmla="*/ 165745 w 180975"/>
                <a:gd name="connsiteY19" fmla="*/ 77210 h 114300"/>
                <a:gd name="connsiteX20" fmla="*/ 165678 w 180975"/>
                <a:gd name="connsiteY20" fmla="*/ 77191 h 114300"/>
                <a:gd name="connsiteX21" fmla="*/ 165316 w 180975"/>
                <a:gd name="connsiteY21" fmla="*/ 77038 h 114300"/>
                <a:gd name="connsiteX22" fmla="*/ 159477 w 180975"/>
                <a:gd name="connsiteY22" fmla="*/ 73505 h 114300"/>
                <a:gd name="connsiteX23" fmla="*/ 159249 w 180975"/>
                <a:gd name="connsiteY23" fmla="*/ 73295 h 114300"/>
                <a:gd name="connsiteX24" fmla="*/ 163354 w 180975"/>
                <a:gd name="connsiteY24" fmla="*/ 70933 h 114300"/>
                <a:gd name="connsiteX25" fmla="*/ 163735 w 180975"/>
                <a:gd name="connsiteY25" fmla="*/ 70418 h 114300"/>
                <a:gd name="connsiteX26" fmla="*/ 163782 w 180975"/>
                <a:gd name="connsiteY26" fmla="*/ 68714 h 114300"/>
                <a:gd name="connsiteX27" fmla="*/ 163401 w 180975"/>
                <a:gd name="connsiteY27" fmla="*/ 69247 h 114300"/>
                <a:gd name="connsiteX28" fmla="*/ 158696 w 180975"/>
                <a:gd name="connsiteY28" fmla="*/ 71980 h 114300"/>
                <a:gd name="connsiteX29" fmla="*/ 158296 w 180975"/>
                <a:gd name="connsiteY29" fmla="*/ 72133 h 114300"/>
                <a:gd name="connsiteX30" fmla="*/ 158287 w 180975"/>
                <a:gd name="connsiteY30" fmla="*/ 72133 h 114300"/>
                <a:gd name="connsiteX31" fmla="*/ 157829 w 180975"/>
                <a:gd name="connsiteY31" fmla="*/ 72190 h 114300"/>
                <a:gd name="connsiteX32" fmla="*/ 157820 w 180975"/>
                <a:gd name="connsiteY32" fmla="*/ 72190 h 114300"/>
                <a:gd name="connsiteX33" fmla="*/ 157391 w 180975"/>
                <a:gd name="connsiteY33" fmla="*/ 72142 h 114300"/>
                <a:gd name="connsiteX34" fmla="*/ 157324 w 180975"/>
                <a:gd name="connsiteY34" fmla="*/ 72124 h 114300"/>
                <a:gd name="connsiteX35" fmla="*/ 156953 w 180975"/>
                <a:gd name="connsiteY35" fmla="*/ 71980 h 114300"/>
                <a:gd name="connsiteX36" fmla="*/ 151105 w 180975"/>
                <a:gd name="connsiteY36" fmla="*/ 68437 h 114300"/>
                <a:gd name="connsiteX37" fmla="*/ 150895 w 180975"/>
                <a:gd name="connsiteY37" fmla="*/ 68237 h 114300"/>
                <a:gd name="connsiteX38" fmla="*/ 154991 w 180975"/>
                <a:gd name="connsiteY38" fmla="*/ 65865 h 114300"/>
                <a:gd name="connsiteX39" fmla="*/ 155372 w 180975"/>
                <a:gd name="connsiteY39" fmla="*/ 65332 h 114300"/>
                <a:gd name="connsiteX40" fmla="*/ 155448 w 180975"/>
                <a:gd name="connsiteY40" fmla="*/ 63646 h 114300"/>
                <a:gd name="connsiteX41" fmla="*/ 155058 w 180975"/>
                <a:gd name="connsiteY41" fmla="*/ 64161 h 114300"/>
                <a:gd name="connsiteX42" fmla="*/ 150343 w 180975"/>
                <a:gd name="connsiteY42" fmla="*/ 66904 h 114300"/>
                <a:gd name="connsiteX43" fmla="*/ 149933 w 180975"/>
                <a:gd name="connsiteY43" fmla="*/ 67056 h 114300"/>
                <a:gd name="connsiteX44" fmla="*/ 149933 w 180975"/>
                <a:gd name="connsiteY44" fmla="*/ 67056 h 114300"/>
                <a:gd name="connsiteX45" fmla="*/ 149466 w 180975"/>
                <a:gd name="connsiteY45" fmla="*/ 67123 h 114300"/>
                <a:gd name="connsiteX46" fmla="*/ 149466 w 180975"/>
                <a:gd name="connsiteY46" fmla="*/ 67123 h 114300"/>
                <a:gd name="connsiteX47" fmla="*/ 149019 w 180975"/>
                <a:gd name="connsiteY47" fmla="*/ 67075 h 114300"/>
                <a:gd name="connsiteX48" fmla="*/ 148971 w 180975"/>
                <a:gd name="connsiteY48" fmla="*/ 67056 h 114300"/>
                <a:gd name="connsiteX49" fmla="*/ 148590 w 180975"/>
                <a:gd name="connsiteY49" fmla="*/ 66913 h 114300"/>
                <a:gd name="connsiteX50" fmla="*/ 142751 w 180975"/>
                <a:gd name="connsiteY50" fmla="*/ 63380 h 114300"/>
                <a:gd name="connsiteX51" fmla="*/ 142523 w 180975"/>
                <a:gd name="connsiteY51" fmla="*/ 63160 h 114300"/>
                <a:gd name="connsiteX52" fmla="*/ 146628 w 180975"/>
                <a:gd name="connsiteY52" fmla="*/ 60789 h 114300"/>
                <a:gd name="connsiteX53" fmla="*/ 147009 w 180975"/>
                <a:gd name="connsiteY53" fmla="*/ 60284 h 114300"/>
                <a:gd name="connsiteX54" fmla="*/ 147076 w 180975"/>
                <a:gd name="connsiteY54" fmla="*/ 58569 h 114300"/>
                <a:gd name="connsiteX55" fmla="*/ 146971 w 180975"/>
                <a:gd name="connsiteY55" fmla="*/ 58865 h 114300"/>
                <a:gd name="connsiteX56" fmla="*/ 146695 w 180975"/>
                <a:gd name="connsiteY56" fmla="*/ 59103 h 114300"/>
                <a:gd name="connsiteX57" fmla="*/ 141980 w 180975"/>
                <a:gd name="connsiteY57" fmla="*/ 61827 h 114300"/>
                <a:gd name="connsiteX58" fmla="*/ 141570 w 180975"/>
                <a:gd name="connsiteY58" fmla="*/ 61989 h 114300"/>
                <a:gd name="connsiteX59" fmla="*/ 141551 w 180975"/>
                <a:gd name="connsiteY59" fmla="*/ 61998 h 114300"/>
                <a:gd name="connsiteX60" fmla="*/ 141104 w 180975"/>
                <a:gd name="connsiteY60" fmla="*/ 62036 h 114300"/>
                <a:gd name="connsiteX61" fmla="*/ 141094 w 180975"/>
                <a:gd name="connsiteY61" fmla="*/ 62036 h 114300"/>
                <a:gd name="connsiteX62" fmla="*/ 140656 w 180975"/>
                <a:gd name="connsiteY62" fmla="*/ 61998 h 114300"/>
                <a:gd name="connsiteX63" fmla="*/ 140608 w 180975"/>
                <a:gd name="connsiteY63" fmla="*/ 61989 h 114300"/>
                <a:gd name="connsiteX64" fmla="*/ 140227 w 180975"/>
                <a:gd name="connsiteY64" fmla="*/ 61827 h 114300"/>
                <a:gd name="connsiteX65" fmla="*/ 134388 w 180975"/>
                <a:gd name="connsiteY65" fmla="*/ 58293 h 114300"/>
                <a:gd name="connsiteX66" fmla="*/ 134169 w 180975"/>
                <a:gd name="connsiteY66" fmla="*/ 58093 h 114300"/>
                <a:gd name="connsiteX67" fmla="*/ 138274 w 180975"/>
                <a:gd name="connsiteY67" fmla="*/ 55712 h 114300"/>
                <a:gd name="connsiteX68" fmla="*/ 138655 w 180975"/>
                <a:gd name="connsiteY68" fmla="*/ 55198 h 114300"/>
                <a:gd name="connsiteX69" fmla="*/ 138713 w 180975"/>
                <a:gd name="connsiteY69" fmla="*/ 53512 h 114300"/>
                <a:gd name="connsiteX70" fmla="*/ 138608 w 180975"/>
                <a:gd name="connsiteY70" fmla="*/ 53778 h 114300"/>
                <a:gd name="connsiteX71" fmla="*/ 138341 w 180975"/>
                <a:gd name="connsiteY71" fmla="*/ 54026 h 114300"/>
                <a:gd name="connsiteX72" fmla="*/ 133636 w 180975"/>
                <a:gd name="connsiteY72" fmla="*/ 56750 h 114300"/>
                <a:gd name="connsiteX73" fmla="*/ 133217 w 180975"/>
                <a:gd name="connsiteY73" fmla="*/ 56903 h 114300"/>
                <a:gd name="connsiteX74" fmla="*/ 133207 w 180975"/>
                <a:gd name="connsiteY74" fmla="*/ 56912 h 114300"/>
                <a:gd name="connsiteX75" fmla="*/ 132750 w 180975"/>
                <a:gd name="connsiteY75" fmla="*/ 56960 h 114300"/>
                <a:gd name="connsiteX76" fmla="*/ 132731 w 180975"/>
                <a:gd name="connsiteY76" fmla="*/ 56960 h 114300"/>
                <a:gd name="connsiteX77" fmla="*/ 132312 w 180975"/>
                <a:gd name="connsiteY77" fmla="*/ 56912 h 114300"/>
                <a:gd name="connsiteX78" fmla="*/ 132245 w 180975"/>
                <a:gd name="connsiteY78" fmla="*/ 56903 h 114300"/>
                <a:gd name="connsiteX79" fmla="*/ 131874 w 180975"/>
                <a:gd name="connsiteY79" fmla="*/ 56760 h 114300"/>
                <a:gd name="connsiteX80" fmla="*/ 126025 w 180975"/>
                <a:gd name="connsiteY80" fmla="*/ 53207 h 114300"/>
                <a:gd name="connsiteX81" fmla="*/ 125806 w 180975"/>
                <a:gd name="connsiteY81" fmla="*/ 52988 h 114300"/>
                <a:gd name="connsiteX82" fmla="*/ 129883 w 180975"/>
                <a:gd name="connsiteY82" fmla="*/ 50635 h 114300"/>
                <a:gd name="connsiteX83" fmla="*/ 130273 w 180975"/>
                <a:gd name="connsiteY83" fmla="*/ 50102 h 114300"/>
                <a:gd name="connsiteX84" fmla="*/ 130331 w 180975"/>
                <a:gd name="connsiteY84" fmla="*/ 48425 h 114300"/>
                <a:gd name="connsiteX85" fmla="*/ 129950 w 180975"/>
                <a:gd name="connsiteY85" fmla="*/ 48949 h 114300"/>
                <a:gd name="connsiteX86" fmla="*/ 125244 w 180975"/>
                <a:gd name="connsiteY86" fmla="*/ 51664 h 114300"/>
                <a:gd name="connsiteX87" fmla="*/ 124835 w 180975"/>
                <a:gd name="connsiteY87" fmla="*/ 51835 h 114300"/>
                <a:gd name="connsiteX88" fmla="*/ 124825 w 180975"/>
                <a:gd name="connsiteY88" fmla="*/ 51835 h 114300"/>
                <a:gd name="connsiteX89" fmla="*/ 124368 w 180975"/>
                <a:gd name="connsiteY89" fmla="*/ 51883 h 114300"/>
                <a:gd name="connsiteX90" fmla="*/ 124349 w 180975"/>
                <a:gd name="connsiteY90" fmla="*/ 51883 h 114300"/>
                <a:gd name="connsiteX91" fmla="*/ 123930 w 180975"/>
                <a:gd name="connsiteY91" fmla="*/ 51845 h 114300"/>
                <a:gd name="connsiteX92" fmla="*/ 123882 w 180975"/>
                <a:gd name="connsiteY92" fmla="*/ 51826 h 114300"/>
                <a:gd name="connsiteX93" fmla="*/ 123492 w 180975"/>
                <a:gd name="connsiteY93" fmla="*/ 51664 h 114300"/>
                <a:gd name="connsiteX94" fmla="*/ 117653 w 180975"/>
                <a:gd name="connsiteY94" fmla="*/ 48140 h 114300"/>
                <a:gd name="connsiteX95" fmla="*/ 117443 w 180975"/>
                <a:gd name="connsiteY95" fmla="*/ 47940 h 114300"/>
                <a:gd name="connsiteX96" fmla="*/ 121549 w 180975"/>
                <a:gd name="connsiteY96" fmla="*/ 45558 h 114300"/>
                <a:gd name="connsiteX97" fmla="*/ 121920 w 180975"/>
                <a:gd name="connsiteY97" fmla="*/ 45034 h 114300"/>
                <a:gd name="connsiteX98" fmla="*/ 121977 w 180975"/>
                <a:gd name="connsiteY98" fmla="*/ 43358 h 114300"/>
                <a:gd name="connsiteX99" fmla="*/ 121596 w 180975"/>
                <a:gd name="connsiteY99" fmla="*/ 43863 h 114300"/>
                <a:gd name="connsiteX100" fmla="*/ 116891 w 180975"/>
                <a:gd name="connsiteY100" fmla="*/ 46597 h 114300"/>
                <a:gd name="connsiteX101" fmla="*/ 116481 w 180975"/>
                <a:gd name="connsiteY101" fmla="*/ 46768 h 114300"/>
                <a:gd name="connsiteX102" fmla="*/ 116472 w 180975"/>
                <a:gd name="connsiteY102" fmla="*/ 46768 h 114300"/>
                <a:gd name="connsiteX103" fmla="*/ 116015 w 180975"/>
                <a:gd name="connsiteY103" fmla="*/ 46825 h 114300"/>
                <a:gd name="connsiteX104" fmla="*/ 115996 w 180975"/>
                <a:gd name="connsiteY104" fmla="*/ 46825 h 114300"/>
                <a:gd name="connsiteX105" fmla="*/ 115567 w 180975"/>
                <a:gd name="connsiteY105" fmla="*/ 46768 h 114300"/>
                <a:gd name="connsiteX106" fmla="*/ 115510 w 180975"/>
                <a:gd name="connsiteY106" fmla="*/ 46758 h 114300"/>
                <a:gd name="connsiteX107" fmla="*/ 115138 w 180975"/>
                <a:gd name="connsiteY107" fmla="*/ 46597 h 114300"/>
                <a:gd name="connsiteX108" fmla="*/ 109290 w 180975"/>
                <a:gd name="connsiteY108" fmla="*/ 43063 h 114300"/>
                <a:gd name="connsiteX109" fmla="*/ 109081 w 180975"/>
                <a:gd name="connsiteY109" fmla="*/ 42863 h 114300"/>
                <a:gd name="connsiteX110" fmla="*/ 113186 w 180975"/>
                <a:gd name="connsiteY110" fmla="*/ 40491 h 114300"/>
                <a:gd name="connsiteX111" fmla="*/ 113548 w 180975"/>
                <a:gd name="connsiteY111" fmla="*/ 39977 h 114300"/>
                <a:gd name="connsiteX112" fmla="*/ 113614 w 180975"/>
                <a:gd name="connsiteY112" fmla="*/ 38281 h 114300"/>
                <a:gd name="connsiteX113" fmla="*/ 113224 w 180975"/>
                <a:gd name="connsiteY113" fmla="*/ 38805 h 114300"/>
                <a:gd name="connsiteX114" fmla="*/ 108528 w 180975"/>
                <a:gd name="connsiteY114" fmla="*/ 41529 h 114300"/>
                <a:gd name="connsiteX115" fmla="*/ 108118 w 180975"/>
                <a:gd name="connsiteY115" fmla="*/ 41701 h 114300"/>
                <a:gd name="connsiteX116" fmla="*/ 108099 w 180975"/>
                <a:gd name="connsiteY116" fmla="*/ 41701 h 114300"/>
                <a:gd name="connsiteX117" fmla="*/ 107652 w 180975"/>
                <a:gd name="connsiteY117" fmla="*/ 41748 h 114300"/>
                <a:gd name="connsiteX118" fmla="*/ 107623 w 180975"/>
                <a:gd name="connsiteY118" fmla="*/ 41748 h 114300"/>
                <a:gd name="connsiteX119" fmla="*/ 107204 w 180975"/>
                <a:gd name="connsiteY119" fmla="*/ 41710 h 114300"/>
                <a:gd name="connsiteX120" fmla="*/ 107147 w 180975"/>
                <a:gd name="connsiteY120" fmla="*/ 41691 h 114300"/>
                <a:gd name="connsiteX121" fmla="*/ 106775 w 180975"/>
                <a:gd name="connsiteY121" fmla="*/ 41539 h 114300"/>
                <a:gd name="connsiteX122" fmla="*/ 100937 w 180975"/>
                <a:gd name="connsiteY122" fmla="*/ 38005 h 114300"/>
                <a:gd name="connsiteX123" fmla="*/ 100717 w 180975"/>
                <a:gd name="connsiteY123" fmla="*/ 37805 h 114300"/>
                <a:gd name="connsiteX124" fmla="*/ 104813 w 180975"/>
                <a:gd name="connsiteY124" fmla="*/ 35433 h 114300"/>
                <a:gd name="connsiteX125" fmla="*/ 105204 w 180975"/>
                <a:gd name="connsiteY125" fmla="*/ 34909 h 114300"/>
                <a:gd name="connsiteX126" fmla="*/ 105261 w 180975"/>
                <a:gd name="connsiteY126" fmla="*/ 33233 h 114300"/>
                <a:gd name="connsiteX127" fmla="*/ 104880 w 180975"/>
                <a:gd name="connsiteY127" fmla="*/ 33728 h 114300"/>
                <a:gd name="connsiteX128" fmla="*/ 100174 w 180975"/>
                <a:gd name="connsiteY128" fmla="*/ 36462 h 114300"/>
                <a:gd name="connsiteX129" fmla="*/ 99756 w 180975"/>
                <a:gd name="connsiteY129" fmla="*/ 36633 h 114300"/>
                <a:gd name="connsiteX130" fmla="*/ 99736 w 180975"/>
                <a:gd name="connsiteY130" fmla="*/ 36633 h 114300"/>
                <a:gd name="connsiteX131" fmla="*/ 99289 w 180975"/>
                <a:gd name="connsiteY131" fmla="*/ 36681 h 114300"/>
                <a:gd name="connsiteX132" fmla="*/ 99270 w 180975"/>
                <a:gd name="connsiteY132" fmla="*/ 36681 h 114300"/>
                <a:gd name="connsiteX133" fmla="*/ 98841 w 180975"/>
                <a:gd name="connsiteY133" fmla="*/ 36643 h 114300"/>
                <a:gd name="connsiteX134" fmla="*/ 98793 w 180975"/>
                <a:gd name="connsiteY134" fmla="*/ 36624 h 114300"/>
                <a:gd name="connsiteX135" fmla="*/ 98412 w 180975"/>
                <a:gd name="connsiteY135" fmla="*/ 36481 h 114300"/>
                <a:gd name="connsiteX136" fmla="*/ 92574 w 180975"/>
                <a:gd name="connsiteY136" fmla="*/ 32938 h 114300"/>
                <a:gd name="connsiteX137" fmla="*/ 92364 w 180975"/>
                <a:gd name="connsiteY137" fmla="*/ 32738 h 114300"/>
                <a:gd name="connsiteX138" fmla="*/ 96450 w 180975"/>
                <a:gd name="connsiteY138" fmla="*/ 30366 h 114300"/>
                <a:gd name="connsiteX139" fmla="*/ 96841 w 180975"/>
                <a:gd name="connsiteY139" fmla="*/ 29842 h 114300"/>
                <a:gd name="connsiteX140" fmla="*/ 96898 w 180975"/>
                <a:gd name="connsiteY140" fmla="*/ 28165 h 114300"/>
                <a:gd name="connsiteX141" fmla="*/ 96517 w 180975"/>
                <a:gd name="connsiteY141" fmla="*/ 28680 h 114300"/>
                <a:gd name="connsiteX142" fmla="*/ 91812 w 180975"/>
                <a:gd name="connsiteY142" fmla="*/ 31413 h 114300"/>
                <a:gd name="connsiteX143" fmla="*/ 91392 w 180975"/>
                <a:gd name="connsiteY143" fmla="*/ 31557 h 114300"/>
                <a:gd name="connsiteX144" fmla="*/ 91383 w 180975"/>
                <a:gd name="connsiteY144" fmla="*/ 31566 h 114300"/>
                <a:gd name="connsiteX145" fmla="*/ 90935 w 180975"/>
                <a:gd name="connsiteY145" fmla="*/ 31613 h 114300"/>
                <a:gd name="connsiteX146" fmla="*/ 90926 w 180975"/>
                <a:gd name="connsiteY146" fmla="*/ 31613 h 114300"/>
                <a:gd name="connsiteX147" fmla="*/ 90478 w 180975"/>
                <a:gd name="connsiteY147" fmla="*/ 31566 h 114300"/>
                <a:gd name="connsiteX148" fmla="*/ 90421 w 180975"/>
                <a:gd name="connsiteY148" fmla="*/ 31557 h 114300"/>
                <a:gd name="connsiteX149" fmla="*/ 90049 w 180975"/>
                <a:gd name="connsiteY149" fmla="*/ 31413 h 114300"/>
                <a:gd name="connsiteX150" fmla="*/ 84211 w 180975"/>
                <a:gd name="connsiteY150" fmla="*/ 27870 h 114300"/>
                <a:gd name="connsiteX151" fmla="*/ 84001 w 180975"/>
                <a:gd name="connsiteY151" fmla="*/ 27670 h 114300"/>
                <a:gd name="connsiteX152" fmla="*/ 88097 w 180975"/>
                <a:gd name="connsiteY152" fmla="*/ 25289 h 114300"/>
                <a:gd name="connsiteX153" fmla="*/ 88487 w 180975"/>
                <a:gd name="connsiteY153" fmla="*/ 24794 h 114300"/>
                <a:gd name="connsiteX154" fmla="*/ 88535 w 180975"/>
                <a:gd name="connsiteY154" fmla="*/ 23079 h 114300"/>
                <a:gd name="connsiteX155" fmla="*/ 88154 w 180975"/>
                <a:gd name="connsiteY155" fmla="*/ 23613 h 114300"/>
                <a:gd name="connsiteX156" fmla="*/ 83449 w 180975"/>
                <a:gd name="connsiteY156" fmla="*/ 26337 h 114300"/>
                <a:gd name="connsiteX157" fmla="*/ 83049 w 180975"/>
                <a:gd name="connsiteY157" fmla="*/ 26489 h 114300"/>
                <a:gd name="connsiteX158" fmla="*/ 83020 w 180975"/>
                <a:gd name="connsiteY158" fmla="*/ 26499 h 114300"/>
                <a:gd name="connsiteX159" fmla="*/ 82582 w 180975"/>
                <a:gd name="connsiteY159" fmla="*/ 26546 h 114300"/>
                <a:gd name="connsiteX160" fmla="*/ 82563 w 180975"/>
                <a:gd name="connsiteY160" fmla="*/ 26546 h 114300"/>
                <a:gd name="connsiteX161" fmla="*/ 82134 w 180975"/>
                <a:gd name="connsiteY161" fmla="*/ 26499 h 114300"/>
                <a:gd name="connsiteX162" fmla="*/ 82077 w 180975"/>
                <a:gd name="connsiteY162" fmla="*/ 26489 h 114300"/>
                <a:gd name="connsiteX163" fmla="*/ 81705 w 180975"/>
                <a:gd name="connsiteY163" fmla="*/ 26337 h 114300"/>
                <a:gd name="connsiteX164" fmla="*/ 75867 w 180975"/>
                <a:gd name="connsiteY164" fmla="*/ 22803 h 114300"/>
                <a:gd name="connsiteX165" fmla="*/ 75610 w 180975"/>
                <a:gd name="connsiteY165" fmla="*/ 22574 h 114300"/>
                <a:gd name="connsiteX166" fmla="*/ 75600 w 180975"/>
                <a:gd name="connsiteY166" fmla="*/ 22546 h 114300"/>
                <a:gd name="connsiteX167" fmla="*/ 79648 w 180975"/>
                <a:gd name="connsiteY167" fmla="*/ 20174 h 114300"/>
                <a:gd name="connsiteX168" fmla="*/ 80039 w 180975"/>
                <a:gd name="connsiteY168" fmla="*/ 19660 h 114300"/>
                <a:gd name="connsiteX169" fmla="*/ 80086 w 180975"/>
                <a:gd name="connsiteY169" fmla="*/ 18002 h 114300"/>
                <a:gd name="connsiteX170" fmla="*/ 79715 w 180975"/>
                <a:gd name="connsiteY170" fmla="*/ 18488 h 114300"/>
                <a:gd name="connsiteX171" fmla="*/ 75009 w 180975"/>
                <a:gd name="connsiteY171" fmla="*/ 21222 h 114300"/>
                <a:gd name="connsiteX172" fmla="*/ 74600 w 180975"/>
                <a:gd name="connsiteY172" fmla="*/ 21384 h 114300"/>
                <a:gd name="connsiteX173" fmla="*/ 74591 w 180975"/>
                <a:gd name="connsiteY173" fmla="*/ 21384 h 114300"/>
                <a:gd name="connsiteX174" fmla="*/ 74133 w 180975"/>
                <a:gd name="connsiteY174" fmla="*/ 21422 h 114300"/>
                <a:gd name="connsiteX175" fmla="*/ 74114 w 180975"/>
                <a:gd name="connsiteY175" fmla="*/ 21422 h 114300"/>
                <a:gd name="connsiteX176" fmla="*/ 73686 w 180975"/>
                <a:gd name="connsiteY176" fmla="*/ 21393 h 114300"/>
                <a:gd name="connsiteX177" fmla="*/ 73628 w 180975"/>
                <a:gd name="connsiteY177" fmla="*/ 21365 h 114300"/>
                <a:gd name="connsiteX178" fmla="*/ 73257 w 180975"/>
                <a:gd name="connsiteY178" fmla="*/ 21222 h 114300"/>
                <a:gd name="connsiteX179" fmla="*/ 67418 w 180975"/>
                <a:gd name="connsiteY179" fmla="*/ 17688 h 114300"/>
                <a:gd name="connsiteX180" fmla="*/ 67208 w 180975"/>
                <a:gd name="connsiteY180" fmla="*/ 17488 h 114300"/>
                <a:gd name="connsiteX181" fmla="*/ 71304 w 180975"/>
                <a:gd name="connsiteY181" fmla="*/ 15116 h 114300"/>
                <a:gd name="connsiteX182" fmla="*/ 71685 w 180975"/>
                <a:gd name="connsiteY182" fmla="*/ 14602 h 114300"/>
                <a:gd name="connsiteX183" fmla="*/ 71723 w 180975"/>
                <a:gd name="connsiteY183" fmla="*/ 12906 h 114300"/>
                <a:gd name="connsiteX184" fmla="*/ 71361 w 180975"/>
                <a:gd name="connsiteY184" fmla="*/ 13430 h 114300"/>
                <a:gd name="connsiteX185" fmla="*/ 66647 w 180975"/>
                <a:gd name="connsiteY185" fmla="*/ 16164 h 114300"/>
                <a:gd name="connsiteX186" fmla="*/ 66247 w 180975"/>
                <a:gd name="connsiteY186" fmla="*/ 16326 h 114300"/>
                <a:gd name="connsiteX187" fmla="*/ 66227 w 180975"/>
                <a:gd name="connsiteY187" fmla="*/ 16326 h 114300"/>
                <a:gd name="connsiteX188" fmla="*/ 65770 w 180975"/>
                <a:gd name="connsiteY188" fmla="*/ 16374 h 114300"/>
                <a:gd name="connsiteX189" fmla="*/ 65761 w 180975"/>
                <a:gd name="connsiteY189" fmla="*/ 16374 h 114300"/>
                <a:gd name="connsiteX190" fmla="*/ 65332 w 180975"/>
                <a:gd name="connsiteY190" fmla="*/ 16336 h 114300"/>
                <a:gd name="connsiteX191" fmla="*/ 65265 w 180975"/>
                <a:gd name="connsiteY191" fmla="*/ 16316 h 114300"/>
                <a:gd name="connsiteX192" fmla="*/ 64894 w 180975"/>
                <a:gd name="connsiteY192" fmla="*/ 16164 h 114300"/>
                <a:gd name="connsiteX193" fmla="*/ 59065 w 180975"/>
                <a:gd name="connsiteY193" fmla="*/ 12630 h 114300"/>
                <a:gd name="connsiteX194" fmla="*/ 58969 w 180975"/>
                <a:gd name="connsiteY194" fmla="*/ 12535 h 114300"/>
                <a:gd name="connsiteX195" fmla="*/ 63103 w 180975"/>
                <a:gd name="connsiteY195" fmla="*/ 10154 h 114300"/>
                <a:gd name="connsiteX196" fmla="*/ 63475 w 180975"/>
                <a:gd name="connsiteY196" fmla="*/ 9630 h 114300"/>
                <a:gd name="connsiteX197" fmla="*/ 63551 w 180975"/>
                <a:gd name="connsiteY197" fmla="*/ 7934 h 114300"/>
                <a:gd name="connsiteX198" fmla="*/ 63160 w 180975"/>
                <a:gd name="connsiteY198" fmla="*/ 8468 h 114300"/>
                <a:gd name="connsiteX199" fmla="*/ 58464 w 180975"/>
                <a:gd name="connsiteY199" fmla="*/ 11202 h 114300"/>
                <a:gd name="connsiteX200" fmla="*/ 58046 w 180975"/>
                <a:gd name="connsiteY200" fmla="*/ 11364 h 114300"/>
                <a:gd name="connsiteX201" fmla="*/ 58036 w 180975"/>
                <a:gd name="connsiteY201" fmla="*/ 11364 h 114300"/>
                <a:gd name="connsiteX202" fmla="*/ 57588 w 180975"/>
                <a:gd name="connsiteY202" fmla="*/ 11402 h 114300"/>
                <a:gd name="connsiteX203" fmla="*/ 57550 w 180975"/>
                <a:gd name="connsiteY203" fmla="*/ 11402 h 114300"/>
                <a:gd name="connsiteX204" fmla="*/ 57131 w 180975"/>
                <a:gd name="connsiteY204" fmla="*/ 11373 h 114300"/>
                <a:gd name="connsiteX205" fmla="*/ 57074 w 180975"/>
                <a:gd name="connsiteY205" fmla="*/ 11364 h 114300"/>
                <a:gd name="connsiteX206" fmla="*/ 56702 w 180975"/>
                <a:gd name="connsiteY206" fmla="*/ 11202 h 114300"/>
                <a:gd name="connsiteX207" fmla="*/ 50864 w 180975"/>
                <a:gd name="connsiteY207" fmla="*/ 7658 h 114300"/>
                <a:gd name="connsiteX208" fmla="*/ 50616 w 180975"/>
                <a:gd name="connsiteY208" fmla="*/ 7420 h 114300"/>
                <a:gd name="connsiteX209" fmla="*/ 50607 w 180975"/>
                <a:gd name="connsiteY209" fmla="*/ 7420 h 114300"/>
                <a:gd name="connsiteX210" fmla="*/ 50530 w 180975"/>
                <a:gd name="connsiteY210" fmla="*/ 7144 h 114300"/>
                <a:gd name="connsiteX211" fmla="*/ 50463 w 180975"/>
                <a:gd name="connsiteY211" fmla="*/ 8839 h 114300"/>
                <a:gd name="connsiteX212" fmla="*/ 50463 w 180975"/>
                <a:gd name="connsiteY212" fmla="*/ 8849 h 114300"/>
                <a:gd name="connsiteX213" fmla="*/ 50473 w 180975"/>
                <a:gd name="connsiteY213" fmla="*/ 8897 h 114300"/>
                <a:gd name="connsiteX214" fmla="*/ 50492 w 180975"/>
                <a:gd name="connsiteY214" fmla="*/ 9001 h 114300"/>
                <a:gd name="connsiteX215" fmla="*/ 50530 w 180975"/>
                <a:gd name="connsiteY215" fmla="*/ 9068 h 114300"/>
                <a:gd name="connsiteX216" fmla="*/ 50540 w 180975"/>
                <a:gd name="connsiteY216" fmla="*/ 9106 h 114300"/>
                <a:gd name="connsiteX217" fmla="*/ 50549 w 180975"/>
                <a:gd name="connsiteY217" fmla="*/ 9125 h 114300"/>
                <a:gd name="connsiteX218" fmla="*/ 50568 w 180975"/>
                <a:gd name="connsiteY218" fmla="*/ 9154 h 114300"/>
                <a:gd name="connsiteX219" fmla="*/ 50654 w 180975"/>
                <a:gd name="connsiteY219" fmla="*/ 9230 h 114300"/>
                <a:gd name="connsiteX220" fmla="*/ 50797 w 180975"/>
                <a:gd name="connsiteY220" fmla="*/ 9363 h 114300"/>
                <a:gd name="connsiteX221" fmla="*/ 50806 w 180975"/>
                <a:gd name="connsiteY221" fmla="*/ 9363 h 114300"/>
                <a:gd name="connsiteX222" fmla="*/ 56655 w 180975"/>
                <a:gd name="connsiteY222" fmla="*/ 12897 h 114300"/>
                <a:gd name="connsiteX223" fmla="*/ 56922 w 180975"/>
                <a:gd name="connsiteY223" fmla="*/ 13011 h 114300"/>
                <a:gd name="connsiteX224" fmla="*/ 57026 w 180975"/>
                <a:gd name="connsiteY224" fmla="*/ 13059 h 114300"/>
                <a:gd name="connsiteX225" fmla="*/ 57083 w 180975"/>
                <a:gd name="connsiteY225" fmla="*/ 13059 h 114300"/>
                <a:gd name="connsiteX226" fmla="*/ 57150 w 180975"/>
                <a:gd name="connsiteY226" fmla="*/ 13097 h 114300"/>
                <a:gd name="connsiteX227" fmla="*/ 57293 w 180975"/>
                <a:gd name="connsiteY227" fmla="*/ 13116 h 114300"/>
                <a:gd name="connsiteX228" fmla="*/ 57455 w 180975"/>
                <a:gd name="connsiteY228" fmla="*/ 13116 h 114300"/>
                <a:gd name="connsiteX229" fmla="*/ 57579 w 180975"/>
                <a:gd name="connsiteY229" fmla="*/ 13116 h 114300"/>
                <a:gd name="connsiteX230" fmla="*/ 57703 w 180975"/>
                <a:gd name="connsiteY230" fmla="*/ 13116 h 114300"/>
                <a:gd name="connsiteX231" fmla="*/ 57817 w 180975"/>
                <a:gd name="connsiteY231" fmla="*/ 13097 h 114300"/>
                <a:gd name="connsiteX232" fmla="*/ 57960 w 180975"/>
                <a:gd name="connsiteY232" fmla="*/ 13078 h 114300"/>
                <a:gd name="connsiteX233" fmla="*/ 57988 w 180975"/>
                <a:gd name="connsiteY233" fmla="*/ 13059 h 114300"/>
                <a:gd name="connsiteX234" fmla="*/ 58008 w 180975"/>
                <a:gd name="connsiteY234" fmla="*/ 13059 h 114300"/>
                <a:gd name="connsiteX235" fmla="*/ 58093 w 180975"/>
                <a:gd name="connsiteY235" fmla="*/ 13049 h 114300"/>
                <a:gd name="connsiteX236" fmla="*/ 58246 w 180975"/>
                <a:gd name="connsiteY236" fmla="*/ 12983 h 114300"/>
                <a:gd name="connsiteX237" fmla="*/ 58426 w 180975"/>
                <a:gd name="connsiteY237" fmla="*/ 12888 h 114300"/>
                <a:gd name="connsiteX238" fmla="*/ 58731 w 180975"/>
                <a:gd name="connsiteY238" fmla="*/ 12706 h 114300"/>
                <a:gd name="connsiteX239" fmla="*/ 58703 w 180975"/>
                <a:gd name="connsiteY239" fmla="*/ 13811 h 114300"/>
                <a:gd name="connsiteX240" fmla="*/ 58703 w 180975"/>
                <a:gd name="connsiteY240" fmla="*/ 13811 h 114300"/>
                <a:gd name="connsiteX241" fmla="*/ 58712 w 180975"/>
                <a:gd name="connsiteY241" fmla="*/ 13897 h 114300"/>
                <a:gd name="connsiteX242" fmla="*/ 58712 w 180975"/>
                <a:gd name="connsiteY242" fmla="*/ 13964 h 114300"/>
                <a:gd name="connsiteX243" fmla="*/ 58750 w 180975"/>
                <a:gd name="connsiteY243" fmla="*/ 14040 h 114300"/>
                <a:gd name="connsiteX244" fmla="*/ 58769 w 180975"/>
                <a:gd name="connsiteY244" fmla="*/ 14078 h 114300"/>
                <a:gd name="connsiteX245" fmla="*/ 58788 w 180975"/>
                <a:gd name="connsiteY245" fmla="*/ 14097 h 114300"/>
                <a:gd name="connsiteX246" fmla="*/ 58807 w 180975"/>
                <a:gd name="connsiteY246" fmla="*/ 14116 h 114300"/>
                <a:gd name="connsiteX247" fmla="*/ 58865 w 180975"/>
                <a:gd name="connsiteY247" fmla="*/ 14202 h 114300"/>
                <a:gd name="connsiteX248" fmla="*/ 59036 w 180975"/>
                <a:gd name="connsiteY248" fmla="*/ 14316 h 114300"/>
                <a:gd name="connsiteX249" fmla="*/ 59046 w 180975"/>
                <a:gd name="connsiteY249" fmla="*/ 14335 h 114300"/>
                <a:gd name="connsiteX250" fmla="*/ 64884 w 180975"/>
                <a:gd name="connsiteY250" fmla="*/ 17869 h 114300"/>
                <a:gd name="connsiteX251" fmla="*/ 65151 w 180975"/>
                <a:gd name="connsiteY251" fmla="*/ 17983 h 114300"/>
                <a:gd name="connsiteX252" fmla="*/ 65256 w 180975"/>
                <a:gd name="connsiteY252" fmla="*/ 18031 h 114300"/>
                <a:gd name="connsiteX253" fmla="*/ 65313 w 180975"/>
                <a:gd name="connsiteY253" fmla="*/ 18040 h 114300"/>
                <a:gd name="connsiteX254" fmla="*/ 65380 w 180975"/>
                <a:gd name="connsiteY254" fmla="*/ 18060 h 114300"/>
                <a:gd name="connsiteX255" fmla="*/ 65542 w 180975"/>
                <a:gd name="connsiteY255" fmla="*/ 18079 h 114300"/>
                <a:gd name="connsiteX256" fmla="*/ 65685 w 180975"/>
                <a:gd name="connsiteY256" fmla="*/ 18088 h 114300"/>
                <a:gd name="connsiteX257" fmla="*/ 65751 w 180975"/>
                <a:gd name="connsiteY257" fmla="*/ 18088 h 114300"/>
                <a:gd name="connsiteX258" fmla="*/ 65761 w 180975"/>
                <a:gd name="connsiteY258" fmla="*/ 18088 h 114300"/>
                <a:gd name="connsiteX259" fmla="*/ 65799 w 180975"/>
                <a:gd name="connsiteY259" fmla="*/ 18088 h 114300"/>
                <a:gd name="connsiteX260" fmla="*/ 65942 w 180975"/>
                <a:gd name="connsiteY260" fmla="*/ 18079 h 114300"/>
                <a:gd name="connsiteX261" fmla="*/ 66065 w 180975"/>
                <a:gd name="connsiteY261" fmla="*/ 18069 h 114300"/>
                <a:gd name="connsiteX262" fmla="*/ 66180 w 180975"/>
                <a:gd name="connsiteY262" fmla="*/ 18050 h 114300"/>
                <a:gd name="connsiteX263" fmla="*/ 66218 w 180975"/>
                <a:gd name="connsiteY263" fmla="*/ 18040 h 114300"/>
                <a:gd name="connsiteX264" fmla="*/ 66256 w 180975"/>
                <a:gd name="connsiteY264" fmla="*/ 18031 h 114300"/>
                <a:gd name="connsiteX265" fmla="*/ 66313 w 180975"/>
                <a:gd name="connsiteY265" fmla="*/ 18012 h 114300"/>
                <a:gd name="connsiteX266" fmla="*/ 66485 w 180975"/>
                <a:gd name="connsiteY266" fmla="*/ 17945 h 114300"/>
                <a:gd name="connsiteX267" fmla="*/ 66675 w 180975"/>
                <a:gd name="connsiteY267" fmla="*/ 17859 h 114300"/>
                <a:gd name="connsiteX268" fmla="*/ 67151 w 180975"/>
                <a:gd name="connsiteY268" fmla="*/ 17583 h 114300"/>
                <a:gd name="connsiteX269" fmla="*/ 67104 w 180975"/>
                <a:gd name="connsiteY269" fmla="*/ 18888 h 114300"/>
                <a:gd name="connsiteX270" fmla="*/ 67104 w 180975"/>
                <a:gd name="connsiteY270" fmla="*/ 18907 h 114300"/>
                <a:gd name="connsiteX271" fmla="*/ 67113 w 180975"/>
                <a:gd name="connsiteY271" fmla="*/ 18965 h 114300"/>
                <a:gd name="connsiteX272" fmla="*/ 67123 w 180975"/>
                <a:gd name="connsiteY272" fmla="*/ 19060 h 114300"/>
                <a:gd name="connsiteX273" fmla="*/ 67151 w 180975"/>
                <a:gd name="connsiteY273" fmla="*/ 19126 h 114300"/>
                <a:gd name="connsiteX274" fmla="*/ 67180 w 180975"/>
                <a:gd name="connsiteY274" fmla="*/ 19155 h 114300"/>
                <a:gd name="connsiteX275" fmla="*/ 67190 w 180975"/>
                <a:gd name="connsiteY275" fmla="*/ 19165 h 114300"/>
                <a:gd name="connsiteX276" fmla="*/ 67199 w 180975"/>
                <a:gd name="connsiteY276" fmla="*/ 19183 h 114300"/>
                <a:gd name="connsiteX277" fmla="*/ 67266 w 180975"/>
                <a:gd name="connsiteY277" fmla="*/ 19288 h 114300"/>
                <a:gd name="connsiteX278" fmla="*/ 67428 w 180975"/>
                <a:gd name="connsiteY278" fmla="*/ 19393 h 114300"/>
                <a:gd name="connsiteX279" fmla="*/ 67437 w 180975"/>
                <a:gd name="connsiteY279" fmla="*/ 19403 h 114300"/>
                <a:gd name="connsiteX280" fmla="*/ 70018 w 180975"/>
                <a:gd name="connsiteY280" fmla="*/ 20965 h 114300"/>
                <a:gd name="connsiteX281" fmla="*/ 69895 w 180975"/>
                <a:gd name="connsiteY281" fmla="*/ 21069 h 114300"/>
                <a:gd name="connsiteX282" fmla="*/ 65189 w 180975"/>
                <a:gd name="connsiteY282" fmla="*/ 23813 h 114300"/>
                <a:gd name="connsiteX283" fmla="*/ 64770 w 180975"/>
                <a:gd name="connsiteY283" fmla="*/ 23965 h 114300"/>
                <a:gd name="connsiteX284" fmla="*/ 64770 w 180975"/>
                <a:gd name="connsiteY284" fmla="*/ 23965 h 114300"/>
                <a:gd name="connsiteX285" fmla="*/ 64323 w 180975"/>
                <a:gd name="connsiteY285" fmla="*/ 24032 h 114300"/>
                <a:gd name="connsiteX286" fmla="*/ 64303 w 180975"/>
                <a:gd name="connsiteY286" fmla="*/ 24032 h 114300"/>
                <a:gd name="connsiteX287" fmla="*/ 63865 w 180975"/>
                <a:gd name="connsiteY287" fmla="*/ 23965 h 114300"/>
                <a:gd name="connsiteX288" fmla="*/ 63808 w 180975"/>
                <a:gd name="connsiteY288" fmla="*/ 23965 h 114300"/>
                <a:gd name="connsiteX289" fmla="*/ 63437 w 180975"/>
                <a:gd name="connsiteY289" fmla="*/ 23813 h 114300"/>
                <a:gd name="connsiteX290" fmla="*/ 43739 w 180975"/>
                <a:gd name="connsiteY290" fmla="*/ 11868 h 114300"/>
                <a:gd name="connsiteX291" fmla="*/ 43472 w 180975"/>
                <a:gd name="connsiteY291" fmla="*/ 11649 h 114300"/>
                <a:gd name="connsiteX292" fmla="*/ 43472 w 180975"/>
                <a:gd name="connsiteY292" fmla="*/ 11640 h 114300"/>
                <a:gd name="connsiteX293" fmla="*/ 43387 w 180975"/>
                <a:gd name="connsiteY293" fmla="*/ 11364 h 114300"/>
                <a:gd name="connsiteX294" fmla="*/ 43339 w 180975"/>
                <a:gd name="connsiteY294" fmla="*/ 13068 h 114300"/>
                <a:gd name="connsiteX295" fmla="*/ 43339 w 180975"/>
                <a:gd name="connsiteY295" fmla="*/ 13078 h 114300"/>
                <a:gd name="connsiteX296" fmla="*/ 43349 w 180975"/>
                <a:gd name="connsiteY296" fmla="*/ 13145 h 114300"/>
                <a:gd name="connsiteX297" fmla="*/ 43349 w 180975"/>
                <a:gd name="connsiteY297" fmla="*/ 13202 h 114300"/>
                <a:gd name="connsiteX298" fmla="*/ 43387 w 180975"/>
                <a:gd name="connsiteY298" fmla="*/ 13288 h 114300"/>
                <a:gd name="connsiteX299" fmla="*/ 43415 w 180975"/>
                <a:gd name="connsiteY299" fmla="*/ 13335 h 114300"/>
                <a:gd name="connsiteX300" fmla="*/ 43434 w 180975"/>
                <a:gd name="connsiteY300" fmla="*/ 13345 h 114300"/>
                <a:gd name="connsiteX301" fmla="*/ 43434 w 180975"/>
                <a:gd name="connsiteY301" fmla="*/ 13364 h 114300"/>
                <a:gd name="connsiteX302" fmla="*/ 43510 w 180975"/>
                <a:gd name="connsiteY302" fmla="*/ 13449 h 114300"/>
                <a:gd name="connsiteX303" fmla="*/ 43663 w 180975"/>
                <a:gd name="connsiteY303" fmla="*/ 13583 h 114300"/>
                <a:gd name="connsiteX304" fmla="*/ 43682 w 180975"/>
                <a:gd name="connsiteY304" fmla="*/ 13583 h 114300"/>
                <a:gd name="connsiteX305" fmla="*/ 49416 w 180975"/>
                <a:gd name="connsiteY305" fmla="*/ 17050 h 114300"/>
                <a:gd name="connsiteX306" fmla="*/ 49225 w 180975"/>
                <a:gd name="connsiteY306" fmla="*/ 17212 h 114300"/>
                <a:gd name="connsiteX307" fmla="*/ 44520 w 180975"/>
                <a:gd name="connsiteY307" fmla="*/ 19926 h 114300"/>
                <a:gd name="connsiteX308" fmla="*/ 44120 w 180975"/>
                <a:gd name="connsiteY308" fmla="*/ 20088 h 114300"/>
                <a:gd name="connsiteX309" fmla="*/ 44091 w 180975"/>
                <a:gd name="connsiteY309" fmla="*/ 20088 h 114300"/>
                <a:gd name="connsiteX310" fmla="*/ 43653 w 180975"/>
                <a:gd name="connsiteY310" fmla="*/ 20155 h 114300"/>
                <a:gd name="connsiteX311" fmla="*/ 43634 w 180975"/>
                <a:gd name="connsiteY311" fmla="*/ 20155 h 114300"/>
                <a:gd name="connsiteX312" fmla="*/ 43206 w 180975"/>
                <a:gd name="connsiteY312" fmla="*/ 20098 h 114300"/>
                <a:gd name="connsiteX313" fmla="*/ 43148 w 180975"/>
                <a:gd name="connsiteY313" fmla="*/ 20088 h 114300"/>
                <a:gd name="connsiteX314" fmla="*/ 42786 w 180975"/>
                <a:gd name="connsiteY314" fmla="*/ 19936 h 114300"/>
                <a:gd name="connsiteX315" fmla="*/ 36462 w 180975"/>
                <a:gd name="connsiteY315" fmla="*/ 16116 h 114300"/>
                <a:gd name="connsiteX316" fmla="*/ 36214 w 180975"/>
                <a:gd name="connsiteY316" fmla="*/ 15878 h 114300"/>
                <a:gd name="connsiteX317" fmla="*/ 36205 w 180975"/>
                <a:gd name="connsiteY317" fmla="*/ 15869 h 114300"/>
                <a:gd name="connsiteX318" fmla="*/ 36128 w 180975"/>
                <a:gd name="connsiteY318" fmla="*/ 15621 h 114300"/>
                <a:gd name="connsiteX319" fmla="*/ 36071 w 180975"/>
                <a:gd name="connsiteY319" fmla="*/ 17307 h 114300"/>
                <a:gd name="connsiteX320" fmla="*/ 36071 w 180975"/>
                <a:gd name="connsiteY320" fmla="*/ 17383 h 114300"/>
                <a:gd name="connsiteX321" fmla="*/ 36090 w 180975"/>
                <a:gd name="connsiteY321" fmla="*/ 17450 h 114300"/>
                <a:gd name="connsiteX322" fmla="*/ 36119 w 180975"/>
                <a:gd name="connsiteY322" fmla="*/ 17526 h 114300"/>
                <a:gd name="connsiteX323" fmla="*/ 36138 w 180975"/>
                <a:gd name="connsiteY323" fmla="*/ 17555 h 114300"/>
                <a:gd name="connsiteX324" fmla="*/ 36157 w 180975"/>
                <a:gd name="connsiteY324" fmla="*/ 17574 h 114300"/>
                <a:gd name="connsiteX325" fmla="*/ 36176 w 180975"/>
                <a:gd name="connsiteY325" fmla="*/ 17593 h 114300"/>
                <a:gd name="connsiteX326" fmla="*/ 36243 w 180975"/>
                <a:gd name="connsiteY326" fmla="*/ 17688 h 114300"/>
                <a:gd name="connsiteX327" fmla="*/ 36395 w 180975"/>
                <a:gd name="connsiteY327" fmla="*/ 17812 h 114300"/>
                <a:gd name="connsiteX328" fmla="*/ 36405 w 180975"/>
                <a:gd name="connsiteY328" fmla="*/ 17812 h 114300"/>
                <a:gd name="connsiteX329" fmla="*/ 40253 w 180975"/>
                <a:gd name="connsiteY329" fmla="*/ 20136 h 114300"/>
                <a:gd name="connsiteX330" fmla="*/ 40091 w 180975"/>
                <a:gd name="connsiteY330" fmla="*/ 20279 h 114300"/>
                <a:gd name="connsiteX331" fmla="*/ 28213 w 180975"/>
                <a:gd name="connsiteY331" fmla="*/ 27165 h 114300"/>
                <a:gd name="connsiteX332" fmla="*/ 27804 w 180975"/>
                <a:gd name="connsiteY332" fmla="*/ 27318 h 114300"/>
                <a:gd name="connsiteX333" fmla="*/ 27785 w 180975"/>
                <a:gd name="connsiteY333" fmla="*/ 27346 h 114300"/>
                <a:gd name="connsiteX334" fmla="*/ 27327 w 180975"/>
                <a:gd name="connsiteY334" fmla="*/ 27384 h 114300"/>
                <a:gd name="connsiteX335" fmla="*/ 27318 w 180975"/>
                <a:gd name="connsiteY335" fmla="*/ 27384 h 114300"/>
                <a:gd name="connsiteX336" fmla="*/ 26889 w 180975"/>
                <a:gd name="connsiteY336" fmla="*/ 27346 h 114300"/>
                <a:gd name="connsiteX337" fmla="*/ 26861 w 180975"/>
                <a:gd name="connsiteY337" fmla="*/ 27318 h 114300"/>
                <a:gd name="connsiteX338" fmla="*/ 26461 w 180975"/>
                <a:gd name="connsiteY338" fmla="*/ 27165 h 114300"/>
                <a:gd name="connsiteX339" fmla="*/ 22041 w 180975"/>
                <a:gd name="connsiteY339" fmla="*/ 24489 h 114300"/>
                <a:gd name="connsiteX340" fmla="*/ 21784 w 180975"/>
                <a:gd name="connsiteY340" fmla="*/ 24270 h 114300"/>
                <a:gd name="connsiteX341" fmla="*/ 21784 w 180975"/>
                <a:gd name="connsiteY341" fmla="*/ 24251 h 114300"/>
                <a:gd name="connsiteX342" fmla="*/ 21689 w 180975"/>
                <a:gd name="connsiteY342" fmla="*/ 23984 h 114300"/>
                <a:gd name="connsiteX343" fmla="*/ 21641 w 180975"/>
                <a:gd name="connsiteY343" fmla="*/ 25670 h 114300"/>
                <a:gd name="connsiteX344" fmla="*/ 21641 w 180975"/>
                <a:gd name="connsiteY344" fmla="*/ 25718 h 114300"/>
                <a:gd name="connsiteX345" fmla="*/ 21650 w 180975"/>
                <a:gd name="connsiteY345" fmla="*/ 25756 h 114300"/>
                <a:gd name="connsiteX346" fmla="*/ 21660 w 180975"/>
                <a:gd name="connsiteY346" fmla="*/ 25832 h 114300"/>
                <a:gd name="connsiteX347" fmla="*/ 21689 w 180975"/>
                <a:gd name="connsiteY347" fmla="*/ 25908 h 114300"/>
                <a:gd name="connsiteX348" fmla="*/ 21717 w 180975"/>
                <a:gd name="connsiteY348" fmla="*/ 25946 h 114300"/>
                <a:gd name="connsiteX349" fmla="*/ 21727 w 180975"/>
                <a:gd name="connsiteY349" fmla="*/ 25965 h 114300"/>
                <a:gd name="connsiteX350" fmla="*/ 21746 w 180975"/>
                <a:gd name="connsiteY350" fmla="*/ 25984 h 114300"/>
                <a:gd name="connsiteX351" fmla="*/ 21812 w 180975"/>
                <a:gd name="connsiteY351" fmla="*/ 26061 h 114300"/>
                <a:gd name="connsiteX352" fmla="*/ 21974 w 180975"/>
                <a:gd name="connsiteY352" fmla="*/ 26184 h 114300"/>
                <a:gd name="connsiteX353" fmla="*/ 21974 w 180975"/>
                <a:gd name="connsiteY353" fmla="*/ 26203 h 114300"/>
                <a:gd name="connsiteX354" fmla="*/ 25841 w 180975"/>
                <a:gd name="connsiteY354" fmla="*/ 28518 h 114300"/>
                <a:gd name="connsiteX355" fmla="*/ 25651 w 180975"/>
                <a:gd name="connsiteY355" fmla="*/ 28661 h 114300"/>
                <a:gd name="connsiteX356" fmla="*/ 13726 w 180975"/>
                <a:gd name="connsiteY356" fmla="*/ 35566 h 114300"/>
                <a:gd name="connsiteX357" fmla="*/ 13306 w 180975"/>
                <a:gd name="connsiteY357" fmla="*/ 35738 h 114300"/>
                <a:gd name="connsiteX358" fmla="*/ 13306 w 180975"/>
                <a:gd name="connsiteY358" fmla="*/ 35738 h 114300"/>
                <a:gd name="connsiteX359" fmla="*/ 12849 w 180975"/>
                <a:gd name="connsiteY359" fmla="*/ 35805 h 114300"/>
                <a:gd name="connsiteX360" fmla="*/ 12830 w 180975"/>
                <a:gd name="connsiteY360" fmla="*/ 35805 h 114300"/>
                <a:gd name="connsiteX361" fmla="*/ 12402 w 180975"/>
                <a:gd name="connsiteY361" fmla="*/ 35748 h 114300"/>
                <a:gd name="connsiteX362" fmla="*/ 12345 w 180975"/>
                <a:gd name="connsiteY362" fmla="*/ 35738 h 114300"/>
                <a:gd name="connsiteX363" fmla="*/ 11983 w 180975"/>
                <a:gd name="connsiteY363" fmla="*/ 35576 h 114300"/>
                <a:gd name="connsiteX364" fmla="*/ 7544 w 180975"/>
                <a:gd name="connsiteY364" fmla="*/ 32899 h 114300"/>
                <a:gd name="connsiteX365" fmla="*/ 7306 w 180975"/>
                <a:gd name="connsiteY365" fmla="*/ 32680 h 114300"/>
                <a:gd name="connsiteX366" fmla="*/ 7296 w 180975"/>
                <a:gd name="connsiteY366" fmla="*/ 32671 h 114300"/>
                <a:gd name="connsiteX367" fmla="*/ 7220 w 180975"/>
                <a:gd name="connsiteY367" fmla="*/ 32404 h 114300"/>
                <a:gd name="connsiteX368" fmla="*/ 7144 w 180975"/>
                <a:gd name="connsiteY368" fmla="*/ 34109 h 114300"/>
                <a:gd name="connsiteX369" fmla="*/ 7163 w 180975"/>
                <a:gd name="connsiteY369" fmla="*/ 34185 h 114300"/>
                <a:gd name="connsiteX370" fmla="*/ 7173 w 180975"/>
                <a:gd name="connsiteY370" fmla="*/ 34252 h 114300"/>
                <a:gd name="connsiteX371" fmla="*/ 7201 w 180975"/>
                <a:gd name="connsiteY371" fmla="*/ 34328 h 114300"/>
                <a:gd name="connsiteX372" fmla="*/ 7239 w 180975"/>
                <a:gd name="connsiteY372" fmla="*/ 34357 h 114300"/>
                <a:gd name="connsiteX373" fmla="*/ 7239 w 180975"/>
                <a:gd name="connsiteY373" fmla="*/ 34366 h 114300"/>
                <a:gd name="connsiteX374" fmla="*/ 7249 w 180975"/>
                <a:gd name="connsiteY374" fmla="*/ 34404 h 114300"/>
                <a:gd name="connsiteX375" fmla="*/ 7325 w 180975"/>
                <a:gd name="connsiteY375" fmla="*/ 34490 h 114300"/>
                <a:gd name="connsiteX376" fmla="*/ 7487 w 180975"/>
                <a:gd name="connsiteY376" fmla="*/ 34614 h 114300"/>
                <a:gd name="connsiteX377" fmla="*/ 7506 w 180975"/>
                <a:gd name="connsiteY377" fmla="*/ 34623 h 114300"/>
                <a:gd name="connsiteX378" fmla="*/ 11925 w 180975"/>
                <a:gd name="connsiteY378" fmla="*/ 37290 h 114300"/>
                <a:gd name="connsiteX379" fmla="*/ 12183 w 180975"/>
                <a:gd name="connsiteY379" fmla="*/ 37414 h 114300"/>
                <a:gd name="connsiteX380" fmla="*/ 12307 w 180975"/>
                <a:gd name="connsiteY380" fmla="*/ 37443 h 114300"/>
                <a:gd name="connsiteX381" fmla="*/ 12354 w 180975"/>
                <a:gd name="connsiteY381" fmla="*/ 37462 h 114300"/>
                <a:gd name="connsiteX382" fmla="*/ 12411 w 180975"/>
                <a:gd name="connsiteY382" fmla="*/ 37462 h 114300"/>
                <a:gd name="connsiteX383" fmla="*/ 12583 w 180975"/>
                <a:gd name="connsiteY383" fmla="*/ 37500 h 114300"/>
                <a:gd name="connsiteX384" fmla="*/ 12716 w 180975"/>
                <a:gd name="connsiteY384" fmla="*/ 37510 h 114300"/>
                <a:gd name="connsiteX385" fmla="*/ 12964 w 180975"/>
                <a:gd name="connsiteY385" fmla="*/ 37510 h 114300"/>
                <a:gd name="connsiteX386" fmla="*/ 13088 w 180975"/>
                <a:gd name="connsiteY386" fmla="*/ 37472 h 114300"/>
                <a:gd name="connsiteX387" fmla="*/ 13211 w 180975"/>
                <a:gd name="connsiteY387" fmla="*/ 37462 h 114300"/>
                <a:gd name="connsiteX388" fmla="*/ 13249 w 180975"/>
                <a:gd name="connsiteY388" fmla="*/ 37443 h 114300"/>
                <a:gd name="connsiteX389" fmla="*/ 13268 w 180975"/>
                <a:gd name="connsiteY389" fmla="*/ 37443 h 114300"/>
                <a:gd name="connsiteX390" fmla="*/ 13335 w 180975"/>
                <a:gd name="connsiteY390" fmla="*/ 37424 h 114300"/>
                <a:gd name="connsiteX391" fmla="*/ 13506 w 180975"/>
                <a:gd name="connsiteY391" fmla="*/ 37367 h 114300"/>
                <a:gd name="connsiteX392" fmla="*/ 13697 w 180975"/>
                <a:gd name="connsiteY392" fmla="*/ 37272 h 114300"/>
                <a:gd name="connsiteX393" fmla="*/ 21241 w 180975"/>
                <a:gd name="connsiteY393" fmla="*/ 32919 h 114300"/>
                <a:gd name="connsiteX394" fmla="*/ 21193 w 180975"/>
                <a:gd name="connsiteY394" fmla="*/ 34033 h 114300"/>
                <a:gd name="connsiteX395" fmla="*/ 21193 w 180975"/>
                <a:gd name="connsiteY395" fmla="*/ 34033 h 114300"/>
                <a:gd name="connsiteX396" fmla="*/ 21203 w 180975"/>
                <a:gd name="connsiteY396" fmla="*/ 34119 h 114300"/>
                <a:gd name="connsiteX397" fmla="*/ 21222 w 180975"/>
                <a:gd name="connsiteY397" fmla="*/ 34176 h 114300"/>
                <a:gd name="connsiteX398" fmla="*/ 21250 w 180975"/>
                <a:gd name="connsiteY398" fmla="*/ 34252 h 114300"/>
                <a:gd name="connsiteX399" fmla="*/ 21279 w 180975"/>
                <a:gd name="connsiteY399" fmla="*/ 34290 h 114300"/>
                <a:gd name="connsiteX400" fmla="*/ 21279 w 180975"/>
                <a:gd name="connsiteY400" fmla="*/ 34300 h 114300"/>
                <a:gd name="connsiteX401" fmla="*/ 21289 w 180975"/>
                <a:gd name="connsiteY401" fmla="*/ 34319 h 114300"/>
                <a:gd name="connsiteX402" fmla="*/ 21365 w 180975"/>
                <a:gd name="connsiteY402" fmla="*/ 34423 h 114300"/>
                <a:gd name="connsiteX403" fmla="*/ 21527 w 180975"/>
                <a:gd name="connsiteY403" fmla="*/ 34528 h 114300"/>
                <a:gd name="connsiteX404" fmla="*/ 21536 w 180975"/>
                <a:gd name="connsiteY404" fmla="*/ 34528 h 114300"/>
                <a:gd name="connsiteX405" fmla="*/ 28204 w 180975"/>
                <a:gd name="connsiteY405" fmla="*/ 38576 h 114300"/>
                <a:gd name="connsiteX406" fmla="*/ 28470 w 180975"/>
                <a:gd name="connsiteY406" fmla="*/ 38691 h 114300"/>
                <a:gd name="connsiteX407" fmla="*/ 28585 w 180975"/>
                <a:gd name="connsiteY407" fmla="*/ 38719 h 114300"/>
                <a:gd name="connsiteX408" fmla="*/ 28642 w 180975"/>
                <a:gd name="connsiteY408" fmla="*/ 38748 h 114300"/>
                <a:gd name="connsiteX409" fmla="*/ 28708 w 180975"/>
                <a:gd name="connsiteY409" fmla="*/ 38767 h 114300"/>
                <a:gd name="connsiteX410" fmla="*/ 28870 w 180975"/>
                <a:gd name="connsiteY410" fmla="*/ 38796 h 114300"/>
                <a:gd name="connsiteX411" fmla="*/ 29004 w 180975"/>
                <a:gd name="connsiteY411" fmla="*/ 38805 h 114300"/>
                <a:gd name="connsiteX412" fmla="*/ 29070 w 180975"/>
                <a:gd name="connsiteY412" fmla="*/ 38805 h 114300"/>
                <a:gd name="connsiteX413" fmla="*/ 29080 w 180975"/>
                <a:gd name="connsiteY413" fmla="*/ 38805 h 114300"/>
                <a:gd name="connsiteX414" fmla="*/ 29137 w 180975"/>
                <a:gd name="connsiteY414" fmla="*/ 38805 h 114300"/>
                <a:gd name="connsiteX415" fmla="*/ 29270 w 180975"/>
                <a:gd name="connsiteY415" fmla="*/ 38796 h 114300"/>
                <a:gd name="connsiteX416" fmla="*/ 29394 w 180975"/>
                <a:gd name="connsiteY416" fmla="*/ 38776 h 114300"/>
                <a:gd name="connsiteX417" fmla="*/ 29518 w 180975"/>
                <a:gd name="connsiteY417" fmla="*/ 38757 h 114300"/>
                <a:gd name="connsiteX418" fmla="*/ 29556 w 180975"/>
                <a:gd name="connsiteY418" fmla="*/ 38748 h 114300"/>
                <a:gd name="connsiteX419" fmla="*/ 29575 w 180975"/>
                <a:gd name="connsiteY419" fmla="*/ 38748 h 114300"/>
                <a:gd name="connsiteX420" fmla="*/ 29642 w 180975"/>
                <a:gd name="connsiteY420" fmla="*/ 38710 h 114300"/>
                <a:gd name="connsiteX421" fmla="*/ 29794 w 180975"/>
                <a:gd name="connsiteY421" fmla="*/ 38662 h 114300"/>
                <a:gd name="connsiteX422" fmla="*/ 29985 w 180975"/>
                <a:gd name="connsiteY422" fmla="*/ 38567 h 114300"/>
                <a:gd name="connsiteX423" fmla="*/ 30518 w 180975"/>
                <a:gd name="connsiteY423" fmla="*/ 38281 h 114300"/>
                <a:gd name="connsiteX424" fmla="*/ 30471 w 180975"/>
                <a:gd name="connsiteY424" fmla="*/ 39624 h 114300"/>
                <a:gd name="connsiteX425" fmla="*/ 30471 w 180975"/>
                <a:gd name="connsiteY425" fmla="*/ 39634 h 114300"/>
                <a:gd name="connsiteX426" fmla="*/ 30480 w 180975"/>
                <a:gd name="connsiteY426" fmla="*/ 39710 h 114300"/>
                <a:gd name="connsiteX427" fmla="*/ 30490 w 180975"/>
                <a:gd name="connsiteY427" fmla="*/ 39786 h 114300"/>
                <a:gd name="connsiteX428" fmla="*/ 30518 w 180975"/>
                <a:gd name="connsiteY428" fmla="*/ 39843 h 114300"/>
                <a:gd name="connsiteX429" fmla="*/ 30547 w 180975"/>
                <a:gd name="connsiteY429" fmla="*/ 39881 h 114300"/>
                <a:gd name="connsiteX430" fmla="*/ 30556 w 180975"/>
                <a:gd name="connsiteY430" fmla="*/ 39900 h 114300"/>
                <a:gd name="connsiteX431" fmla="*/ 30566 w 180975"/>
                <a:gd name="connsiteY431" fmla="*/ 39929 h 114300"/>
                <a:gd name="connsiteX432" fmla="*/ 30652 w 180975"/>
                <a:gd name="connsiteY432" fmla="*/ 40015 h 114300"/>
                <a:gd name="connsiteX433" fmla="*/ 30794 w 180975"/>
                <a:gd name="connsiteY433" fmla="*/ 40139 h 114300"/>
                <a:gd name="connsiteX434" fmla="*/ 30814 w 180975"/>
                <a:gd name="connsiteY434" fmla="*/ 40148 h 114300"/>
                <a:gd name="connsiteX435" fmla="*/ 34119 w 180975"/>
                <a:gd name="connsiteY435" fmla="*/ 42148 h 114300"/>
                <a:gd name="connsiteX436" fmla="*/ 34385 w 180975"/>
                <a:gd name="connsiteY436" fmla="*/ 42272 h 114300"/>
                <a:gd name="connsiteX437" fmla="*/ 34500 w 180975"/>
                <a:gd name="connsiteY437" fmla="*/ 42310 h 114300"/>
                <a:gd name="connsiteX438" fmla="*/ 34547 w 180975"/>
                <a:gd name="connsiteY438" fmla="*/ 42329 h 114300"/>
                <a:gd name="connsiteX439" fmla="*/ 34623 w 180975"/>
                <a:gd name="connsiteY439" fmla="*/ 42339 h 114300"/>
                <a:gd name="connsiteX440" fmla="*/ 34785 w 180975"/>
                <a:gd name="connsiteY440" fmla="*/ 42358 h 114300"/>
                <a:gd name="connsiteX441" fmla="*/ 34928 w 180975"/>
                <a:gd name="connsiteY441" fmla="*/ 42367 h 114300"/>
                <a:gd name="connsiteX442" fmla="*/ 35062 w 180975"/>
                <a:gd name="connsiteY442" fmla="*/ 42367 h 114300"/>
                <a:gd name="connsiteX443" fmla="*/ 35176 w 180975"/>
                <a:gd name="connsiteY443" fmla="*/ 42358 h 114300"/>
                <a:gd name="connsiteX444" fmla="*/ 35319 w 180975"/>
                <a:gd name="connsiteY444" fmla="*/ 42339 h 114300"/>
                <a:gd name="connsiteX445" fmla="*/ 35433 w 180975"/>
                <a:gd name="connsiteY445" fmla="*/ 42329 h 114300"/>
                <a:gd name="connsiteX446" fmla="*/ 35462 w 180975"/>
                <a:gd name="connsiteY446" fmla="*/ 42310 h 114300"/>
                <a:gd name="connsiteX447" fmla="*/ 35490 w 180975"/>
                <a:gd name="connsiteY447" fmla="*/ 42310 h 114300"/>
                <a:gd name="connsiteX448" fmla="*/ 35566 w 180975"/>
                <a:gd name="connsiteY448" fmla="*/ 42291 h 114300"/>
                <a:gd name="connsiteX449" fmla="*/ 35719 w 180975"/>
                <a:gd name="connsiteY449" fmla="*/ 42234 h 114300"/>
                <a:gd name="connsiteX450" fmla="*/ 35900 w 180975"/>
                <a:gd name="connsiteY450" fmla="*/ 42148 h 114300"/>
                <a:gd name="connsiteX451" fmla="*/ 36681 w 180975"/>
                <a:gd name="connsiteY451" fmla="*/ 41701 h 114300"/>
                <a:gd name="connsiteX452" fmla="*/ 36624 w 180975"/>
                <a:gd name="connsiteY452" fmla="*/ 43349 h 114300"/>
                <a:gd name="connsiteX453" fmla="*/ 36624 w 180975"/>
                <a:gd name="connsiteY453" fmla="*/ 43349 h 114300"/>
                <a:gd name="connsiteX454" fmla="*/ 36624 w 180975"/>
                <a:gd name="connsiteY454" fmla="*/ 43415 h 114300"/>
                <a:gd name="connsiteX455" fmla="*/ 36643 w 180975"/>
                <a:gd name="connsiteY455" fmla="*/ 43491 h 114300"/>
                <a:gd name="connsiteX456" fmla="*/ 36681 w 180975"/>
                <a:gd name="connsiteY456" fmla="*/ 43567 h 114300"/>
                <a:gd name="connsiteX457" fmla="*/ 36709 w 180975"/>
                <a:gd name="connsiteY457" fmla="*/ 43605 h 114300"/>
                <a:gd name="connsiteX458" fmla="*/ 36709 w 180975"/>
                <a:gd name="connsiteY458" fmla="*/ 43615 h 114300"/>
                <a:gd name="connsiteX459" fmla="*/ 36719 w 180975"/>
                <a:gd name="connsiteY459" fmla="*/ 43625 h 114300"/>
                <a:gd name="connsiteX460" fmla="*/ 36805 w 180975"/>
                <a:gd name="connsiteY460" fmla="*/ 43739 h 114300"/>
                <a:gd name="connsiteX461" fmla="*/ 36957 w 180975"/>
                <a:gd name="connsiteY461" fmla="*/ 43853 h 114300"/>
                <a:gd name="connsiteX462" fmla="*/ 36957 w 180975"/>
                <a:gd name="connsiteY462" fmla="*/ 43853 h 114300"/>
                <a:gd name="connsiteX463" fmla="*/ 37986 w 180975"/>
                <a:gd name="connsiteY463" fmla="*/ 44472 h 114300"/>
                <a:gd name="connsiteX464" fmla="*/ 37833 w 180975"/>
                <a:gd name="connsiteY464" fmla="*/ 44587 h 114300"/>
                <a:gd name="connsiteX465" fmla="*/ 33128 w 180975"/>
                <a:gd name="connsiteY465" fmla="*/ 47320 h 114300"/>
                <a:gd name="connsiteX466" fmla="*/ 32718 w 180975"/>
                <a:gd name="connsiteY466" fmla="*/ 47482 h 114300"/>
                <a:gd name="connsiteX467" fmla="*/ 32709 w 180975"/>
                <a:gd name="connsiteY467" fmla="*/ 47482 h 114300"/>
                <a:gd name="connsiteX468" fmla="*/ 32252 w 180975"/>
                <a:gd name="connsiteY468" fmla="*/ 47549 h 114300"/>
                <a:gd name="connsiteX469" fmla="*/ 32242 w 180975"/>
                <a:gd name="connsiteY469" fmla="*/ 47549 h 114300"/>
                <a:gd name="connsiteX470" fmla="*/ 31823 w 180975"/>
                <a:gd name="connsiteY470" fmla="*/ 47492 h 114300"/>
                <a:gd name="connsiteX471" fmla="*/ 31756 w 180975"/>
                <a:gd name="connsiteY471" fmla="*/ 47482 h 114300"/>
                <a:gd name="connsiteX472" fmla="*/ 31385 w 180975"/>
                <a:gd name="connsiteY472" fmla="*/ 47320 h 114300"/>
                <a:gd name="connsiteX473" fmla="*/ 25546 w 180975"/>
                <a:gd name="connsiteY473" fmla="*/ 43787 h 114300"/>
                <a:gd name="connsiteX474" fmla="*/ 25327 w 180975"/>
                <a:gd name="connsiteY474" fmla="*/ 43587 h 114300"/>
                <a:gd name="connsiteX475" fmla="*/ 29423 w 180975"/>
                <a:gd name="connsiteY475" fmla="*/ 41205 h 114300"/>
                <a:gd name="connsiteX476" fmla="*/ 29804 w 180975"/>
                <a:gd name="connsiteY476" fmla="*/ 40691 h 114300"/>
                <a:gd name="connsiteX477" fmla="*/ 29871 w 180975"/>
                <a:gd name="connsiteY477" fmla="*/ 38996 h 114300"/>
                <a:gd name="connsiteX478" fmla="*/ 29489 w 180975"/>
                <a:gd name="connsiteY478" fmla="*/ 39519 h 114300"/>
                <a:gd name="connsiteX479" fmla="*/ 24775 w 180975"/>
                <a:gd name="connsiteY479" fmla="*/ 42244 h 114300"/>
                <a:gd name="connsiteX480" fmla="*/ 24365 w 180975"/>
                <a:gd name="connsiteY480" fmla="*/ 42406 h 114300"/>
                <a:gd name="connsiteX481" fmla="*/ 24346 w 180975"/>
                <a:gd name="connsiteY481" fmla="*/ 42415 h 114300"/>
                <a:gd name="connsiteX482" fmla="*/ 23908 w 180975"/>
                <a:gd name="connsiteY482" fmla="*/ 42453 h 114300"/>
                <a:gd name="connsiteX483" fmla="*/ 23889 w 180975"/>
                <a:gd name="connsiteY483" fmla="*/ 42453 h 114300"/>
                <a:gd name="connsiteX484" fmla="*/ 23451 w 180975"/>
                <a:gd name="connsiteY484" fmla="*/ 42415 h 114300"/>
                <a:gd name="connsiteX485" fmla="*/ 23403 w 180975"/>
                <a:gd name="connsiteY485" fmla="*/ 42406 h 114300"/>
                <a:gd name="connsiteX486" fmla="*/ 23022 w 180975"/>
                <a:gd name="connsiteY486" fmla="*/ 42244 h 114300"/>
                <a:gd name="connsiteX487" fmla="*/ 17183 w 180975"/>
                <a:gd name="connsiteY487" fmla="*/ 38710 h 114300"/>
                <a:gd name="connsiteX488" fmla="*/ 16936 w 180975"/>
                <a:gd name="connsiteY488" fmla="*/ 38491 h 114300"/>
                <a:gd name="connsiteX489" fmla="*/ 16926 w 180975"/>
                <a:gd name="connsiteY489" fmla="*/ 38481 h 114300"/>
                <a:gd name="connsiteX490" fmla="*/ 16850 w 180975"/>
                <a:gd name="connsiteY490" fmla="*/ 38215 h 114300"/>
                <a:gd name="connsiteX491" fmla="*/ 16783 w 180975"/>
                <a:gd name="connsiteY491" fmla="*/ 39919 h 114300"/>
                <a:gd name="connsiteX492" fmla="*/ 16793 w 180975"/>
                <a:gd name="connsiteY492" fmla="*/ 39977 h 114300"/>
                <a:gd name="connsiteX493" fmla="*/ 16812 w 180975"/>
                <a:gd name="connsiteY493" fmla="*/ 40062 h 114300"/>
                <a:gd name="connsiteX494" fmla="*/ 16840 w 180975"/>
                <a:gd name="connsiteY494" fmla="*/ 40129 h 114300"/>
                <a:gd name="connsiteX495" fmla="*/ 16859 w 180975"/>
                <a:gd name="connsiteY495" fmla="*/ 40157 h 114300"/>
                <a:gd name="connsiteX496" fmla="*/ 16878 w 180975"/>
                <a:gd name="connsiteY496" fmla="*/ 40177 h 114300"/>
                <a:gd name="connsiteX497" fmla="*/ 16888 w 180975"/>
                <a:gd name="connsiteY497" fmla="*/ 40196 h 114300"/>
                <a:gd name="connsiteX498" fmla="*/ 16964 w 180975"/>
                <a:gd name="connsiteY498" fmla="*/ 40300 h 114300"/>
                <a:gd name="connsiteX499" fmla="*/ 17116 w 180975"/>
                <a:gd name="connsiteY499" fmla="*/ 40415 h 114300"/>
                <a:gd name="connsiteX500" fmla="*/ 17145 w 180975"/>
                <a:gd name="connsiteY500" fmla="*/ 40415 h 114300"/>
                <a:gd name="connsiteX501" fmla="*/ 22984 w 180975"/>
                <a:gd name="connsiteY501" fmla="*/ 43958 h 114300"/>
                <a:gd name="connsiteX502" fmla="*/ 23232 w 180975"/>
                <a:gd name="connsiteY502" fmla="*/ 44082 h 114300"/>
                <a:gd name="connsiteX503" fmla="*/ 23346 w 180975"/>
                <a:gd name="connsiteY503" fmla="*/ 44110 h 114300"/>
                <a:gd name="connsiteX504" fmla="*/ 23394 w 180975"/>
                <a:gd name="connsiteY504" fmla="*/ 44120 h 114300"/>
                <a:gd name="connsiteX505" fmla="*/ 23479 w 180975"/>
                <a:gd name="connsiteY505" fmla="*/ 44139 h 114300"/>
                <a:gd name="connsiteX506" fmla="*/ 23632 w 180975"/>
                <a:gd name="connsiteY506" fmla="*/ 44177 h 114300"/>
                <a:gd name="connsiteX507" fmla="*/ 23765 w 180975"/>
                <a:gd name="connsiteY507" fmla="*/ 44177 h 114300"/>
                <a:gd name="connsiteX508" fmla="*/ 23908 w 180975"/>
                <a:gd name="connsiteY508" fmla="*/ 44177 h 114300"/>
                <a:gd name="connsiteX509" fmla="*/ 24022 w 180975"/>
                <a:gd name="connsiteY509" fmla="*/ 44177 h 114300"/>
                <a:gd name="connsiteX510" fmla="*/ 24146 w 180975"/>
                <a:gd name="connsiteY510" fmla="*/ 44158 h 114300"/>
                <a:gd name="connsiteX511" fmla="*/ 24279 w 180975"/>
                <a:gd name="connsiteY511" fmla="*/ 44130 h 114300"/>
                <a:gd name="connsiteX512" fmla="*/ 24308 w 180975"/>
                <a:gd name="connsiteY512" fmla="*/ 44120 h 114300"/>
                <a:gd name="connsiteX513" fmla="*/ 24337 w 180975"/>
                <a:gd name="connsiteY513" fmla="*/ 44120 h 114300"/>
                <a:gd name="connsiteX514" fmla="*/ 24403 w 180975"/>
                <a:gd name="connsiteY514" fmla="*/ 44101 h 114300"/>
                <a:gd name="connsiteX515" fmla="*/ 24565 w 180975"/>
                <a:gd name="connsiteY515" fmla="*/ 44044 h 114300"/>
                <a:gd name="connsiteX516" fmla="*/ 24755 w 180975"/>
                <a:gd name="connsiteY516" fmla="*/ 43958 h 114300"/>
                <a:gd name="connsiteX517" fmla="*/ 25232 w 180975"/>
                <a:gd name="connsiteY517" fmla="*/ 43682 h 114300"/>
                <a:gd name="connsiteX518" fmla="*/ 25194 w 180975"/>
                <a:gd name="connsiteY518" fmla="*/ 44996 h 114300"/>
                <a:gd name="connsiteX519" fmla="*/ 25194 w 180975"/>
                <a:gd name="connsiteY519" fmla="*/ 45063 h 114300"/>
                <a:gd name="connsiteX520" fmla="*/ 25213 w 180975"/>
                <a:gd name="connsiteY520" fmla="*/ 45130 h 114300"/>
                <a:gd name="connsiteX521" fmla="*/ 25241 w 180975"/>
                <a:gd name="connsiteY521" fmla="*/ 45215 h 114300"/>
                <a:gd name="connsiteX522" fmla="*/ 25270 w 180975"/>
                <a:gd name="connsiteY522" fmla="*/ 45253 h 114300"/>
                <a:gd name="connsiteX523" fmla="*/ 25280 w 180975"/>
                <a:gd name="connsiteY523" fmla="*/ 45263 h 114300"/>
                <a:gd name="connsiteX524" fmla="*/ 25280 w 180975"/>
                <a:gd name="connsiteY524" fmla="*/ 45282 h 114300"/>
                <a:gd name="connsiteX525" fmla="*/ 25375 w 180975"/>
                <a:gd name="connsiteY525" fmla="*/ 45368 h 114300"/>
                <a:gd name="connsiteX526" fmla="*/ 25527 w 180975"/>
                <a:gd name="connsiteY526" fmla="*/ 45491 h 114300"/>
                <a:gd name="connsiteX527" fmla="*/ 25537 w 180975"/>
                <a:gd name="connsiteY527" fmla="*/ 45511 h 114300"/>
                <a:gd name="connsiteX528" fmla="*/ 31375 w 180975"/>
                <a:gd name="connsiteY528" fmla="*/ 49044 h 114300"/>
                <a:gd name="connsiteX529" fmla="*/ 31633 w 180975"/>
                <a:gd name="connsiteY529" fmla="*/ 49178 h 114300"/>
                <a:gd name="connsiteX530" fmla="*/ 31747 w 180975"/>
                <a:gd name="connsiteY530" fmla="*/ 49197 h 114300"/>
                <a:gd name="connsiteX531" fmla="*/ 31814 w 180975"/>
                <a:gd name="connsiteY531" fmla="*/ 49216 h 114300"/>
                <a:gd name="connsiteX532" fmla="*/ 31880 w 180975"/>
                <a:gd name="connsiteY532" fmla="*/ 49225 h 114300"/>
                <a:gd name="connsiteX533" fmla="*/ 32033 w 180975"/>
                <a:gd name="connsiteY533" fmla="*/ 49244 h 114300"/>
                <a:gd name="connsiteX534" fmla="*/ 32176 w 180975"/>
                <a:gd name="connsiteY534" fmla="*/ 49264 h 114300"/>
                <a:gd name="connsiteX535" fmla="*/ 32252 w 180975"/>
                <a:gd name="connsiteY535" fmla="*/ 49254 h 114300"/>
                <a:gd name="connsiteX536" fmla="*/ 32261 w 180975"/>
                <a:gd name="connsiteY536" fmla="*/ 49264 h 114300"/>
                <a:gd name="connsiteX537" fmla="*/ 32309 w 180975"/>
                <a:gd name="connsiteY537" fmla="*/ 49254 h 114300"/>
                <a:gd name="connsiteX538" fmla="*/ 32423 w 180975"/>
                <a:gd name="connsiteY538" fmla="*/ 49244 h 114300"/>
                <a:gd name="connsiteX539" fmla="*/ 32547 w 180975"/>
                <a:gd name="connsiteY539" fmla="*/ 49235 h 114300"/>
                <a:gd name="connsiteX540" fmla="*/ 32680 w 180975"/>
                <a:gd name="connsiteY540" fmla="*/ 49216 h 114300"/>
                <a:gd name="connsiteX541" fmla="*/ 32728 w 180975"/>
                <a:gd name="connsiteY541" fmla="*/ 49206 h 114300"/>
                <a:gd name="connsiteX542" fmla="*/ 32738 w 180975"/>
                <a:gd name="connsiteY542" fmla="*/ 49206 h 114300"/>
                <a:gd name="connsiteX543" fmla="*/ 32814 w 180975"/>
                <a:gd name="connsiteY543" fmla="*/ 49187 h 114300"/>
                <a:gd name="connsiteX544" fmla="*/ 32976 w 180975"/>
                <a:gd name="connsiteY544" fmla="*/ 49121 h 114300"/>
                <a:gd name="connsiteX545" fmla="*/ 33166 w 180975"/>
                <a:gd name="connsiteY545" fmla="*/ 49035 h 114300"/>
                <a:gd name="connsiteX546" fmla="*/ 33738 w 180975"/>
                <a:gd name="connsiteY546" fmla="*/ 48711 h 114300"/>
                <a:gd name="connsiteX547" fmla="*/ 33681 w 180975"/>
                <a:gd name="connsiteY547" fmla="*/ 50121 h 114300"/>
                <a:gd name="connsiteX548" fmla="*/ 33681 w 180975"/>
                <a:gd name="connsiteY548" fmla="*/ 50168 h 114300"/>
                <a:gd name="connsiteX549" fmla="*/ 33709 w 180975"/>
                <a:gd name="connsiteY549" fmla="*/ 50264 h 114300"/>
                <a:gd name="connsiteX550" fmla="*/ 33738 w 180975"/>
                <a:gd name="connsiteY550" fmla="*/ 50330 h 114300"/>
                <a:gd name="connsiteX551" fmla="*/ 33776 w 180975"/>
                <a:gd name="connsiteY551" fmla="*/ 50387 h 114300"/>
                <a:gd name="connsiteX552" fmla="*/ 33776 w 180975"/>
                <a:gd name="connsiteY552" fmla="*/ 50387 h 114300"/>
                <a:gd name="connsiteX553" fmla="*/ 33776 w 180975"/>
                <a:gd name="connsiteY553" fmla="*/ 50416 h 114300"/>
                <a:gd name="connsiteX554" fmla="*/ 33862 w 180975"/>
                <a:gd name="connsiteY554" fmla="*/ 50502 h 114300"/>
                <a:gd name="connsiteX555" fmla="*/ 34014 w 180975"/>
                <a:gd name="connsiteY555" fmla="*/ 50625 h 114300"/>
                <a:gd name="connsiteX556" fmla="*/ 34033 w 180975"/>
                <a:gd name="connsiteY556" fmla="*/ 50635 h 114300"/>
                <a:gd name="connsiteX557" fmla="*/ 39872 w 180975"/>
                <a:gd name="connsiteY557" fmla="*/ 54169 h 114300"/>
                <a:gd name="connsiteX558" fmla="*/ 40139 w 180975"/>
                <a:gd name="connsiteY558" fmla="*/ 54302 h 114300"/>
                <a:gd name="connsiteX559" fmla="*/ 40234 w 180975"/>
                <a:gd name="connsiteY559" fmla="*/ 54321 h 114300"/>
                <a:gd name="connsiteX560" fmla="*/ 40300 w 180975"/>
                <a:gd name="connsiteY560" fmla="*/ 54331 h 114300"/>
                <a:gd name="connsiteX561" fmla="*/ 40367 w 180975"/>
                <a:gd name="connsiteY561" fmla="*/ 54350 h 114300"/>
                <a:gd name="connsiteX562" fmla="*/ 40519 w 180975"/>
                <a:gd name="connsiteY562" fmla="*/ 54369 h 114300"/>
                <a:gd name="connsiteX563" fmla="*/ 40662 w 180975"/>
                <a:gd name="connsiteY563" fmla="*/ 54378 h 114300"/>
                <a:gd name="connsiteX564" fmla="*/ 40796 w 180975"/>
                <a:gd name="connsiteY564" fmla="*/ 54378 h 114300"/>
                <a:gd name="connsiteX565" fmla="*/ 40920 w 180975"/>
                <a:gd name="connsiteY565" fmla="*/ 54369 h 114300"/>
                <a:gd name="connsiteX566" fmla="*/ 41034 w 180975"/>
                <a:gd name="connsiteY566" fmla="*/ 54359 h 114300"/>
                <a:gd name="connsiteX567" fmla="*/ 41167 w 180975"/>
                <a:gd name="connsiteY567" fmla="*/ 54340 h 114300"/>
                <a:gd name="connsiteX568" fmla="*/ 41224 w 180975"/>
                <a:gd name="connsiteY568" fmla="*/ 54331 h 114300"/>
                <a:gd name="connsiteX569" fmla="*/ 41234 w 180975"/>
                <a:gd name="connsiteY569" fmla="*/ 54331 h 114300"/>
                <a:gd name="connsiteX570" fmla="*/ 41310 w 180975"/>
                <a:gd name="connsiteY570" fmla="*/ 54302 h 114300"/>
                <a:gd name="connsiteX571" fmla="*/ 41453 w 180975"/>
                <a:gd name="connsiteY571" fmla="*/ 54245 h 114300"/>
                <a:gd name="connsiteX572" fmla="*/ 41643 w 180975"/>
                <a:gd name="connsiteY572" fmla="*/ 54159 h 114300"/>
                <a:gd name="connsiteX573" fmla="*/ 42129 w 180975"/>
                <a:gd name="connsiteY573" fmla="*/ 53893 h 114300"/>
                <a:gd name="connsiteX574" fmla="*/ 42091 w 180975"/>
                <a:gd name="connsiteY574" fmla="*/ 55188 h 114300"/>
                <a:gd name="connsiteX575" fmla="*/ 42091 w 180975"/>
                <a:gd name="connsiteY575" fmla="*/ 55198 h 114300"/>
                <a:gd name="connsiteX576" fmla="*/ 42101 w 180975"/>
                <a:gd name="connsiteY576" fmla="*/ 55255 h 114300"/>
                <a:gd name="connsiteX577" fmla="*/ 42110 w 180975"/>
                <a:gd name="connsiteY577" fmla="*/ 55331 h 114300"/>
                <a:gd name="connsiteX578" fmla="*/ 42129 w 180975"/>
                <a:gd name="connsiteY578" fmla="*/ 55417 h 114300"/>
                <a:gd name="connsiteX579" fmla="*/ 42167 w 180975"/>
                <a:gd name="connsiteY579" fmla="*/ 55445 h 114300"/>
                <a:gd name="connsiteX580" fmla="*/ 42177 w 180975"/>
                <a:gd name="connsiteY580" fmla="*/ 55464 h 114300"/>
                <a:gd name="connsiteX581" fmla="*/ 42196 w 180975"/>
                <a:gd name="connsiteY581" fmla="*/ 55483 h 114300"/>
                <a:gd name="connsiteX582" fmla="*/ 42263 w 180975"/>
                <a:gd name="connsiteY582" fmla="*/ 55579 h 114300"/>
                <a:gd name="connsiteX583" fmla="*/ 42424 w 180975"/>
                <a:gd name="connsiteY583" fmla="*/ 55702 h 114300"/>
                <a:gd name="connsiteX584" fmla="*/ 42434 w 180975"/>
                <a:gd name="connsiteY584" fmla="*/ 55712 h 114300"/>
                <a:gd name="connsiteX585" fmla="*/ 48282 w 180975"/>
                <a:gd name="connsiteY585" fmla="*/ 59255 h 114300"/>
                <a:gd name="connsiteX586" fmla="*/ 48530 w 180975"/>
                <a:gd name="connsiteY586" fmla="*/ 59379 h 114300"/>
                <a:gd name="connsiteX587" fmla="*/ 48644 w 180975"/>
                <a:gd name="connsiteY587" fmla="*/ 59398 h 114300"/>
                <a:gd name="connsiteX588" fmla="*/ 48701 w 180975"/>
                <a:gd name="connsiteY588" fmla="*/ 59417 h 114300"/>
                <a:gd name="connsiteX589" fmla="*/ 48749 w 180975"/>
                <a:gd name="connsiteY589" fmla="*/ 59417 h 114300"/>
                <a:gd name="connsiteX590" fmla="*/ 48930 w 180975"/>
                <a:gd name="connsiteY590" fmla="*/ 59446 h 114300"/>
                <a:gd name="connsiteX591" fmla="*/ 49063 w 180975"/>
                <a:gd name="connsiteY591" fmla="*/ 59465 h 114300"/>
                <a:gd name="connsiteX592" fmla="*/ 49140 w 180975"/>
                <a:gd name="connsiteY592" fmla="*/ 59465 h 114300"/>
                <a:gd name="connsiteX593" fmla="*/ 49149 w 180975"/>
                <a:gd name="connsiteY593" fmla="*/ 59465 h 114300"/>
                <a:gd name="connsiteX594" fmla="*/ 49206 w 180975"/>
                <a:gd name="connsiteY594" fmla="*/ 59465 h 114300"/>
                <a:gd name="connsiteX595" fmla="*/ 49330 w 180975"/>
                <a:gd name="connsiteY595" fmla="*/ 59446 h 114300"/>
                <a:gd name="connsiteX596" fmla="*/ 49454 w 180975"/>
                <a:gd name="connsiteY596" fmla="*/ 59436 h 114300"/>
                <a:gd name="connsiteX597" fmla="*/ 49578 w 180975"/>
                <a:gd name="connsiteY597" fmla="*/ 59417 h 114300"/>
                <a:gd name="connsiteX598" fmla="*/ 49625 w 180975"/>
                <a:gd name="connsiteY598" fmla="*/ 59407 h 114300"/>
                <a:gd name="connsiteX599" fmla="*/ 49644 w 180975"/>
                <a:gd name="connsiteY599" fmla="*/ 59407 h 114300"/>
                <a:gd name="connsiteX600" fmla="*/ 49711 w 180975"/>
                <a:gd name="connsiteY600" fmla="*/ 59379 h 114300"/>
                <a:gd name="connsiteX601" fmla="*/ 49864 w 180975"/>
                <a:gd name="connsiteY601" fmla="*/ 59322 h 114300"/>
                <a:gd name="connsiteX602" fmla="*/ 50054 w 180975"/>
                <a:gd name="connsiteY602" fmla="*/ 59227 h 114300"/>
                <a:gd name="connsiteX603" fmla="*/ 50540 w 180975"/>
                <a:gd name="connsiteY603" fmla="*/ 58969 h 114300"/>
                <a:gd name="connsiteX604" fmla="*/ 50492 w 180975"/>
                <a:gd name="connsiteY604" fmla="*/ 60274 h 114300"/>
                <a:gd name="connsiteX605" fmla="*/ 50492 w 180975"/>
                <a:gd name="connsiteY605" fmla="*/ 60293 h 114300"/>
                <a:gd name="connsiteX606" fmla="*/ 50492 w 180975"/>
                <a:gd name="connsiteY606" fmla="*/ 60351 h 114300"/>
                <a:gd name="connsiteX607" fmla="*/ 50521 w 180975"/>
                <a:gd name="connsiteY607" fmla="*/ 60408 h 114300"/>
                <a:gd name="connsiteX608" fmla="*/ 50540 w 180975"/>
                <a:gd name="connsiteY608" fmla="*/ 60503 h 114300"/>
                <a:gd name="connsiteX609" fmla="*/ 50578 w 180975"/>
                <a:gd name="connsiteY609" fmla="*/ 60541 h 114300"/>
                <a:gd name="connsiteX610" fmla="*/ 50578 w 180975"/>
                <a:gd name="connsiteY610" fmla="*/ 60560 h 114300"/>
                <a:gd name="connsiteX611" fmla="*/ 50597 w 180975"/>
                <a:gd name="connsiteY611" fmla="*/ 60579 h 114300"/>
                <a:gd name="connsiteX612" fmla="*/ 50673 w 180975"/>
                <a:gd name="connsiteY612" fmla="*/ 60665 h 114300"/>
                <a:gd name="connsiteX613" fmla="*/ 50825 w 180975"/>
                <a:gd name="connsiteY613" fmla="*/ 60789 h 114300"/>
                <a:gd name="connsiteX614" fmla="*/ 50845 w 180975"/>
                <a:gd name="connsiteY614" fmla="*/ 60798 h 114300"/>
                <a:gd name="connsiteX615" fmla="*/ 90183 w 180975"/>
                <a:gd name="connsiteY615" fmla="*/ 84611 h 114300"/>
                <a:gd name="connsiteX616" fmla="*/ 90440 w 180975"/>
                <a:gd name="connsiteY616" fmla="*/ 84744 h 114300"/>
                <a:gd name="connsiteX617" fmla="*/ 90554 w 180975"/>
                <a:gd name="connsiteY617" fmla="*/ 84754 h 114300"/>
                <a:gd name="connsiteX618" fmla="*/ 90611 w 180975"/>
                <a:gd name="connsiteY618" fmla="*/ 84782 h 114300"/>
                <a:gd name="connsiteX619" fmla="*/ 90659 w 180975"/>
                <a:gd name="connsiteY619" fmla="*/ 84792 h 114300"/>
                <a:gd name="connsiteX620" fmla="*/ 90840 w 180975"/>
                <a:gd name="connsiteY620" fmla="*/ 84811 h 114300"/>
                <a:gd name="connsiteX621" fmla="*/ 90964 w 180975"/>
                <a:gd name="connsiteY621" fmla="*/ 84820 h 114300"/>
                <a:gd name="connsiteX622" fmla="*/ 91107 w 180975"/>
                <a:gd name="connsiteY622" fmla="*/ 84811 h 114300"/>
                <a:gd name="connsiteX623" fmla="*/ 91230 w 180975"/>
                <a:gd name="connsiteY623" fmla="*/ 84811 h 114300"/>
                <a:gd name="connsiteX624" fmla="*/ 91364 w 180975"/>
                <a:gd name="connsiteY624" fmla="*/ 84801 h 114300"/>
                <a:gd name="connsiteX625" fmla="*/ 91478 w 180975"/>
                <a:gd name="connsiteY625" fmla="*/ 84782 h 114300"/>
                <a:gd name="connsiteX626" fmla="*/ 91507 w 180975"/>
                <a:gd name="connsiteY626" fmla="*/ 84773 h 114300"/>
                <a:gd name="connsiteX627" fmla="*/ 91526 w 180975"/>
                <a:gd name="connsiteY627" fmla="*/ 84773 h 114300"/>
                <a:gd name="connsiteX628" fmla="*/ 91612 w 180975"/>
                <a:gd name="connsiteY628" fmla="*/ 84744 h 114300"/>
                <a:gd name="connsiteX629" fmla="*/ 91773 w 180975"/>
                <a:gd name="connsiteY629" fmla="*/ 84687 h 114300"/>
                <a:gd name="connsiteX630" fmla="*/ 91973 w 180975"/>
                <a:gd name="connsiteY630" fmla="*/ 84592 h 114300"/>
                <a:gd name="connsiteX631" fmla="*/ 92450 w 180975"/>
                <a:gd name="connsiteY631" fmla="*/ 84325 h 114300"/>
                <a:gd name="connsiteX632" fmla="*/ 92402 w 180975"/>
                <a:gd name="connsiteY632" fmla="*/ 85640 h 114300"/>
                <a:gd name="connsiteX633" fmla="*/ 92412 w 180975"/>
                <a:gd name="connsiteY633" fmla="*/ 85716 h 114300"/>
                <a:gd name="connsiteX634" fmla="*/ 92431 w 180975"/>
                <a:gd name="connsiteY634" fmla="*/ 85792 h 114300"/>
                <a:gd name="connsiteX635" fmla="*/ 92459 w 180975"/>
                <a:gd name="connsiteY635" fmla="*/ 85858 h 114300"/>
                <a:gd name="connsiteX636" fmla="*/ 92478 w 180975"/>
                <a:gd name="connsiteY636" fmla="*/ 85897 h 114300"/>
                <a:gd name="connsiteX637" fmla="*/ 92478 w 180975"/>
                <a:gd name="connsiteY637" fmla="*/ 85906 h 114300"/>
                <a:gd name="connsiteX638" fmla="*/ 92497 w 180975"/>
                <a:gd name="connsiteY638" fmla="*/ 85935 h 114300"/>
                <a:gd name="connsiteX639" fmla="*/ 92574 w 180975"/>
                <a:gd name="connsiteY639" fmla="*/ 86020 h 114300"/>
                <a:gd name="connsiteX640" fmla="*/ 92736 w 180975"/>
                <a:gd name="connsiteY640" fmla="*/ 86154 h 114300"/>
                <a:gd name="connsiteX641" fmla="*/ 92736 w 180975"/>
                <a:gd name="connsiteY641" fmla="*/ 86163 h 114300"/>
                <a:gd name="connsiteX642" fmla="*/ 98584 w 180975"/>
                <a:gd name="connsiteY642" fmla="*/ 89688 h 114300"/>
                <a:gd name="connsiteX643" fmla="*/ 98841 w 180975"/>
                <a:gd name="connsiteY643" fmla="*/ 89811 h 114300"/>
                <a:gd name="connsiteX644" fmla="*/ 98965 w 180975"/>
                <a:gd name="connsiteY644" fmla="*/ 89840 h 114300"/>
                <a:gd name="connsiteX645" fmla="*/ 99013 w 180975"/>
                <a:gd name="connsiteY645" fmla="*/ 89869 h 114300"/>
                <a:gd name="connsiteX646" fmla="*/ 99089 w 180975"/>
                <a:gd name="connsiteY646" fmla="*/ 89878 h 114300"/>
                <a:gd name="connsiteX647" fmla="*/ 99241 w 180975"/>
                <a:gd name="connsiteY647" fmla="*/ 89897 h 114300"/>
                <a:gd name="connsiteX648" fmla="*/ 99384 w 180975"/>
                <a:gd name="connsiteY648" fmla="*/ 89897 h 114300"/>
                <a:gd name="connsiteX649" fmla="*/ 99451 w 180975"/>
                <a:gd name="connsiteY649" fmla="*/ 89897 h 114300"/>
                <a:gd name="connsiteX650" fmla="*/ 99460 w 180975"/>
                <a:gd name="connsiteY650" fmla="*/ 89897 h 114300"/>
                <a:gd name="connsiteX651" fmla="*/ 99651 w 180975"/>
                <a:gd name="connsiteY651" fmla="*/ 89897 h 114300"/>
                <a:gd name="connsiteX652" fmla="*/ 99765 w 180975"/>
                <a:gd name="connsiteY652" fmla="*/ 89878 h 114300"/>
                <a:gd name="connsiteX653" fmla="*/ 99889 w 180975"/>
                <a:gd name="connsiteY653" fmla="*/ 89869 h 114300"/>
                <a:gd name="connsiteX654" fmla="*/ 99936 w 180975"/>
                <a:gd name="connsiteY654" fmla="*/ 89849 h 114300"/>
                <a:gd name="connsiteX655" fmla="*/ 99956 w 180975"/>
                <a:gd name="connsiteY655" fmla="*/ 89849 h 114300"/>
                <a:gd name="connsiteX656" fmla="*/ 100022 w 180975"/>
                <a:gd name="connsiteY656" fmla="*/ 89830 h 114300"/>
                <a:gd name="connsiteX657" fmla="*/ 100184 w 180975"/>
                <a:gd name="connsiteY657" fmla="*/ 89773 h 114300"/>
                <a:gd name="connsiteX658" fmla="*/ 100365 w 180975"/>
                <a:gd name="connsiteY658" fmla="*/ 89688 h 114300"/>
                <a:gd name="connsiteX659" fmla="*/ 100860 w 180975"/>
                <a:gd name="connsiteY659" fmla="*/ 89411 h 114300"/>
                <a:gd name="connsiteX660" fmla="*/ 100813 w 180975"/>
                <a:gd name="connsiteY660" fmla="*/ 90716 h 114300"/>
                <a:gd name="connsiteX661" fmla="*/ 100813 w 180975"/>
                <a:gd name="connsiteY661" fmla="*/ 90735 h 114300"/>
                <a:gd name="connsiteX662" fmla="*/ 100813 w 180975"/>
                <a:gd name="connsiteY662" fmla="*/ 90792 h 114300"/>
                <a:gd name="connsiteX663" fmla="*/ 100832 w 180975"/>
                <a:gd name="connsiteY663" fmla="*/ 90878 h 114300"/>
                <a:gd name="connsiteX664" fmla="*/ 100860 w 180975"/>
                <a:gd name="connsiteY664" fmla="*/ 90945 h 114300"/>
                <a:gd name="connsiteX665" fmla="*/ 100889 w 180975"/>
                <a:gd name="connsiteY665" fmla="*/ 90983 h 114300"/>
                <a:gd name="connsiteX666" fmla="*/ 100898 w 180975"/>
                <a:gd name="connsiteY666" fmla="*/ 90992 h 114300"/>
                <a:gd name="connsiteX667" fmla="*/ 100908 w 180975"/>
                <a:gd name="connsiteY667" fmla="*/ 91002 h 114300"/>
                <a:gd name="connsiteX668" fmla="*/ 100984 w 180975"/>
                <a:gd name="connsiteY668" fmla="*/ 91116 h 114300"/>
                <a:gd name="connsiteX669" fmla="*/ 101137 w 180975"/>
                <a:gd name="connsiteY669" fmla="*/ 91221 h 114300"/>
                <a:gd name="connsiteX670" fmla="*/ 101146 w 180975"/>
                <a:gd name="connsiteY670" fmla="*/ 91240 h 114300"/>
                <a:gd name="connsiteX671" fmla="*/ 106994 w 180975"/>
                <a:gd name="connsiteY671" fmla="*/ 94764 h 114300"/>
                <a:gd name="connsiteX672" fmla="*/ 107261 w 180975"/>
                <a:gd name="connsiteY672" fmla="*/ 94898 h 114300"/>
                <a:gd name="connsiteX673" fmla="*/ 107366 w 180975"/>
                <a:gd name="connsiteY673" fmla="*/ 94926 h 114300"/>
                <a:gd name="connsiteX674" fmla="*/ 107423 w 180975"/>
                <a:gd name="connsiteY674" fmla="*/ 94936 h 114300"/>
                <a:gd name="connsiteX675" fmla="*/ 107490 w 180975"/>
                <a:gd name="connsiteY675" fmla="*/ 94955 h 114300"/>
                <a:gd name="connsiteX676" fmla="*/ 107652 w 180975"/>
                <a:gd name="connsiteY676" fmla="*/ 94974 h 114300"/>
                <a:gd name="connsiteX677" fmla="*/ 107785 w 180975"/>
                <a:gd name="connsiteY677" fmla="*/ 94983 h 114300"/>
                <a:gd name="connsiteX678" fmla="*/ 107861 w 180975"/>
                <a:gd name="connsiteY678" fmla="*/ 94983 h 114300"/>
                <a:gd name="connsiteX679" fmla="*/ 107880 w 180975"/>
                <a:gd name="connsiteY679" fmla="*/ 94983 h 114300"/>
                <a:gd name="connsiteX680" fmla="*/ 107909 w 180975"/>
                <a:gd name="connsiteY680" fmla="*/ 94983 h 114300"/>
                <a:gd name="connsiteX681" fmla="*/ 108052 w 180975"/>
                <a:gd name="connsiteY681" fmla="*/ 94974 h 114300"/>
                <a:gd name="connsiteX682" fmla="*/ 108166 w 180975"/>
                <a:gd name="connsiteY682" fmla="*/ 94964 h 114300"/>
                <a:gd name="connsiteX683" fmla="*/ 108299 w 180975"/>
                <a:gd name="connsiteY683" fmla="*/ 94945 h 114300"/>
                <a:gd name="connsiteX684" fmla="*/ 108347 w 180975"/>
                <a:gd name="connsiteY684" fmla="*/ 94936 h 114300"/>
                <a:gd name="connsiteX685" fmla="*/ 108356 w 180975"/>
                <a:gd name="connsiteY685" fmla="*/ 94926 h 114300"/>
                <a:gd name="connsiteX686" fmla="*/ 108433 w 180975"/>
                <a:gd name="connsiteY686" fmla="*/ 94917 h 114300"/>
                <a:gd name="connsiteX687" fmla="*/ 108585 w 180975"/>
                <a:gd name="connsiteY687" fmla="*/ 94860 h 114300"/>
                <a:gd name="connsiteX688" fmla="*/ 108776 w 180975"/>
                <a:gd name="connsiteY688" fmla="*/ 94764 h 114300"/>
                <a:gd name="connsiteX689" fmla="*/ 109261 w 180975"/>
                <a:gd name="connsiteY689" fmla="*/ 94488 h 114300"/>
                <a:gd name="connsiteX690" fmla="*/ 109204 w 180975"/>
                <a:gd name="connsiteY690" fmla="*/ 95793 h 114300"/>
                <a:gd name="connsiteX691" fmla="*/ 109214 w 180975"/>
                <a:gd name="connsiteY691" fmla="*/ 95879 h 114300"/>
                <a:gd name="connsiteX692" fmla="*/ 109233 w 180975"/>
                <a:gd name="connsiteY692" fmla="*/ 95955 h 114300"/>
                <a:gd name="connsiteX693" fmla="*/ 109271 w 180975"/>
                <a:gd name="connsiteY693" fmla="*/ 96022 h 114300"/>
                <a:gd name="connsiteX694" fmla="*/ 109299 w 180975"/>
                <a:gd name="connsiteY694" fmla="*/ 96069 h 114300"/>
                <a:gd name="connsiteX695" fmla="*/ 109299 w 180975"/>
                <a:gd name="connsiteY695" fmla="*/ 96079 h 114300"/>
                <a:gd name="connsiteX696" fmla="*/ 109319 w 180975"/>
                <a:gd name="connsiteY696" fmla="*/ 96108 h 114300"/>
                <a:gd name="connsiteX697" fmla="*/ 109395 w 180975"/>
                <a:gd name="connsiteY697" fmla="*/ 96184 h 114300"/>
                <a:gd name="connsiteX698" fmla="*/ 109547 w 180975"/>
                <a:gd name="connsiteY698" fmla="*/ 96317 h 114300"/>
                <a:gd name="connsiteX699" fmla="*/ 109557 w 180975"/>
                <a:gd name="connsiteY699" fmla="*/ 96326 h 114300"/>
                <a:gd name="connsiteX700" fmla="*/ 115396 w 180975"/>
                <a:gd name="connsiteY700" fmla="*/ 99851 h 114300"/>
                <a:gd name="connsiteX701" fmla="*/ 115662 w 180975"/>
                <a:gd name="connsiteY701" fmla="*/ 99965 h 114300"/>
                <a:gd name="connsiteX702" fmla="*/ 115767 w 180975"/>
                <a:gd name="connsiteY702" fmla="*/ 100013 h 114300"/>
                <a:gd name="connsiteX703" fmla="*/ 115834 w 180975"/>
                <a:gd name="connsiteY703" fmla="*/ 100022 h 114300"/>
                <a:gd name="connsiteX704" fmla="*/ 115900 w 180975"/>
                <a:gd name="connsiteY704" fmla="*/ 100041 h 114300"/>
                <a:gd name="connsiteX705" fmla="*/ 116053 w 180975"/>
                <a:gd name="connsiteY705" fmla="*/ 100060 h 114300"/>
                <a:gd name="connsiteX706" fmla="*/ 116196 w 180975"/>
                <a:gd name="connsiteY706" fmla="*/ 100070 h 114300"/>
                <a:gd name="connsiteX707" fmla="*/ 116329 w 180975"/>
                <a:gd name="connsiteY707" fmla="*/ 100070 h 114300"/>
                <a:gd name="connsiteX708" fmla="*/ 116453 w 180975"/>
                <a:gd name="connsiteY708" fmla="*/ 100060 h 114300"/>
                <a:gd name="connsiteX709" fmla="*/ 116577 w 180975"/>
                <a:gd name="connsiteY709" fmla="*/ 100051 h 114300"/>
                <a:gd name="connsiteX710" fmla="*/ 116710 w 180975"/>
                <a:gd name="connsiteY710" fmla="*/ 100032 h 114300"/>
                <a:gd name="connsiteX711" fmla="*/ 116748 w 180975"/>
                <a:gd name="connsiteY711" fmla="*/ 100022 h 114300"/>
                <a:gd name="connsiteX712" fmla="*/ 116748 w 180975"/>
                <a:gd name="connsiteY712" fmla="*/ 100022 h 114300"/>
                <a:gd name="connsiteX713" fmla="*/ 116843 w 180975"/>
                <a:gd name="connsiteY713" fmla="*/ 100003 h 114300"/>
                <a:gd name="connsiteX714" fmla="*/ 116996 w 180975"/>
                <a:gd name="connsiteY714" fmla="*/ 99927 h 114300"/>
                <a:gd name="connsiteX715" fmla="*/ 117177 w 180975"/>
                <a:gd name="connsiteY715" fmla="*/ 99841 h 114300"/>
                <a:gd name="connsiteX716" fmla="*/ 117672 w 180975"/>
                <a:gd name="connsiteY716" fmla="*/ 99565 h 114300"/>
                <a:gd name="connsiteX717" fmla="*/ 117615 w 180975"/>
                <a:gd name="connsiteY717" fmla="*/ 100889 h 114300"/>
                <a:gd name="connsiteX718" fmla="*/ 117634 w 180975"/>
                <a:gd name="connsiteY718" fmla="*/ 100956 h 114300"/>
                <a:gd name="connsiteX719" fmla="*/ 117643 w 180975"/>
                <a:gd name="connsiteY719" fmla="*/ 101041 h 114300"/>
                <a:gd name="connsiteX720" fmla="*/ 117681 w 180975"/>
                <a:gd name="connsiteY720" fmla="*/ 101108 h 114300"/>
                <a:gd name="connsiteX721" fmla="*/ 117710 w 180975"/>
                <a:gd name="connsiteY721" fmla="*/ 101146 h 114300"/>
                <a:gd name="connsiteX722" fmla="*/ 117729 w 180975"/>
                <a:gd name="connsiteY722" fmla="*/ 101184 h 114300"/>
                <a:gd name="connsiteX723" fmla="*/ 117805 w 180975"/>
                <a:gd name="connsiteY723" fmla="*/ 101270 h 114300"/>
                <a:gd name="connsiteX724" fmla="*/ 117948 w 180975"/>
                <a:gd name="connsiteY724" fmla="*/ 101394 h 114300"/>
                <a:gd name="connsiteX725" fmla="*/ 117967 w 180975"/>
                <a:gd name="connsiteY725" fmla="*/ 101394 h 114300"/>
                <a:gd name="connsiteX726" fmla="*/ 123806 w 180975"/>
                <a:gd name="connsiteY726" fmla="*/ 104947 h 114300"/>
                <a:gd name="connsiteX727" fmla="*/ 124073 w 180975"/>
                <a:gd name="connsiteY727" fmla="*/ 105061 h 114300"/>
                <a:gd name="connsiteX728" fmla="*/ 124187 w 180975"/>
                <a:gd name="connsiteY728" fmla="*/ 105090 h 114300"/>
                <a:gd name="connsiteX729" fmla="*/ 124244 w 180975"/>
                <a:gd name="connsiteY729" fmla="*/ 105108 h 114300"/>
                <a:gd name="connsiteX730" fmla="*/ 124282 w 180975"/>
                <a:gd name="connsiteY730" fmla="*/ 105118 h 114300"/>
                <a:gd name="connsiteX731" fmla="*/ 124473 w 180975"/>
                <a:gd name="connsiteY731" fmla="*/ 105146 h 114300"/>
                <a:gd name="connsiteX732" fmla="*/ 124606 w 180975"/>
                <a:gd name="connsiteY732" fmla="*/ 105156 h 114300"/>
                <a:gd name="connsiteX733" fmla="*/ 124854 w 180975"/>
                <a:gd name="connsiteY733" fmla="*/ 105156 h 114300"/>
                <a:gd name="connsiteX734" fmla="*/ 124968 w 180975"/>
                <a:gd name="connsiteY734" fmla="*/ 105118 h 114300"/>
                <a:gd name="connsiteX735" fmla="*/ 125111 w 180975"/>
                <a:gd name="connsiteY735" fmla="*/ 105108 h 114300"/>
                <a:gd name="connsiteX736" fmla="*/ 125139 w 180975"/>
                <a:gd name="connsiteY736" fmla="*/ 105108 h 114300"/>
                <a:gd name="connsiteX737" fmla="*/ 125159 w 180975"/>
                <a:gd name="connsiteY737" fmla="*/ 105090 h 114300"/>
                <a:gd name="connsiteX738" fmla="*/ 125244 w 180975"/>
                <a:gd name="connsiteY738" fmla="*/ 105080 h 114300"/>
                <a:gd name="connsiteX739" fmla="*/ 125397 w 180975"/>
                <a:gd name="connsiteY739" fmla="*/ 105023 h 114300"/>
                <a:gd name="connsiteX740" fmla="*/ 125578 w 180975"/>
                <a:gd name="connsiteY740" fmla="*/ 104937 h 114300"/>
                <a:gd name="connsiteX741" fmla="*/ 126054 w 180975"/>
                <a:gd name="connsiteY741" fmla="*/ 104661 h 114300"/>
                <a:gd name="connsiteX742" fmla="*/ 126016 w 180975"/>
                <a:gd name="connsiteY742" fmla="*/ 105956 h 114300"/>
                <a:gd name="connsiteX743" fmla="*/ 126016 w 180975"/>
                <a:gd name="connsiteY743" fmla="*/ 106042 h 114300"/>
                <a:gd name="connsiteX744" fmla="*/ 126035 w 180975"/>
                <a:gd name="connsiteY744" fmla="*/ 106109 h 114300"/>
                <a:gd name="connsiteX745" fmla="*/ 126073 w 180975"/>
                <a:gd name="connsiteY745" fmla="*/ 106194 h 114300"/>
                <a:gd name="connsiteX746" fmla="*/ 126092 w 180975"/>
                <a:gd name="connsiteY746" fmla="*/ 106232 h 114300"/>
                <a:gd name="connsiteX747" fmla="*/ 126111 w 180975"/>
                <a:gd name="connsiteY747" fmla="*/ 106280 h 114300"/>
                <a:gd name="connsiteX748" fmla="*/ 126187 w 180975"/>
                <a:gd name="connsiteY748" fmla="*/ 106347 h 114300"/>
                <a:gd name="connsiteX749" fmla="*/ 126349 w 180975"/>
                <a:gd name="connsiteY749" fmla="*/ 106471 h 114300"/>
                <a:gd name="connsiteX750" fmla="*/ 126368 w 180975"/>
                <a:gd name="connsiteY750" fmla="*/ 106490 h 114300"/>
                <a:gd name="connsiteX751" fmla="*/ 130902 w 180975"/>
                <a:gd name="connsiteY751" fmla="*/ 109214 h 114300"/>
                <a:gd name="connsiteX752" fmla="*/ 131159 w 180975"/>
                <a:gd name="connsiteY752" fmla="*/ 109347 h 114300"/>
                <a:gd name="connsiteX753" fmla="*/ 131264 w 180975"/>
                <a:gd name="connsiteY753" fmla="*/ 109376 h 114300"/>
                <a:gd name="connsiteX754" fmla="*/ 131302 w 180975"/>
                <a:gd name="connsiteY754" fmla="*/ 109385 h 114300"/>
                <a:gd name="connsiteX755" fmla="*/ 131369 w 180975"/>
                <a:gd name="connsiteY755" fmla="*/ 109395 h 114300"/>
                <a:gd name="connsiteX756" fmla="*/ 131550 w 180975"/>
                <a:gd name="connsiteY756" fmla="*/ 109433 h 114300"/>
                <a:gd name="connsiteX757" fmla="*/ 131693 w 180975"/>
                <a:gd name="connsiteY757" fmla="*/ 109433 h 114300"/>
                <a:gd name="connsiteX758" fmla="*/ 131759 w 180975"/>
                <a:gd name="connsiteY758" fmla="*/ 109433 h 114300"/>
                <a:gd name="connsiteX759" fmla="*/ 131779 w 180975"/>
                <a:gd name="connsiteY759" fmla="*/ 109433 h 114300"/>
                <a:gd name="connsiteX760" fmla="*/ 131941 w 180975"/>
                <a:gd name="connsiteY760" fmla="*/ 109433 h 114300"/>
                <a:gd name="connsiteX761" fmla="*/ 132074 w 180975"/>
                <a:gd name="connsiteY761" fmla="*/ 109404 h 114300"/>
                <a:gd name="connsiteX762" fmla="*/ 132197 w 180975"/>
                <a:gd name="connsiteY762" fmla="*/ 109385 h 114300"/>
                <a:gd name="connsiteX763" fmla="*/ 132236 w 180975"/>
                <a:gd name="connsiteY763" fmla="*/ 109385 h 114300"/>
                <a:gd name="connsiteX764" fmla="*/ 132255 w 180975"/>
                <a:gd name="connsiteY764" fmla="*/ 109376 h 114300"/>
                <a:gd name="connsiteX765" fmla="*/ 132331 w 180975"/>
                <a:gd name="connsiteY765" fmla="*/ 109357 h 114300"/>
                <a:gd name="connsiteX766" fmla="*/ 132493 w 180975"/>
                <a:gd name="connsiteY766" fmla="*/ 109319 h 114300"/>
                <a:gd name="connsiteX767" fmla="*/ 132674 w 180975"/>
                <a:gd name="connsiteY767" fmla="*/ 109214 h 114300"/>
                <a:gd name="connsiteX768" fmla="*/ 137389 w 180975"/>
                <a:gd name="connsiteY768" fmla="*/ 106499 h 114300"/>
                <a:gd name="connsiteX769" fmla="*/ 137770 w 180975"/>
                <a:gd name="connsiteY769" fmla="*/ 105966 h 114300"/>
                <a:gd name="connsiteX770" fmla="*/ 137836 w 180975"/>
                <a:gd name="connsiteY770" fmla="*/ 104385 h 114300"/>
                <a:gd name="connsiteX771" fmla="*/ 137903 w 180975"/>
                <a:gd name="connsiteY771" fmla="*/ 104365 h 114300"/>
                <a:gd name="connsiteX772" fmla="*/ 138036 w 180975"/>
                <a:gd name="connsiteY772" fmla="*/ 104337 h 114300"/>
                <a:gd name="connsiteX773" fmla="*/ 138065 w 180975"/>
                <a:gd name="connsiteY773" fmla="*/ 104337 h 114300"/>
                <a:gd name="connsiteX774" fmla="*/ 138084 w 180975"/>
                <a:gd name="connsiteY774" fmla="*/ 104327 h 114300"/>
                <a:gd name="connsiteX775" fmla="*/ 138170 w 180975"/>
                <a:gd name="connsiteY775" fmla="*/ 104299 h 114300"/>
                <a:gd name="connsiteX776" fmla="*/ 138322 w 180975"/>
                <a:gd name="connsiteY776" fmla="*/ 104261 h 114300"/>
                <a:gd name="connsiteX777" fmla="*/ 138503 w 180975"/>
                <a:gd name="connsiteY777" fmla="*/ 104165 h 114300"/>
                <a:gd name="connsiteX778" fmla="*/ 143208 w 180975"/>
                <a:gd name="connsiteY778" fmla="*/ 101451 h 114300"/>
                <a:gd name="connsiteX779" fmla="*/ 143589 w 180975"/>
                <a:gd name="connsiteY779" fmla="*/ 100917 h 114300"/>
                <a:gd name="connsiteX780" fmla="*/ 143647 w 180975"/>
                <a:gd name="connsiteY780" fmla="*/ 99698 h 114300"/>
                <a:gd name="connsiteX781" fmla="*/ 145466 w 180975"/>
                <a:gd name="connsiteY781" fmla="*/ 100813 h 114300"/>
                <a:gd name="connsiteX782" fmla="*/ 145723 w 180975"/>
                <a:gd name="connsiteY782" fmla="*/ 100917 h 114300"/>
                <a:gd name="connsiteX783" fmla="*/ 145828 w 180975"/>
                <a:gd name="connsiteY783" fmla="*/ 100956 h 114300"/>
                <a:gd name="connsiteX784" fmla="*/ 145904 w 180975"/>
                <a:gd name="connsiteY784" fmla="*/ 100965 h 114300"/>
                <a:gd name="connsiteX785" fmla="*/ 145961 w 180975"/>
                <a:gd name="connsiteY785" fmla="*/ 100984 h 114300"/>
                <a:gd name="connsiteX786" fmla="*/ 146133 w 180975"/>
                <a:gd name="connsiteY786" fmla="*/ 101003 h 114300"/>
                <a:gd name="connsiteX787" fmla="*/ 146276 w 180975"/>
                <a:gd name="connsiteY787" fmla="*/ 101022 h 114300"/>
                <a:gd name="connsiteX788" fmla="*/ 146400 w 180975"/>
                <a:gd name="connsiteY788" fmla="*/ 101022 h 114300"/>
                <a:gd name="connsiteX789" fmla="*/ 146523 w 180975"/>
                <a:gd name="connsiteY789" fmla="*/ 101003 h 114300"/>
                <a:gd name="connsiteX790" fmla="*/ 146638 w 180975"/>
                <a:gd name="connsiteY790" fmla="*/ 100994 h 114300"/>
                <a:gd name="connsiteX791" fmla="*/ 146780 w 180975"/>
                <a:gd name="connsiteY791" fmla="*/ 100975 h 114300"/>
                <a:gd name="connsiteX792" fmla="*/ 146799 w 180975"/>
                <a:gd name="connsiteY792" fmla="*/ 100965 h 114300"/>
                <a:gd name="connsiteX793" fmla="*/ 146818 w 180975"/>
                <a:gd name="connsiteY793" fmla="*/ 100965 h 114300"/>
                <a:gd name="connsiteX794" fmla="*/ 146904 w 180975"/>
                <a:gd name="connsiteY794" fmla="*/ 100937 h 114300"/>
                <a:gd name="connsiteX795" fmla="*/ 147057 w 180975"/>
                <a:gd name="connsiteY795" fmla="*/ 100889 h 114300"/>
                <a:gd name="connsiteX796" fmla="*/ 147238 w 180975"/>
                <a:gd name="connsiteY796" fmla="*/ 100813 h 114300"/>
                <a:gd name="connsiteX797" fmla="*/ 151943 w 180975"/>
                <a:gd name="connsiteY797" fmla="*/ 98088 h 114300"/>
                <a:gd name="connsiteX798" fmla="*/ 152333 w 180975"/>
                <a:gd name="connsiteY798" fmla="*/ 97546 h 114300"/>
                <a:gd name="connsiteX799" fmla="*/ 152372 w 180975"/>
                <a:gd name="connsiteY799" fmla="*/ 96422 h 114300"/>
                <a:gd name="connsiteX800" fmla="*/ 152705 w 180975"/>
                <a:gd name="connsiteY800" fmla="*/ 96622 h 114300"/>
                <a:gd name="connsiteX801" fmla="*/ 152962 w 180975"/>
                <a:gd name="connsiteY801" fmla="*/ 96755 h 114300"/>
                <a:gd name="connsiteX802" fmla="*/ 153076 w 180975"/>
                <a:gd name="connsiteY802" fmla="*/ 96774 h 114300"/>
                <a:gd name="connsiteX803" fmla="*/ 153124 w 180975"/>
                <a:gd name="connsiteY803" fmla="*/ 96793 h 114300"/>
                <a:gd name="connsiteX804" fmla="*/ 153172 w 180975"/>
                <a:gd name="connsiteY804" fmla="*/ 96803 h 114300"/>
                <a:gd name="connsiteX805" fmla="*/ 153353 w 180975"/>
                <a:gd name="connsiteY805" fmla="*/ 96822 h 114300"/>
                <a:gd name="connsiteX806" fmla="*/ 153496 w 180975"/>
                <a:gd name="connsiteY806" fmla="*/ 96841 h 114300"/>
                <a:gd name="connsiteX807" fmla="*/ 153562 w 180975"/>
                <a:gd name="connsiteY807" fmla="*/ 96841 h 114300"/>
                <a:gd name="connsiteX808" fmla="*/ 153591 w 180975"/>
                <a:gd name="connsiteY808" fmla="*/ 96841 h 114300"/>
                <a:gd name="connsiteX809" fmla="*/ 153629 w 180975"/>
                <a:gd name="connsiteY809" fmla="*/ 96841 h 114300"/>
                <a:gd name="connsiteX810" fmla="*/ 153743 w 180975"/>
                <a:gd name="connsiteY810" fmla="*/ 96822 h 114300"/>
                <a:gd name="connsiteX811" fmla="*/ 153876 w 180975"/>
                <a:gd name="connsiteY811" fmla="*/ 96812 h 114300"/>
                <a:gd name="connsiteX812" fmla="*/ 154010 w 180975"/>
                <a:gd name="connsiteY812" fmla="*/ 96793 h 114300"/>
                <a:gd name="connsiteX813" fmla="*/ 154029 w 180975"/>
                <a:gd name="connsiteY813" fmla="*/ 96784 h 114300"/>
                <a:gd name="connsiteX814" fmla="*/ 154057 w 180975"/>
                <a:gd name="connsiteY814" fmla="*/ 96784 h 114300"/>
                <a:gd name="connsiteX815" fmla="*/ 154134 w 180975"/>
                <a:gd name="connsiteY815" fmla="*/ 96765 h 114300"/>
                <a:gd name="connsiteX816" fmla="*/ 154305 w 180975"/>
                <a:gd name="connsiteY816" fmla="*/ 96707 h 114300"/>
                <a:gd name="connsiteX817" fmla="*/ 154477 w 180975"/>
                <a:gd name="connsiteY817" fmla="*/ 96612 h 114300"/>
                <a:gd name="connsiteX818" fmla="*/ 159191 w 180975"/>
                <a:gd name="connsiteY818" fmla="*/ 93907 h 114300"/>
                <a:gd name="connsiteX819" fmla="*/ 159563 w 180975"/>
                <a:gd name="connsiteY819" fmla="*/ 93383 h 114300"/>
                <a:gd name="connsiteX820" fmla="*/ 159620 w 180975"/>
                <a:gd name="connsiteY820" fmla="*/ 92231 h 114300"/>
                <a:gd name="connsiteX821" fmla="*/ 159953 w 180975"/>
                <a:gd name="connsiteY821" fmla="*/ 92440 h 114300"/>
                <a:gd name="connsiteX822" fmla="*/ 160220 w 180975"/>
                <a:gd name="connsiteY822" fmla="*/ 92574 h 114300"/>
                <a:gd name="connsiteX823" fmla="*/ 160325 w 180975"/>
                <a:gd name="connsiteY823" fmla="*/ 92602 h 114300"/>
                <a:gd name="connsiteX824" fmla="*/ 160382 w 180975"/>
                <a:gd name="connsiteY824" fmla="*/ 92602 h 114300"/>
                <a:gd name="connsiteX825" fmla="*/ 160449 w 180975"/>
                <a:gd name="connsiteY825" fmla="*/ 92631 h 114300"/>
                <a:gd name="connsiteX826" fmla="*/ 160611 w 180975"/>
                <a:gd name="connsiteY826" fmla="*/ 92659 h 114300"/>
                <a:gd name="connsiteX827" fmla="*/ 160754 w 180975"/>
                <a:gd name="connsiteY827" fmla="*/ 92659 h 114300"/>
                <a:gd name="connsiteX828" fmla="*/ 160792 w 180975"/>
                <a:gd name="connsiteY828" fmla="*/ 92669 h 114300"/>
                <a:gd name="connsiteX829" fmla="*/ 160820 w 180975"/>
                <a:gd name="connsiteY829" fmla="*/ 92669 h 114300"/>
                <a:gd name="connsiteX830" fmla="*/ 160877 w 180975"/>
                <a:gd name="connsiteY830" fmla="*/ 92669 h 114300"/>
                <a:gd name="connsiteX831" fmla="*/ 161011 w 180975"/>
                <a:gd name="connsiteY831" fmla="*/ 92650 h 114300"/>
                <a:gd name="connsiteX832" fmla="*/ 161135 w 180975"/>
                <a:gd name="connsiteY832" fmla="*/ 92650 h 114300"/>
                <a:gd name="connsiteX833" fmla="*/ 161258 w 180975"/>
                <a:gd name="connsiteY833" fmla="*/ 92612 h 114300"/>
                <a:gd name="connsiteX834" fmla="*/ 161277 w 180975"/>
                <a:gd name="connsiteY834" fmla="*/ 92602 h 114300"/>
                <a:gd name="connsiteX835" fmla="*/ 161306 w 180975"/>
                <a:gd name="connsiteY835" fmla="*/ 92593 h 114300"/>
                <a:gd name="connsiteX836" fmla="*/ 161392 w 180975"/>
                <a:gd name="connsiteY836" fmla="*/ 92583 h 114300"/>
                <a:gd name="connsiteX837" fmla="*/ 161544 w 180975"/>
                <a:gd name="connsiteY837" fmla="*/ 92526 h 114300"/>
                <a:gd name="connsiteX838" fmla="*/ 161725 w 180975"/>
                <a:gd name="connsiteY838" fmla="*/ 92440 h 114300"/>
                <a:gd name="connsiteX839" fmla="*/ 166431 w 180975"/>
                <a:gd name="connsiteY839" fmla="*/ 89716 h 114300"/>
                <a:gd name="connsiteX840" fmla="*/ 166821 w 180975"/>
                <a:gd name="connsiteY840" fmla="*/ 89183 h 114300"/>
                <a:gd name="connsiteX841" fmla="*/ 166878 w 180975"/>
                <a:gd name="connsiteY841" fmla="*/ 87497 h 114300"/>
                <a:gd name="connsiteX842" fmla="*/ 166488 w 180975"/>
                <a:gd name="connsiteY842" fmla="*/ 88030 h 114300"/>
                <a:gd name="connsiteX843" fmla="*/ 161792 w 180975"/>
                <a:gd name="connsiteY843" fmla="*/ 90754 h 114300"/>
                <a:gd name="connsiteX844" fmla="*/ 161382 w 180975"/>
                <a:gd name="connsiteY844" fmla="*/ 90916 h 114300"/>
                <a:gd name="connsiteX845" fmla="*/ 161382 w 180975"/>
                <a:gd name="connsiteY845" fmla="*/ 90916 h 114300"/>
                <a:gd name="connsiteX846" fmla="*/ 160906 w 180975"/>
                <a:gd name="connsiteY846" fmla="*/ 90974 h 114300"/>
                <a:gd name="connsiteX847" fmla="*/ 160896 w 180975"/>
                <a:gd name="connsiteY847" fmla="*/ 90974 h 114300"/>
                <a:gd name="connsiteX848" fmla="*/ 160477 w 180975"/>
                <a:gd name="connsiteY848" fmla="*/ 90935 h 114300"/>
                <a:gd name="connsiteX849" fmla="*/ 160411 w 180975"/>
                <a:gd name="connsiteY849" fmla="*/ 90907 h 114300"/>
                <a:gd name="connsiteX850" fmla="*/ 160039 w 180975"/>
                <a:gd name="connsiteY850" fmla="*/ 90754 h 114300"/>
                <a:gd name="connsiteX851" fmla="*/ 147257 w 180975"/>
                <a:gd name="connsiteY851" fmla="*/ 83011 h 114300"/>
                <a:gd name="connsiteX852" fmla="*/ 147018 w 180975"/>
                <a:gd name="connsiteY852" fmla="*/ 82791 h 114300"/>
                <a:gd name="connsiteX853" fmla="*/ 146999 w 180975"/>
                <a:gd name="connsiteY853" fmla="*/ 82782 h 114300"/>
                <a:gd name="connsiteX854" fmla="*/ 146980 w 180975"/>
                <a:gd name="connsiteY854" fmla="*/ 82715 h 114300"/>
                <a:gd name="connsiteX855" fmla="*/ 151009 w 180975"/>
                <a:gd name="connsiteY855" fmla="*/ 80382 h 114300"/>
                <a:gd name="connsiteX856" fmla="*/ 151400 w 180975"/>
                <a:gd name="connsiteY856" fmla="*/ 79848 h 114300"/>
                <a:gd name="connsiteX857" fmla="*/ 151438 w 180975"/>
                <a:gd name="connsiteY857" fmla="*/ 78705 h 114300"/>
                <a:gd name="connsiteX858" fmla="*/ 156124 w 180975"/>
                <a:gd name="connsiteY858" fmla="*/ 81544 h 114300"/>
                <a:gd name="connsiteX859" fmla="*/ 156372 w 180975"/>
                <a:gd name="connsiteY859" fmla="*/ 81667 h 114300"/>
                <a:gd name="connsiteX860" fmla="*/ 156486 w 180975"/>
                <a:gd name="connsiteY860" fmla="*/ 81696 h 114300"/>
                <a:gd name="connsiteX861" fmla="*/ 156553 w 180975"/>
                <a:gd name="connsiteY861" fmla="*/ 81715 h 114300"/>
                <a:gd name="connsiteX862" fmla="*/ 156620 w 180975"/>
                <a:gd name="connsiteY862" fmla="*/ 81725 h 114300"/>
                <a:gd name="connsiteX863" fmla="*/ 156791 w 180975"/>
                <a:gd name="connsiteY863" fmla="*/ 81753 h 114300"/>
                <a:gd name="connsiteX864" fmla="*/ 156982 w 180975"/>
                <a:gd name="connsiteY864" fmla="*/ 81753 h 114300"/>
                <a:gd name="connsiteX865" fmla="*/ 157001 w 180975"/>
                <a:gd name="connsiteY865" fmla="*/ 81753 h 114300"/>
                <a:gd name="connsiteX866" fmla="*/ 157048 w 180975"/>
                <a:gd name="connsiteY866" fmla="*/ 81753 h 114300"/>
                <a:gd name="connsiteX867" fmla="*/ 157172 w 180975"/>
                <a:gd name="connsiteY867" fmla="*/ 81753 h 114300"/>
                <a:gd name="connsiteX868" fmla="*/ 157286 w 180975"/>
                <a:gd name="connsiteY868" fmla="*/ 81744 h 114300"/>
                <a:gd name="connsiteX869" fmla="*/ 157420 w 180975"/>
                <a:gd name="connsiteY869" fmla="*/ 81715 h 114300"/>
                <a:gd name="connsiteX870" fmla="*/ 157448 w 180975"/>
                <a:gd name="connsiteY870" fmla="*/ 81715 h 114300"/>
                <a:gd name="connsiteX871" fmla="*/ 157477 w 180975"/>
                <a:gd name="connsiteY871" fmla="*/ 81696 h 114300"/>
                <a:gd name="connsiteX872" fmla="*/ 157553 w 180975"/>
                <a:gd name="connsiteY872" fmla="*/ 81687 h 114300"/>
                <a:gd name="connsiteX873" fmla="*/ 157705 w 180975"/>
                <a:gd name="connsiteY873" fmla="*/ 81639 h 114300"/>
                <a:gd name="connsiteX874" fmla="*/ 157877 w 180975"/>
                <a:gd name="connsiteY874" fmla="*/ 81534 h 114300"/>
                <a:gd name="connsiteX875" fmla="*/ 158382 w 180975"/>
                <a:gd name="connsiteY875" fmla="*/ 81267 h 114300"/>
                <a:gd name="connsiteX876" fmla="*/ 158334 w 180975"/>
                <a:gd name="connsiteY876" fmla="*/ 82572 h 114300"/>
                <a:gd name="connsiteX877" fmla="*/ 158334 w 180975"/>
                <a:gd name="connsiteY877" fmla="*/ 82639 h 114300"/>
                <a:gd name="connsiteX878" fmla="*/ 158353 w 180975"/>
                <a:gd name="connsiteY878" fmla="*/ 82725 h 114300"/>
                <a:gd name="connsiteX879" fmla="*/ 158382 w 180975"/>
                <a:gd name="connsiteY879" fmla="*/ 82791 h 114300"/>
                <a:gd name="connsiteX880" fmla="*/ 158401 w 180975"/>
                <a:gd name="connsiteY880" fmla="*/ 82810 h 114300"/>
                <a:gd name="connsiteX881" fmla="*/ 158420 w 180975"/>
                <a:gd name="connsiteY881" fmla="*/ 82830 h 114300"/>
                <a:gd name="connsiteX882" fmla="*/ 158439 w 180975"/>
                <a:gd name="connsiteY882" fmla="*/ 82887 h 114300"/>
                <a:gd name="connsiteX883" fmla="*/ 158506 w 180975"/>
                <a:gd name="connsiteY883" fmla="*/ 82953 h 114300"/>
                <a:gd name="connsiteX884" fmla="*/ 158658 w 180975"/>
                <a:gd name="connsiteY884" fmla="*/ 83068 h 114300"/>
                <a:gd name="connsiteX885" fmla="*/ 158687 w 180975"/>
                <a:gd name="connsiteY885" fmla="*/ 83096 h 114300"/>
                <a:gd name="connsiteX886" fmla="*/ 164525 w 180975"/>
                <a:gd name="connsiteY886" fmla="*/ 86621 h 114300"/>
                <a:gd name="connsiteX887" fmla="*/ 164773 w 180975"/>
                <a:gd name="connsiteY887" fmla="*/ 86744 h 114300"/>
                <a:gd name="connsiteX888" fmla="*/ 164887 w 180975"/>
                <a:gd name="connsiteY888" fmla="*/ 86773 h 114300"/>
                <a:gd name="connsiteX889" fmla="*/ 164935 w 180975"/>
                <a:gd name="connsiteY889" fmla="*/ 86782 h 114300"/>
                <a:gd name="connsiteX890" fmla="*/ 165021 w 180975"/>
                <a:gd name="connsiteY890" fmla="*/ 86811 h 114300"/>
                <a:gd name="connsiteX891" fmla="*/ 165183 w 180975"/>
                <a:gd name="connsiteY891" fmla="*/ 86839 h 114300"/>
                <a:gd name="connsiteX892" fmla="*/ 165316 w 180975"/>
                <a:gd name="connsiteY892" fmla="*/ 86849 h 114300"/>
                <a:gd name="connsiteX893" fmla="*/ 165459 w 180975"/>
                <a:gd name="connsiteY893" fmla="*/ 86849 h 114300"/>
                <a:gd name="connsiteX894" fmla="*/ 165583 w 180975"/>
                <a:gd name="connsiteY894" fmla="*/ 86839 h 114300"/>
                <a:gd name="connsiteX895" fmla="*/ 165697 w 180975"/>
                <a:gd name="connsiteY895" fmla="*/ 86821 h 114300"/>
                <a:gd name="connsiteX896" fmla="*/ 165830 w 180975"/>
                <a:gd name="connsiteY896" fmla="*/ 86801 h 114300"/>
                <a:gd name="connsiteX897" fmla="*/ 165849 w 180975"/>
                <a:gd name="connsiteY897" fmla="*/ 86782 h 114300"/>
                <a:gd name="connsiteX898" fmla="*/ 165868 w 180975"/>
                <a:gd name="connsiteY898" fmla="*/ 86782 h 114300"/>
                <a:gd name="connsiteX899" fmla="*/ 165954 w 180975"/>
                <a:gd name="connsiteY899" fmla="*/ 86763 h 114300"/>
                <a:gd name="connsiteX900" fmla="*/ 166116 w 180975"/>
                <a:gd name="connsiteY900" fmla="*/ 86716 h 114300"/>
                <a:gd name="connsiteX901" fmla="*/ 166297 w 180975"/>
                <a:gd name="connsiteY901" fmla="*/ 86621 h 114300"/>
                <a:gd name="connsiteX902" fmla="*/ 166431 w 180975"/>
                <a:gd name="connsiteY902" fmla="*/ 86544 h 114300"/>
                <a:gd name="connsiteX903" fmla="*/ 171002 w 180975"/>
                <a:gd name="connsiteY903" fmla="*/ 83887 h 114300"/>
                <a:gd name="connsiteX904" fmla="*/ 171383 w 180975"/>
                <a:gd name="connsiteY904" fmla="*/ 83373 h 114300"/>
                <a:gd name="connsiteX905" fmla="*/ 171431 w 180975"/>
                <a:gd name="connsiteY905" fmla="*/ 82239 h 114300"/>
                <a:gd name="connsiteX906" fmla="*/ 174498 w 180975"/>
                <a:gd name="connsiteY906" fmla="*/ 84116 h 114300"/>
                <a:gd name="connsiteX907" fmla="*/ 174765 w 180975"/>
                <a:gd name="connsiteY907" fmla="*/ 84220 h 114300"/>
                <a:gd name="connsiteX908" fmla="*/ 174870 w 180975"/>
                <a:gd name="connsiteY908" fmla="*/ 84239 h 114300"/>
                <a:gd name="connsiteX909" fmla="*/ 174927 w 180975"/>
                <a:gd name="connsiteY909" fmla="*/ 84258 h 114300"/>
                <a:gd name="connsiteX910" fmla="*/ 174993 w 180975"/>
                <a:gd name="connsiteY910" fmla="*/ 84277 h 114300"/>
                <a:gd name="connsiteX911" fmla="*/ 175146 w 180975"/>
                <a:gd name="connsiteY911" fmla="*/ 84296 h 114300"/>
                <a:gd name="connsiteX912" fmla="*/ 175289 w 180975"/>
                <a:gd name="connsiteY912" fmla="*/ 84306 h 114300"/>
                <a:gd name="connsiteX913" fmla="*/ 175355 w 180975"/>
                <a:gd name="connsiteY913" fmla="*/ 84306 h 114300"/>
                <a:gd name="connsiteX914" fmla="*/ 175374 w 180975"/>
                <a:gd name="connsiteY914" fmla="*/ 84306 h 114300"/>
                <a:gd name="connsiteX915" fmla="*/ 175536 w 180975"/>
                <a:gd name="connsiteY915" fmla="*/ 84306 h 114300"/>
                <a:gd name="connsiteX916" fmla="*/ 175670 w 180975"/>
                <a:gd name="connsiteY916" fmla="*/ 84287 h 114300"/>
                <a:gd name="connsiteX917" fmla="*/ 175794 w 180975"/>
                <a:gd name="connsiteY917" fmla="*/ 84258 h 114300"/>
                <a:gd name="connsiteX918" fmla="*/ 175841 w 180975"/>
                <a:gd name="connsiteY918" fmla="*/ 84258 h 114300"/>
                <a:gd name="connsiteX919" fmla="*/ 175851 w 180975"/>
                <a:gd name="connsiteY919" fmla="*/ 84258 h 114300"/>
                <a:gd name="connsiteX920" fmla="*/ 175927 w 180975"/>
                <a:gd name="connsiteY920" fmla="*/ 84230 h 114300"/>
                <a:gd name="connsiteX921" fmla="*/ 176079 w 180975"/>
                <a:gd name="connsiteY921" fmla="*/ 84182 h 114300"/>
                <a:gd name="connsiteX922" fmla="*/ 176270 w 180975"/>
                <a:gd name="connsiteY922" fmla="*/ 84096 h 114300"/>
                <a:gd name="connsiteX923" fmla="*/ 180985 w 180975"/>
                <a:gd name="connsiteY923" fmla="*/ 81363 h 114300"/>
                <a:gd name="connsiteX924" fmla="*/ 181366 w 180975"/>
                <a:gd name="connsiteY924" fmla="*/ 80848 h 114300"/>
                <a:gd name="connsiteX925" fmla="*/ 181423 w 180975"/>
                <a:gd name="connsiteY925" fmla="*/ 79191 h 114300"/>
                <a:gd name="connsiteX926" fmla="*/ 181051 w 180975"/>
                <a:gd name="connsiteY926" fmla="*/ 79677 h 114300"/>
                <a:gd name="connsiteX927" fmla="*/ 175431 w 180975"/>
                <a:gd name="connsiteY927" fmla="*/ 82096 h 114300"/>
                <a:gd name="connsiteX928" fmla="*/ 66494 w 180975"/>
                <a:gd name="connsiteY928" fmla="*/ 27699 h 114300"/>
                <a:gd name="connsiteX929" fmla="*/ 60170 w 180975"/>
                <a:gd name="connsiteY929" fmla="*/ 31347 h 114300"/>
                <a:gd name="connsiteX930" fmla="*/ 60093 w 180975"/>
                <a:gd name="connsiteY930" fmla="*/ 33023 h 114300"/>
                <a:gd name="connsiteX931" fmla="*/ 62284 w 180975"/>
                <a:gd name="connsiteY931" fmla="*/ 31756 h 114300"/>
                <a:gd name="connsiteX932" fmla="*/ 62227 w 180975"/>
                <a:gd name="connsiteY932" fmla="*/ 33176 h 114300"/>
                <a:gd name="connsiteX933" fmla="*/ 62237 w 180975"/>
                <a:gd name="connsiteY933" fmla="*/ 33261 h 114300"/>
                <a:gd name="connsiteX934" fmla="*/ 62265 w 180975"/>
                <a:gd name="connsiteY934" fmla="*/ 33319 h 114300"/>
                <a:gd name="connsiteX935" fmla="*/ 62294 w 180975"/>
                <a:gd name="connsiteY935" fmla="*/ 33395 h 114300"/>
                <a:gd name="connsiteX936" fmla="*/ 62313 w 180975"/>
                <a:gd name="connsiteY936" fmla="*/ 33433 h 114300"/>
                <a:gd name="connsiteX937" fmla="*/ 62322 w 180975"/>
                <a:gd name="connsiteY937" fmla="*/ 33442 h 114300"/>
                <a:gd name="connsiteX938" fmla="*/ 62322 w 180975"/>
                <a:gd name="connsiteY938" fmla="*/ 33471 h 114300"/>
                <a:gd name="connsiteX939" fmla="*/ 62408 w 180975"/>
                <a:gd name="connsiteY939" fmla="*/ 33557 h 114300"/>
                <a:gd name="connsiteX940" fmla="*/ 62570 w 180975"/>
                <a:gd name="connsiteY940" fmla="*/ 33681 h 114300"/>
                <a:gd name="connsiteX941" fmla="*/ 62589 w 180975"/>
                <a:gd name="connsiteY941" fmla="*/ 33690 h 114300"/>
                <a:gd name="connsiteX942" fmla="*/ 65113 w 180975"/>
                <a:gd name="connsiteY942" fmla="*/ 35224 h 114300"/>
                <a:gd name="connsiteX943" fmla="*/ 64989 w 180975"/>
                <a:gd name="connsiteY943" fmla="*/ 35328 h 114300"/>
                <a:gd name="connsiteX944" fmla="*/ 60284 w 180975"/>
                <a:gd name="connsiteY944" fmla="*/ 38062 h 114300"/>
                <a:gd name="connsiteX945" fmla="*/ 59874 w 180975"/>
                <a:gd name="connsiteY945" fmla="*/ 38224 h 114300"/>
                <a:gd name="connsiteX946" fmla="*/ 59865 w 180975"/>
                <a:gd name="connsiteY946" fmla="*/ 38224 h 114300"/>
                <a:gd name="connsiteX947" fmla="*/ 59398 w 180975"/>
                <a:gd name="connsiteY947" fmla="*/ 38272 h 114300"/>
                <a:gd name="connsiteX948" fmla="*/ 59389 w 180975"/>
                <a:gd name="connsiteY948" fmla="*/ 38272 h 114300"/>
                <a:gd name="connsiteX949" fmla="*/ 58960 w 180975"/>
                <a:gd name="connsiteY949" fmla="*/ 38233 h 114300"/>
                <a:gd name="connsiteX950" fmla="*/ 58912 w 180975"/>
                <a:gd name="connsiteY950" fmla="*/ 38224 h 114300"/>
                <a:gd name="connsiteX951" fmla="*/ 58522 w 180975"/>
                <a:gd name="connsiteY951" fmla="*/ 38072 h 114300"/>
                <a:gd name="connsiteX952" fmla="*/ 46968 w 180975"/>
                <a:gd name="connsiteY952" fmla="*/ 31071 h 114300"/>
                <a:gd name="connsiteX953" fmla="*/ 46720 w 180975"/>
                <a:gd name="connsiteY953" fmla="*/ 30842 h 114300"/>
                <a:gd name="connsiteX954" fmla="*/ 46701 w 180975"/>
                <a:gd name="connsiteY954" fmla="*/ 30823 h 114300"/>
                <a:gd name="connsiteX955" fmla="*/ 46625 w 180975"/>
                <a:gd name="connsiteY955" fmla="*/ 30556 h 114300"/>
                <a:gd name="connsiteX956" fmla="*/ 46577 w 180975"/>
                <a:gd name="connsiteY956" fmla="*/ 32252 h 114300"/>
                <a:gd name="connsiteX957" fmla="*/ 46577 w 180975"/>
                <a:gd name="connsiteY957" fmla="*/ 32271 h 114300"/>
                <a:gd name="connsiteX958" fmla="*/ 46568 w 180975"/>
                <a:gd name="connsiteY958" fmla="*/ 32338 h 114300"/>
                <a:gd name="connsiteX959" fmla="*/ 46587 w 180975"/>
                <a:gd name="connsiteY959" fmla="*/ 32385 h 114300"/>
                <a:gd name="connsiteX960" fmla="*/ 46615 w 180975"/>
                <a:gd name="connsiteY960" fmla="*/ 32490 h 114300"/>
                <a:gd name="connsiteX961" fmla="*/ 46654 w 180975"/>
                <a:gd name="connsiteY961" fmla="*/ 32528 h 114300"/>
                <a:gd name="connsiteX962" fmla="*/ 46654 w 180975"/>
                <a:gd name="connsiteY962" fmla="*/ 32538 h 114300"/>
                <a:gd name="connsiteX963" fmla="*/ 46663 w 180975"/>
                <a:gd name="connsiteY963" fmla="*/ 32556 h 114300"/>
                <a:gd name="connsiteX964" fmla="*/ 46739 w 180975"/>
                <a:gd name="connsiteY964" fmla="*/ 32642 h 114300"/>
                <a:gd name="connsiteX965" fmla="*/ 46901 w 180975"/>
                <a:gd name="connsiteY965" fmla="*/ 32776 h 114300"/>
                <a:gd name="connsiteX966" fmla="*/ 46911 w 180975"/>
                <a:gd name="connsiteY966" fmla="*/ 32776 h 114300"/>
                <a:gd name="connsiteX967" fmla="*/ 52178 w 180975"/>
                <a:gd name="connsiteY967" fmla="*/ 35957 h 114300"/>
                <a:gd name="connsiteX968" fmla="*/ 52064 w 180975"/>
                <a:gd name="connsiteY968" fmla="*/ 36081 h 114300"/>
                <a:gd name="connsiteX969" fmla="*/ 47349 w 180975"/>
                <a:gd name="connsiteY969" fmla="*/ 38796 h 114300"/>
                <a:gd name="connsiteX970" fmla="*/ 46939 w 180975"/>
                <a:gd name="connsiteY970" fmla="*/ 38958 h 114300"/>
                <a:gd name="connsiteX971" fmla="*/ 46939 w 180975"/>
                <a:gd name="connsiteY971" fmla="*/ 38958 h 114300"/>
                <a:gd name="connsiteX972" fmla="*/ 46482 w 180975"/>
                <a:gd name="connsiteY972" fmla="*/ 39005 h 114300"/>
                <a:gd name="connsiteX973" fmla="*/ 46463 w 180975"/>
                <a:gd name="connsiteY973" fmla="*/ 39005 h 114300"/>
                <a:gd name="connsiteX974" fmla="*/ 46034 w 180975"/>
                <a:gd name="connsiteY974" fmla="*/ 38967 h 114300"/>
                <a:gd name="connsiteX975" fmla="*/ 45977 w 180975"/>
                <a:gd name="connsiteY975" fmla="*/ 38948 h 114300"/>
                <a:gd name="connsiteX976" fmla="*/ 45606 w 180975"/>
                <a:gd name="connsiteY976" fmla="*/ 38805 h 114300"/>
                <a:gd name="connsiteX977" fmla="*/ 37890 w 180975"/>
                <a:gd name="connsiteY977" fmla="*/ 34147 h 114300"/>
                <a:gd name="connsiteX978" fmla="*/ 37643 w 180975"/>
                <a:gd name="connsiteY978" fmla="*/ 33900 h 114300"/>
                <a:gd name="connsiteX979" fmla="*/ 37643 w 180975"/>
                <a:gd name="connsiteY979" fmla="*/ 33890 h 114300"/>
                <a:gd name="connsiteX980" fmla="*/ 37595 w 180975"/>
                <a:gd name="connsiteY980" fmla="*/ 33738 h 114300"/>
                <a:gd name="connsiteX981" fmla="*/ 41510 w 180975"/>
                <a:gd name="connsiteY981" fmla="*/ 31461 h 114300"/>
                <a:gd name="connsiteX982" fmla="*/ 41891 w 180975"/>
                <a:gd name="connsiteY982" fmla="*/ 30937 h 114300"/>
                <a:gd name="connsiteX983" fmla="*/ 41929 w 180975"/>
                <a:gd name="connsiteY983" fmla="*/ 29851 h 114300"/>
                <a:gd name="connsiteX984" fmla="*/ 42224 w 180975"/>
                <a:gd name="connsiteY984" fmla="*/ 30042 h 114300"/>
                <a:gd name="connsiteX985" fmla="*/ 42491 w 180975"/>
                <a:gd name="connsiteY985" fmla="*/ 30156 h 114300"/>
                <a:gd name="connsiteX986" fmla="*/ 42596 w 180975"/>
                <a:gd name="connsiteY986" fmla="*/ 30194 h 114300"/>
                <a:gd name="connsiteX987" fmla="*/ 42663 w 180975"/>
                <a:gd name="connsiteY987" fmla="*/ 30214 h 114300"/>
                <a:gd name="connsiteX988" fmla="*/ 42720 w 180975"/>
                <a:gd name="connsiteY988" fmla="*/ 30232 h 114300"/>
                <a:gd name="connsiteX989" fmla="*/ 42891 w 180975"/>
                <a:gd name="connsiteY989" fmla="*/ 30252 h 114300"/>
                <a:gd name="connsiteX990" fmla="*/ 43024 w 180975"/>
                <a:gd name="connsiteY990" fmla="*/ 30261 h 114300"/>
                <a:gd name="connsiteX991" fmla="*/ 43167 w 180975"/>
                <a:gd name="connsiteY991" fmla="*/ 30261 h 114300"/>
                <a:gd name="connsiteX992" fmla="*/ 43291 w 180975"/>
                <a:gd name="connsiteY992" fmla="*/ 30252 h 114300"/>
                <a:gd name="connsiteX993" fmla="*/ 43415 w 180975"/>
                <a:gd name="connsiteY993" fmla="*/ 30242 h 114300"/>
                <a:gd name="connsiteX994" fmla="*/ 43539 w 180975"/>
                <a:gd name="connsiteY994" fmla="*/ 30223 h 114300"/>
                <a:gd name="connsiteX995" fmla="*/ 43567 w 180975"/>
                <a:gd name="connsiteY995" fmla="*/ 30194 h 114300"/>
                <a:gd name="connsiteX996" fmla="*/ 43577 w 180975"/>
                <a:gd name="connsiteY996" fmla="*/ 30194 h 114300"/>
                <a:gd name="connsiteX997" fmla="*/ 43672 w 180975"/>
                <a:gd name="connsiteY997" fmla="*/ 30185 h 114300"/>
                <a:gd name="connsiteX998" fmla="*/ 43825 w 180975"/>
                <a:gd name="connsiteY998" fmla="*/ 30118 h 114300"/>
                <a:gd name="connsiteX999" fmla="*/ 44006 w 180975"/>
                <a:gd name="connsiteY999" fmla="*/ 30042 h 114300"/>
                <a:gd name="connsiteX1000" fmla="*/ 48711 w 180975"/>
                <a:gd name="connsiteY1000" fmla="*/ 27327 h 114300"/>
                <a:gd name="connsiteX1001" fmla="*/ 49092 w 180975"/>
                <a:gd name="connsiteY1001" fmla="*/ 26784 h 114300"/>
                <a:gd name="connsiteX1002" fmla="*/ 49140 w 180975"/>
                <a:gd name="connsiteY1002" fmla="*/ 25613 h 114300"/>
                <a:gd name="connsiteX1003" fmla="*/ 51273 w 180975"/>
                <a:gd name="connsiteY1003" fmla="*/ 26918 h 114300"/>
                <a:gd name="connsiteX1004" fmla="*/ 51530 w 180975"/>
                <a:gd name="connsiteY1004" fmla="*/ 27032 h 114300"/>
                <a:gd name="connsiteX1005" fmla="*/ 51635 w 180975"/>
                <a:gd name="connsiteY1005" fmla="*/ 27051 h 114300"/>
                <a:gd name="connsiteX1006" fmla="*/ 51702 w 180975"/>
                <a:gd name="connsiteY1006" fmla="*/ 27070 h 114300"/>
                <a:gd name="connsiteX1007" fmla="*/ 51749 w 180975"/>
                <a:gd name="connsiteY1007" fmla="*/ 27089 h 114300"/>
                <a:gd name="connsiteX1008" fmla="*/ 51940 w 180975"/>
                <a:gd name="connsiteY1008" fmla="*/ 27099 h 114300"/>
                <a:gd name="connsiteX1009" fmla="*/ 52064 w 180975"/>
                <a:gd name="connsiteY1009" fmla="*/ 27127 h 114300"/>
                <a:gd name="connsiteX1010" fmla="*/ 52131 w 180975"/>
                <a:gd name="connsiteY1010" fmla="*/ 27127 h 114300"/>
                <a:gd name="connsiteX1011" fmla="*/ 52149 w 180975"/>
                <a:gd name="connsiteY1011" fmla="*/ 27127 h 114300"/>
                <a:gd name="connsiteX1012" fmla="*/ 52207 w 180975"/>
                <a:gd name="connsiteY1012" fmla="*/ 27127 h 114300"/>
                <a:gd name="connsiteX1013" fmla="*/ 52321 w 180975"/>
                <a:gd name="connsiteY1013" fmla="*/ 27099 h 114300"/>
                <a:gd name="connsiteX1014" fmla="*/ 52445 w 180975"/>
                <a:gd name="connsiteY1014" fmla="*/ 27099 h 114300"/>
                <a:gd name="connsiteX1015" fmla="*/ 52578 w 180975"/>
                <a:gd name="connsiteY1015" fmla="*/ 27070 h 114300"/>
                <a:gd name="connsiteX1016" fmla="*/ 52616 w 180975"/>
                <a:gd name="connsiteY1016" fmla="*/ 27061 h 114300"/>
                <a:gd name="connsiteX1017" fmla="*/ 52626 w 180975"/>
                <a:gd name="connsiteY1017" fmla="*/ 27061 h 114300"/>
                <a:gd name="connsiteX1018" fmla="*/ 52702 w 180975"/>
                <a:gd name="connsiteY1018" fmla="*/ 27042 h 114300"/>
                <a:gd name="connsiteX1019" fmla="*/ 52864 w 180975"/>
                <a:gd name="connsiteY1019" fmla="*/ 27004 h 114300"/>
                <a:gd name="connsiteX1020" fmla="*/ 53035 w 180975"/>
                <a:gd name="connsiteY1020" fmla="*/ 26908 h 114300"/>
                <a:gd name="connsiteX1021" fmla="*/ 57750 w 180975"/>
                <a:gd name="connsiteY1021" fmla="*/ 24175 h 114300"/>
                <a:gd name="connsiteX1022" fmla="*/ 58141 w 180975"/>
                <a:gd name="connsiteY1022" fmla="*/ 23660 h 114300"/>
                <a:gd name="connsiteX1023" fmla="*/ 58179 w 180975"/>
                <a:gd name="connsiteY1023" fmla="*/ 22460 h 114300"/>
                <a:gd name="connsiteX1024" fmla="*/ 63256 w 180975"/>
                <a:gd name="connsiteY1024" fmla="*/ 25527 h 114300"/>
                <a:gd name="connsiteX1025" fmla="*/ 63522 w 180975"/>
                <a:gd name="connsiteY1025" fmla="*/ 25651 h 114300"/>
                <a:gd name="connsiteX1026" fmla="*/ 63627 w 180975"/>
                <a:gd name="connsiteY1026" fmla="*/ 25680 h 114300"/>
                <a:gd name="connsiteX1027" fmla="*/ 63684 w 180975"/>
                <a:gd name="connsiteY1027" fmla="*/ 25699 h 114300"/>
                <a:gd name="connsiteX1028" fmla="*/ 63770 w 180975"/>
                <a:gd name="connsiteY1028" fmla="*/ 25708 h 114300"/>
                <a:gd name="connsiteX1029" fmla="*/ 63922 w 180975"/>
                <a:gd name="connsiteY1029" fmla="*/ 25727 h 114300"/>
                <a:gd name="connsiteX1030" fmla="*/ 64056 w 180975"/>
                <a:gd name="connsiteY1030" fmla="*/ 25737 h 114300"/>
                <a:gd name="connsiteX1031" fmla="*/ 64303 w 180975"/>
                <a:gd name="connsiteY1031" fmla="*/ 25737 h 114300"/>
                <a:gd name="connsiteX1032" fmla="*/ 64418 w 180975"/>
                <a:gd name="connsiteY1032" fmla="*/ 25718 h 114300"/>
                <a:gd name="connsiteX1033" fmla="*/ 64551 w 180975"/>
                <a:gd name="connsiteY1033" fmla="*/ 25699 h 114300"/>
                <a:gd name="connsiteX1034" fmla="*/ 64589 w 180975"/>
                <a:gd name="connsiteY1034" fmla="*/ 25689 h 114300"/>
                <a:gd name="connsiteX1035" fmla="*/ 64589 w 180975"/>
                <a:gd name="connsiteY1035" fmla="*/ 25689 h 114300"/>
                <a:gd name="connsiteX1036" fmla="*/ 64665 w 180975"/>
                <a:gd name="connsiteY1036" fmla="*/ 25670 h 114300"/>
                <a:gd name="connsiteX1037" fmla="*/ 64827 w 180975"/>
                <a:gd name="connsiteY1037" fmla="*/ 25613 h 114300"/>
                <a:gd name="connsiteX1038" fmla="*/ 65027 w 180975"/>
                <a:gd name="connsiteY1038" fmla="*/ 25527 h 114300"/>
                <a:gd name="connsiteX1039" fmla="*/ 65551 w 180975"/>
                <a:gd name="connsiteY1039" fmla="*/ 25203 h 114300"/>
                <a:gd name="connsiteX1040" fmla="*/ 65513 w 180975"/>
                <a:gd name="connsiteY1040" fmla="*/ 26565 h 114300"/>
                <a:gd name="connsiteX1041" fmla="*/ 65513 w 180975"/>
                <a:gd name="connsiteY1041" fmla="*/ 26575 h 114300"/>
                <a:gd name="connsiteX1042" fmla="*/ 65522 w 180975"/>
                <a:gd name="connsiteY1042" fmla="*/ 26661 h 114300"/>
                <a:gd name="connsiteX1043" fmla="*/ 65522 w 180975"/>
                <a:gd name="connsiteY1043" fmla="*/ 26737 h 114300"/>
                <a:gd name="connsiteX1044" fmla="*/ 65580 w 180975"/>
                <a:gd name="connsiteY1044" fmla="*/ 26794 h 114300"/>
                <a:gd name="connsiteX1045" fmla="*/ 65589 w 180975"/>
                <a:gd name="connsiteY1045" fmla="*/ 26851 h 114300"/>
                <a:gd name="connsiteX1046" fmla="*/ 65608 w 180975"/>
                <a:gd name="connsiteY1046" fmla="*/ 26861 h 114300"/>
                <a:gd name="connsiteX1047" fmla="*/ 65618 w 180975"/>
                <a:gd name="connsiteY1047" fmla="*/ 26870 h 114300"/>
                <a:gd name="connsiteX1048" fmla="*/ 65685 w 180975"/>
                <a:gd name="connsiteY1048" fmla="*/ 26984 h 114300"/>
                <a:gd name="connsiteX1049" fmla="*/ 65837 w 180975"/>
                <a:gd name="connsiteY1049" fmla="*/ 27089 h 114300"/>
                <a:gd name="connsiteX1050" fmla="*/ 65865 w 180975"/>
                <a:gd name="connsiteY1050" fmla="*/ 27099 h 114300"/>
                <a:gd name="connsiteX1051" fmla="*/ 66723 w 180975"/>
                <a:gd name="connsiteY1051" fmla="*/ 27623 h 114300"/>
                <a:gd name="connsiteX1052" fmla="*/ 66494 w 180975"/>
                <a:gd name="connsiteY1052" fmla="*/ 2769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180975" h="114300">
                  <a:moveTo>
                    <a:pt x="175431" y="82096"/>
                  </a:moveTo>
                  <a:cubicBezTo>
                    <a:pt x="175298" y="82172"/>
                    <a:pt x="175174" y="82230"/>
                    <a:pt x="175013" y="82268"/>
                  </a:cubicBezTo>
                  <a:lnTo>
                    <a:pt x="175003" y="82268"/>
                  </a:lnTo>
                  <a:cubicBezTo>
                    <a:pt x="174851" y="82296"/>
                    <a:pt x="174708" y="82315"/>
                    <a:pt x="174555" y="82315"/>
                  </a:cubicBezTo>
                  <a:lnTo>
                    <a:pt x="174517" y="82315"/>
                  </a:lnTo>
                  <a:cubicBezTo>
                    <a:pt x="174384" y="82315"/>
                    <a:pt x="174241" y="82296"/>
                    <a:pt x="174108" y="82268"/>
                  </a:cubicBezTo>
                  <a:cubicBezTo>
                    <a:pt x="174079" y="82268"/>
                    <a:pt x="174050" y="82258"/>
                    <a:pt x="174050" y="82258"/>
                  </a:cubicBezTo>
                  <a:cubicBezTo>
                    <a:pt x="173908" y="82230"/>
                    <a:pt x="173784" y="82172"/>
                    <a:pt x="173669" y="82096"/>
                  </a:cubicBezTo>
                  <a:lnTo>
                    <a:pt x="167831" y="78572"/>
                  </a:lnTo>
                  <a:cubicBezTo>
                    <a:pt x="167726" y="78505"/>
                    <a:pt x="167659" y="78419"/>
                    <a:pt x="167621" y="78372"/>
                  </a:cubicBezTo>
                  <a:lnTo>
                    <a:pt x="171717" y="75991"/>
                  </a:lnTo>
                  <a:cubicBezTo>
                    <a:pt x="171945" y="75848"/>
                    <a:pt x="172088" y="75667"/>
                    <a:pt x="172098" y="75476"/>
                  </a:cubicBezTo>
                  <a:lnTo>
                    <a:pt x="172145" y="73790"/>
                  </a:lnTo>
                  <a:cubicBezTo>
                    <a:pt x="172145" y="73981"/>
                    <a:pt x="172021" y="74162"/>
                    <a:pt x="171774" y="74314"/>
                  </a:cubicBezTo>
                  <a:lnTo>
                    <a:pt x="167069" y="77038"/>
                  </a:lnTo>
                  <a:cubicBezTo>
                    <a:pt x="166935" y="77096"/>
                    <a:pt x="166802" y="77162"/>
                    <a:pt x="166669" y="77191"/>
                  </a:cubicBezTo>
                  <a:lnTo>
                    <a:pt x="166631" y="77210"/>
                  </a:lnTo>
                  <a:cubicBezTo>
                    <a:pt x="166478" y="77248"/>
                    <a:pt x="166335" y="77257"/>
                    <a:pt x="166192" y="77257"/>
                  </a:cubicBezTo>
                  <a:lnTo>
                    <a:pt x="166173" y="77257"/>
                  </a:lnTo>
                  <a:cubicBezTo>
                    <a:pt x="166021" y="77257"/>
                    <a:pt x="165878" y="77248"/>
                    <a:pt x="165745" y="77210"/>
                  </a:cubicBezTo>
                  <a:cubicBezTo>
                    <a:pt x="165745" y="77210"/>
                    <a:pt x="165706" y="77191"/>
                    <a:pt x="165678" y="77191"/>
                  </a:cubicBezTo>
                  <a:cubicBezTo>
                    <a:pt x="165545" y="77162"/>
                    <a:pt x="165430" y="77105"/>
                    <a:pt x="165316" y="77038"/>
                  </a:cubicBezTo>
                  <a:lnTo>
                    <a:pt x="159477" y="73505"/>
                  </a:lnTo>
                  <a:cubicBezTo>
                    <a:pt x="159363" y="73438"/>
                    <a:pt x="159306" y="73371"/>
                    <a:pt x="159249" y="73295"/>
                  </a:cubicBezTo>
                  <a:lnTo>
                    <a:pt x="163354" y="70933"/>
                  </a:lnTo>
                  <a:cubicBezTo>
                    <a:pt x="163592" y="70780"/>
                    <a:pt x="163725" y="70609"/>
                    <a:pt x="163735" y="70418"/>
                  </a:cubicBezTo>
                  <a:lnTo>
                    <a:pt x="163782" y="68714"/>
                  </a:lnTo>
                  <a:cubicBezTo>
                    <a:pt x="163782" y="68914"/>
                    <a:pt x="163659" y="69104"/>
                    <a:pt x="163401" y="69247"/>
                  </a:cubicBezTo>
                  <a:lnTo>
                    <a:pt x="158696" y="71980"/>
                  </a:lnTo>
                  <a:cubicBezTo>
                    <a:pt x="158572" y="72047"/>
                    <a:pt x="158448" y="72104"/>
                    <a:pt x="158296" y="72133"/>
                  </a:cubicBezTo>
                  <a:lnTo>
                    <a:pt x="158287" y="72133"/>
                  </a:lnTo>
                  <a:cubicBezTo>
                    <a:pt x="158134" y="72171"/>
                    <a:pt x="157982" y="72190"/>
                    <a:pt x="157829" y="72190"/>
                  </a:cubicBezTo>
                  <a:lnTo>
                    <a:pt x="157820" y="72190"/>
                  </a:lnTo>
                  <a:cubicBezTo>
                    <a:pt x="157658" y="72190"/>
                    <a:pt x="157515" y="72171"/>
                    <a:pt x="157391" y="72142"/>
                  </a:cubicBezTo>
                  <a:cubicBezTo>
                    <a:pt x="157363" y="72142"/>
                    <a:pt x="157344" y="72142"/>
                    <a:pt x="157324" y="72124"/>
                  </a:cubicBezTo>
                  <a:cubicBezTo>
                    <a:pt x="157182" y="72095"/>
                    <a:pt x="157048" y="72047"/>
                    <a:pt x="156953" y="71980"/>
                  </a:cubicBezTo>
                  <a:lnTo>
                    <a:pt x="151105" y="68437"/>
                  </a:lnTo>
                  <a:cubicBezTo>
                    <a:pt x="151009" y="68380"/>
                    <a:pt x="150943" y="68304"/>
                    <a:pt x="150895" y="68237"/>
                  </a:cubicBezTo>
                  <a:lnTo>
                    <a:pt x="154991" y="65865"/>
                  </a:lnTo>
                  <a:cubicBezTo>
                    <a:pt x="155229" y="65723"/>
                    <a:pt x="155362" y="65542"/>
                    <a:pt x="155372" y="65332"/>
                  </a:cubicBezTo>
                  <a:lnTo>
                    <a:pt x="155448" y="63646"/>
                  </a:lnTo>
                  <a:cubicBezTo>
                    <a:pt x="155429" y="63837"/>
                    <a:pt x="155286" y="64027"/>
                    <a:pt x="155058" y="64161"/>
                  </a:cubicBezTo>
                  <a:lnTo>
                    <a:pt x="150343" y="66904"/>
                  </a:lnTo>
                  <a:cubicBezTo>
                    <a:pt x="150219" y="66980"/>
                    <a:pt x="150095" y="67028"/>
                    <a:pt x="149933" y="67056"/>
                  </a:cubicBezTo>
                  <a:lnTo>
                    <a:pt x="149933" y="67056"/>
                  </a:lnTo>
                  <a:cubicBezTo>
                    <a:pt x="149771" y="67104"/>
                    <a:pt x="149628" y="67123"/>
                    <a:pt x="149466" y="67123"/>
                  </a:cubicBezTo>
                  <a:lnTo>
                    <a:pt x="149466" y="67123"/>
                  </a:lnTo>
                  <a:cubicBezTo>
                    <a:pt x="149305" y="67123"/>
                    <a:pt x="149171" y="67104"/>
                    <a:pt x="149019" y="67075"/>
                  </a:cubicBezTo>
                  <a:cubicBezTo>
                    <a:pt x="149000" y="67066"/>
                    <a:pt x="148981" y="67066"/>
                    <a:pt x="148971" y="67056"/>
                  </a:cubicBezTo>
                  <a:cubicBezTo>
                    <a:pt x="148828" y="67028"/>
                    <a:pt x="148704" y="66980"/>
                    <a:pt x="148590" y="66913"/>
                  </a:cubicBezTo>
                  <a:lnTo>
                    <a:pt x="142751" y="63380"/>
                  </a:lnTo>
                  <a:cubicBezTo>
                    <a:pt x="142665" y="63313"/>
                    <a:pt x="142580" y="63227"/>
                    <a:pt x="142523" y="63160"/>
                  </a:cubicBezTo>
                  <a:lnTo>
                    <a:pt x="146628" y="60789"/>
                  </a:lnTo>
                  <a:cubicBezTo>
                    <a:pt x="146885" y="60646"/>
                    <a:pt x="147009" y="60465"/>
                    <a:pt x="147009" y="60284"/>
                  </a:cubicBezTo>
                  <a:lnTo>
                    <a:pt x="147076" y="58569"/>
                  </a:lnTo>
                  <a:cubicBezTo>
                    <a:pt x="147066" y="58684"/>
                    <a:pt x="147038" y="58769"/>
                    <a:pt x="146971" y="58865"/>
                  </a:cubicBezTo>
                  <a:cubicBezTo>
                    <a:pt x="146904" y="58941"/>
                    <a:pt x="146809" y="59027"/>
                    <a:pt x="146695" y="59103"/>
                  </a:cubicBezTo>
                  <a:lnTo>
                    <a:pt x="141980" y="61827"/>
                  </a:lnTo>
                  <a:cubicBezTo>
                    <a:pt x="141846" y="61894"/>
                    <a:pt x="141732" y="61960"/>
                    <a:pt x="141570" y="61989"/>
                  </a:cubicBezTo>
                  <a:cubicBezTo>
                    <a:pt x="141561" y="61989"/>
                    <a:pt x="141561" y="61989"/>
                    <a:pt x="141551" y="61998"/>
                  </a:cubicBezTo>
                  <a:cubicBezTo>
                    <a:pt x="141408" y="62027"/>
                    <a:pt x="141266" y="62036"/>
                    <a:pt x="141104" y="62036"/>
                  </a:cubicBezTo>
                  <a:lnTo>
                    <a:pt x="141094" y="62036"/>
                  </a:lnTo>
                  <a:cubicBezTo>
                    <a:pt x="140932" y="62036"/>
                    <a:pt x="140799" y="62027"/>
                    <a:pt x="140656" y="61998"/>
                  </a:cubicBezTo>
                  <a:lnTo>
                    <a:pt x="140608" y="61989"/>
                  </a:lnTo>
                  <a:cubicBezTo>
                    <a:pt x="140465" y="61951"/>
                    <a:pt x="140341" y="61894"/>
                    <a:pt x="140227" y="61827"/>
                  </a:cubicBezTo>
                  <a:lnTo>
                    <a:pt x="134388" y="58293"/>
                  </a:lnTo>
                  <a:cubicBezTo>
                    <a:pt x="134293" y="58246"/>
                    <a:pt x="134217" y="58160"/>
                    <a:pt x="134169" y="58093"/>
                  </a:cubicBezTo>
                  <a:lnTo>
                    <a:pt x="138274" y="55712"/>
                  </a:lnTo>
                  <a:cubicBezTo>
                    <a:pt x="138522" y="55569"/>
                    <a:pt x="138655" y="55388"/>
                    <a:pt x="138655" y="55198"/>
                  </a:cubicBezTo>
                  <a:lnTo>
                    <a:pt x="138713" y="53512"/>
                  </a:lnTo>
                  <a:cubicBezTo>
                    <a:pt x="138713" y="53607"/>
                    <a:pt x="138675" y="53712"/>
                    <a:pt x="138608" y="53778"/>
                  </a:cubicBezTo>
                  <a:cubicBezTo>
                    <a:pt x="138541" y="53883"/>
                    <a:pt x="138456" y="53950"/>
                    <a:pt x="138341" y="54026"/>
                  </a:cubicBezTo>
                  <a:lnTo>
                    <a:pt x="133636" y="56750"/>
                  </a:lnTo>
                  <a:cubicBezTo>
                    <a:pt x="133503" y="56817"/>
                    <a:pt x="133369" y="56874"/>
                    <a:pt x="133217" y="56903"/>
                  </a:cubicBezTo>
                  <a:cubicBezTo>
                    <a:pt x="133217" y="56903"/>
                    <a:pt x="133207" y="56903"/>
                    <a:pt x="133207" y="56912"/>
                  </a:cubicBezTo>
                  <a:cubicBezTo>
                    <a:pt x="133055" y="56941"/>
                    <a:pt x="132912" y="56960"/>
                    <a:pt x="132750" y="56960"/>
                  </a:cubicBezTo>
                  <a:lnTo>
                    <a:pt x="132731" y="56960"/>
                  </a:lnTo>
                  <a:cubicBezTo>
                    <a:pt x="132588" y="56960"/>
                    <a:pt x="132445" y="56941"/>
                    <a:pt x="132312" y="56912"/>
                  </a:cubicBezTo>
                  <a:cubicBezTo>
                    <a:pt x="132293" y="56903"/>
                    <a:pt x="132255" y="56903"/>
                    <a:pt x="132245" y="56903"/>
                  </a:cubicBezTo>
                  <a:cubicBezTo>
                    <a:pt x="132112" y="56864"/>
                    <a:pt x="131979" y="56817"/>
                    <a:pt x="131874" y="56760"/>
                  </a:cubicBezTo>
                  <a:lnTo>
                    <a:pt x="126025" y="53207"/>
                  </a:lnTo>
                  <a:cubicBezTo>
                    <a:pt x="125940" y="53150"/>
                    <a:pt x="125844" y="53074"/>
                    <a:pt x="125806" y="52988"/>
                  </a:cubicBezTo>
                  <a:lnTo>
                    <a:pt x="129883" y="50635"/>
                  </a:lnTo>
                  <a:cubicBezTo>
                    <a:pt x="130140" y="50483"/>
                    <a:pt x="130264" y="50292"/>
                    <a:pt x="130273" y="50102"/>
                  </a:cubicBezTo>
                  <a:lnTo>
                    <a:pt x="130331" y="48425"/>
                  </a:lnTo>
                  <a:cubicBezTo>
                    <a:pt x="130321" y="48616"/>
                    <a:pt x="130197" y="48797"/>
                    <a:pt x="129950" y="48949"/>
                  </a:cubicBezTo>
                  <a:lnTo>
                    <a:pt x="125244" y="51664"/>
                  </a:lnTo>
                  <a:cubicBezTo>
                    <a:pt x="125121" y="51721"/>
                    <a:pt x="124997" y="51788"/>
                    <a:pt x="124835" y="51835"/>
                  </a:cubicBezTo>
                  <a:lnTo>
                    <a:pt x="124825" y="51835"/>
                  </a:lnTo>
                  <a:cubicBezTo>
                    <a:pt x="124673" y="51873"/>
                    <a:pt x="124530" y="51883"/>
                    <a:pt x="124368" y="51883"/>
                  </a:cubicBezTo>
                  <a:lnTo>
                    <a:pt x="124349" y="51883"/>
                  </a:lnTo>
                  <a:cubicBezTo>
                    <a:pt x="124206" y="51883"/>
                    <a:pt x="124063" y="51873"/>
                    <a:pt x="123930" y="51845"/>
                  </a:cubicBezTo>
                  <a:cubicBezTo>
                    <a:pt x="123911" y="51845"/>
                    <a:pt x="123882" y="51826"/>
                    <a:pt x="123882" y="51826"/>
                  </a:cubicBezTo>
                  <a:cubicBezTo>
                    <a:pt x="123730" y="51788"/>
                    <a:pt x="123606" y="51730"/>
                    <a:pt x="123492" y="51664"/>
                  </a:cubicBezTo>
                  <a:lnTo>
                    <a:pt x="117653" y="48140"/>
                  </a:lnTo>
                  <a:cubicBezTo>
                    <a:pt x="117558" y="48073"/>
                    <a:pt x="117491" y="48006"/>
                    <a:pt x="117443" y="47940"/>
                  </a:cubicBezTo>
                  <a:lnTo>
                    <a:pt x="121549" y="45558"/>
                  </a:lnTo>
                  <a:cubicBezTo>
                    <a:pt x="121777" y="45425"/>
                    <a:pt x="121911" y="45225"/>
                    <a:pt x="121920" y="45034"/>
                  </a:cubicBezTo>
                  <a:lnTo>
                    <a:pt x="121977" y="43358"/>
                  </a:lnTo>
                  <a:cubicBezTo>
                    <a:pt x="121968" y="43549"/>
                    <a:pt x="121844" y="43720"/>
                    <a:pt x="121596" y="43863"/>
                  </a:cubicBezTo>
                  <a:lnTo>
                    <a:pt x="116891" y="46597"/>
                  </a:lnTo>
                  <a:cubicBezTo>
                    <a:pt x="116758" y="46673"/>
                    <a:pt x="116624" y="46720"/>
                    <a:pt x="116481" y="46768"/>
                  </a:cubicBezTo>
                  <a:lnTo>
                    <a:pt x="116472" y="46768"/>
                  </a:lnTo>
                  <a:cubicBezTo>
                    <a:pt x="116319" y="46797"/>
                    <a:pt x="116157" y="46825"/>
                    <a:pt x="116015" y="46825"/>
                  </a:cubicBezTo>
                  <a:lnTo>
                    <a:pt x="115996" y="46825"/>
                  </a:lnTo>
                  <a:cubicBezTo>
                    <a:pt x="115843" y="46825"/>
                    <a:pt x="115700" y="46797"/>
                    <a:pt x="115567" y="46768"/>
                  </a:cubicBezTo>
                  <a:cubicBezTo>
                    <a:pt x="115567" y="46768"/>
                    <a:pt x="115519" y="46758"/>
                    <a:pt x="115510" y="46758"/>
                  </a:cubicBezTo>
                  <a:cubicBezTo>
                    <a:pt x="115367" y="46730"/>
                    <a:pt x="115243" y="46673"/>
                    <a:pt x="115138" y="46597"/>
                  </a:cubicBezTo>
                  <a:lnTo>
                    <a:pt x="109290" y="43063"/>
                  </a:lnTo>
                  <a:cubicBezTo>
                    <a:pt x="109185" y="43006"/>
                    <a:pt x="109119" y="42929"/>
                    <a:pt x="109081" y="42863"/>
                  </a:cubicBezTo>
                  <a:lnTo>
                    <a:pt x="113186" y="40491"/>
                  </a:lnTo>
                  <a:cubicBezTo>
                    <a:pt x="113424" y="40348"/>
                    <a:pt x="113548" y="40167"/>
                    <a:pt x="113548" y="39977"/>
                  </a:cubicBezTo>
                  <a:lnTo>
                    <a:pt x="113614" y="38281"/>
                  </a:lnTo>
                  <a:cubicBezTo>
                    <a:pt x="113605" y="38471"/>
                    <a:pt x="113490" y="38662"/>
                    <a:pt x="113224" y="38805"/>
                  </a:cubicBezTo>
                  <a:lnTo>
                    <a:pt x="108528" y="41529"/>
                  </a:lnTo>
                  <a:cubicBezTo>
                    <a:pt x="108395" y="41596"/>
                    <a:pt x="108271" y="41653"/>
                    <a:pt x="108118" y="41701"/>
                  </a:cubicBezTo>
                  <a:lnTo>
                    <a:pt x="108099" y="41701"/>
                  </a:lnTo>
                  <a:cubicBezTo>
                    <a:pt x="107947" y="41729"/>
                    <a:pt x="107804" y="41748"/>
                    <a:pt x="107652" y="41748"/>
                  </a:cubicBezTo>
                  <a:lnTo>
                    <a:pt x="107623" y="41748"/>
                  </a:lnTo>
                  <a:cubicBezTo>
                    <a:pt x="107480" y="41748"/>
                    <a:pt x="107347" y="41729"/>
                    <a:pt x="107204" y="41710"/>
                  </a:cubicBezTo>
                  <a:cubicBezTo>
                    <a:pt x="107194" y="41701"/>
                    <a:pt x="107166" y="41701"/>
                    <a:pt x="107147" y="41691"/>
                  </a:cubicBezTo>
                  <a:cubicBezTo>
                    <a:pt x="106994" y="41653"/>
                    <a:pt x="106880" y="41596"/>
                    <a:pt x="106775" y="41539"/>
                  </a:cubicBezTo>
                  <a:lnTo>
                    <a:pt x="100937" y="38005"/>
                  </a:lnTo>
                  <a:cubicBezTo>
                    <a:pt x="100832" y="37929"/>
                    <a:pt x="100765" y="37872"/>
                    <a:pt x="100717" y="37805"/>
                  </a:cubicBezTo>
                  <a:lnTo>
                    <a:pt x="104813" y="35433"/>
                  </a:lnTo>
                  <a:cubicBezTo>
                    <a:pt x="105061" y="35290"/>
                    <a:pt x="105185" y="35100"/>
                    <a:pt x="105204" y="34909"/>
                  </a:cubicBezTo>
                  <a:lnTo>
                    <a:pt x="105261" y="33233"/>
                  </a:lnTo>
                  <a:cubicBezTo>
                    <a:pt x="105251" y="33414"/>
                    <a:pt x="105118" y="33595"/>
                    <a:pt x="104880" y="33728"/>
                  </a:cubicBezTo>
                  <a:lnTo>
                    <a:pt x="100174" y="36462"/>
                  </a:lnTo>
                  <a:cubicBezTo>
                    <a:pt x="100041" y="36557"/>
                    <a:pt x="99917" y="36595"/>
                    <a:pt x="99756" y="36633"/>
                  </a:cubicBezTo>
                  <a:lnTo>
                    <a:pt x="99736" y="36633"/>
                  </a:lnTo>
                  <a:cubicBezTo>
                    <a:pt x="99603" y="36662"/>
                    <a:pt x="99451" y="36681"/>
                    <a:pt x="99289" y="36681"/>
                  </a:cubicBezTo>
                  <a:lnTo>
                    <a:pt x="99270" y="36681"/>
                  </a:lnTo>
                  <a:cubicBezTo>
                    <a:pt x="99117" y="36681"/>
                    <a:pt x="98993" y="36662"/>
                    <a:pt x="98841" y="36643"/>
                  </a:cubicBezTo>
                  <a:cubicBezTo>
                    <a:pt x="98831" y="36633"/>
                    <a:pt x="98803" y="36633"/>
                    <a:pt x="98793" y="36624"/>
                  </a:cubicBezTo>
                  <a:cubicBezTo>
                    <a:pt x="98660" y="36595"/>
                    <a:pt x="98536" y="36557"/>
                    <a:pt x="98412" y="36481"/>
                  </a:cubicBezTo>
                  <a:lnTo>
                    <a:pt x="92574" y="32938"/>
                  </a:lnTo>
                  <a:cubicBezTo>
                    <a:pt x="92469" y="32881"/>
                    <a:pt x="92402" y="32814"/>
                    <a:pt x="92364" y="32738"/>
                  </a:cubicBezTo>
                  <a:lnTo>
                    <a:pt x="96450" y="30366"/>
                  </a:lnTo>
                  <a:cubicBezTo>
                    <a:pt x="96698" y="30214"/>
                    <a:pt x="96831" y="30032"/>
                    <a:pt x="96841" y="29842"/>
                  </a:cubicBezTo>
                  <a:lnTo>
                    <a:pt x="96898" y="28165"/>
                  </a:lnTo>
                  <a:cubicBezTo>
                    <a:pt x="96898" y="28356"/>
                    <a:pt x="96755" y="28537"/>
                    <a:pt x="96517" y="28680"/>
                  </a:cubicBezTo>
                  <a:lnTo>
                    <a:pt x="91812" y="31413"/>
                  </a:lnTo>
                  <a:cubicBezTo>
                    <a:pt x="91688" y="31480"/>
                    <a:pt x="91545" y="31528"/>
                    <a:pt x="91392" y="31557"/>
                  </a:cubicBezTo>
                  <a:lnTo>
                    <a:pt x="91383" y="31566"/>
                  </a:lnTo>
                  <a:cubicBezTo>
                    <a:pt x="91240" y="31604"/>
                    <a:pt x="91078" y="31613"/>
                    <a:pt x="90935" y="31613"/>
                  </a:cubicBezTo>
                  <a:lnTo>
                    <a:pt x="90926" y="31613"/>
                  </a:lnTo>
                  <a:cubicBezTo>
                    <a:pt x="90754" y="31613"/>
                    <a:pt x="90631" y="31613"/>
                    <a:pt x="90478" y="31566"/>
                  </a:cubicBezTo>
                  <a:cubicBezTo>
                    <a:pt x="90459" y="31566"/>
                    <a:pt x="90440" y="31557"/>
                    <a:pt x="90421" y="31557"/>
                  </a:cubicBezTo>
                  <a:cubicBezTo>
                    <a:pt x="90297" y="31518"/>
                    <a:pt x="90154" y="31480"/>
                    <a:pt x="90049" y="31413"/>
                  </a:cubicBezTo>
                  <a:lnTo>
                    <a:pt x="84211" y="27870"/>
                  </a:lnTo>
                  <a:cubicBezTo>
                    <a:pt x="84106" y="27823"/>
                    <a:pt x="84049" y="27737"/>
                    <a:pt x="84001" y="27670"/>
                  </a:cubicBezTo>
                  <a:lnTo>
                    <a:pt x="88097" y="25289"/>
                  </a:lnTo>
                  <a:cubicBezTo>
                    <a:pt x="88345" y="25146"/>
                    <a:pt x="88478" y="24984"/>
                    <a:pt x="88487" y="24794"/>
                  </a:cubicBezTo>
                  <a:lnTo>
                    <a:pt x="88535" y="23079"/>
                  </a:lnTo>
                  <a:cubicBezTo>
                    <a:pt x="88525" y="23270"/>
                    <a:pt x="88402" y="23460"/>
                    <a:pt x="88154" y="23613"/>
                  </a:cubicBezTo>
                  <a:lnTo>
                    <a:pt x="83449" y="26337"/>
                  </a:lnTo>
                  <a:cubicBezTo>
                    <a:pt x="83325" y="26403"/>
                    <a:pt x="83191" y="26461"/>
                    <a:pt x="83049" y="26489"/>
                  </a:cubicBezTo>
                  <a:cubicBezTo>
                    <a:pt x="83049" y="26489"/>
                    <a:pt x="83030" y="26489"/>
                    <a:pt x="83020" y="26499"/>
                  </a:cubicBezTo>
                  <a:cubicBezTo>
                    <a:pt x="82887" y="26527"/>
                    <a:pt x="82725" y="26546"/>
                    <a:pt x="82582" y="26546"/>
                  </a:cubicBezTo>
                  <a:lnTo>
                    <a:pt x="82563" y="26546"/>
                  </a:lnTo>
                  <a:cubicBezTo>
                    <a:pt x="82410" y="26546"/>
                    <a:pt x="82268" y="26537"/>
                    <a:pt x="82134" y="26499"/>
                  </a:cubicBezTo>
                  <a:lnTo>
                    <a:pt x="82077" y="26489"/>
                  </a:lnTo>
                  <a:cubicBezTo>
                    <a:pt x="81944" y="26461"/>
                    <a:pt x="81801" y="26403"/>
                    <a:pt x="81705" y="26337"/>
                  </a:cubicBezTo>
                  <a:lnTo>
                    <a:pt x="75867" y="22803"/>
                  </a:lnTo>
                  <a:cubicBezTo>
                    <a:pt x="75743" y="22746"/>
                    <a:pt x="75667" y="22641"/>
                    <a:pt x="75610" y="22574"/>
                  </a:cubicBezTo>
                  <a:cubicBezTo>
                    <a:pt x="75600" y="22565"/>
                    <a:pt x="75600" y="22546"/>
                    <a:pt x="75600" y="22546"/>
                  </a:cubicBezTo>
                  <a:lnTo>
                    <a:pt x="79648" y="20174"/>
                  </a:lnTo>
                  <a:cubicBezTo>
                    <a:pt x="79905" y="20031"/>
                    <a:pt x="80029" y="19850"/>
                    <a:pt x="80039" y="19660"/>
                  </a:cubicBezTo>
                  <a:lnTo>
                    <a:pt x="80086" y="18002"/>
                  </a:lnTo>
                  <a:cubicBezTo>
                    <a:pt x="80077" y="18174"/>
                    <a:pt x="79943" y="18355"/>
                    <a:pt x="79715" y="18488"/>
                  </a:cubicBezTo>
                  <a:lnTo>
                    <a:pt x="75009" y="21222"/>
                  </a:lnTo>
                  <a:cubicBezTo>
                    <a:pt x="74886" y="21298"/>
                    <a:pt x="74752" y="21346"/>
                    <a:pt x="74600" y="21384"/>
                  </a:cubicBezTo>
                  <a:lnTo>
                    <a:pt x="74591" y="21384"/>
                  </a:lnTo>
                  <a:cubicBezTo>
                    <a:pt x="74438" y="21422"/>
                    <a:pt x="74286" y="21422"/>
                    <a:pt x="74133" y="21422"/>
                  </a:cubicBezTo>
                  <a:lnTo>
                    <a:pt x="74114" y="21422"/>
                  </a:lnTo>
                  <a:cubicBezTo>
                    <a:pt x="73962" y="21422"/>
                    <a:pt x="73828" y="21422"/>
                    <a:pt x="73686" y="21393"/>
                  </a:cubicBezTo>
                  <a:cubicBezTo>
                    <a:pt x="73666" y="21384"/>
                    <a:pt x="73638" y="21384"/>
                    <a:pt x="73628" y="21365"/>
                  </a:cubicBezTo>
                  <a:cubicBezTo>
                    <a:pt x="73495" y="21336"/>
                    <a:pt x="73362" y="21298"/>
                    <a:pt x="73257" y="21222"/>
                  </a:cubicBezTo>
                  <a:lnTo>
                    <a:pt x="67418" y="17688"/>
                  </a:lnTo>
                  <a:cubicBezTo>
                    <a:pt x="67304" y="17612"/>
                    <a:pt x="67237" y="17555"/>
                    <a:pt x="67208" y="17488"/>
                  </a:cubicBezTo>
                  <a:lnTo>
                    <a:pt x="71304" y="15116"/>
                  </a:lnTo>
                  <a:cubicBezTo>
                    <a:pt x="71542" y="14974"/>
                    <a:pt x="71676" y="14792"/>
                    <a:pt x="71685" y="14602"/>
                  </a:cubicBezTo>
                  <a:lnTo>
                    <a:pt x="71723" y="12906"/>
                  </a:lnTo>
                  <a:cubicBezTo>
                    <a:pt x="71723" y="13097"/>
                    <a:pt x="71599" y="13288"/>
                    <a:pt x="71361" y="13430"/>
                  </a:cubicBezTo>
                  <a:lnTo>
                    <a:pt x="66647" y="16164"/>
                  </a:lnTo>
                  <a:cubicBezTo>
                    <a:pt x="66523" y="16221"/>
                    <a:pt x="66389" y="16278"/>
                    <a:pt x="66247" y="16326"/>
                  </a:cubicBezTo>
                  <a:lnTo>
                    <a:pt x="66227" y="16326"/>
                  </a:lnTo>
                  <a:cubicBezTo>
                    <a:pt x="66075" y="16364"/>
                    <a:pt x="65923" y="16374"/>
                    <a:pt x="65770" y="16374"/>
                  </a:cubicBezTo>
                  <a:lnTo>
                    <a:pt x="65761" y="16374"/>
                  </a:lnTo>
                  <a:cubicBezTo>
                    <a:pt x="65599" y="16374"/>
                    <a:pt x="65475" y="16364"/>
                    <a:pt x="65332" y="16336"/>
                  </a:cubicBezTo>
                  <a:cubicBezTo>
                    <a:pt x="65313" y="16326"/>
                    <a:pt x="65284" y="16326"/>
                    <a:pt x="65265" y="16316"/>
                  </a:cubicBezTo>
                  <a:cubicBezTo>
                    <a:pt x="65122" y="16278"/>
                    <a:pt x="65008" y="16221"/>
                    <a:pt x="64894" y="16164"/>
                  </a:cubicBezTo>
                  <a:lnTo>
                    <a:pt x="59065" y="12630"/>
                  </a:lnTo>
                  <a:cubicBezTo>
                    <a:pt x="59017" y="12611"/>
                    <a:pt x="58998" y="12573"/>
                    <a:pt x="58969" y="12535"/>
                  </a:cubicBezTo>
                  <a:lnTo>
                    <a:pt x="63103" y="10154"/>
                  </a:lnTo>
                  <a:cubicBezTo>
                    <a:pt x="63341" y="10001"/>
                    <a:pt x="63475" y="9820"/>
                    <a:pt x="63475" y="9630"/>
                  </a:cubicBezTo>
                  <a:lnTo>
                    <a:pt x="63551" y="7934"/>
                  </a:lnTo>
                  <a:cubicBezTo>
                    <a:pt x="63541" y="8134"/>
                    <a:pt x="63398" y="8315"/>
                    <a:pt x="63160" y="8468"/>
                  </a:cubicBezTo>
                  <a:lnTo>
                    <a:pt x="58464" y="11202"/>
                  </a:lnTo>
                  <a:cubicBezTo>
                    <a:pt x="58341" y="11259"/>
                    <a:pt x="58198" y="11306"/>
                    <a:pt x="58046" y="11364"/>
                  </a:cubicBezTo>
                  <a:lnTo>
                    <a:pt x="58036" y="11364"/>
                  </a:lnTo>
                  <a:cubicBezTo>
                    <a:pt x="57874" y="11392"/>
                    <a:pt x="57731" y="11402"/>
                    <a:pt x="57588" y="11402"/>
                  </a:cubicBezTo>
                  <a:lnTo>
                    <a:pt x="57550" y="11402"/>
                  </a:lnTo>
                  <a:cubicBezTo>
                    <a:pt x="57426" y="11402"/>
                    <a:pt x="57274" y="11402"/>
                    <a:pt x="57131" y="11373"/>
                  </a:cubicBezTo>
                  <a:cubicBezTo>
                    <a:pt x="57112" y="11373"/>
                    <a:pt x="57103" y="11364"/>
                    <a:pt x="57074" y="11364"/>
                  </a:cubicBezTo>
                  <a:cubicBezTo>
                    <a:pt x="56940" y="11297"/>
                    <a:pt x="56817" y="11259"/>
                    <a:pt x="56702" y="11202"/>
                  </a:cubicBezTo>
                  <a:lnTo>
                    <a:pt x="50864" y="7658"/>
                  </a:lnTo>
                  <a:cubicBezTo>
                    <a:pt x="50749" y="7582"/>
                    <a:pt x="50663" y="7506"/>
                    <a:pt x="50616" y="7420"/>
                  </a:cubicBezTo>
                  <a:cubicBezTo>
                    <a:pt x="50607" y="7420"/>
                    <a:pt x="50607" y="7420"/>
                    <a:pt x="50607" y="7420"/>
                  </a:cubicBezTo>
                  <a:cubicBezTo>
                    <a:pt x="50549" y="7334"/>
                    <a:pt x="50530" y="7249"/>
                    <a:pt x="50530" y="7144"/>
                  </a:cubicBezTo>
                  <a:lnTo>
                    <a:pt x="50463" y="8839"/>
                  </a:lnTo>
                  <a:lnTo>
                    <a:pt x="50463" y="8849"/>
                  </a:lnTo>
                  <a:lnTo>
                    <a:pt x="50473" y="8897"/>
                  </a:lnTo>
                  <a:cubicBezTo>
                    <a:pt x="50483" y="8963"/>
                    <a:pt x="50473" y="8982"/>
                    <a:pt x="50492" y="9001"/>
                  </a:cubicBezTo>
                  <a:cubicBezTo>
                    <a:pt x="50511" y="9020"/>
                    <a:pt x="50511" y="9039"/>
                    <a:pt x="50530" y="9068"/>
                  </a:cubicBezTo>
                  <a:cubicBezTo>
                    <a:pt x="50530" y="9087"/>
                    <a:pt x="50540" y="9106"/>
                    <a:pt x="50540" y="9106"/>
                  </a:cubicBezTo>
                  <a:lnTo>
                    <a:pt x="50549" y="9125"/>
                  </a:lnTo>
                  <a:cubicBezTo>
                    <a:pt x="50559" y="9144"/>
                    <a:pt x="50559" y="9144"/>
                    <a:pt x="50568" y="9154"/>
                  </a:cubicBezTo>
                  <a:cubicBezTo>
                    <a:pt x="50587" y="9182"/>
                    <a:pt x="50616" y="9201"/>
                    <a:pt x="50654" y="9230"/>
                  </a:cubicBezTo>
                  <a:cubicBezTo>
                    <a:pt x="50683" y="9278"/>
                    <a:pt x="50740" y="9316"/>
                    <a:pt x="50797" y="9363"/>
                  </a:cubicBezTo>
                  <a:lnTo>
                    <a:pt x="50806" y="9363"/>
                  </a:lnTo>
                  <a:lnTo>
                    <a:pt x="56655" y="12897"/>
                  </a:lnTo>
                  <a:cubicBezTo>
                    <a:pt x="56740" y="12945"/>
                    <a:pt x="56826" y="12992"/>
                    <a:pt x="56922" y="13011"/>
                  </a:cubicBezTo>
                  <a:cubicBezTo>
                    <a:pt x="56950" y="13049"/>
                    <a:pt x="56998" y="13049"/>
                    <a:pt x="57026" y="13059"/>
                  </a:cubicBezTo>
                  <a:cubicBezTo>
                    <a:pt x="57026" y="13059"/>
                    <a:pt x="57064" y="13059"/>
                    <a:pt x="57083" y="13059"/>
                  </a:cubicBezTo>
                  <a:cubicBezTo>
                    <a:pt x="57112" y="13078"/>
                    <a:pt x="57131" y="13078"/>
                    <a:pt x="57150" y="13097"/>
                  </a:cubicBezTo>
                  <a:cubicBezTo>
                    <a:pt x="57198" y="13097"/>
                    <a:pt x="57255" y="13097"/>
                    <a:pt x="57293" y="13116"/>
                  </a:cubicBezTo>
                  <a:cubicBezTo>
                    <a:pt x="57350" y="13116"/>
                    <a:pt x="57407" y="13116"/>
                    <a:pt x="57455" y="13116"/>
                  </a:cubicBezTo>
                  <a:lnTo>
                    <a:pt x="57579" y="13116"/>
                  </a:lnTo>
                  <a:cubicBezTo>
                    <a:pt x="57617" y="13116"/>
                    <a:pt x="57655" y="13116"/>
                    <a:pt x="57703" y="13116"/>
                  </a:cubicBezTo>
                  <a:cubicBezTo>
                    <a:pt x="57741" y="13116"/>
                    <a:pt x="57788" y="13097"/>
                    <a:pt x="57817" y="13097"/>
                  </a:cubicBezTo>
                  <a:cubicBezTo>
                    <a:pt x="57864" y="13097"/>
                    <a:pt x="57912" y="13097"/>
                    <a:pt x="57960" y="13078"/>
                  </a:cubicBezTo>
                  <a:lnTo>
                    <a:pt x="57988" y="13059"/>
                  </a:lnTo>
                  <a:cubicBezTo>
                    <a:pt x="58008" y="13059"/>
                    <a:pt x="58008" y="13059"/>
                    <a:pt x="58008" y="13059"/>
                  </a:cubicBezTo>
                  <a:cubicBezTo>
                    <a:pt x="58036" y="13049"/>
                    <a:pt x="58064" y="13049"/>
                    <a:pt x="58093" y="13049"/>
                  </a:cubicBezTo>
                  <a:cubicBezTo>
                    <a:pt x="58141" y="13030"/>
                    <a:pt x="58207" y="13002"/>
                    <a:pt x="58246" y="12983"/>
                  </a:cubicBezTo>
                  <a:cubicBezTo>
                    <a:pt x="58303" y="12964"/>
                    <a:pt x="58379" y="12926"/>
                    <a:pt x="58426" y="12888"/>
                  </a:cubicBezTo>
                  <a:lnTo>
                    <a:pt x="58731" y="12706"/>
                  </a:lnTo>
                  <a:lnTo>
                    <a:pt x="58703" y="13811"/>
                  </a:lnTo>
                  <a:lnTo>
                    <a:pt x="58703" y="13811"/>
                  </a:lnTo>
                  <a:cubicBezTo>
                    <a:pt x="58703" y="13811"/>
                    <a:pt x="58703" y="13878"/>
                    <a:pt x="58712" y="13897"/>
                  </a:cubicBezTo>
                  <a:lnTo>
                    <a:pt x="58712" y="13964"/>
                  </a:lnTo>
                  <a:cubicBezTo>
                    <a:pt x="58731" y="13983"/>
                    <a:pt x="58741" y="14011"/>
                    <a:pt x="58750" y="14040"/>
                  </a:cubicBezTo>
                  <a:cubicBezTo>
                    <a:pt x="58769" y="14059"/>
                    <a:pt x="58769" y="14078"/>
                    <a:pt x="58769" y="14078"/>
                  </a:cubicBezTo>
                  <a:lnTo>
                    <a:pt x="58788" y="14097"/>
                  </a:lnTo>
                  <a:cubicBezTo>
                    <a:pt x="58788" y="14097"/>
                    <a:pt x="58788" y="14107"/>
                    <a:pt x="58807" y="14116"/>
                  </a:cubicBezTo>
                  <a:cubicBezTo>
                    <a:pt x="58827" y="14145"/>
                    <a:pt x="58846" y="14173"/>
                    <a:pt x="58865" y="14202"/>
                  </a:cubicBezTo>
                  <a:cubicBezTo>
                    <a:pt x="58922" y="14240"/>
                    <a:pt x="58960" y="14288"/>
                    <a:pt x="59036" y="14316"/>
                  </a:cubicBezTo>
                  <a:lnTo>
                    <a:pt x="59046" y="14335"/>
                  </a:lnTo>
                  <a:lnTo>
                    <a:pt x="64884" y="17869"/>
                  </a:lnTo>
                  <a:cubicBezTo>
                    <a:pt x="64970" y="17917"/>
                    <a:pt x="65056" y="17945"/>
                    <a:pt x="65151" y="17983"/>
                  </a:cubicBezTo>
                  <a:cubicBezTo>
                    <a:pt x="65189" y="18012"/>
                    <a:pt x="65218" y="18012"/>
                    <a:pt x="65256" y="18031"/>
                  </a:cubicBezTo>
                  <a:cubicBezTo>
                    <a:pt x="65256" y="18031"/>
                    <a:pt x="65294" y="18040"/>
                    <a:pt x="65313" y="18040"/>
                  </a:cubicBezTo>
                  <a:cubicBezTo>
                    <a:pt x="65332" y="18050"/>
                    <a:pt x="65361" y="18050"/>
                    <a:pt x="65380" y="18060"/>
                  </a:cubicBezTo>
                  <a:cubicBezTo>
                    <a:pt x="65437" y="18069"/>
                    <a:pt x="65484" y="18069"/>
                    <a:pt x="65542" y="18079"/>
                  </a:cubicBezTo>
                  <a:cubicBezTo>
                    <a:pt x="65589" y="18079"/>
                    <a:pt x="65627" y="18079"/>
                    <a:pt x="65685" y="18088"/>
                  </a:cubicBezTo>
                  <a:lnTo>
                    <a:pt x="65751" y="18088"/>
                  </a:lnTo>
                  <a:lnTo>
                    <a:pt x="65761" y="18088"/>
                  </a:lnTo>
                  <a:lnTo>
                    <a:pt x="65799" y="18088"/>
                  </a:lnTo>
                  <a:cubicBezTo>
                    <a:pt x="65856" y="18088"/>
                    <a:pt x="65894" y="18079"/>
                    <a:pt x="65942" y="18079"/>
                  </a:cubicBezTo>
                  <a:cubicBezTo>
                    <a:pt x="65970" y="18079"/>
                    <a:pt x="66008" y="18069"/>
                    <a:pt x="66065" y="18069"/>
                  </a:cubicBezTo>
                  <a:cubicBezTo>
                    <a:pt x="66104" y="18060"/>
                    <a:pt x="66151" y="18060"/>
                    <a:pt x="66180" y="18050"/>
                  </a:cubicBezTo>
                  <a:cubicBezTo>
                    <a:pt x="66199" y="18040"/>
                    <a:pt x="66218" y="18040"/>
                    <a:pt x="66218" y="18040"/>
                  </a:cubicBezTo>
                  <a:lnTo>
                    <a:pt x="66256" y="18031"/>
                  </a:lnTo>
                  <a:cubicBezTo>
                    <a:pt x="66265" y="18031"/>
                    <a:pt x="66294" y="18012"/>
                    <a:pt x="66313" y="18012"/>
                  </a:cubicBezTo>
                  <a:cubicBezTo>
                    <a:pt x="66370" y="17983"/>
                    <a:pt x="66427" y="17964"/>
                    <a:pt x="66485" y="17945"/>
                  </a:cubicBezTo>
                  <a:cubicBezTo>
                    <a:pt x="66542" y="17926"/>
                    <a:pt x="66599" y="17898"/>
                    <a:pt x="66675" y="17859"/>
                  </a:cubicBezTo>
                  <a:lnTo>
                    <a:pt x="67151" y="17583"/>
                  </a:lnTo>
                  <a:lnTo>
                    <a:pt x="67104" y="18888"/>
                  </a:lnTo>
                  <a:lnTo>
                    <a:pt x="67104" y="18907"/>
                  </a:lnTo>
                  <a:cubicBezTo>
                    <a:pt x="67104" y="18907"/>
                    <a:pt x="67104" y="18945"/>
                    <a:pt x="67113" y="18965"/>
                  </a:cubicBezTo>
                  <a:cubicBezTo>
                    <a:pt x="67113" y="18965"/>
                    <a:pt x="67123" y="19031"/>
                    <a:pt x="67123" y="19060"/>
                  </a:cubicBezTo>
                  <a:cubicBezTo>
                    <a:pt x="67142" y="19079"/>
                    <a:pt x="67142" y="19098"/>
                    <a:pt x="67151" y="19126"/>
                  </a:cubicBezTo>
                  <a:lnTo>
                    <a:pt x="67180" y="19155"/>
                  </a:lnTo>
                  <a:lnTo>
                    <a:pt x="67190" y="19165"/>
                  </a:lnTo>
                  <a:lnTo>
                    <a:pt x="67199" y="19183"/>
                  </a:lnTo>
                  <a:cubicBezTo>
                    <a:pt x="67228" y="19231"/>
                    <a:pt x="67256" y="19250"/>
                    <a:pt x="67266" y="19288"/>
                  </a:cubicBezTo>
                  <a:cubicBezTo>
                    <a:pt x="67323" y="19326"/>
                    <a:pt x="67361" y="19355"/>
                    <a:pt x="67428" y="19393"/>
                  </a:cubicBezTo>
                  <a:lnTo>
                    <a:pt x="67437" y="19403"/>
                  </a:lnTo>
                  <a:lnTo>
                    <a:pt x="70018" y="20965"/>
                  </a:lnTo>
                  <a:cubicBezTo>
                    <a:pt x="69971" y="21003"/>
                    <a:pt x="69952" y="21041"/>
                    <a:pt x="69895" y="21069"/>
                  </a:cubicBezTo>
                  <a:lnTo>
                    <a:pt x="65189" y="23813"/>
                  </a:lnTo>
                  <a:cubicBezTo>
                    <a:pt x="65056" y="23879"/>
                    <a:pt x="64932" y="23927"/>
                    <a:pt x="64770" y="23965"/>
                  </a:cubicBezTo>
                  <a:lnTo>
                    <a:pt x="64770" y="23965"/>
                  </a:lnTo>
                  <a:cubicBezTo>
                    <a:pt x="64608" y="24013"/>
                    <a:pt x="64465" y="24032"/>
                    <a:pt x="64323" y="24032"/>
                  </a:cubicBezTo>
                  <a:lnTo>
                    <a:pt x="64303" y="24032"/>
                  </a:lnTo>
                  <a:cubicBezTo>
                    <a:pt x="64141" y="24032"/>
                    <a:pt x="64018" y="24013"/>
                    <a:pt x="63865" y="23965"/>
                  </a:cubicBezTo>
                  <a:cubicBezTo>
                    <a:pt x="63865" y="23965"/>
                    <a:pt x="63827" y="23965"/>
                    <a:pt x="63808" y="23965"/>
                  </a:cubicBezTo>
                  <a:cubicBezTo>
                    <a:pt x="63684" y="23927"/>
                    <a:pt x="63551" y="23870"/>
                    <a:pt x="63437" y="23813"/>
                  </a:cubicBezTo>
                  <a:lnTo>
                    <a:pt x="43739" y="11868"/>
                  </a:lnTo>
                  <a:cubicBezTo>
                    <a:pt x="43615" y="11811"/>
                    <a:pt x="43539" y="11706"/>
                    <a:pt x="43472" y="11649"/>
                  </a:cubicBezTo>
                  <a:lnTo>
                    <a:pt x="43472" y="11640"/>
                  </a:lnTo>
                  <a:cubicBezTo>
                    <a:pt x="43415" y="11554"/>
                    <a:pt x="43387" y="11459"/>
                    <a:pt x="43387" y="11364"/>
                  </a:cubicBezTo>
                  <a:lnTo>
                    <a:pt x="43339" y="13068"/>
                  </a:lnTo>
                  <a:lnTo>
                    <a:pt x="43339" y="13078"/>
                  </a:lnTo>
                  <a:cubicBezTo>
                    <a:pt x="43339" y="13078"/>
                    <a:pt x="43339" y="13126"/>
                    <a:pt x="43349" y="13145"/>
                  </a:cubicBezTo>
                  <a:lnTo>
                    <a:pt x="43349" y="13202"/>
                  </a:lnTo>
                  <a:cubicBezTo>
                    <a:pt x="43367" y="13240"/>
                    <a:pt x="43377" y="13268"/>
                    <a:pt x="43387" y="13288"/>
                  </a:cubicBezTo>
                  <a:cubicBezTo>
                    <a:pt x="43396" y="13306"/>
                    <a:pt x="43396" y="13316"/>
                    <a:pt x="43415" y="13335"/>
                  </a:cubicBezTo>
                  <a:lnTo>
                    <a:pt x="43434" y="13345"/>
                  </a:lnTo>
                  <a:lnTo>
                    <a:pt x="43434" y="13364"/>
                  </a:lnTo>
                  <a:cubicBezTo>
                    <a:pt x="43453" y="13402"/>
                    <a:pt x="43491" y="13421"/>
                    <a:pt x="43510" y="13449"/>
                  </a:cubicBezTo>
                  <a:cubicBezTo>
                    <a:pt x="43549" y="13506"/>
                    <a:pt x="43605" y="13535"/>
                    <a:pt x="43663" y="13583"/>
                  </a:cubicBezTo>
                  <a:cubicBezTo>
                    <a:pt x="43682" y="13583"/>
                    <a:pt x="43682" y="13583"/>
                    <a:pt x="43682" y="13583"/>
                  </a:cubicBezTo>
                  <a:lnTo>
                    <a:pt x="49416" y="17050"/>
                  </a:lnTo>
                  <a:cubicBezTo>
                    <a:pt x="49359" y="17107"/>
                    <a:pt x="49311" y="17145"/>
                    <a:pt x="49225" y="17212"/>
                  </a:cubicBezTo>
                  <a:lnTo>
                    <a:pt x="44520" y="19926"/>
                  </a:lnTo>
                  <a:cubicBezTo>
                    <a:pt x="44406" y="20003"/>
                    <a:pt x="44263" y="20050"/>
                    <a:pt x="44120" y="20088"/>
                  </a:cubicBezTo>
                  <a:lnTo>
                    <a:pt x="44091" y="20088"/>
                  </a:lnTo>
                  <a:cubicBezTo>
                    <a:pt x="43958" y="20136"/>
                    <a:pt x="43815" y="20155"/>
                    <a:pt x="43653" y="20155"/>
                  </a:cubicBezTo>
                  <a:cubicBezTo>
                    <a:pt x="43634" y="20155"/>
                    <a:pt x="43634" y="20155"/>
                    <a:pt x="43634" y="20155"/>
                  </a:cubicBezTo>
                  <a:cubicBezTo>
                    <a:pt x="43491" y="20155"/>
                    <a:pt x="43349" y="20136"/>
                    <a:pt x="43206" y="20098"/>
                  </a:cubicBezTo>
                  <a:cubicBezTo>
                    <a:pt x="43196" y="20098"/>
                    <a:pt x="43177" y="20098"/>
                    <a:pt x="43148" y="20088"/>
                  </a:cubicBezTo>
                  <a:cubicBezTo>
                    <a:pt x="43006" y="20041"/>
                    <a:pt x="42891" y="20003"/>
                    <a:pt x="42786" y="19936"/>
                  </a:cubicBezTo>
                  <a:lnTo>
                    <a:pt x="36462" y="16116"/>
                  </a:lnTo>
                  <a:cubicBezTo>
                    <a:pt x="36347" y="16040"/>
                    <a:pt x="36262" y="15973"/>
                    <a:pt x="36214" y="15878"/>
                  </a:cubicBezTo>
                  <a:lnTo>
                    <a:pt x="36205" y="15869"/>
                  </a:lnTo>
                  <a:cubicBezTo>
                    <a:pt x="36157" y="15783"/>
                    <a:pt x="36128" y="15688"/>
                    <a:pt x="36128" y="15621"/>
                  </a:cubicBezTo>
                  <a:lnTo>
                    <a:pt x="36071" y="17307"/>
                  </a:lnTo>
                  <a:lnTo>
                    <a:pt x="36071" y="17383"/>
                  </a:lnTo>
                  <a:cubicBezTo>
                    <a:pt x="36071" y="17383"/>
                    <a:pt x="36090" y="17441"/>
                    <a:pt x="36090" y="17450"/>
                  </a:cubicBezTo>
                  <a:cubicBezTo>
                    <a:pt x="36100" y="17469"/>
                    <a:pt x="36109" y="17497"/>
                    <a:pt x="36119" y="17526"/>
                  </a:cubicBezTo>
                  <a:cubicBezTo>
                    <a:pt x="36138" y="17545"/>
                    <a:pt x="36138" y="17555"/>
                    <a:pt x="36138" y="17555"/>
                  </a:cubicBezTo>
                  <a:cubicBezTo>
                    <a:pt x="36157" y="17574"/>
                    <a:pt x="36157" y="17574"/>
                    <a:pt x="36157" y="17574"/>
                  </a:cubicBezTo>
                  <a:cubicBezTo>
                    <a:pt x="36176" y="17583"/>
                    <a:pt x="36176" y="17593"/>
                    <a:pt x="36176" y="17593"/>
                  </a:cubicBezTo>
                  <a:cubicBezTo>
                    <a:pt x="36205" y="17631"/>
                    <a:pt x="36214" y="17659"/>
                    <a:pt x="36243" y="17688"/>
                  </a:cubicBezTo>
                  <a:cubicBezTo>
                    <a:pt x="36300" y="17736"/>
                    <a:pt x="36338" y="17774"/>
                    <a:pt x="36395" y="17812"/>
                  </a:cubicBezTo>
                  <a:lnTo>
                    <a:pt x="36405" y="17812"/>
                  </a:lnTo>
                  <a:lnTo>
                    <a:pt x="40253" y="20136"/>
                  </a:lnTo>
                  <a:cubicBezTo>
                    <a:pt x="40205" y="20203"/>
                    <a:pt x="40167" y="20241"/>
                    <a:pt x="40091" y="20279"/>
                  </a:cubicBezTo>
                  <a:lnTo>
                    <a:pt x="28213" y="27165"/>
                  </a:lnTo>
                  <a:cubicBezTo>
                    <a:pt x="28080" y="27232"/>
                    <a:pt x="27956" y="27289"/>
                    <a:pt x="27804" y="27318"/>
                  </a:cubicBezTo>
                  <a:lnTo>
                    <a:pt x="27785" y="27346"/>
                  </a:lnTo>
                  <a:cubicBezTo>
                    <a:pt x="27642" y="27365"/>
                    <a:pt x="27499" y="27384"/>
                    <a:pt x="27327" y="27384"/>
                  </a:cubicBezTo>
                  <a:lnTo>
                    <a:pt x="27318" y="27384"/>
                  </a:lnTo>
                  <a:cubicBezTo>
                    <a:pt x="27165" y="27384"/>
                    <a:pt x="27032" y="27365"/>
                    <a:pt x="26889" y="27346"/>
                  </a:cubicBezTo>
                  <a:cubicBezTo>
                    <a:pt x="26880" y="27346"/>
                    <a:pt x="26861" y="27318"/>
                    <a:pt x="26861" y="27318"/>
                  </a:cubicBezTo>
                  <a:cubicBezTo>
                    <a:pt x="26708" y="27280"/>
                    <a:pt x="26575" y="27242"/>
                    <a:pt x="26461" y="27165"/>
                  </a:cubicBezTo>
                  <a:lnTo>
                    <a:pt x="22041" y="24489"/>
                  </a:lnTo>
                  <a:cubicBezTo>
                    <a:pt x="21927" y="24413"/>
                    <a:pt x="21841" y="24337"/>
                    <a:pt x="21784" y="24270"/>
                  </a:cubicBezTo>
                  <a:lnTo>
                    <a:pt x="21784" y="24251"/>
                  </a:lnTo>
                  <a:cubicBezTo>
                    <a:pt x="21727" y="24165"/>
                    <a:pt x="21689" y="24079"/>
                    <a:pt x="21689" y="23984"/>
                  </a:cubicBezTo>
                  <a:lnTo>
                    <a:pt x="21641" y="25670"/>
                  </a:lnTo>
                  <a:lnTo>
                    <a:pt x="21641" y="25718"/>
                  </a:lnTo>
                  <a:cubicBezTo>
                    <a:pt x="21641" y="25718"/>
                    <a:pt x="21641" y="25737"/>
                    <a:pt x="21650" y="25756"/>
                  </a:cubicBezTo>
                  <a:lnTo>
                    <a:pt x="21660" y="25832"/>
                  </a:lnTo>
                  <a:cubicBezTo>
                    <a:pt x="21670" y="25861"/>
                    <a:pt x="21679" y="25880"/>
                    <a:pt x="21689" y="25908"/>
                  </a:cubicBezTo>
                  <a:cubicBezTo>
                    <a:pt x="21689" y="25908"/>
                    <a:pt x="21717" y="25927"/>
                    <a:pt x="21717" y="25946"/>
                  </a:cubicBezTo>
                  <a:lnTo>
                    <a:pt x="21727" y="25965"/>
                  </a:lnTo>
                  <a:lnTo>
                    <a:pt x="21746" y="25984"/>
                  </a:lnTo>
                  <a:cubicBezTo>
                    <a:pt x="21765" y="26013"/>
                    <a:pt x="21784" y="26041"/>
                    <a:pt x="21812" y="26061"/>
                  </a:cubicBezTo>
                  <a:cubicBezTo>
                    <a:pt x="21850" y="26099"/>
                    <a:pt x="21908" y="26156"/>
                    <a:pt x="21974" y="26184"/>
                  </a:cubicBezTo>
                  <a:cubicBezTo>
                    <a:pt x="21974" y="26203"/>
                    <a:pt x="21974" y="26203"/>
                    <a:pt x="21974" y="26203"/>
                  </a:cubicBezTo>
                  <a:lnTo>
                    <a:pt x="25841" y="28518"/>
                  </a:lnTo>
                  <a:cubicBezTo>
                    <a:pt x="25775" y="28566"/>
                    <a:pt x="25737" y="28632"/>
                    <a:pt x="25651" y="28661"/>
                  </a:cubicBezTo>
                  <a:lnTo>
                    <a:pt x="13726" y="35566"/>
                  </a:lnTo>
                  <a:cubicBezTo>
                    <a:pt x="13611" y="35652"/>
                    <a:pt x="13468" y="35700"/>
                    <a:pt x="13306" y="35738"/>
                  </a:cubicBezTo>
                  <a:lnTo>
                    <a:pt x="13306" y="35738"/>
                  </a:lnTo>
                  <a:cubicBezTo>
                    <a:pt x="13145" y="35766"/>
                    <a:pt x="13002" y="35805"/>
                    <a:pt x="12849" y="35805"/>
                  </a:cubicBezTo>
                  <a:lnTo>
                    <a:pt x="12830" y="35805"/>
                  </a:lnTo>
                  <a:cubicBezTo>
                    <a:pt x="12678" y="35805"/>
                    <a:pt x="12545" y="35786"/>
                    <a:pt x="12402" y="35748"/>
                  </a:cubicBezTo>
                  <a:cubicBezTo>
                    <a:pt x="12402" y="35748"/>
                    <a:pt x="12373" y="35738"/>
                    <a:pt x="12345" y="35738"/>
                  </a:cubicBezTo>
                  <a:cubicBezTo>
                    <a:pt x="12211" y="35700"/>
                    <a:pt x="12078" y="35652"/>
                    <a:pt x="11983" y="35576"/>
                  </a:cubicBezTo>
                  <a:lnTo>
                    <a:pt x="7544" y="32899"/>
                  </a:lnTo>
                  <a:cubicBezTo>
                    <a:pt x="7429" y="32842"/>
                    <a:pt x="7344" y="32766"/>
                    <a:pt x="7306" y="32680"/>
                  </a:cubicBezTo>
                  <a:lnTo>
                    <a:pt x="7296" y="32671"/>
                  </a:lnTo>
                  <a:cubicBezTo>
                    <a:pt x="7239" y="32585"/>
                    <a:pt x="7211" y="32490"/>
                    <a:pt x="7220" y="32404"/>
                  </a:cubicBezTo>
                  <a:lnTo>
                    <a:pt x="7144" y="34109"/>
                  </a:lnTo>
                  <a:lnTo>
                    <a:pt x="7163" y="34185"/>
                  </a:lnTo>
                  <a:cubicBezTo>
                    <a:pt x="7173" y="34214"/>
                    <a:pt x="7173" y="34233"/>
                    <a:pt x="7173" y="34252"/>
                  </a:cubicBezTo>
                  <a:cubicBezTo>
                    <a:pt x="7191" y="34271"/>
                    <a:pt x="7201" y="34300"/>
                    <a:pt x="7201" y="34328"/>
                  </a:cubicBezTo>
                  <a:lnTo>
                    <a:pt x="7239" y="34357"/>
                  </a:lnTo>
                  <a:lnTo>
                    <a:pt x="7239" y="34366"/>
                  </a:lnTo>
                  <a:cubicBezTo>
                    <a:pt x="7249" y="34385"/>
                    <a:pt x="7249" y="34404"/>
                    <a:pt x="7249" y="34404"/>
                  </a:cubicBezTo>
                  <a:cubicBezTo>
                    <a:pt x="7277" y="34433"/>
                    <a:pt x="7296" y="34462"/>
                    <a:pt x="7325" y="34490"/>
                  </a:cubicBezTo>
                  <a:cubicBezTo>
                    <a:pt x="7382" y="34528"/>
                    <a:pt x="7429" y="34557"/>
                    <a:pt x="7487" y="34614"/>
                  </a:cubicBezTo>
                  <a:cubicBezTo>
                    <a:pt x="7487" y="34614"/>
                    <a:pt x="7496" y="34614"/>
                    <a:pt x="7506" y="34623"/>
                  </a:cubicBezTo>
                  <a:lnTo>
                    <a:pt x="11925" y="37290"/>
                  </a:lnTo>
                  <a:cubicBezTo>
                    <a:pt x="12011" y="37338"/>
                    <a:pt x="12087" y="37386"/>
                    <a:pt x="12183" y="37414"/>
                  </a:cubicBezTo>
                  <a:cubicBezTo>
                    <a:pt x="12230" y="37433"/>
                    <a:pt x="12259" y="37433"/>
                    <a:pt x="12307" y="37443"/>
                  </a:cubicBezTo>
                  <a:cubicBezTo>
                    <a:pt x="12307" y="37443"/>
                    <a:pt x="12335" y="37443"/>
                    <a:pt x="12354" y="37462"/>
                  </a:cubicBezTo>
                  <a:cubicBezTo>
                    <a:pt x="12383" y="37462"/>
                    <a:pt x="12402" y="37472"/>
                    <a:pt x="12411" y="37462"/>
                  </a:cubicBezTo>
                  <a:cubicBezTo>
                    <a:pt x="12478" y="37472"/>
                    <a:pt x="12525" y="37500"/>
                    <a:pt x="12583" y="37500"/>
                  </a:cubicBezTo>
                  <a:cubicBezTo>
                    <a:pt x="12630" y="37510"/>
                    <a:pt x="12678" y="37510"/>
                    <a:pt x="12716" y="37510"/>
                  </a:cubicBezTo>
                  <a:lnTo>
                    <a:pt x="12964" y="37510"/>
                  </a:lnTo>
                  <a:cubicBezTo>
                    <a:pt x="13002" y="37500"/>
                    <a:pt x="13040" y="37500"/>
                    <a:pt x="13088" y="37472"/>
                  </a:cubicBezTo>
                  <a:cubicBezTo>
                    <a:pt x="13126" y="37472"/>
                    <a:pt x="13164" y="37462"/>
                    <a:pt x="13211" y="37462"/>
                  </a:cubicBezTo>
                  <a:cubicBezTo>
                    <a:pt x="13230" y="37462"/>
                    <a:pt x="13249" y="37462"/>
                    <a:pt x="13249" y="37443"/>
                  </a:cubicBezTo>
                  <a:lnTo>
                    <a:pt x="13268" y="37443"/>
                  </a:lnTo>
                  <a:cubicBezTo>
                    <a:pt x="13297" y="37433"/>
                    <a:pt x="13326" y="37433"/>
                    <a:pt x="13335" y="37424"/>
                  </a:cubicBezTo>
                  <a:cubicBezTo>
                    <a:pt x="13402" y="37414"/>
                    <a:pt x="13449" y="37395"/>
                    <a:pt x="13506" y="37367"/>
                  </a:cubicBezTo>
                  <a:cubicBezTo>
                    <a:pt x="13564" y="37348"/>
                    <a:pt x="13640" y="37319"/>
                    <a:pt x="13697" y="37272"/>
                  </a:cubicBezTo>
                  <a:lnTo>
                    <a:pt x="21241" y="32919"/>
                  </a:lnTo>
                  <a:lnTo>
                    <a:pt x="21193" y="34033"/>
                  </a:lnTo>
                  <a:lnTo>
                    <a:pt x="21193" y="34033"/>
                  </a:lnTo>
                  <a:cubicBezTo>
                    <a:pt x="21193" y="34052"/>
                    <a:pt x="21193" y="34080"/>
                    <a:pt x="21203" y="34119"/>
                  </a:cubicBezTo>
                  <a:cubicBezTo>
                    <a:pt x="21203" y="34119"/>
                    <a:pt x="21212" y="34147"/>
                    <a:pt x="21222" y="34176"/>
                  </a:cubicBezTo>
                  <a:cubicBezTo>
                    <a:pt x="21222" y="34176"/>
                    <a:pt x="21241" y="34223"/>
                    <a:pt x="21250" y="34252"/>
                  </a:cubicBezTo>
                  <a:cubicBezTo>
                    <a:pt x="21250" y="34252"/>
                    <a:pt x="21260" y="34281"/>
                    <a:pt x="21279" y="34290"/>
                  </a:cubicBezTo>
                  <a:lnTo>
                    <a:pt x="21279" y="34300"/>
                  </a:lnTo>
                  <a:lnTo>
                    <a:pt x="21289" y="34319"/>
                  </a:lnTo>
                  <a:cubicBezTo>
                    <a:pt x="21307" y="34347"/>
                    <a:pt x="21355" y="34366"/>
                    <a:pt x="21365" y="34423"/>
                  </a:cubicBezTo>
                  <a:cubicBezTo>
                    <a:pt x="21422" y="34462"/>
                    <a:pt x="21460" y="34490"/>
                    <a:pt x="21527" y="34528"/>
                  </a:cubicBezTo>
                  <a:lnTo>
                    <a:pt x="21536" y="34528"/>
                  </a:lnTo>
                  <a:lnTo>
                    <a:pt x="28204" y="38576"/>
                  </a:lnTo>
                  <a:cubicBezTo>
                    <a:pt x="28289" y="38633"/>
                    <a:pt x="28375" y="38662"/>
                    <a:pt x="28470" y="38691"/>
                  </a:cubicBezTo>
                  <a:cubicBezTo>
                    <a:pt x="28499" y="38710"/>
                    <a:pt x="28547" y="38710"/>
                    <a:pt x="28585" y="38719"/>
                  </a:cubicBezTo>
                  <a:cubicBezTo>
                    <a:pt x="28604" y="38719"/>
                    <a:pt x="28613" y="38748"/>
                    <a:pt x="28642" y="38748"/>
                  </a:cubicBezTo>
                  <a:cubicBezTo>
                    <a:pt x="28661" y="38757"/>
                    <a:pt x="28680" y="38757"/>
                    <a:pt x="28708" y="38767"/>
                  </a:cubicBezTo>
                  <a:cubicBezTo>
                    <a:pt x="28756" y="38776"/>
                    <a:pt x="28813" y="38776"/>
                    <a:pt x="28870" y="38796"/>
                  </a:cubicBezTo>
                  <a:cubicBezTo>
                    <a:pt x="28928" y="38796"/>
                    <a:pt x="28966" y="38805"/>
                    <a:pt x="29004" y="38805"/>
                  </a:cubicBezTo>
                  <a:lnTo>
                    <a:pt x="29070" y="38805"/>
                  </a:lnTo>
                  <a:lnTo>
                    <a:pt x="29080" y="38805"/>
                  </a:lnTo>
                  <a:lnTo>
                    <a:pt x="29137" y="38805"/>
                  </a:lnTo>
                  <a:cubicBezTo>
                    <a:pt x="29185" y="38796"/>
                    <a:pt x="29232" y="38796"/>
                    <a:pt x="29270" y="38796"/>
                  </a:cubicBezTo>
                  <a:cubicBezTo>
                    <a:pt x="29318" y="38796"/>
                    <a:pt x="29347" y="38776"/>
                    <a:pt x="29394" y="38776"/>
                  </a:cubicBezTo>
                  <a:cubicBezTo>
                    <a:pt x="29433" y="38757"/>
                    <a:pt x="29480" y="38757"/>
                    <a:pt x="29518" y="38757"/>
                  </a:cubicBezTo>
                  <a:lnTo>
                    <a:pt x="29556" y="38748"/>
                  </a:lnTo>
                  <a:lnTo>
                    <a:pt x="29575" y="38748"/>
                  </a:lnTo>
                  <a:cubicBezTo>
                    <a:pt x="29604" y="38719"/>
                    <a:pt x="29623" y="38719"/>
                    <a:pt x="29642" y="38710"/>
                  </a:cubicBezTo>
                  <a:cubicBezTo>
                    <a:pt x="29709" y="38700"/>
                    <a:pt x="29756" y="38681"/>
                    <a:pt x="29794" y="38662"/>
                  </a:cubicBezTo>
                  <a:cubicBezTo>
                    <a:pt x="29861" y="38643"/>
                    <a:pt x="29928" y="38605"/>
                    <a:pt x="29985" y="38567"/>
                  </a:cubicBezTo>
                  <a:lnTo>
                    <a:pt x="30518" y="38281"/>
                  </a:lnTo>
                  <a:lnTo>
                    <a:pt x="30471" y="39624"/>
                  </a:lnTo>
                  <a:lnTo>
                    <a:pt x="30471" y="39634"/>
                  </a:lnTo>
                  <a:lnTo>
                    <a:pt x="30480" y="39710"/>
                  </a:lnTo>
                  <a:cubicBezTo>
                    <a:pt x="30480" y="39710"/>
                    <a:pt x="30480" y="39757"/>
                    <a:pt x="30490" y="39786"/>
                  </a:cubicBezTo>
                  <a:cubicBezTo>
                    <a:pt x="30499" y="39805"/>
                    <a:pt x="30509" y="39824"/>
                    <a:pt x="30518" y="39843"/>
                  </a:cubicBezTo>
                  <a:cubicBezTo>
                    <a:pt x="30537" y="39872"/>
                    <a:pt x="30547" y="39881"/>
                    <a:pt x="30547" y="39881"/>
                  </a:cubicBezTo>
                  <a:cubicBezTo>
                    <a:pt x="30556" y="39900"/>
                    <a:pt x="30556" y="39900"/>
                    <a:pt x="30556" y="39900"/>
                  </a:cubicBezTo>
                  <a:cubicBezTo>
                    <a:pt x="30566" y="39910"/>
                    <a:pt x="30566" y="39929"/>
                    <a:pt x="30566" y="39929"/>
                  </a:cubicBezTo>
                  <a:cubicBezTo>
                    <a:pt x="30594" y="39957"/>
                    <a:pt x="30614" y="39996"/>
                    <a:pt x="30652" y="40015"/>
                  </a:cubicBezTo>
                  <a:cubicBezTo>
                    <a:pt x="30690" y="40062"/>
                    <a:pt x="30747" y="40100"/>
                    <a:pt x="30794" y="40139"/>
                  </a:cubicBezTo>
                  <a:lnTo>
                    <a:pt x="30814" y="40148"/>
                  </a:lnTo>
                  <a:lnTo>
                    <a:pt x="34119" y="42148"/>
                  </a:lnTo>
                  <a:cubicBezTo>
                    <a:pt x="34214" y="42196"/>
                    <a:pt x="34300" y="42234"/>
                    <a:pt x="34385" y="42272"/>
                  </a:cubicBezTo>
                  <a:cubicBezTo>
                    <a:pt x="34423" y="42291"/>
                    <a:pt x="34452" y="42291"/>
                    <a:pt x="34500" y="42310"/>
                  </a:cubicBezTo>
                  <a:cubicBezTo>
                    <a:pt x="34509" y="42310"/>
                    <a:pt x="34538" y="42310"/>
                    <a:pt x="34547" y="42329"/>
                  </a:cubicBezTo>
                  <a:cubicBezTo>
                    <a:pt x="34585" y="42329"/>
                    <a:pt x="34605" y="42339"/>
                    <a:pt x="34623" y="42339"/>
                  </a:cubicBezTo>
                  <a:cubicBezTo>
                    <a:pt x="34681" y="42348"/>
                    <a:pt x="34728" y="42358"/>
                    <a:pt x="34785" y="42358"/>
                  </a:cubicBezTo>
                  <a:cubicBezTo>
                    <a:pt x="34833" y="42367"/>
                    <a:pt x="34881" y="42367"/>
                    <a:pt x="34928" y="42367"/>
                  </a:cubicBezTo>
                  <a:lnTo>
                    <a:pt x="35062" y="42367"/>
                  </a:lnTo>
                  <a:cubicBezTo>
                    <a:pt x="35109" y="42367"/>
                    <a:pt x="35147" y="42367"/>
                    <a:pt x="35176" y="42358"/>
                  </a:cubicBezTo>
                  <a:cubicBezTo>
                    <a:pt x="35223" y="42358"/>
                    <a:pt x="35271" y="42358"/>
                    <a:pt x="35319" y="42339"/>
                  </a:cubicBezTo>
                  <a:cubicBezTo>
                    <a:pt x="35347" y="42339"/>
                    <a:pt x="35395" y="42339"/>
                    <a:pt x="35433" y="42329"/>
                  </a:cubicBezTo>
                  <a:cubicBezTo>
                    <a:pt x="35433" y="42329"/>
                    <a:pt x="35462" y="42329"/>
                    <a:pt x="35462" y="42310"/>
                  </a:cubicBezTo>
                  <a:cubicBezTo>
                    <a:pt x="35462" y="42310"/>
                    <a:pt x="35481" y="42310"/>
                    <a:pt x="35490" y="42310"/>
                  </a:cubicBezTo>
                  <a:cubicBezTo>
                    <a:pt x="35509" y="42310"/>
                    <a:pt x="35538" y="42310"/>
                    <a:pt x="35566" y="42291"/>
                  </a:cubicBezTo>
                  <a:cubicBezTo>
                    <a:pt x="35614" y="42272"/>
                    <a:pt x="35671" y="42244"/>
                    <a:pt x="35719" y="42234"/>
                  </a:cubicBezTo>
                  <a:cubicBezTo>
                    <a:pt x="35786" y="42205"/>
                    <a:pt x="35843" y="42186"/>
                    <a:pt x="35900" y="42148"/>
                  </a:cubicBezTo>
                  <a:lnTo>
                    <a:pt x="36681" y="41701"/>
                  </a:lnTo>
                  <a:lnTo>
                    <a:pt x="36624" y="43349"/>
                  </a:lnTo>
                  <a:lnTo>
                    <a:pt x="36624" y="43349"/>
                  </a:lnTo>
                  <a:cubicBezTo>
                    <a:pt x="36624" y="43349"/>
                    <a:pt x="36624" y="43396"/>
                    <a:pt x="36624" y="43415"/>
                  </a:cubicBezTo>
                  <a:cubicBezTo>
                    <a:pt x="36624" y="43415"/>
                    <a:pt x="36633" y="43472"/>
                    <a:pt x="36643" y="43491"/>
                  </a:cubicBezTo>
                  <a:cubicBezTo>
                    <a:pt x="36643" y="43491"/>
                    <a:pt x="36652" y="43549"/>
                    <a:pt x="36681" y="43567"/>
                  </a:cubicBezTo>
                  <a:cubicBezTo>
                    <a:pt x="36681" y="43567"/>
                    <a:pt x="36681" y="43596"/>
                    <a:pt x="36709" y="43605"/>
                  </a:cubicBezTo>
                  <a:lnTo>
                    <a:pt x="36709" y="43615"/>
                  </a:lnTo>
                  <a:lnTo>
                    <a:pt x="36719" y="43625"/>
                  </a:lnTo>
                  <a:cubicBezTo>
                    <a:pt x="36747" y="43672"/>
                    <a:pt x="36776" y="43691"/>
                    <a:pt x="36805" y="43739"/>
                  </a:cubicBezTo>
                  <a:cubicBezTo>
                    <a:pt x="36833" y="43777"/>
                    <a:pt x="36890" y="43806"/>
                    <a:pt x="36957" y="43853"/>
                  </a:cubicBezTo>
                  <a:lnTo>
                    <a:pt x="36957" y="43853"/>
                  </a:lnTo>
                  <a:lnTo>
                    <a:pt x="37986" y="44472"/>
                  </a:lnTo>
                  <a:cubicBezTo>
                    <a:pt x="37948" y="44510"/>
                    <a:pt x="37910" y="44558"/>
                    <a:pt x="37833" y="44587"/>
                  </a:cubicBezTo>
                  <a:lnTo>
                    <a:pt x="33128" y="47320"/>
                  </a:lnTo>
                  <a:cubicBezTo>
                    <a:pt x="33004" y="47378"/>
                    <a:pt x="32871" y="47454"/>
                    <a:pt x="32718" y="47482"/>
                  </a:cubicBezTo>
                  <a:cubicBezTo>
                    <a:pt x="32709" y="47482"/>
                    <a:pt x="32709" y="47482"/>
                    <a:pt x="32709" y="47482"/>
                  </a:cubicBezTo>
                  <a:cubicBezTo>
                    <a:pt x="32566" y="47520"/>
                    <a:pt x="32404" y="47549"/>
                    <a:pt x="32252" y="47549"/>
                  </a:cubicBezTo>
                  <a:lnTo>
                    <a:pt x="32242" y="47549"/>
                  </a:lnTo>
                  <a:cubicBezTo>
                    <a:pt x="32090" y="47549"/>
                    <a:pt x="31947" y="47520"/>
                    <a:pt x="31823" y="47492"/>
                  </a:cubicBezTo>
                  <a:cubicBezTo>
                    <a:pt x="31823" y="47492"/>
                    <a:pt x="31775" y="47482"/>
                    <a:pt x="31756" y="47482"/>
                  </a:cubicBezTo>
                  <a:cubicBezTo>
                    <a:pt x="31613" y="47454"/>
                    <a:pt x="31480" y="47378"/>
                    <a:pt x="31385" y="47320"/>
                  </a:cubicBezTo>
                  <a:lnTo>
                    <a:pt x="25546" y="43787"/>
                  </a:lnTo>
                  <a:cubicBezTo>
                    <a:pt x="25441" y="43739"/>
                    <a:pt x="25375" y="43653"/>
                    <a:pt x="25327" y="43587"/>
                  </a:cubicBezTo>
                  <a:lnTo>
                    <a:pt x="29423" y="41205"/>
                  </a:lnTo>
                  <a:cubicBezTo>
                    <a:pt x="29661" y="41072"/>
                    <a:pt x="29794" y="40882"/>
                    <a:pt x="29804" y="40691"/>
                  </a:cubicBezTo>
                  <a:lnTo>
                    <a:pt x="29871" y="38996"/>
                  </a:lnTo>
                  <a:cubicBezTo>
                    <a:pt x="29861" y="39196"/>
                    <a:pt x="29728" y="39386"/>
                    <a:pt x="29489" y="39519"/>
                  </a:cubicBezTo>
                  <a:lnTo>
                    <a:pt x="24775" y="42244"/>
                  </a:lnTo>
                  <a:cubicBezTo>
                    <a:pt x="24660" y="42329"/>
                    <a:pt x="24527" y="42377"/>
                    <a:pt x="24365" y="42406"/>
                  </a:cubicBezTo>
                  <a:lnTo>
                    <a:pt x="24346" y="42415"/>
                  </a:lnTo>
                  <a:cubicBezTo>
                    <a:pt x="24203" y="42444"/>
                    <a:pt x="24060" y="42453"/>
                    <a:pt x="23908" y="42453"/>
                  </a:cubicBezTo>
                  <a:lnTo>
                    <a:pt x="23889" y="42453"/>
                  </a:lnTo>
                  <a:cubicBezTo>
                    <a:pt x="23736" y="42453"/>
                    <a:pt x="23594" y="42444"/>
                    <a:pt x="23451" y="42415"/>
                  </a:cubicBezTo>
                  <a:cubicBezTo>
                    <a:pt x="23432" y="42415"/>
                    <a:pt x="23422" y="42406"/>
                    <a:pt x="23403" y="42406"/>
                  </a:cubicBezTo>
                  <a:cubicBezTo>
                    <a:pt x="23260" y="42367"/>
                    <a:pt x="23136" y="42329"/>
                    <a:pt x="23022" y="42244"/>
                  </a:cubicBezTo>
                  <a:lnTo>
                    <a:pt x="17183" y="38710"/>
                  </a:lnTo>
                  <a:cubicBezTo>
                    <a:pt x="17069" y="38653"/>
                    <a:pt x="16983" y="38557"/>
                    <a:pt x="16936" y="38491"/>
                  </a:cubicBezTo>
                  <a:cubicBezTo>
                    <a:pt x="16926" y="38481"/>
                    <a:pt x="16926" y="38481"/>
                    <a:pt x="16926" y="38481"/>
                  </a:cubicBezTo>
                  <a:cubicBezTo>
                    <a:pt x="16878" y="38395"/>
                    <a:pt x="16850" y="38300"/>
                    <a:pt x="16850" y="38215"/>
                  </a:cubicBezTo>
                  <a:lnTo>
                    <a:pt x="16783" y="39919"/>
                  </a:lnTo>
                  <a:lnTo>
                    <a:pt x="16793" y="39977"/>
                  </a:lnTo>
                  <a:cubicBezTo>
                    <a:pt x="16802" y="40015"/>
                    <a:pt x="16802" y="40053"/>
                    <a:pt x="16812" y="40062"/>
                  </a:cubicBezTo>
                  <a:cubicBezTo>
                    <a:pt x="16821" y="40091"/>
                    <a:pt x="16821" y="40110"/>
                    <a:pt x="16840" y="40129"/>
                  </a:cubicBezTo>
                  <a:cubicBezTo>
                    <a:pt x="16850" y="40148"/>
                    <a:pt x="16859" y="40157"/>
                    <a:pt x="16859" y="40157"/>
                  </a:cubicBezTo>
                  <a:cubicBezTo>
                    <a:pt x="16878" y="40167"/>
                    <a:pt x="16878" y="40177"/>
                    <a:pt x="16878" y="40177"/>
                  </a:cubicBezTo>
                  <a:cubicBezTo>
                    <a:pt x="16888" y="40186"/>
                    <a:pt x="16888" y="40186"/>
                    <a:pt x="16888" y="40196"/>
                  </a:cubicBezTo>
                  <a:cubicBezTo>
                    <a:pt x="16916" y="40243"/>
                    <a:pt x="16936" y="40272"/>
                    <a:pt x="16964" y="40300"/>
                  </a:cubicBezTo>
                  <a:cubicBezTo>
                    <a:pt x="17002" y="40339"/>
                    <a:pt x="17069" y="40367"/>
                    <a:pt x="17116" y="40415"/>
                  </a:cubicBezTo>
                  <a:lnTo>
                    <a:pt x="17145" y="40415"/>
                  </a:lnTo>
                  <a:lnTo>
                    <a:pt x="22984" y="43958"/>
                  </a:lnTo>
                  <a:cubicBezTo>
                    <a:pt x="23060" y="44015"/>
                    <a:pt x="23146" y="44053"/>
                    <a:pt x="23232" y="44082"/>
                  </a:cubicBezTo>
                  <a:cubicBezTo>
                    <a:pt x="23270" y="44101"/>
                    <a:pt x="23317" y="44101"/>
                    <a:pt x="23346" y="44110"/>
                  </a:cubicBezTo>
                  <a:cubicBezTo>
                    <a:pt x="23356" y="44120"/>
                    <a:pt x="23394" y="44120"/>
                    <a:pt x="23394" y="44120"/>
                  </a:cubicBezTo>
                  <a:cubicBezTo>
                    <a:pt x="23432" y="44130"/>
                    <a:pt x="23451" y="44139"/>
                    <a:pt x="23479" y="44139"/>
                  </a:cubicBezTo>
                  <a:cubicBezTo>
                    <a:pt x="23517" y="44158"/>
                    <a:pt x="23565" y="44158"/>
                    <a:pt x="23632" y="44177"/>
                  </a:cubicBezTo>
                  <a:cubicBezTo>
                    <a:pt x="23670" y="44177"/>
                    <a:pt x="23727" y="44177"/>
                    <a:pt x="23765" y="44177"/>
                  </a:cubicBezTo>
                  <a:lnTo>
                    <a:pt x="23908" y="44177"/>
                  </a:lnTo>
                  <a:cubicBezTo>
                    <a:pt x="23946" y="44177"/>
                    <a:pt x="23984" y="44177"/>
                    <a:pt x="24022" y="44177"/>
                  </a:cubicBezTo>
                  <a:cubicBezTo>
                    <a:pt x="24060" y="44177"/>
                    <a:pt x="24117" y="44158"/>
                    <a:pt x="24146" y="44158"/>
                  </a:cubicBezTo>
                  <a:cubicBezTo>
                    <a:pt x="24184" y="44139"/>
                    <a:pt x="24241" y="44139"/>
                    <a:pt x="24279" y="44130"/>
                  </a:cubicBezTo>
                  <a:lnTo>
                    <a:pt x="24308" y="44120"/>
                  </a:lnTo>
                  <a:cubicBezTo>
                    <a:pt x="24337" y="44120"/>
                    <a:pt x="24337" y="44120"/>
                    <a:pt x="24337" y="44120"/>
                  </a:cubicBezTo>
                  <a:cubicBezTo>
                    <a:pt x="24365" y="44110"/>
                    <a:pt x="24375" y="44110"/>
                    <a:pt x="24403" y="44101"/>
                  </a:cubicBezTo>
                  <a:cubicBezTo>
                    <a:pt x="24460" y="44082"/>
                    <a:pt x="24517" y="44063"/>
                    <a:pt x="24565" y="44044"/>
                  </a:cubicBezTo>
                  <a:cubicBezTo>
                    <a:pt x="24622" y="44015"/>
                    <a:pt x="24698" y="43987"/>
                    <a:pt x="24755" y="43958"/>
                  </a:cubicBezTo>
                  <a:lnTo>
                    <a:pt x="25232" y="43682"/>
                  </a:lnTo>
                  <a:lnTo>
                    <a:pt x="25194" y="44996"/>
                  </a:lnTo>
                  <a:lnTo>
                    <a:pt x="25194" y="45063"/>
                  </a:lnTo>
                  <a:cubicBezTo>
                    <a:pt x="25203" y="45082"/>
                    <a:pt x="25203" y="45111"/>
                    <a:pt x="25213" y="45130"/>
                  </a:cubicBezTo>
                  <a:cubicBezTo>
                    <a:pt x="25222" y="45168"/>
                    <a:pt x="25222" y="45177"/>
                    <a:pt x="25241" y="45215"/>
                  </a:cubicBezTo>
                  <a:cubicBezTo>
                    <a:pt x="25251" y="45234"/>
                    <a:pt x="25260" y="45244"/>
                    <a:pt x="25270" y="45253"/>
                  </a:cubicBezTo>
                  <a:lnTo>
                    <a:pt x="25280" y="45263"/>
                  </a:lnTo>
                  <a:lnTo>
                    <a:pt x="25280" y="45282"/>
                  </a:lnTo>
                  <a:cubicBezTo>
                    <a:pt x="25308" y="45320"/>
                    <a:pt x="25337" y="45358"/>
                    <a:pt x="25375" y="45368"/>
                  </a:cubicBezTo>
                  <a:cubicBezTo>
                    <a:pt x="25413" y="45425"/>
                    <a:pt x="25460" y="45463"/>
                    <a:pt x="25527" y="45491"/>
                  </a:cubicBezTo>
                  <a:lnTo>
                    <a:pt x="25537" y="45511"/>
                  </a:lnTo>
                  <a:lnTo>
                    <a:pt x="31375" y="49044"/>
                  </a:lnTo>
                  <a:cubicBezTo>
                    <a:pt x="31471" y="49082"/>
                    <a:pt x="31547" y="49140"/>
                    <a:pt x="31633" y="49178"/>
                  </a:cubicBezTo>
                  <a:cubicBezTo>
                    <a:pt x="31690" y="49187"/>
                    <a:pt x="31718" y="49187"/>
                    <a:pt x="31747" y="49197"/>
                  </a:cubicBezTo>
                  <a:cubicBezTo>
                    <a:pt x="31747" y="49197"/>
                    <a:pt x="31785" y="49206"/>
                    <a:pt x="31814" y="49216"/>
                  </a:cubicBezTo>
                  <a:cubicBezTo>
                    <a:pt x="31833" y="49216"/>
                    <a:pt x="31852" y="49225"/>
                    <a:pt x="31880" y="49225"/>
                  </a:cubicBezTo>
                  <a:cubicBezTo>
                    <a:pt x="31928" y="49235"/>
                    <a:pt x="31985" y="49244"/>
                    <a:pt x="32033" y="49244"/>
                  </a:cubicBezTo>
                  <a:cubicBezTo>
                    <a:pt x="32071" y="49244"/>
                    <a:pt x="32128" y="49264"/>
                    <a:pt x="32176" y="49264"/>
                  </a:cubicBezTo>
                  <a:lnTo>
                    <a:pt x="32252" y="49254"/>
                  </a:lnTo>
                  <a:lnTo>
                    <a:pt x="32261" y="49264"/>
                  </a:lnTo>
                  <a:lnTo>
                    <a:pt x="32309" y="49254"/>
                  </a:lnTo>
                  <a:cubicBezTo>
                    <a:pt x="32347" y="49254"/>
                    <a:pt x="32376" y="49254"/>
                    <a:pt x="32423" y="49244"/>
                  </a:cubicBezTo>
                  <a:cubicBezTo>
                    <a:pt x="32471" y="49244"/>
                    <a:pt x="32518" y="49244"/>
                    <a:pt x="32547" y="49235"/>
                  </a:cubicBezTo>
                  <a:cubicBezTo>
                    <a:pt x="32595" y="49235"/>
                    <a:pt x="32642" y="49225"/>
                    <a:pt x="32680" y="49216"/>
                  </a:cubicBezTo>
                  <a:lnTo>
                    <a:pt x="32728" y="49206"/>
                  </a:lnTo>
                  <a:lnTo>
                    <a:pt x="32738" y="49206"/>
                  </a:lnTo>
                  <a:cubicBezTo>
                    <a:pt x="32757" y="49187"/>
                    <a:pt x="32795" y="49187"/>
                    <a:pt x="32814" y="49187"/>
                  </a:cubicBezTo>
                  <a:cubicBezTo>
                    <a:pt x="32871" y="49178"/>
                    <a:pt x="32928" y="49140"/>
                    <a:pt x="32976" y="49121"/>
                  </a:cubicBezTo>
                  <a:cubicBezTo>
                    <a:pt x="33042" y="49092"/>
                    <a:pt x="33109" y="49063"/>
                    <a:pt x="33166" y="49035"/>
                  </a:cubicBezTo>
                  <a:lnTo>
                    <a:pt x="33738" y="48711"/>
                  </a:lnTo>
                  <a:lnTo>
                    <a:pt x="33681" y="50121"/>
                  </a:lnTo>
                  <a:lnTo>
                    <a:pt x="33681" y="50168"/>
                  </a:lnTo>
                  <a:cubicBezTo>
                    <a:pt x="33700" y="50216"/>
                    <a:pt x="33700" y="50245"/>
                    <a:pt x="33709" y="50264"/>
                  </a:cubicBezTo>
                  <a:cubicBezTo>
                    <a:pt x="33709" y="50283"/>
                    <a:pt x="33728" y="50311"/>
                    <a:pt x="33738" y="50330"/>
                  </a:cubicBezTo>
                  <a:cubicBezTo>
                    <a:pt x="33747" y="50368"/>
                    <a:pt x="33757" y="50368"/>
                    <a:pt x="33776" y="50387"/>
                  </a:cubicBezTo>
                  <a:lnTo>
                    <a:pt x="33776" y="50387"/>
                  </a:lnTo>
                  <a:cubicBezTo>
                    <a:pt x="33776" y="50407"/>
                    <a:pt x="33776" y="50416"/>
                    <a:pt x="33776" y="50416"/>
                  </a:cubicBezTo>
                  <a:cubicBezTo>
                    <a:pt x="33814" y="50445"/>
                    <a:pt x="33833" y="50463"/>
                    <a:pt x="33862" y="50502"/>
                  </a:cubicBezTo>
                  <a:cubicBezTo>
                    <a:pt x="33900" y="50540"/>
                    <a:pt x="33957" y="50587"/>
                    <a:pt x="34014" y="50625"/>
                  </a:cubicBezTo>
                  <a:cubicBezTo>
                    <a:pt x="34014" y="50625"/>
                    <a:pt x="34024" y="50625"/>
                    <a:pt x="34033" y="50635"/>
                  </a:cubicBezTo>
                  <a:lnTo>
                    <a:pt x="39872" y="54169"/>
                  </a:lnTo>
                  <a:cubicBezTo>
                    <a:pt x="39957" y="54226"/>
                    <a:pt x="40034" y="54264"/>
                    <a:pt x="40139" y="54302"/>
                  </a:cubicBezTo>
                  <a:cubicBezTo>
                    <a:pt x="40167" y="54312"/>
                    <a:pt x="40205" y="54312"/>
                    <a:pt x="40234" y="54321"/>
                  </a:cubicBezTo>
                  <a:cubicBezTo>
                    <a:pt x="40262" y="54331"/>
                    <a:pt x="40291" y="54331"/>
                    <a:pt x="40300" y="54331"/>
                  </a:cubicBezTo>
                  <a:cubicBezTo>
                    <a:pt x="40329" y="54340"/>
                    <a:pt x="40348" y="54350"/>
                    <a:pt x="40367" y="54350"/>
                  </a:cubicBezTo>
                  <a:cubicBezTo>
                    <a:pt x="40424" y="54359"/>
                    <a:pt x="40462" y="54369"/>
                    <a:pt x="40519" y="54369"/>
                  </a:cubicBezTo>
                  <a:cubicBezTo>
                    <a:pt x="40577" y="54369"/>
                    <a:pt x="40624" y="54378"/>
                    <a:pt x="40662" y="54378"/>
                  </a:cubicBezTo>
                  <a:lnTo>
                    <a:pt x="40796" y="54378"/>
                  </a:lnTo>
                  <a:cubicBezTo>
                    <a:pt x="40834" y="54378"/>
                    <a:pt x="40872" y="54378"/>
                    <a:pt x="40920" y="54369"/>
                  </a:cubicBezTo>
                  <a:cubicBezTo>
                    <a:pt x="40958" y="54369"/>
                    <a:pt x="40996" y="54369"/>
                    <a:pt x="41034" y="54359"/>
                  </a:cubicBezTo>
                  <a:cubicBezTo>
                    <a:pt x="41082" y="54359"/>
                    <a:pt x="41129" y="54350"/>
                    <a:pt x="41167" y="54340"/>
                  </a:cubicBezTo>
                  <a:cubicBezTo>
                    <a:pt x="41167" y="54340"/>
                    <a:pt x="41196" y="54331"/>
                    <a:pt x="41224" y="54331"/>
                  </a:cubicBezTo>
                  <a:lnTo>
                    <a:pt x="41234" y="54331"/>
                  </a:lnTo>
                  <a:cubicBezTo>
                    <a:pt x="41262" y="54321"/>
                    <a:pt x="41281" y="54321"/>
                    <a:pt x="41310" y="54302"/>
                  </a:cubicBezTo>
                  <a:cubicBezTo>
                    <a:pt x="41358" y="54302"/>
                    <a:pt x="41405" y="54264"/>
                    <a:pt x="41453" y="54245"/>
                  </a:cubicBezTo>
                  <a:cubicBezTo>
                    <a:pt x="41510" y="54226"/>
                    <a:pt x="41596" y="54188"/>
                    <a:pt x="41643" y="54159"/>
                  </a:cubicBezTo>
                  <a:lnTo>
                    <a:pt x="42129" y="53893"/>
                  </a:lnTo>
                  <a:lnTo>
                    <a:pt x="42091" y="55188"/>
                  </a:lnTo>
                  <a:lnTo>
                    <a:pt x="42091" y="55198"/>
                  </a:lnTo>
                  <a:cubicBezTo>
                    <a:pt x="42091" y="55198"/>
                    <a:pt x="42091" y="55245"/>
                    <a:pt x="42101" y="55255"/>
                  </a:cubicBezTo>
                  <a:lnTo>
                    <a:pt x="42110" y="55331"/>
                  </a:lnTo>
                  <a:cubicBezTo>
                    <a:pt x="42120" y="55369"/>
                    <a:pt x="42120" y="55388"/>
                    <a:pt x="42129" y="55417"/>
                  </a:cubicBezTo>
                  <a:lnTo>
                    <a:pt x="42167" y="55445"/>
                  </a:lnTo>
                  <a:lnTo>
                    <a:pt x="42177" y="55464"/>
                  </a:lnTo>
                  <a:lnTo>
                    <a:pt x="42196" y="55483"/>
                  </a:lnTo>
                  <a:cubicBezTo>
                    <a:pt x="42205" y="55521"/>
                    <a:pt x="42234" y="55559"/>
                    <a:pt x="42263" y="55579"/>
                  </a:cubicBezTo>
                  <a:cubicBezTo>
                    <a:pt x="42301" y="55626"/>
                    <a:pt x="42358" y="55674"/>
                    <a:pt x="42424" y="55702"/>
                  </a:cubicBezTo>
                  <a:lnTo>
                    <a:pt x="42434" y="55712"/>
                  </a:lnTo>
                  <a:lnTo>
                    <a:pt x="48282" y="59255"/>
                  </a:lnTo>
                  <a:cubicBezTo>
                    <a:pt x="48359" y="59293"/>
                    <a:pt x="48444" y="59341"/>
                    <a:pt x="48530" y="59379"/>
                  </a:cubicBezTo>
                  <a:cubicBezTo>
                    <a:pt x="48568" y="59389"/>
                    <a:pt x="48606" y="59389"/>
                    <a:pt x="48644" y="59398"/>
                  </a:cubicBezTo>
                  <a:cubicBezTo>
                    <a:pt x="48673" y="59407"/>
                    <a:pt x="48682" y="59407"/>
                    <a:pt x="48701" y="59417"/>
                  </a:cubicBezTo>
                  <a:cubicBezTo>
                    <a:pt x="48721" y="59417"/>
                    <a:pt x="48749" y="59417"/>
                    <a:pt x="48749" y="59417"/>
                  </a:cubicBezTo>
                  <a:cubicBezTo>
                    <a:pt x="48825" y="59436"/>
                    <a:pt x="48882" y="59446"/>
                    <a:pt x="48930" y="59446"/>
                  </a:cubicBezTo>
                  <a:cubicBezTo>
                    <a:pt x="48987" y="59465"/>
                    <a:pt x="49025" y="59465"/>
                    <a:pt x="49063" y="59465"/>
                  </a:cubicBezTo>
                  <a:lnTo>
                    <a:pt x="49140" y="59465"/>
                  </a:lnTo>
                  <a:lnTo>
                    <a:pt x="49149" y="59465"/>
                  </a:lnTo>
                  <a:lnTo>
                    <a:pt x="49206" y="59465"/>
                  </a:lnTo>
                  <a:cubicBezTo>
                    <a:pt x="49235" y="59465"/>
                    <a:pt x="49282" y="59465"/>
                    <a:pt x="49330" y="59446"/>
                  </a:cubicBezTo>
                  <a:cubicBezTo>
                    <a:pt x="49368" y="59446"/>
                    <a:pt x="49416" y="59446"/>
                    <a:pt x="49454" y="59436"/>
                  </a:cubicBezTo>
                  <a:cubicBezTo>
                    <a:pt x="49492" y="59436"/>
                    <a:pt x="49530" y="59417"/>
                    <a:pt x="49578" y="59417"/>
                  </a:cubicBezTo>
                  <a:cubicBezTo>
                    <a:pt x="49587" y="59417"/>
                    <a:pt x="49597" y="59417"/>
                    <a:pt x="49625" y="59407"/>
                  </a:cubicBezTo>
                  <a:lnTo>
                    <a:pt x="49644" y="59407"/>
                  </a:lnTo>
                  <a:cubicBezTo>
                    <a:pt x="49673" y="59389"/>
                    <a:pt x="49692" y="59389"/>
                    <a:pt x="49711" y="59379"/>
                  </a:cubicBezTo>
                  <a:cubicBezTo>
                    <a:pt x="49768" y="59379"/>
                    <a:pt x="49825" y="59341"/>
                    <a:pt x="49864" y="59322"/>
                  </a:cubicBezTo>
                  <a:cubicBezTo>
                    <a:pt x="49940" y="59303"/>
                    <a:pt x="50006" y="59274"/>
                    <a:pt x="50054" y="59227"/>
                  </a:cubicBezTo>
                  <a:lnTo>
                    <a:pt x="50540" y="58969"/>
                  </a:lnTo>
                  <a:lnTo>
                    <a:pt x="50492" y="60274"/>
                  </a:lnTo>
                  <a:lnTo>
                    <a:pt x="50492" y="60293"/>
                  </a:lnTo>
                  <a:lnTo>
                    <a:pt x="50492" y="60351"/>
                  </a:lnTo>
                  <a:cubicBezTo>
                    <a:pt x="50502" y="60389"/>
                    <a:pt x="50521" y="60408"/>
                    <a:pt x="50521" y="60408"/>
                  </a:cubicBezTo>
                  <a:cubicBezTo>
                    <a:pt x="50530" y="60455"/>
                    <a:pt x="50540" y="60475"/>
                    <a:pt x="50540" y="60503"/>
                  </a:cubicBezTo>
                  <a:cubicBezTo>
                    <a:pt x="50559" y="60513"/>
                    <a:pt x="50568" y="60541"/>
                    <a:pt x="50578" y="60541"/>
                  </a:cubicBezTo>
                  <a:lnTo>
                    <a:pt x="50578" y="60560"/>
                  </a:lnTo>
                  <a:lnTo>
                    <a:pt x="50597" y="60579"/>
                  </a:lnTo>
                  <a:cubicBezTo>
                    <a:pt x="50616" y="60608"/>
                    <a:pt x="50635" y="60636"/>
                    <a:pt x="50673" y="60665"/>
                  </a:cubicBezTo>
                  <a:cubicBezTo>
                    <a:pt x="50711" y="60693"/>
                    <a:pt x="50768" y="60760"/>
                    <a:pt x="50825" y="60789"/>
                  </a:cubicBezTo>
                  <a:lnTo>
                    <a:pt x="50845" y="60798"/>
                  </a:lnTo>
                  <a:lnTo>
                    <a:pt x="90183" y="84611"/>
                  </a:lnTo>
                  <a:cubicBezTo>
                    <a:pt x="90269" y="84658"/>
                    <a:pt x="90354" y="84715"/>
                    <a:pt x="90440" y="84744"/>
                  </a:cubicBezTo>
                  <a:cubicBezTo>
                    <a:pt x="90488" y="84744"/>
                    <a:pt x="90516" y="84744"/>
                    <a:pt x="90554" y="84754"/>
                  </a:cubicBezTo>
                  <a:cubicBezTo>
                    <a:pt x="90564" y="84773"/>
                    <a:pt x="90592" y="84773"/>
                    <a:pt x="90611" y="84782"/>
                  </a:cubicBezTo>
                  <a:cubicBezTo>
                    <a:pt x="90631" y="84782"/>
                    <a:pt x="90659" y="84792"/>
                    <a:pt x="90659" y="84792"/>
                  </a:cubicBezTo>
                  <a:cubicBezTo>
                    <a:pt x="90735" y="84801"/>
                    <a:pt x="90792" y="84811"/>
                    <a:pt x="90840" y="84811"/>
                  </a:cubicBezTo>
                  <a:cubicBezTo>
                    <a:pt x="90878" y="84820"/>
                    <a:pt x="90926" y="84820"/>
                    <a:pt x="90964" y="84820"/>
                  </a:cubicBezTo>
                  <a:lnTo>
                    <a:pt x="91107" y="84811"/>
                  </a:lnTo>
                  <a:cubicBezTo>
                    <a:pt x="91154" y="84820"/>
                    <a:pt x="91183" y="84811"/>
                    <a:pt x="91230" y="84811"/>
                  </a:cubicBezTo>
                  <a:cubicBezTo>
                    <a:pt x="91269" y="84811"/>
                    <a:pt x="91316" y="84811"/>
                    <a:pt x="91364" y="84801"/>
                  </a:cubicBezTo>
                  <a:cubicBezTo>
                    <a:pt x="91402" y="84801"/>
                    <a:pt x="91440" y="84782"/>
                    <a:pt x="91478" y="84782"/>
                  </a:cubicBezTo>
                  <a:lnTo>
                    <a:pt x="91507" y="84773"/>
                  </a:lnTo>
                  <a:cubicBezTo>
                    <a:pt x="91526" y="84773"/>
                    <a:pt x="91526" y="84773"/>
                    <a:pt x="91526" y="84773"/>
                  </a:cubicBezTo>
                  <a:cubicBezTo>
                    <a:pt x="91564" y="84754"/>
                    <a:pt x="91592" y="84754"/>
                    <a:pt x="91612" y="84744"/>
                  </a:cubicBezTo>
                  <a:cubicBezTo>
                    <a:pt x="91669" y="84735"/>
                    <a:pt x="91716" y="84715"/>
                    <a:pt x="91773" y="84687"/>
                  </a:cubicBezTo>
                  <a:cubicBezTo>
                    <a:pt x="91840" y="84668"/>
                    <a:pt x="91897" y="84620"/>
                    <a:pt x="91973" y="84592"/>
                  </a:cubicBezTo>
                  <a:lnTo>
                    <a:pt x="92450" y="84325"/>
                  </a:lnTo>
                  <a:lnTo>
                    <a:pt x="92402" y="85640"/>
                  </a:lnTo>
                  <a:cubicBezTo>
                    <a:pt x="92402" y="85640"/>
                    <a:pt x="92402" y="85687"/>
                    <a:pt x="92412" y="85716"/>
                  </a:cubicBezTo>
                  <a:cubicBezTo>
                    <a:pt x="92412" y="85716"/>
                    <a:pt x="92412" y="85773"/>
                    <a:pt x="92431" y="85792"/>
                  </a:cubicBezTo>
                  <a:cubicBezTo>
                    <a:pt x="92431" y="85792"/>
                    <a:pt x="92431" y="85840"/>
                    <a:pt x="92459" y="85858"/>
                  </a:cubicBezTo>
                  <a:cubicBezTo>
                    <a:pt x="92459" y="85858"/>
                    <a:pt x="92459" y="85897"/>
                    <a:pt x="92478" y="85897"/>
                  </a:cubicBezTo>
                  <a:lnTo>
                    <a:pt x="92478" y="85906"/>
                  </a:lnTo>
                  <a:lnTo>
                    <a:pt x="92497" y="85935"/>
                  </a:lnTo>
                  <a:lnTo>
                    <a:pt x="92574" y="86020"/>
                  </a:lnTo>
                  <a:cubicBezTo>
                    <a:pt x="92612" y="86058"/>
                    <a:pt x="92659" y="86087"/>
                    <a:pt x="92736" y="86154"/>
                  </a:cubicBezTo>
                  <a:lnTo>
                    <a:pt x="92736" y="86163"/>
                  </a:lnTo>
                  <a:lnTo>
                    <a:pt x="98584" y="89688"/>
                  </a:lnTo>
                  <a:cubicBezTo>
                    <a:pt x="98660" y="89735"/>
                    <a:pt x="98755" y="89773"/>
                    <a:pt x="98841" y="89811"/>
                  </a:cubicBezTo>
                  <a:cubicBezTo>
                    <a:pt x="98879" y="89830"/>
                    <a:pt x="98917" y="89830"/>
                    <a:pt x="98965" y="89840"/>
                  </a:cubicBezTo>
                  <a:cubicBezTo>
                    <a:pt x="98984" y="89849"/>
                    <a:pt x="98993" y="89849"/>
                    <a:pt x="99013" y="89869"/>
                  </a:cubicBezTo>
                  <a:cubicBezTo>
                    <a:pt x="99041" y="89869"/>
                    <a:pt x="99051" y="89869"/>
                    <a:pt x="99089" y="89878"/>
                  </a:cubicBezTo>
                  <a:cubicBezTo>
                    <a:pt x="99127" y="89878"/>
                    <a:pt x="99193" y="89897"/>
                    <a:pt x="99241" y="89897"/>
                  </a:cubicBezTo>
                  <a:cubicBezTo>
                    <a:pt x="99298" y="89907"/>
                    <a:pt x="99336" y="89897"/>
                    <a:pt x="99384" y="89897"/>
                  </a:cubicBezTo>
                  <a:lnTo>
                    <a:pt x="99451" y="89897"/>
                  </a:lnTo>
                  <a:lnTo>
                    <a:pt x="99460" y="89897"/>
                  </a:lnTo>
                  <a:lnTo>
                    <a:pt x="99651" y="89897"/>
                  </a:lnTo>
                  <a:cubicBezTo>
                    <a:pt x="99679" y="89897"/>
                    <a:pt x="99727" y="89897"/>
                    <a:pt x="99765" y="89878"/>
                  </a:cubicBezTo>
                  <a:cubicBezTo>
                    <a:pt x="99813" y="89878"/>
                    <a:pt x="99860" y="89869"/>
                    <a:pt x="99889" y="89869"/>
                  </a:cubicBezTo>
                  <a:cubicBezTo>
                    <a:pt x="99908" y="89869"/>
                    <a:pt x="99927" y="89869"/>
                    <a:pt x="99936" y="89849"/>
                  </a:cubicBezTo>
                  <a:cubicBezTo>
                    <a:pt x="99936" y="89849"/>
                    <a:pt x="99946" y="89849"/>
                    <a:pt x="99956" y="89849"/>
                  </a:cubicBezTo>
                  <a:cubicBezTo>
                    <a:pt x="99974" y="89840"/>
                    <a:pt x="100003" y="89840"/>
                    <a:pt x="100022" y="89830"/>
                  </a:cubicBezTo>
                  <a:cubicBezTo>
                    <a:pt x="100079" y="89811"/>
                    <a:pt x="100136" y="89792"/>
                    <a:pt x="100184" y="89773"/>
                  </a:cubicBezTo>
                  <a:cubicBezTo>
                    <a:pt x="100241" y="89745"/>
                    <a:pt x="100308" y="89716"/>
                    <a:pt x="100365" y="89688"/>
                  </a:cubicBezTo>
                  <a:lnTo>
                    <a:pt x="100860" y="89411"/>
                  </a:lnTo>
                  <a:lnTo>
                    <a:pt x="100813" y="90716"/>
                  </a:lnTo>
                  <a:lnTo>
                    <a:pt x="100813" y="90735"/>
                  </a:lnTo>
                  <a:cubicBezTo>
                    <a:pt x="100813" y="90735"/>
                    <a:pt x="100813" y="90774"/>
                    <a:pt x="100813" y="90792"/>
                  </a:cubicBezTo>
                  <a:cubicBezTo>
                    <a:pt x="100813" y="90792"/>
                    <a:pt x="100822" y="90869"/>
                    <a:pt x="100832" y="90878"/>
                  </a:cubicBezTo>
                  <a:cubicBezTo>
                    <a:pt x="100832" y="90878"/>
                    <a:pt x="100841" y="90926"/>
                    <a:pt x="100860" y="90945"/>
                  </a:cubicBezTo>
                  <a:cubicBezTo>
                    <a:pt x="100860" y="90945"/>
                    <a:pt x="100879" y="90974"/>
                    <a:pt x="100889" y="90983"/>
                  </a:cubicBezTo>
                  <a:lnTo>
                    <a:pt x="100898" y="90992"/>
                  </a:lnTo>
                  <a:lnTo>
                    <a:pt x="100908" y="91002"/>
                  </a:lnTo>
                  <a:cubicBezTo>
                    <a:pt x="100927" y="91059"/>
                    <a:pt x="100965" y="91088"/>
                    <a:pt x="100984" y="91116"/>
                  </a:cubicBezTo>
                  <a:cubicBezTo>
                    <a:pt x="101022" y="91145"/>
                    <a:pt x="101070" y="91183"/>
                    <a:pt x="101137" y="91221"/>
                  </a:cubicBezTo>
                  <a:lnTo>
                    <a:pt x="101146" y="91240"/>
                  </a:lnTo>
                  <a:lnTo>
                    <a:pt x="106994" y="94764"/>
                  </a:lnTo>
                  <a:cubicBezTo>
                    <a:pt x="107071" y="94831"/>
                    <a:pt x="107175" y="94860"/>
                    <a:pt x="107261" y="94898"/>
                  </a:cubicBezTo>
                  <a:cubicBezTo>
                    <a:pt x="107299" y="94907"/>
                    <a:pt x="107337" y="94917"/>
                    <a:pt x="107366" y="94926"/>
                  </a:cubicBezTo>
                  <a:cubicBezTo>
                    <a:pt x="107366" y="94926"/>
                    <a:pt x="107404" y="94936"/>
                    <a:pt x="107423" y="94936"/>
                  </a:cubicBezTo>
                  <a:cubicBezTo>
                    <a:pt x="107442" y="94945"/>
                    <a:pt x="107461" y="94945"/>
                    <a:pt x="107490" y="94955"/>
                  </a:cubicBezTo>
                  <a:cubicBezTo>
                    <a:pt x="107547" y="94964"/>
                    <a:pt x="107595" y="94964"/>
                    <a:pt x="107652" y="94974"/>
                  </a:cubicBezTo>
                  <a:cubicBezTo>
                    <a:pt x="107699" y="94974"/>
                    <a:pt x="107737" y="94974"/>
                    <a:pt x="107785" y="94983"/>
                  </a:cubicBezTo>
                  <a:lnTo>
                    <a:pt x="107861" y="94983"/>
                  </a:lnTo>
                  <a:lnTo>
                    <a:pt x="107880" y="94983"/>
                  </a:lnTo>
                  <a:lnTo>
                    <a:pt x="107909" y="94983"/>
                  </a:lnTo>
                  <a:cubicBezTo>
                    <a:pt x="107956" y="94974"/>
                    <a:pt x="107995" y="94974"/>
                    <a:pt x="108052" y="94974"/>
                  </a:cubicBezTo>
                  <a:cubicBezTo>
                    <a:pt x="108090" y="94974"/>
                    <a:pt x="108128" y="94964"/>
                    <a:pt x="108166" y="94964"/>
                  </a:cubicBezTo>
                  <a:cubicBezTo>
                    <a:pt x="108204" y="94955"/>
                    <a:pt x="108261" y="94955"/>
                    <a:pt x="108299" y="94945"/>
                  </a:cubicBezTo>
                  <a:cubicBezTo>
                    <a:pt x="108309" y="94936"/>
                    <a:pt x="108318" y="94936"/>
                    <a:pt x="108347" y="94936"/>
                  </a:cubicBezTo>
                  <a:lnTo>
                    <a:pt x="108356" y="94926"/>
                  </a:lnTo>
                  <a:cubicBezTo>
                    <a:pt x="108376" y="94926"/>
                    <a:pt x="108414" y="94917"/>
                    <a:pt x="108433" y="94917"/>
                  </a:cubicBezTo>
                  <a:cubicBezTo>
                    <a:pt x="108480" y="94898"/>
                    <a:pt x="108528" y="94869"/>
                    <a:pt x="108585" y="94860"/>
                  </a:cubicBezTo>
                  <a:cubicBezTo>
                    <a:pt x="108661" y="94831"/>
                    <a:pt x="108718" y="94802"/>
                    <a:pt x="108776" y="94764"/>
                  </a:cubicBezTo>
                  <a:lnTo>
                    <a:pt x="109261" y="94488"/>
                  </a:lnTo>
                  <a:lnTo>
                    <a:pt x="109204" y="95793"/>
                  </a:lnTo>
                  <a:lnTo>
                    <a:pt x="109214" y="95879"/>
                  </a:lnTo>
                  <a:cubicBezTo>
                    <a:pt x="109233" y="95898"/>
                    <a:pt x="109223" y="95917"/>
                    <a:pt x="109233" y="95955"/>
                  </a:cubicBezTo>
                  <a:cubicBezTo>
                    <a:pt x="109242" y="95974"/>
                    <a:pt x="109252" y="95993"/>
                    <a:pt x="109271" y="96022"/>
                  </a:cubicBezTo>
                  <a:cubicBezTo>
                    <a:pt x="109271" y="96041"/>
                    <a:pt x="109281" y="96060"/>
                    <a:pt x="109299" y="96069"/>
                  </a:cubicBezTo>
                  <a:lnTo>
                    <a:pt x="109299" y="96079"/>
                  </a:lnTo>
                  <a:cubicBezTo>
                    <a:pt x="109299" y="96088"/>
                    <a:pt x="109299" y="96088"/>
                    <a:pt x="109319" y="96108"/>
                  </a:cubicBezTo>
                  <a:cubicBezTo>
                    <a:pt x="109338" y="96136"/>
                    <a:pt x="109357" y="96155"/>
                    <a:pt x="109395" y="96184"/>
                  </a:cubicBezTo>
                  <a:cubicBezTo>
                    <a:pt x="109433" y="96231"/>
                    <a:pt x="109490" y="96269"/>
                    <a:pt x="109547" y="96317"/>
                  </a:cubicBezTo>
                  <a:cubicBezTo>
                    <a:pt x="109547" y="96317"/>
                    <a:pt x="109547" y="96317"/>
                    <a:pt x="109557" y="96326"/>
                  </a:cubicBezTo>
                  <a:lnTo>
                    <a:pt x="115396" y="99851"/>
                  </a:lnTo>
                  <a:cubicBezTo>
                    <a:pt x="115481" y="99898"/>
                    <a:pt x="115576" y="99927"/>
                    <a:pt x="115662" y="99965"/>
                  </a:cubicBezTo>
                  <a:cubicBezTo>
                    <a:pt x="115700" y="99994"/>
                    <a:pt x="115738" y="100003"/>
                    <a:pt x="115767" y="100013"/>
                  </a:cubicBezTo>
                  <a:cubicBezTo>
                    <a:pt x="115786" y="100013"/>
                    <a:pt x="115815" y="100022"/>
                    <a:pt x="115834" y="100022"/>
                  </a:cubicBezTo>
                  <a:cubicBezTo>
                    <a:pt x="115853" y="100032"/>
                    <a:pt x="115881" y="100032"/>
                    <a:pt x="115900" y="100041"/>
                  </a:cubicBezTo>
                  <a:cubicBezTo>
                    <a:pt x="115938" y="100051"/>
                    <a:pt x="115996" y="100051"/>
                    <a:pt x="116053" y="100060"/>
                  </a:cubicBezTo>
                  <a:cubicBezTo>
                    <a:pt x="116110" y="100060"/>
                    <a:pt x="116148" y="100070"/>
                    <a:pt x="116196" y="100070"/>
                  </a:cubicBezTo>
                  <a:lnTo>
                    <a:pt x="116329" y="100070"/>
                  </a:lnTo>
                  <a:cubicBezTo>
                    <a:pt x="116367" y="100070"/>
                    <a:pt x="116405" y="100060"/>
                    <a:pt x="116453" y="100060"/>
                  </a:cubicBezTo>
                  <a:cubicBezTo>
                    <a:pt x="116491" y="100060"/>
                    <a:pt x="116539" y="100051"/>
                    <a:pt x="116577" y="100051"/>
                  </a:cubicBezTo>
                  <a:cubicBezTo>
                    <a:pt x="116624" y="100041"/>
                    <a:pt x="116662" y="100041"/>
                    <a:pt x="116710" y="100032"/>
                  </a:cubicBezTo>
                  <a:lnTo>
                    <a:pt x="116748" y="100022"/>
                  </a:lnTo>
                  <a:lnTo>
                    <a:pt x="116748" y="100022"/>
                  </a:lnTo>
                  <a:cubicBezTo>
                    <a:pt x="116786" y="100013"/>
                    <a:pt x="116805" y="100013"/>
                    <a:pt x="116843" y="100003"/>
                  </a:cubicBezTo>
                  <a:cubicBezTo>
                    <a:pt x="116891" y="99965"/>
                    <a:pt x="116939" y="99946"/>
                    <a:pt x="116996" y="99927"/>
                  </a:cubicBezTo>
                  <a:cubicBezTo>
                    <a:pt x="117062" y="99908"/>
                    <a:pt x="117110" y="99879"/>
                    <a:pt x="117177" y="99841"/>
                  </a:cubicBezTo>
                  <a:lnTo>
                    <a:pt x="117672" y="99565"/>
                  </a:lnTo>
                  <a:lnTo>
                    <a:pt x="117615" y="100889"/>
                  </a:lnTo>
                  <a:cubicBezTo>
                    <a:pt x="117634" y="100917"/>
                    <a:pt x="117634" y="100956"/>
                    <a:pt x="117634" y="100956"/>
                  </a:cubicBezTo>
                  <a:cubicBezTo>
                    <a:pt x="117634" y="100984"/>
                    <a:pt x="117634" y="101013"/>
                    <a:pt x="117643" y="101041"/>
                  </a:cubicBezTo>
                  <a:cubicBezTo>
                    <a:pt x="117653" y="101070"/>
                    <a:pt x="117672" y="101089"/>
                    <a:pt x="117681" y="101108"/>
                  </a:cubicBezTo>
                  <a:cubicBezTo>
                    <a:pt x="117691" y="101118"/>
                    <a:pt x="117691" y="101137"/>
                    <a:pt x="117710" y="101146"/>
                  </a:cubicBezTo>
                  <a:cubicBezTo>
                    <a:pt x="117720" y="101165"/>
                    <a:pt x="117720" y="101175"/>
                    <a:pt x="117729" y="101184"/>
                  </a:cubicBezTo>
                  <a:cubicBezTo>
                    <a:pt x="117748" y="101222"/>
                    <a:pt x="117767" y="101251"/>
                    <a:pt x="117805" y="101270"/>
                  </a:cubicBezTo>
                  <a:cubicBezTo>
                    <a:pt x="117843" y="101308"/>
                    <a:pt x="117891" y="101356"/>
                    <a:pt x="117948" y="101394"/>
                  </a:cubicBezTo>
                  <a:lnTo>
                    <a:pt x="117967" y="101394"/>
                  </a:lnTo>
                  <a:lnTo>
                    <a:pt x="123806" y="104947"/>
                  </a:lnTo>
                  <a:cubicBezTo>
                    <a:pt x="123882" y="104985"/>
                    <a:pt x="123987" y="105023"/>
                    <a:pt x="124073" y="105061"/>
                  </a:cubicBezTo>
                  <a:cubicBezTo>
                    <a:pt x="124092" y="105080"/>
                    <a:pt x="124149" y="105090"/>
                    <a:pt x="124187" y="105090"/>
                  </a:cubicBezTo>
                  <a:cubicBezTo>
                    <a:pt x="124196" y="105099"/>
                    <a:pt x="124225" y="105099"/>
                    <a:pt x="124244" y="105108"/>
                  </a:cubicBezTo>
                  <a:cubicBezTo>
                    <a:pt x="124254" y="105108"/>
                    <a:pt x="124282" y="105118"/>
                    <a:pt x="124282" y="105118"/>
                  </a:cubicBezTo>
                  <a:cubicBezTo>
                    <a:pt x="124368" y="105128"/>
                    <a:pt x="124416" y="105146"/>
                    <a:pt x="124473" y="105146"/>
                  </a:cubicBezTo>
                  <a:cubicBezTo>
                    <a:pt x="124520" y="105156"/>
                    <a:pt x="124559" y="105156"/>
                    <a:pt x="124606" y="105156"/>
                  </a:cubicBezTo>
                  <a:lnTo>
                    <a:pt x="124854" y="105156"/>
                  </a:lnTo>
                  <a:cubicBezTo>
                    <a:pt x="124901" y="105146"/>
                    <a:pt x="124939" y="105146"/>
                    <a:pt x="124968" y="105118"/>
                  </a:cubicBezTo>
                  <a:cubicBezTo>
                    <a:pt x="125025" y="105118"/>
                    <a:pt x="125063" y="105118"/>
                    <a:pt x="125111" y="105108"/>
                  </a:cubicBezTo>
                  <a:lnTo>
                    <a:pt x="125139" y="105108"/>
                  </a:lnTo>
                  <a:cubicBezTo>
                    <a:pt x="125159" y="105090"/>
                    <a:pt x="125159" y="105090"/>
                    <a:pt x="125159" y="105090"/>
                  </a:cubicBezTo>
                  <a:cubicBezTo>
                    <a:pt x="125187" y="105090"/>
                    <a:pt x="125225" y="105090"/>
                    <a:pt x="125244" y="105080"/>
                  </a:cubicBezTo>
                  <a:cubicBezTo>
                    <a:pt x="125292" y="105061"/>
                    <a:pt x="125340" y="105042"/>
                    <a:pt x="125397" y="105023"/>
                  </a:cubicBezTo>
                  <a:cubicBezTo>
                    <a:pt x="125463" y="104994"/>
                    <a:pt x="125511" y="104975"/>
                    <a:pt x="125578" y="104937"/>
                  </a:cubicBezTo>
                  <a:lnTo>
                    <a:pt x="126054" y="104661"/>
                  </a:lnTo>
                  <a:lnTo>
                    <a:pt x="126016" y="105956"/>
                  </a:lnTo>
                  <a:lnTo>
                    <a:pt x="126016" y="106042"/>
                  </a:lnTo>
                  <a:cubicBezTo>
                    <a:pt x="126025" y="106071"/>
                    <a:pt x="126025" y="106089"/>
                    <a:pt x="126035" y="106109"/>
                  </a:cubicBezTo>
                  <a:cubicBezTo>
                    <a:pt x="126044" y="106128"/>
                    <a:pt x="126054" y="106166"/>
                    <a:pt x="126073" y="106194"/>
                  </a:cubicBezTo>
                  <a:cubicBezTo>
                    <a:pt x="126082" y="106204"/>
                    <a:pt x="126092" y="106213"/>
                    <a:pt x="126092" y="106232"/>
                  </a:cubicBezTo>
                  <a:cubicBezTo>
                    <a:pt x="126111" y="106242"/>
                    <a:pt x="126111" y="106261"/>
                    <a:pt x="126111" y="106280"/>
                  </a:cubicBezTo>
                  <a:cubicBezTo>
                    <a:pt x="126130" y="106299"/>
                    <a:pt x="126159" y="106328"/>
                    <a:pt x="126187" y="106347"/>
                  </a:cubicBezTo>
                  <a:cubicBezTo>
                    <a:pt x="126225" y="106394"/>
                    <a:pt x="126283" y="106432"/>
                    <a:pt x="126349" y="106471"/>
                  </a:cubicBezTo>
                  <a:lnTo>
                    <a:pt x="126368" y="106490"/>
                  </a:lnTo>
                  <a:lnTo>
                    <a:pt x="130902" y="109214"/>
                  </a:lnTo>
                  <a:cubicBezTo>
                    <a:pt x="130978" y="109261"/>
                    <a:pt x="131074" y="109319"/>
                    <a:pt x="131159" y="109347"/>
                  </a:cubicBezTo>
                  <a:cubicBezTo>
                    <a:pt x="131188" y="109366"/>
                    <a:pt x="131236" y="109366"/>
                    <a:pt x="131264" y="109376"/>
                  </a:cubicBezTo>
                  <a:cubicBezTo>
                    <a:pt x="131293" y="109376"/>
                    <a:pt x="131302" y="109385"/>
                    <a:pt x="131302" y="109385"/>
                  </a:cubicBezTo>
                  <a:cubicBezTo>
                    <a:pt x="131340" y="109385"/>
                    <a:pt x="131369" y="109395"/>
                    <a:pt x="131369" y="109395"/>
                  </a:cubicBezTo>
                  <a:cubicBezTo>
                    <a:pt x="131445" y="109404"/>
                    <a:pt x="131493" y="109433"/>
                    <a:pt x="131550" y="109433"/>
                  </a:cubicBezTo>
                  <a:cubicBezTo>
                    <a:pt x="131597" y="109433"/>
                    <a:pt x="131655" y="109433"/>
                    <a:pt x="131693" y="109433"/>
                  </a:cubicBezTo>
                  <a:lnTo>
                    <a:pt x="131759" y="109433"/>
                  </a:lnTo>
                  <a:lnTo>
                    <a:pt x="131779" y="109433"/>
                  </a:lnTo>
                  <a:lnTo>
                    <a:pt x="131941" y="109433"/>
                  </a:lnTo>
                  <a:cubicBezTo>
                    <a:pt x="131988" y="109433"/>
                    <a:pt x="132036" y="109433"/>
                    <a:pt x="132074" y="109404"/>
                  </a:cubicBezTo>
                  <a:cubicBezTo>
                    <a:pt x="132121" y="109404"/>
                    <a:pt x="132159" y="109395"/>
                    <a:pt x="132197" y="109385"/>
                  </a:cubicBezTo>
                  <a:lnTo>
                    <a:pt x="132236" y="109385"/>
                  </a:lnTo>
                  <a:cubicBezTo>
                    <a:pt x="132255" y="109376"/>
                    <a:pt x="132255" y="109376"/>
                    <a:pt x="132255" y="109376"/>
                  </a:cubicBezTo>
                  <a:cubicBezTo>
                    <a:pt x="132283" y="109376"/>
                    <a:pt x="132302" y="109366"/>
                    <a:pt x="132331" y="109357"/>
                  </a:cubicBezTo>
                  <a:cubicBezTo>
                    <a:pt x="132388" y="109347"/>
                    <a:pt x="132445" y="109338"/>
                    <a:pt x="132493" y="109319"/>
                  </a:cubicBezTo>
                  <a:cubicBezTo>
                    <a:pt x="132550" y="109261"/>
                    <a:pt x="132617" y="109242"/>
                    <a:pt x="132674" y="109214"/>
                  </a:cubicBezTo>
                  <a:lnTo>
                    <a:pt x="137389" y="106499"/>
                  </a:lnTo>
                  <a:cubicBezTo>
                    <a:pt x="137627" y="106347"/>
                    <a:pt x="137760" y="106166"/>
                    <a:pt x="137770" y="105966"/>
                  </a:cubicBezTo>
                  <a:lnTo>
                    <a:pt x="137836" y="104385"/>
                  </a:lnTo>
                  <a:cubicBezTo>
                    <a:pt x="137836" y="104385"/>
                    <a:pt x="137884" y="104385"/>
                    <a:pt x="137903" y="104365"/>
                  </a:cubicBezTo>
                  <a:cubicBezTo>
                    <a:pt x="137951" y="104365"/>
                    <a:pt x="137998" y="104347"/>
                    <a:pt x="138036" y="104337"/>
                  </a:cubicBezTo>
                  <a:lnTo>
                    <a:pt x="138065" y="104337"/>
                  </a:lnTo>
                  <a:cubicBezTo>
                    <a:pt x="138084" y="104327"/>
                    <a:pt x="138084" y="104327"/>
                    <a:pt x="138084" y="104327"/>
                  </a:cubicBezTo>
                  <a:cubicBezTo>
                    <a:pt x="138122" y="104327"/>
                    <a:pt x="138132" y="104308"/>
                    <a:pt x="138170" y="104299"/>
                  </a:cubicBezTo>
                  <a:cubicBezTo>
                    <a:pt x="138208" y="104289"/>
                    <a:pt x="138256" y="104280"/>
                    <a:pt x="138322" y="104261"/>
                  </a:cubicBezTo>
                  <a:cubicBezTo>
                    <a:pt x="138389" y="104232"/>
                    <a:pt x="138446" y="104194"/>
                    <a:pt x="138503" y="104165"/>
                  </a:cubicBezTo>
                  <a:lnTo>
                    <a:pt x="143208" y="101451"/>
                  </a:lnTo>
                  <a:cubicBezTo>
                    <a:pt x="143456" y="101298"/>
                    <a:pt x="143580" y="101118"/>
                    <a:pt x="143589" y="100917"/>
                  </a:cubicBezTo>
                  <a:lnTo>
                    <a:pt x="143647" y="99698"/>
                  </a:lnTo>
                  <a:lnTo>
                    <a:pt x="145466" y="100813"/>
                  </a:lnTo>
                  <a:cubicBezTo>
                    <a:pt x="145552" y="100860"/>
                    <a:pt x="145637" y="100908"/>
                    <a:pt x="145723" y="100917"/>
                  </a:cubicBezTo>
                  <a:cubicBezTo>
                    <a:pt x="145752" y="100946"/>
                    <a:pt x="145809" y="100946"/>
                    <a:pt x="145828" y="100956"/>
                  </a:cubicBezTo>
                  <a:cubicBezTo>
                    <a:pt x="145857" y="100956"/>
                    <a:pt x="145875" y="100965"/>
                    <a:pt x="145904" y="100965"/>
                  </a:cubicBezTo>
                  <a:cubicBezTo>
                    <a:pt x="145923" y="100975"/>
                    <a:pt x="145942" y="100975"/>
                    <a:pt x="145961" y="100984"/>
                  </a:cubicBezTo>
                  <a:cubicBezTo>
                    <a:pt x="146018" y="100994"/>
                    <a:pt x="146066" y="100994"/>
                    <a:pt x="146133" y="101003"/>
                  </a:cubicBezTo>
                  <a:cubicBezTo>
                    <a:pt x="146161" y="101003"/>
                    <a:pt x="146209" y="101022"/>
                    <a:pt x="146276" y="101022"/>
                  </a:cubicBezTo>
                  <a:lnTo>
                    <a:pt x="146400" y="101022"/>
                  </a:lnTo>
                  <a:cubicBezTo>
                    <a:pt x="146438" y="101022"/>
                    <a:pt x="146476" y="101022"/>
                    <a:pt x="146523" y="101003"/>
                  </a:cubicBezTo>
                  <a:cubicBezTo>
                    <a:pt x="146561" y="101003"/>
                    <a:pt x="146609" y="101003"/>
                    <a:pt x="146638" y="100994"/>
                  </a:cubicBezTo>
                  <a:cubicBezTo>
                    <a:pt x="146685" y="100975"/>
                    <a:pt x="146723" y="100975"/>
                    <a:pt x="146780" y="100975"/>
                  </a:cubicBezTo>
                  <a:lnTo>
                    <a:pt x="146799" y="100965"/>
                  </a:lnTo>
                  <a:lnTo>
                    <a:pt x="146818" y="100965"/>
                  </a:lnTo>
                  <a:cubicBezTo>
                    <a:pt x="146847" y="100946"/>
                    <a:pt x="146885" y="100946"/>
                    <a:pt x="146904" y="100937"/>
                  </a:cubicBezTo>
                  <a:cubicBezTo>
                    <a:pt x="146952" y="100937"/>
                    <a:pt x="147009" y="100908"/>
                    <a:pt x="147057" y="100889"/>
                  </a:cubicBezTo>
                  <a:cubicBezTo>
                    <a:pt x="147114" y="100860"/>
                    <a:pt x="147181" y="100832"/>
                    <a:pt x="147238" y="100813"/>
                  </a:cubicBezTo>
                  <a:lnTo>
                    <a:pt x="151943" y="98088"/>
                  </a:lnTo>
                  <a:cubicBezTo>
                    <a:pt x="152200" y="97936"/>
                    <a:pt x="152324" y="97746"/>
                    <a:pt x="152333" y="97546"/>
                  </a:cubicBezTo>
                  <a:lnTo>
                    <a:pt x="152372" y="96422"/>
                  </a:lnTo>
                  <a:lnTo>
                    <a:pt x="152705" y="96622"/>
                  </a:lnTo>
                  <a:cubicBezTo>
                    <a:pt x="152771" y="96669"/>
                    <a:pt x="152876" y="96727"/>
                    <a:pt x="152962" y="96755"/>
                  </a:cubicBezTo>
                  <a:cubicBezTo>
                    <a:pt x="152991" y="96765"/>
                    <a:pt x="153038" y="96765"/>
                    <a:pt x="153076" y="96774"/>
                  </a:cubicBezTo>
                  <a:cubicBezTo>
                    <a:pt x="153095" y="96784"/>
                    <a:pt x="153114" y="96784"/>
                    <a:pt x="153124" y="96793"/>
                  </a:cubicBezTo>
                  <a:cubicBezTo>
                    <a:pt x="153162" y="96793"/>
                    <a:pt x="153172" y="96803"/>
                    <a:pt x="153172" y="96803"/>
                  </a:cubicBezTo>
                  <a:cubicBezTo>
                    <a:pt x="153248" y="96812"/>
                    <a:pt x="153305" y="96822"/>
                    <a:pt x="153353" y="96822"/>
                  </a:cubicBezTo>
                  <a:cubicBezTo>
                    <a:pt x="153400" y="96841"/>
                    <a:pt x="153448" y="96841"/>
                    <a:pt x="153496" y="96841"/>
                  </a:cubicBezTo>
                  <a:lnTo>
                    <a:pt x="153562" y="96841"/>
                  </a:lnTo>
                  <a:cubicBezTo>
                    <a:pt x="153562" y="96841"/>
                    <a:pt x="153572" y="96841"/>
                    <a:pt x="153591" y="96841"/>
                  </a:cubicBezTo>
                  <a:lnTo>
                    <a:pt x="153629" y="96841"/>
                  </a:lnTo>
                  <a:cubicBezTo>
                    <a:pt x="153667" y="96841"/>
                    <a:pt x="153724" y="96841"/>
                    <a:pt x="153743" y="96822"/>
                  </a:cubicBezTo>
                  <a:cubicBezTo>
                    <a:pt x="153800" y="96822"/>
                    <a:pt x="153838" y="96822"/>
                    <a:pt x="153876" y="96812"/>
                  </a:cubicBezTo>
                  <a:cubicBezTo>
                    <a:pt x="153934" y="96812"/>
                    <a:pt x="153972" y="96803"/>
                    <a:pt x="154010" y="96793"/>
                  </a:cubicBezTo>
                  <a:cubicBezTo>
                    <a:pt x="154019" y="96793"/>
                    <a:pt x="154029" y="96784"/>
                    <a:pt x="154029" y="96784"/>
                  </a:cubicBezTo>
                  <a:cubicBezTo>
                    <a:pt x="154057" y="96784"/>
                    <a:pt x="154057" y="96784"/>
                    <a:pt x="154057" y="96784"/>
                  </a:cubicBezTo>
                  <a:cubicBezTo>
                    <a:pt x="154096" y="96774"/>
                    <a:pt x="154115" y="96774"/>
                    <a:pt x="154134" y="96765"/>
                  </a:cubicBezTo>
                  <a:cubicBezTo>
                    <a:pt x="154181" y="96755"/>
                    <a:pt x="154248" y="96736"/>
                    <a:pt x="154305" y="96707"/>
                  </a:cubicBezTo>
                  <a:cubicBezTo>
                    <a:pt x="154353" y="96688"/>
                    <a:pt x="154419" y="96650"/>
                    <a:pt x="154477" y="96612"/>
                  </a:cubicBezTo>
                  <a:lnTo>
                    <a:pt x="159191" y="93907"/>
                  </a:lnTo>
                  <a:cubicBezTo>
                    <a:pt x="159439" y="93755"/>
                    <a:pt x="159563" y="93564"/>
                    <a:pt x="159563" y="93383"/>
                  </a:cubicBezTo>
                  <a:lnTo>
                    <a:pt x="159620" y="92231"/>
                  </a:lnTo>
                  <a:lnTo>
                    <a:pt x="159953" y="92440"/>
                  </a:lnTo>
                  <a:cubicBezTo>
                    <a:pt x="160030" y="92498"/>
                    <a:pt x="160134" y="92526"/>
                    <a:pt x="160220" y="92574"/>
                  </a:cubicBezTo>
                  <a:cubicBezTo>
                    <a:pt x="160249" y="92574"/>
                    <a:pt x="160277" y="92583"/>
                    <a:pt x="160325" y="92602"/>
                  </a:cubicBezTo>
                  <a:cubicBezTo>
                    <a:pt x="160344" y="92602"/>
                    <a:pt x="160363" y="92602"/>
                    <a:pt x="160382" y="92602"/>
                  </a:cubicBezTo>
                  <a:cubicBezTo>
                    <a:pt x="160401" y="92612"/>
                    <a:pt x="160420" y="92612"/>
                    <a:pt x="160449" y="92631"/>
                  </a:cubicBezTo>
                  <a:cubicBezTo>
                    <a:pt x="160496" y="92631"/>
                    <a:pt x="160544" y="92650"/>
                    <a:pt x="160611" y="92659"/>
                  </a:cubicBezTo>
                  <a:lnTo>
                    <a:pt x="160754" y="92659"/>
                  </a:lnTo>
                  <a:cubicBezTo>
                    <a:pt x="160772" y="92669"/>
                    <a:pt x="160792" y="92669"/>
                    <a:pt x="160792" y="92669"/>
                  </a:cubicBezTo>
                  <a:cubicBezTo>
                    <a:pt x="160820" y="92669"/>
                    <a:pt x="160820" y="92669"/>
                    <a:pt x="160820" y="92669"/>
                  </a:cubicBezTo>
                  <a:lnTo>
                    <a:pt x="160877" y="92669"/>
                  </a:lnTo>
                  <a:cubicBezTo>
                    <a:pt x="160925" y="92650"/>
                    <a:pt x="160963" y="92650"/>
                    <a:pt x="161011" y="92650"/>
                  </a:cubicBezTo>
                  <a:cubicBezTo>
                    <a:pt x="161049" y="92650"/>
                    <a:pt x="161087" y="92650"/>
                    <a:pt x="161135" y="92650"/>
                  </a:cubicBezTo>
                  <a:cubicBezTo>
                    <a:pt x="161182" y="92631"/>
                    <a:pt x="161211" y="92612"/>
                    <a:pt x="161258" y="92612"/>
                  </a:cubicBezTo>
                  <a:cubicBezTo>
                    <a:pt x="161268" y="92602"/>
                    <a:pt x="161277" y="92602"/>
                    <a:pt x="161277" y="92602"/>
                  </a:cubicBezTo>
                  <a:lnTo>
                    <a:pt x="161306" y="92593"/>
                  </a:lnTo>
                  <a:cubicBezTo>
                    <a:pt x="161325" y="92593"/>
                    <a:pt x="161373" y="92583"/>
                    <a:pt x="161392" y="92583"/>
                  </a:cubicBezTo>
                  <a:cubicBezTo>
                    <a:pt x="161439" y="92564"/>
                    <a:pt x="161497" y="92555"/>
                    <a:pt x="161544" y="92526"/>
                  </a:cubicBezTo>
                  <a:cubicBezTo>
                    <a:pt x="161620" y="92507"/>
                    <a:pt x="161668" y="92478"/>
                    <a:pt x="161725" y="92440"/>
                  </a:cubicBezTo>
                  <a:lnTo>
                    <a:pt x="166431" y="89716"/>
                  </a:lnTo>
                  <a:cubicBezTo>
                    <a:pt x="166678" y="89564"/>
                    <a:pt x="166811" y="89383"/>
                    <a:pt x="166821" y="89183"/>
                  </a:cubicBezTo>
                  <a:lnTo>
                    <a:pt x="166878" y="87497"/>
                  </a:lnTo>
                  <a:cubicBezTo>
                    <a:pt x="166869" y="87687"/>
                    <a:pt x="166745" y="87878"/>
                    <a:pt x="166488" y="88030"/>
                  </a:cubicBezTo>
                  <a:lnTo>
                    <a:pt x="161792" y="90754"/>
                  </a:lnTo>
                  <a:cubicBezTo>
                    <a:pt x="161658" y="90812"/>
                    <a:pt x="161525" y="90878"/>
                    <a:pt x="161382" y="90916"/>
                  </a:cubicBezTo>
                  <a:lnTo>
                    <a:pt x="161382" y="90916"/>
                  </a:lnTo>
                  <a:cubicBezTo>
                    <a:pt x="161211" y="90964"/>
                    <a:pt x="161068" y="90974"/>
                    <a:pt x="160906" y="90974"/>
                  </a:cubicBezTo>
                  <a:lnTo>
                    <a:pt x="160896" y="90974"/>
                  </a:lnTo>
                  <a:cubicBezTo>
                    <a:pt x="160744" y="90974"/>
                    <a:pt x="160611" y="90945"/>
                    <a:pt x="160477" y="90935"/>
                  </a:cubicBezTo>
                  <a:cubicBezTo>
                    <a:pt x="160449" y="90916"/>
                    <a:pt x="160430" y="90916"/>
                    <a:pt x="160411" y="90907"/>
                  </a:cubicBezTo>
                  <a:cubicBezTo>
                    <a:pt x="160277" y="90859"/>
                    <a:pt x="160163" y="90821"/>
                    <a:pt x="160039" y="90754"/>
                  </a:cubicBezTo>
                  <a:lnTo>
                    <a:pt x="147257" y="83011"/>
                  </a:lnTo>
                  <a:cubicBezTo>
                    <a:pt x="147142" y="82953"/>
                    <a:pt x="147057" y="82868"/>
                    <a:pt x="147018" y="82791"/>
                  </a:cubicBezTo>
                  <a:lnTo>
                    <a:pt x="146999" y="82782"/>
                  </a:lnTo>
                  <a:cubicBezTo>
                    <a:pt x="146990" y="82763"/>
                    <a:pt x="146990" y="82744"/>
                    <a:pt x="146980" y="82715"/>
                  </a:cubicBezTo>
                  <a:lnTo>
                    <a:pt x="151009" y="80382"/>
                  </a:lnTo>
                  <a:cubicBezTo>
                    <a:pt x="151257" y="80239"/>
                    <a:pt x="151390" y="80039"/>
                    <a:pt x="151400" y="79848"/>
                  </a:cubicBezTo>
                  <a:lnTo>
                    <a:pt x="151438" y="78705"/>
                  </a:lnTo>
                  <a:lnTo>
                    <a:pt x="156124" y="81544"/>
                  </a:lnTo>
                  <a:cubicBezTo>
                    <a:pt x="156201" y="81582"/>
                    <a:pt x="156296" y="81639"/>
                    <a:pt x="156372" y="81667"/>
                  </a:cubicBezTo>
                  <a:cubicBezTo>
                    <a:pt x="156410" y="81687"/>
                    <a:pt x="156458" y="81696"/>
                    <a:pt x="156486" y="81696"/>
                  </a:cubicBezTo>
                  <a:cubicBezTo>
                    <a:pt x="156515" y="81696"/>
                    <a:pt x="156543" y="81715"/>
                    <a:pt x="156553" y="81715"/>
                  </a:cubicBezTo>
                  <a:cubicBezTo>
                    <a:pt x="156572" y="81715"/>
                    <a:pt x="156601" y="81725"/>
                    <a:pt x="156620" y="81725"/>
                  </a:cubicBezTo>
                  <a:cubicBezTo>
                    <a:pt x="156677" y="81725"/>
                    <a:pt x="156724" y="81744"/>
                    <a:pt x="156791" y="81753"/>
                  </a:cubicBezTo>
                  <a:lnTo>
                    <a:pt x="156982" y="81753"/>
                  </a:lnTo>
                  <a:lnTo>
                    <a:pt x="157001" y="81753"/>
                  </a:lnTo>
                  <a:cubicBezTo>
                    <a:pt x="157001" y="81753"/>
                    <a:pt x="157029" y="81763"/>
                    <a:pt x="157048" y="81753"/>
                  </a:cubicBezTo>
                  <a:lnTo>
                    <a:pt x="157172" y="81753"/>
                  </a:lnTo>
                  <a:cubicBezTo>
                    <a:pt x="157210" y="81753"/>
                    <a:pt x="157248" y="81744"/>
                    <a:pt x="157286" y="81744"/>
                  </a:cubicBezTo>
                  <a:cubicBezTo>
                    <a:pt x="157334" y="81725"/>
                    <a:pt x="157372" y="81715"/>
                    <a:pt x="157420" y="81715"/>
                  </a:cubicBezTo>
                  <a:cubicBezTo>
                    <a:pt x="157429" y="81715"/>
                    <a:pt x="157439" y="81715"/>
                    <a:pt x="157448" y="81715"/>
                  </a:cubicBezTo>
                  <a:lnTo>
                    <a:pt x="157477" y="81696"/>
                  </a:lnTo>
                  <a:cubicBezTo>
                    <a:pt x="157496" y="81696"/>
                    <a:pt x="157525" y="81687"/>
                    <a:pt x="157553" y="81687"/>
                  </a:cubicBezTo>
                  <a:cubicBezTo>
                    <a:pt x="157591" y="81667"/>
                    <a:pt x="157658" y="81658"/>
                    <a:pt x="157705" y="81639"/>
                  </a:cubicBezTo>
                  <a:cubicBezTo>
                    <a:pt x="157772" y="81601"/>
                    <a:pt x="157839" y="81572"/>
                    <a:pt x="157877" y="81534"/>
                  </a:cubicBezTo>
                  <a:lnTo>
                    <a:pt x="158382" y="81267"/>
                  </a:lnTo>
                  <a:lnTo>
                    <a:pt x="158334" y="82572"/>
                  </a:lnTo>
                  <a:lnTo>
                    <a:pt x="158334" y="82639"/>
                  </a:lnTo>
                  <a:cubicBezTo>
                    <a:pt x="158334" y="82639"/>
                    <a:pt x="158344" y="82687"/>
                    <a:pt x="158353" y="82725"/>
                  </a:cubicBezTo>
                  <a:cubicBezTo>
                    <a:pt x="158372" y="82744"/>
                    <a:pt x="158382" y="82772"/>
                    <a:pt x="158382" y="82791"/>
                  </a:cubicBezTo>
                  <a:cubicBezTo>
                    <a:pt x="158401" y="82801"/>
                    <a:pt x="158401" y="82810"/>
                    <a:pt x="158401" y="82810"/>
                  </a:cubicBezTo>
                  <a:cubicBezTo>
                    <a:pt x="158420" y="82830"/>
                    <a:pt x="158420" y="82830"/>
                    <a:pt x="158420" y="82830"/>
                  </a:cubicBezTo>
                  <a:cubicBezTo>
                    <a:pt x="158430" y="82839"/>
                    <a:pt x="158430" y="82877"/>
                    <a:pt x="158439" y="82887"/>
                  </a:cubicBezTo>
                  <a:cubicBezTo>
                    <a:pt x="158458" y="82906"/>
                    <a:pt x="158477" y="82934"/>
                    <a:pt x="158506" y="82953"/>
                  </a:cubicBezTo>
                  <a:cubicBezTo>
                    <a:pt x="158553" y="82991"/>
                    <a:pt x="158610" y="83030"/>
                    <a:pt x="158658" y="83068"/>
                  </a:cubicBezTo>
                  <a:lnTo>
                    <a:pt x="158687" y="83096"/>
                  </a:lnTo>
                  <a:lnTo>
                    <a:pt x="164525" y="86621"/>
                  </a:lnTo>
                  <a:cubicBezTo>
                    <a:pt x="164611" y="86668"/>
                    <a:pt x="164697" y="86716"/>
                    <a:pt x="164773" y="86744"/>
                  </a:cubicBezTo>
                  <a:cubicBezTo>
                    <a:pt x="164821" y="86754"/>
                    <a:pt x="164849" y="86763"/>
                    <a:pt x="164887" y="86773"/>
                  </a:cubicBezTo>
                  <a:cubicBezTo>
                    <a:pt x="164907" y="86773"/>
                    <a:pt x="164935" y="86782"/>
                    <a:pt x="164935" y="86782"/>
                  </a:cubicBezTo>
                  <a:cubicBezTo>
                    <a:pt x="164973" y="86782"/>
                    <a:pt x="164992" y="86811"/>
                    <a:pt x="165021" y="86811"/>
                  </a:cubicBezTo>
                  <a:cubicBezTo>
                    <a:pt x="165068" y="86811"/>
                    <a:pt x="165135" y="86821"/>
                    <a:pt x="165183" y="86839"/>
                  </a:cubicBezTo>
                  <a:cubicBezTo>
                    <a:pt x="165240" y="86839"/>
                    <a:pt x="165287" y="86839"/>
                    <a:pt x="165316" y="86849"/>
                  </a:cubicBezTo>
                  <a:lnTo>
                    <a:pt x="165459" y="86849"/>
                  </a:lnTo>
                  <a:cubicBezTo>
                    <a:pt x="165506" y="86849"/>
                    <a:pt x="165535" y="86839"/>
                    <a:pt x="165583" y="86839"/>
                  </a:cubicBezTo>
                  <a:cubicBezTo>
                    <a:pt x="165621" y="86839"/>
                    <a:pt x="165668" y="86821"/>
                    <a:pt x="165697" y="86821"/>
                  </a:cubicBezTo>
                  <a:cubicBezTo>
                    <a:pt x="165745" y="86811"/>
                    <a:pt x="165783" y="86811"/>
                    <a:pt x="165830" y="86801"/>
                  </a:cubicBezTo>
                  <a:lnTo>
                    <a:pt x="165849" y="86782"/>
                  </a:lnTo>
                  <a:cubicBezTo>
                    <a:pt x="165868" y="86782"/>
                    <a:pt x="165868" y="86782"/>
                    <a:pt x="165868" y="86782"/>
                  </a:cubicBezTo>
                  <a:cubicBezTo>
                    <a:pt x="165906" y="86773"/>
                    <a:pt x="165926" y="86773"/>
                    <a:pt x="165954" y="86763"/>
                  </a:cubicBezTo>
                  <a:cubicBezTo>
                    <a:pt x="166011" y="86744"/>
                    <a:pt x="166059" y="86735"/>
                    <a:pt x="166116" y="86716"/>
                  </a:cubicBezTo>
                  <a:cubicBezTo>
                    <a:pt x="166173" y="86687"/>
                    <a:pt x="166231" y="86649"/>
                    <a:pt x="166297" y="86621"/>
                  </a:cubicBezTo>
                  <a:lnTo>
                    <a:pt x="166431" y="86544"/>
                  </a:lnTo>
                  <a:lnTo>
                    <a:pt x="171002" y="83887"/>
                  </a:lnTo>
                  <a:cubicBezTo>
                    <a:pt x="171260" y="83753"/>
                    <a:pt x="171383" y="83573"/>
                    <a:pt x="171383" y="83373"/>
                  </a:cubicBezTo>
                  <a:lnTo>
                    <a:pt x="171431" y="82239"/>
                  </a:lnTo>
                  <a:lnTo>
                    <a:pt x="174498" y="84116"/>
                  </a:lnTo>
                  <a:cubicBezTo>
                    <a:pt x="174574" y="84144"/>
                    <a:pt x="174670" y="84192"/>
                    <a:pt x="174765" y="84220"/>
                  </a:cubicBezTo>
                  <a:cubicBezTo>
                    <a:pt x="174793" y="84230"/>
                    <a:pt x="174841" y="84230"/>
                    <a:pt x="174870" y="84239"/>
                  </a:cubicBezTo>
                  <a:cubicBezTo>
                    <a:pt x="174889" y="84258"/>
                    <a:pt x="174917" y="84258"/>
                    <a:pt x="174927" y="84258"/>
                  </a:cubicBezTo>
                  <a:cubicBezTo>
                    <a:pt x="174927" y="84258"/>
                    <a:pt x="174965" y="84277"/>
                    <a:pt x="174993" y="84277"/>
                  </a:cubicBezTo>
                  <a:cubicBezTo>
                    <a:pt x="175041" y="84287"/>
                    <a:pt x="175098" y="84296"/>
                    <a:pt x="175146" y="84296"/>
                  </a:cubicBezTo>
                  <a:cubicBezTo>
                    <a:pt x="175193" y="84306"/>
                    <a:pt x="175251" y="84306"/>
                    <a:pt x="175289" y="84306"/>
                  </a:cubicBezTo>
                  <a:lnTo>
                    <a:pt x="175355" y="84306"/>
                  </a:lnTo>
                  <a:lnTo>
                    <a:pt x="175374" y="84306"/>
                  </a:lnTo>
                  <a:lnTo>
                    <a:pt x="175536" y="84306"/>
                  </a:lnTo>
                  <a:cubicBezTo>
                    <a:pt x="175584" y="84296"/>
                    <a:pt x="175632" y="84296"/>
                    <a:pt x="175670" y="84287"/>
                  </a:cubicBezTo>
                  <a:cubicBezTo>
                    <a:pt x="175717" y="84287"/>
                    <a:pt x="175756" y="84277"/>
                    <a:pt x="175794" y="84258"/>
                  </a:cubicBezTo>
                  <a:cubicBezTo>
                    <a:pt x="175822" y="84258"/>
                    <a:pt x="175822" y="84258"/>
                    <a:pt x="175841" y="84258"/>
                  </a:cubicBezTo>
                  <a:lnTo>
                    <a:pt x="175851" y="84258"/>
                  </a:lnTo>
                  <a:cubicBezTo>
                    <a:pt x="175879" y="84239"/>
                    <a:pt x="175908" y="84239"/>
                    <a:pt x="175927" y="84230"/>
                  </a:cubicBezTo>
                  <a:cubicBezTo>
                    <a:pt x="175984" y="84211"/>
                    <a:pt x="176041" y="84201"/>
                    <a:pt x="176079" y="84182"/>
                  </a:cubicBezTo>
                  <a:cubicBezTo>
                    <a:pt x="176146" y="84154"/>
                    <a:pt x="176222" y="84134"/>
                    <a:pt x="176270" y="84096"/>
                  </a:cubicBezTo>
                  <a:lnTo>
                    <a:pt x="180985" y="81363"/>
                  </a:lnTo>
                  <a:cubicBezTo>
                    <a:pt x="181232" y="81229"/>
                    <a:pt x="181356" y="81039"/>
                    <a:pt x="181366" y="80848"/>
                  </a:cubicBezTo>
                  <a:lnTo>
                    <a:pt x="181423" y="79191"/>
                  </a:lnTo>
                  <a:cubicBezTo>
                    <a:pt x="181413" y="79362"/>
                    <a:pt x="181270" y="79543"/>
                    <a:pt x="181051" y="79677"/>
                  </a:cubicBezTo>
                  <a:lnTo>
                    <a:pt x="175431" y="82096"/>
                  </a:lnTo>
                  <a:close/>
                  <a:moveTo>
                    <a:pt x="66494" y="27699"/>
                  </a:moveTo>
                  <a:lnTo>
                    <a:pt x="60170" y="31347"/>
                  </a:lnTo>
                  <a:lnTo>
                    <a:pt x="60093" y="33023"/>
                  </a:lnTo>
                  <a:lnTo>
                    <a:pt x="62284" y="31756"/>
                  </a:lnTo>
                  <a:lnTo>
                    <a:pt x="62227" y="33176"/>
                  </a:lnTo>
                  <a:cubicBezTo>
                    <a:pt x="62227" y="33176"/>
                    <a:pt x="62227" y="33214"/>
                    <a:pt x="62237" y="33261"/>
                  </a:cubicBezTo>
                  <a:cubicBezTo>
                    <a:pt x="62237" y="33261"/>
                    <a:pt x="62246" y="33299"/>
                    <a:pt x="62265" y="33319"/>
                  </a:cubicBezTo>
                  <a:cubicBezTo>
                    <a:pt x="62265" y="33338"/>
                    <a:pt x="62275" y="33366"/>
                    <a:pt x="62294" y="33395"/>
                  </a:cubicBezTo>
                  <a:cubicBezTo>
                    <a:pt x="62303" y="33404"/>
                    <a:pt x="62303" y="33423"/>
                    <a:pt x="62313" y="33433"/>
                  </a:cubicBezTo>
                  <a:cubicBezTo>
                    <a:pt x="62322" y="33442"/>
                    <a:pt x="62322" y="33442"/>
                    <a:pt x="62322" y="33442"/>
                  </a:cubicBezTo>
                  <a:lnTo>
                    <a:pt x="62322" y="33471"/>
                  </a:lnTo>
                  <a:cubicBezTo>
                    <a:pt x="62360" y="33500"/>
                    <a:pt x="62379" y="33528"/>
                    <a:pt x="62408" y="33557"/>
                  </a:cubicBezTo>
                  <a:cubicBezTo>
                    <a:pt x="62455" y="33595"/>
                    <a:pt x="62503" y="33642"/>
                    <a:pt x="62570" y="33681"/>
                  </a:cubicBezTo>
                  <a:cubicBezTo>
                    <a:pt x="62570" y="33681"/>
                    <a:pt x="62579" y="33681"/>
                    <a:pt x="62589" y="33690"/>
                  </a:cubicBezTo>
                  <a:lnTo>
                    <a:pt x="65113" y="35224"/>
                  </a:lnTo>
                  <a:cubicBezTo>
                    <a:pt x="65075" y="35252"/>
                    <a:pt x="65046" y="35290"/>
                    <a:pt x="64989" y="35328"/>
                  </a:cubicBezTo>
                  <a:lnTo>
                    <a:pt x="60284" y="38062"/>
                  </a:lnTo>
                  <a:cubicBezTo>
                    <a:pt x="60141" y="38138"/>
                    <a:pt x="60027" y="38186"/>
                    <a:pt x="59874" y="38224"/>
                  </a:cubicBezTo>
                  <a:lnTo>
                    <a:pt x="59865" y="38224"/>
                  </a:lnTo>
                  <a:cubicBezTo>
                    <a:pt x="59712" y="38262"/>
                    <a:pt x="59550" y="38272"/>
                    <a:pt x="59398" y="38272"/>
                  </a:cubicBezTo>
                  <a:lnTo>
                    <a:pt x="59389" y="38272"/>
                  </a:lnTo>
                  <a:cubicBezTo>
                    <a:pt x="59236" y="38272"/>
                    <a:pt x="59093" y="38272"/>
                    <a:pt x="58960" y="38233"/>
                  </a:cubicBezTo>
                  <a:cubicBezTo>
                    <a:pt x="58941" y="38233"/>
                    <a:pt x="58912" y="38224"/>
                    <a:pt x="58912" y="38224"/>
                  </a:cubicBezTo>
                  <a:cubicBezTo>
                    <a:pt x="58769" y="38176"/>
                    <a:pt x="58646" y="38138"/>
                    <a:pt x="58522" y="38072"/>
                  </a:cubicBezTo>
                  <a:lnTo>
                    <a:pt x="46968" y="31071"/>
                  </a:lnTo>
                  <a:cubicBezTo>
                    <a:pt x="46844" y="31004"/>
                    <a:pt x="46768" y="30909"/>
                    <a:pt x="46720" y="30842"/>
                  </a:cubicBezTo>
                  <a:cubicBezTo>
                    <a:pt x="46720" y="30842"/>
                    <a:pt x="46720" y="30842"/>
                    <a:pt x="46701" y="30823"/>
                  </a:cubicBezTo>
                  <a:cubicBezTo>
                    <a:pt x="46654" y="30737"/>
                    <a:pt x="46625" y="30642"/>
                    <a:pt x="46625" y="30556"/>
                  </a:cubicBezTo>
                  <a:lnTo>
                    <a:pt x="46577" y="32252"/>
                  </a:lnTo>
                  <a:lnTo>
                    <a:pt x="46577" y="32271"/>
                  </a:lnTo>
                  <a:lnTo>
                    <a:pt x="46568" y="32338"/>
                  </a:lnTo>
                  <a:cubicBezTo>
                    <a:pt x="46587" y="32356"/>
                    <a:pt x="46587" y="32385"/>
                    <a:pt x="46587" y="32385"/>
                  </a:cubicBezTo>
                  <a:cubicBezTo>
                    <a:pt x="46596" y="32433"/>
                    <a:pt x="46606" y="32461"/>
                    <a:pt x="46615" y="32490"/>
                  </a:cubicBezTo>
                  <a:cubicBezTo>
                    <a:pt x="46615" y="32490"/>
                    <a:pt x="46644" y="32518"/>
                    <a:pt x="46654" y="32528"/>
                  </a:cubicBezTo>
                  <a:cubicBezTo>
                    <a:pt x="46654" y="32528"/>
                    <a:pt x="46654" y="32528"/>
                    <a:pt x="46654" y="32538"/>
                  </a:cubicBezTo>
                  <a:lnTo>
                    <a:pt x="46663" y="32556"/>
                  </a:lnTo>
                  <a:cubicBezTo>
                    <a:pt x="46692" y="32595"/>
                    <a:pt x="46720" y="32614"/>
                    <a:pt x="46739" y="32642"/>
                  </a:cubicBezTo>
                  <a:cubicBezTo>
                    <a:pt x="46777" y="32690"/>
                    <a:pt x="46844" y="32728"/>
                    <a:pt x="46901" y="32776"/>
                  </a:cubicBezTo>
                  <a:lnTo>
                    <a:pt x="46911" y="32776"/>
                  </a:lnTo>
                  <a:lnTo>
                    <a:pt x="52178" y="35957"/>
                  </a:lnTo>
                  <a:cubicBezTo>
                    <a:pt x="52131" y="35995"/>
                    <a:pt x="52111" y="36033"/>
                    <a:pt x="52064" y="36081"/>
                  </a:cubicBezTo>
                  <a:lnTo>
                    <a:pt x="47349" y="38796"/>
                  </a:lnTo>
                  <a:cubicBezTo>
                    <a:pt x="47225" y="38872"/>
                    <a:pt x="47092" y="38929"/>
                    <a:pt x="46939" y="38958"/>
                  </a:cubicBezTo>
                  <a:lnTo>
                    <a:pt x="46939" y="38958"/>
                  </a:lnTo>
                  <a:cubicBezTo>
                    <a:pt x="46777" y="38986"/>
                    <a:pt x="46635" y="39005"/>
                    <a:pt x="46482" y="39005"/>
                  </a:cubicBezTo>
                  <a:lnTo>
                    <a:pt x="46463" y="39005"/>
                  </a:lnTo>
                  <a:cubicBezTo>
                    <a:pt x="46311" y="39005"/>
                    <a:pt x="46187" y="38996"/>
                    <a:pt x="46034" y="38967"/>
                  </a:cubicBezTo>
                  <a:cubicBezTo>
                    <a:pt x="46016" y="38967"/>
                    <a:pt x="45996" y="38958"/>
                    <a:pt x="45977" y="38948"/>
                  </a:cubicBezTo>
                  <a:cubicBezTo>
                    <a:pt x="45844" y="38919"/>
                    <a:pt x="45720" y="38872"/>
                    <a:pt x="45606" y="38805"/>
                  </a:cubicBezTo>
                  <a:lnTo>
                    <a:pt x="37890" y="34147"/>
                  </a:lnTo>
                  <a:cubicBezTo>
                    <a:pt x="37786" y="34071"/>
                    <a:pt x="37690" y="33976"/>
                    <a:pt x="37643" y="33900"/>
                  </a:cubicBezTo>
                  <a:lnTo>
                    <a:pt x="37643" y="33890"/>
                  </a:lnTo>
                  <a:cubicBezTo>
                    <a:pt x="37605" y="33842"/>
                    <a:pt x="37605" y="33795"/>
                    <a:pt x="37595" y="33738"/>
                  </a:cubicBezTo>
                  <a:lnTo>
                    <a:pt x="41510" y="31461"/>
                  </a:lnTo>
                  <a:cubicBezTo>
                    <a:pt x="41758" y="31309"/>
                    <a:pt x="41881" y="31128"/>
                    <a:pt x="41891" y="30937"/>
                  </a:cubicBezTo>
                  <a:lnTo>
                    <a:pt x="41929" y="29851"/>
                  </a:lnTo>
                  <a:lnTo>
                    <a:pt x="42224" y="30042"/>
                  </a:lnTo>
                  <a:cubicBezTo>
                    <a:pt x="42310" y="30090"/>
                    <a:pt x="42406" y="30118"/>
                    <a:pt x="42491" y="30156"/>
                  </a:cubicBezTo>
                  <a:cubicBezTo>
                    <a:pt x="42520" y="30166"/>
                    <a:pt x="42567" y="30185"/>
                    <a:pt x="42596" y="30194"/>
                  </a:cubicBezTo>
                  <a:cubicBezTo>
                    <a:pt x="42624" y="30194"/>
                    <a:pt x="42634" y="30214"/>
                    <a:pt x="42663" y="30214"/>
                  </a:cubicBezTo>
                  <a:cubicBezTo>
                    <a:pt x="42682" y="30223"/>
                    <a:pt x="42710" y="30223"/>
                    <a:pt x="42720" y="30232"/>
                  </a:cubicBezTo>
                  <a:cubicBezTo>
                    <a:pt x="42786" y="30242"/>
                    <a:pt x="42844" y="30242"/>
                    <a:pt x="42891" y="30252"/>
                  </a:cubicBezTo>
                  <a:cubicBezTo>
                    <a:pt x="42929" y="30252"/>
                    <a:pt x="42996" y="30252"/>
                    <a:pt x="43024" y="30261"/>
                  </a:cubicBezTo>
                  <a:lnTo>
                    <a:pt x="43167" y="30261"/>
                  </a:lnTo>
                  <a:cubicBezTo>
                    <a:pt x="43206" y="30261"/>
                    <a:pt x="43253" y="30252"/>
                    <a:pt x="43291" y="30252"/>
                  </a:cubicBezTo>
                  <a:cubicBezTo>
                    <a:pt x="43329" y="30252"/>
                    <a:pt x="43377" y="30242"/>
                    <a:pt x="43415" y="30242"/>
                  </a:cubicBezTo>
                  <a:cubicBezTo>
                    <a:pt x="43453" y="30232"/>
                    <a:pt x="43482" y="30232"/>
                    <a:pt x="43539" y="30223"/>
                  </a:cubicBezTo>
                  <a:lnTo>
                    <a:pt x="43567" y="30194"/>
                  </a:lnTo>
                  <a:lnTo>
                    <a:pt x="43577" y="30194"/>
                  </a:lnTo>
                  <a:cubicBezTo>
                    <a:pt x="43615" y="30194"/>
                    <a:pt x="43653" y="30194"/>
                    <a:pt x="43672" y="30185"/>
                  </a:cubicBezTo>
                  <a:cubicBezTo>
                    <a:pt x="43729" y="30156"/>
                    <a:pt x="43767" y="30137"/>
                    <a:pt x="43825" y="30118"/>
                  </a:cubicBezTo>
                  <a:cubicBezTo>
                    <a:pt x="43891" y="30099"/>
                    <a:pt x="43948" y="30071"/>
                    <a:pt x="44006" y="30042"/>
                  </a:cubicBezTo>
                  <a:lnTo>
                    <a:pt x="48711" y="27327"/>
                  </a:lnTo>
                  <a:cubicBezTo>
                    <a:pt x="48959" y="27156"/>
                    <a:pt x="49092" y="26975"/>
                    <a:pt x="49092" y="26784"/>
                  </a:cubicBezTo>
                  <a:lnTo>
                    <a:pt x="49140" y="25613"/>
                  </a:lnTo>
                  <a:lnTo>
                    <a:pt x="51273" y="26918"/>
                  </a:lnTo>
                  <a:cubicBezTo>
                    <a:pt x="51359" y="26956"/>
                    <a:pt x="51445" y="27004"/>
                    <a:pt x="51530" y="27032"/>
                  </a:cubicBezTo>
                  <a:cubicBezTo>
                    <a:pt x="51568" y="27042"/>
                    <a:pt x="51606" y="27042"/>
                    <a:pt x="51635" y="27051"/>
                  </a:cubicBezTo>
                  <a:cubicBezTo>
                    <a:pt x="51664" y="27061"/>
                    <a:pt x="51683" y="27061"/>
                    <a:pt x="51702" y="27070"/>
                  </a:cubicBezTo>
                  <a:cubicBezTo>
                    <a:pt x="51730" y="27070"/>
                    <a:pt x="51749" y="27089"/>
                    <a:pt x="51749" y="27089"/>
                  </a:cubicBezTo>
                  <a:cubicBezTo>
                    <a:pt x="51835" y="27099"/>
                    <a:pt x="51883" y="27099"/>
                    <a:pt x="51940" y="27099"/>
                  </a:cubicBezTo>
                  <a:cubicBezTo>
                    <a:pt x="51978" y="27127"/>
                    <a:pt x="52026" y="27127"/>
                    <a:pt x="52064" y="27127"/>
                  </a:cubicBezTo>
                  <a:lnTo>
                    <a:pt x="52131" y="27127"/>
                  </a:lnTo>
                  <a:lnTo>
                    <a:pt x="52149" y="27127"/>
                  </a:lnTo>
                  <a:lnTo>
                    <a:pt x="52207" y="27127"/>
                  </a:lnTo>
                  <a:cubicBezTo>
                    <a:pt x="52235" y="27127"/>
                    <a:pt x="52273" y="27127"/>
                    <a:pt x="52321" y="27099"/>
                  </a:cubicBezTo>
                  <a:cubicBezTo>
                    <a:pt x="52369" y="27099"/>
                    <a:pt x="52407" y="27099"/>
                    <a:pt x="52445" y="27099"/>
                  </a:cubicBezTo>
                  <a:cubicBezTo>
                    <a:pt x="52483" y="27099"/>
                    <a:pt x="52531" y="27089"/>
                    <a:pt x="52578" y="27070"/>
                  </a:cubicBezTo>
                  <a:cubicBezTo>
                    <a:pt x="52578" y="27070"/>
                    <a:pt x="52597" y="27070"/>
                    <a:pt x="52616" y="27061"/>
                  </a:cubicBezTo>
                  <a:lnTo>
                    <a:pt x="52626" y="27061"/>
                  </a:lnTo>
                  <a:cubicBezTo>
                    <a:pt x="52654" y="27051"/>
                    <a:pt x="52673" y="27051"/>
                    <a:pt x="52702" y="27042"/>
                  </a:cubicBezTo>
                  <a:cubicBezTo>
                    <a:pt x="52750" y="27032"/>
                    <a:pt x="52807" y="27013"/>
                    <a:pt x="52864" y="27004"/>
                  </a:cubicBezTo>
                  <a:cubicBezTo>
                    <a:pt x="52930" y="26975"/>
                    <a:pt x="52988" y="26937"/>
                    <a:pt x="53035" y="26908"/>
                  </a:cubicBezTo>
                  <a:lnTo>
                    <a:pt x="57750" y="24175"/>
                  </a:lnTo>
                  <a:cubicBezTo>
                    <a:pt x="57998" y="24032"/>
                    <a:pt x="58131" y="23851"/>
                    <a:pt x="58141" y="23660"/>
                  </a:cubicBezTo>
                  <a:lnTo>
                    <a:pt x="58179" y="22460"/>
                  </a:lnTo>
                  <a:lnTo>
                    <a:pt x="63256" y="25527"/>
                  </a:lnTo>
                  <a:cubicBezTo>
                    <a:pt x="63341" y="25565"/>
                    <a:pt x="63427" y="25622"/>
                    <a:pt x="63522" y="25651"/>
                  </a:cubicBezTo>
                  <a:cubicBezTo>
                    <a:pt x="63560" y="25670"/>
                    <a:pt x="63589" y="25670"/>
                    <a:pt x="63627" y="25680"/>
                  </a:cubicBezTo>
                  <a:cubicBezTo>
                    <a:pt x="63646" y="25689"/>
                    <a:pt x="63665" y="25689"/>
                    <a:pt x="63684" y="25699"/>
                  </a:cubicBezTo>
                  <a:cubicBezTo>
                    <a:pt x="63703" y="25699"/>
                    <a:pt x="63741" y="25708"/>
                    <a:pt x="63770" y="25708"/>
                  </a:cubicBezTo>
                  <a:cubicBezTo>
                    <a:pt x="63818" y="25718"/>
                    <a:pt x="63865" y="25727"/>
                    <a:pt x="63922" y="25727"/>
                  </a:cubicBezTo>
                  <a:cubicBezTo>
                    <a:pt x="63951" y="25737"/>
                    <a:pt x="64018" y="25737"/>
                    <a:pt x="64056" y="25737"/>
                  </a:cubicBezTo>
                  <a:lnTo>
                    <a:pt x="64303" y="25737"/>
                  </a:lnTo>
                  <a:cubicBezTo>
                    <a:pt x="64341" y="25727"/>
                    <a:pt x="64370" y="25727"/>
                    <a:pt x="64418" y="25718"/>
                  </a:cubicBezTo>
                  <a:cubicBezTo>
                    <a:pt x="64465" y="25718"/>
                    <a:pt x="64503" y="25708"/>
                    <a:pt x="64551" y="25699"/>
                  </a:cubicBezTo>
                  <a:cubicBezTo>
                    <a:pt x="64551" y="25699"/>
                    <a:pt x="64579" y="25699"/>
                    <a:pt x="64589" y="25689"/>
                  </a:cubicBezTo>
                  <a:lnTo>
                    <a:pt x="64589" y="25689"/>
                  </a:lnTo>
                  <a:cubicBezTo>
                    <a:pt x="64627" y="25680"/>
                    <a:pt x="64656" y="25680"/>
                    <a:pt x="64665" y="25670"/>
                  </a:cubicBezTo>
                  <a:cubicBezTo>
                    <a:pt x="64732" y="25641"/>
                    <a:pt x="64780" y="25632"/>
                    <a:pt x="64827" y="25613"/>
                  </a:cubicBezTo>
                  <a:cubicBezTo>
                    <a:pt x="64894" y="25575"/>
                    <a:pt x="64961" y="25556"/>
                    <a:pt x="65027" y="25527"/>
                  </a:cubicBezTo>
                  <a:lnTo>
                    <a:pt x="65551" y="25203"/>
                  </a:lnTo>
                  <a:lnTo>
                    <a:pt x="65513" y="26565"/>
                  </a:lnTo>
                  <a:lnTo>
                    <a:pt x="65513" y="26575"/>
                  </a:lnTo>
                  <a:cubicBezTo>
                    <a:pt x="65513" y="26575"/>
                    <a:pt x="65513" y="26642"/>
                    <a:pt x="65522" y="26661"/>
                  </a:cubicBezTo>
                  <a:lnTo>
                    <a:pt x="65522" y="26737"/>
                  </a:lnTo>
                  <a:cubicBezTo>
                    <a:pt x="65551" y="26756"/>
                    <a:pt x="65551" y="26784"/>
                    <a:pt x="65580" y="26794"/>
                  </a:cubicBezTo>
                  <a:cubicBezTo>
                    <a:pt x="65580" y="26794"/>
                    <a:pt x="65580" y="26832"/>
                    <a:pt x="65589" y="26851"/>
                  </a:cubicBezTo>
                  <a:lnTo>
                    <a:pt x="65608" y="26861"/>
                  </a:lnTo>
                  <a:lnTo>
                    <a:pt x="65618" y="26870"/>
                  </a:lnTo>
                  <a:cubicBezTo>
                    <a:pt x="65627" y="26918"/>
                    <a:pt x="65675" y="26937"/>
                    <a:pt x="65685" y="26984"/>
                  </a:cubicBezTo>
                  <a:cubicBezTo>
                    <a:pt x="65732" y="27022"/>
                    <a:pt x="65799" y="27051"/>
                    <a:pt x="65837" y="27089"/>
                  </a:cubicBezTo>
                  <a:cubicBezTo>
                    <a:pt x="65837" y="27089"/>
                    <a:pt x="65865" y="27089"/>
                    <a:pt x="65865" y="27099"/>
                  </a:cubicBezTo>
                  <a:lnTo>
                    <a:pt x="66723" y="27623"/>
                  </a:lnTo>
                  <a:cubicBezTo>
                    <a:pt x="66570" y="27594"/>
                    <a:pt x="66532" y="27632"/>
                    <a:pt x="66494" y="27699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CEFC8B5-C64B-4687-9474-B686D7EB4842}"/>
                </a:ext>
              </a:extLst>
            </p:cNvPr>
            <p:cNvSpPr/>
            <p:nvPr/>
          </p:nvSpPr>
          <p:spPr>
            <a:xfrm>
              <a:off x="5046527" y="5320004"/>
              <a:ext cx="19050" cy="19050"/>
            </a:xfrm>
            <a:custGeom>
              <a:avLst/>
              <a:gdLst>
                <a:gd name="connsiteX0" fmla="*/ 14478 w 19050"/>
                <a:gd name="connsiteY0" fmla="*/ 8963 h 19050"/>
                <a:gd name="connsiteX1" fmla="*/ 14326 w 19050"/>
                <a:gd name="connsiteY1" fmla="*/ 8858 h 19050"/>
                <a:gd name="connsiteX2" fmla="*/ 14240 w 19050"/>
                <a:gd name="connsiteY2" fmla="*/ 8754 h 19050"/>
                <a:gd name="connsiteX3" fmla="*/ 14230 w 19050"/>
                <a:gd name="connsiteY3" fmla="*/ 8744 h 19050"/>
                <a:gd name="connsiteX4" fmla="*/ 14230 w 19050"/>
                <a:gd name="connsiteY4" fmla="*/ 8734 h 19050"/>
                <a:gd name="connsiteX5" fmla="*/ 14192 w 19050"/>
                <a:gd name="connsiteY5" fmla="*/ 8687 h 19050"/>
                <a:gd name="connsiteX6" fmla="*/ 14164 w 19050"/>
                <a:gd name="connsiteY6" fmla="*/ 8611 h 19050"/>
                <a:gd name="connsiteX7" fmla="*/ 14144 w 19050"/>
                <a:gd name="connsiteY7" fmla="*/ 8525 h 19050"/>
                <a:gd name="connsiteX8" fmla="*/ 14144 w 19050"/>
                <a:gd name="connsiteY8" fmla="*/ 8468 h 19050"/>
                <a:gd name="connsiteX9" fmla="*/ 14144 w 19050"/>
                <a:gd name="connsiteY9" fmla="*/ 8458 h 19050"/>
                <a:gd name="connsiteX10" fmla="*/ 14192 w 19050"/>
                <a:gd name="connsiteY10" fmla="*/ 7144 h 19050"/>
                <a:gd name="connsiteX11" fmla="*/ 7144 w 19050"/>
                <a:gd name="connsiteY11" fmla="*/ 11220 h 19050"/>
                <a:gd name="connsiteX12" fmla="*/ 7363 w 19050"/>
                <a:gd name="connsiteY12" fmla="*/ 11421 h 19050"/>
                <a:gd name="connsiteX13" fmla="*/ 13678 w 19050"/>
                <a:gd name="connsiteY13" fmla="*/ 15249 h 19050"/>
                <a:gd name="connsiteX14" fmla="*/ 14049 w 19050"/>
                <a:gd name="connsiteY14" fmla="*/ 15402 h 19050"/>
                <a:gd name="connsiteX15" fmla="*/ 14116 w 19050"/>
                <a:gd name="connsiteY15" fmla="*/ 15411 h 19050"/>
                <a:gd name="connsiteX16" fmla="*/ 14544 w 19050"/>
                <a:gd name="connsiteY16" fmla="*/ 15469 h 19050"/>
                <a:gd name="connsiteX17" fmla="*/ 14554 w 19050"/>
                <a:gd name="connsiteY17" fmla="*/ 15469 h 19050"/>
                <a:gd name="connsiteX18" fmla="*/ 15011 w 19050"/>
                <a:gd name="connsiteY18" fmla="*/ 15411 h 19050"/>
                <a:gd name="connsiteX19" fmla="*/ 15021 w 19050"/>
                <a:gd name="connsiteY19" fmla="*/ 15411 h 19050"/>
                <a:gd name="connsiteX20" fmla="*/ 15430 w 19050"/>
                <a:gd name="connsiteY20" fmla="*/ 15249 h 19050"/>
                <a:gd name="connsiteX21" fmla="*/ 20145 w 19050"/>
                <a:gd name="connsiteY21" fmla="*/ 12525 h 19050"/>
                <a:gd name="connsiteX22" fmla="*/ 20241 w 19050"/>
                <a:gd name="connsiteY22" fmla="*/ 12440 h 19050"/>
                <a:gd name="connsiteX23" fmla="*/ 14478 w 19050"/>
                <a:gd name="connsiteY23" fmla="*/ 8963 h 19050"/>
                <a:gd name="connsiteX24" fmla="*/ 14478 w 19050"/>
                <a:gd name="connsiteY24" fmla="*/ 89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" h="19050">
                  <a:moveTo>
                    <a:pt x="14478" y="8963"/>
                  </a:moveTo>
                  <a:cubicBezTo>
                    <a:pt x="14421" y="8934"/>
                    <a:pt x="14373" y="8896"/>
                    <a:pt x="14326" y="8858"/>
                  </a:cubicBezTo>
                  <a:cubicBezTo>
                    <a:pt x="14297" y="8820"/>
                    <a:pt x="14268" y="8792"/>
                    <a:pt x="14240" y="8754"/>
                  </a:cubicBezTo>
                  <a:lnTo>
                    <a:pt x="14230" y="8744"/>
                  </a:lnTo>
                  <a:lnTo>
                    <a:pt x="14230" y="8734"/>
                  </a:lnTo>
                  <a:cubicBezTo>
                    <a:pt x="14221" y="8706"/>
                    <a:pt x="14202" y="8706"/>
                    <a:pt x="14192" y="8687"/>
                  </a:cubicBezTo>
                  <a:cubicBezTo>
                    <a:pt x="14183" y="8668"/>
                    <a:pt x="14173" y="8639"/>
                    <a:pt x="14164" y="8611"/>
                  </a:cubicBezTo>
                  <a:cubicBezTo>
                    <a:pt x="14164" y="8582"/>
                    <a:pt x="14144" y="8563"/>
                    <a:pt x="14144" y="8525"/>
                  </a:cubicBezTo>
                  <a:lnTo>
                    <a:pt x="14144" y="8468"/>
                  </a:lnTo>
                  <a:lnTo>
                    <a:pt x="14144" y="8458"/>
                  </a:lnTo>
                  <a:lnTo>
                    <a:pt x="14192" y="7144"/>
                  </a:lnTo>
                  <a:lnTo>
                    <a:pt x="7144" y="11220"/>
                  </a:lnTo>
                  <a:cubicBezTo>
                    <a:pt x="7210" y="11287"/>
                    <a:pt x="7277" y="11373"/>
                    <a:pt x="7363" y="11421"/>
                  </a:cubicBezTo>
                  <a:lnTo>
                    <a:pt x="13678" y="15249"/>
                  </a:lnTo>
                  <a:cubicBezTo>
                    <a:pt x="13792" y="15316"/>
                    <a:pt x="13916" y="15364"/>
                    <a:pt x="14049" y="15402"/>
                  </a:cubicBezTo>
                  <a:cubicBezTo>
                    <a:pt x="14068" y="15402"/>
                    <a:pt x="14087" y="15411"/>
                    <a:pt x="14116" y="15411"/>
                  </a:cubicBezTo>
                  <a:cubicBezTo>
                    <a:pt x="14259" y="15449"/>
                    <a:pt x="14383" y="15469"/>
                    <a:pt x="14544" y="15469"/>
                  </a:cubicBezTo>
                  <a:lnTo>
                    <a:pt x="14554" y="15469"/>
                  </a:lnTo>
                  <a:cubicBezTo>
                    <a:pt x="14706" y="15469"/>
                    <a:pt x="14859" y="15449"/>
                    <a:pt x="15011" y="15411"/>
                  </a:cubicBezTo>
                  <a:lnTo>
                    <a:pt x="15021" y="15411"/>
                  </a:lnTo>
                  <a:cubicBezTo>
                    <a:pt x="15173" y="15373"/>
                    <a:pt x="15307" y="15316"/>
                    <a:pt x="15430" y="15249"/>
                  </a:cubicBezTo>
                  <a:lnTo>
                    <a:pt x="20145" y="12525"/>
                  </a:lnTo>
                  <a:cubicBezTo>
                    <a:pt x="20183" y="12497"/>
                    <a:pt x="20203" y="12459"/>
                    <a:pt x="20241" y="12440"/>
                  </a:cubicBezTo>
                  <a:lnTo>
                    <a:pt x="14478" y="8963"/>
                  </a:lnTo>
                  <a:cubicBezTo>
                    <a:pt x="14487" y="8972"/>
                    <a:pt x="14478" y="8972"/>
                    <a:pt x="14478" y="8963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76495B1-D74F-416E-BBF3-9BC45B324C05}"/>
                </a:ext>
              </a:extLst>
            </p:cNvPr>
            <p:cNvSpPr/>
            <p:nvPr/>
          </p:nvSpPr>
          <p:spPr>
            <a:xfrm>
              <a:off x="5053661" y="5315870"/>
              <a:ext cx="19050" cy="19050"/>
            </a:xfrm>
            <a:custGeom>
              <a:avLst/>
              <a:gdLst>
                <a:gd name="connsiteX0" fmla="*/ 16345 w 19050"/>
                <a:gd name="connsiteY0" fmla="*/ 9973 h 19050"/>
                <a:gd name="connsiteX1" fmla="*/ 16192 w 19050"/>
                <a:gd name="connsiteY1" fmla="*/ 9849 h 19050"/>
                <a:gd name="connsiteX2" fmla="*/ 16107 w 19050"/>
                <a:gd name="connsiteY2" fmla="*/ 9763 h 19050"/>
                <a:gd name="connsiteX3" fmla="*/ 16097 w 19050"/>
                <a:gd name="connsiteY3" fmla="*/ 9744 h 19050"/>
                <a:gd name="connsiteX4" fmla="*/ 16097 w 19050"/>
                <a:gd name="connsiteY4" fmla="*/ 9725 h 19050"/>
                <a:gd name="connsiteX5" fmla="*/ 16068 w 19050"/>
                <a:gd name="connsiteY5" fmla="*/ 9687 h 19050"/>
                <a:gd name="connsiteX6" fmla="*/ 16030 w 19050"/>
                <a:gd name="connsiteY6" fmla="*/ 9611 h 19050"/>
                <a:gd name="connsiteX7" fmla="*/ 16021 w 19050"/>
                <a:gd name="connsiteY7" fmla="*/ 9535 h 19050"/>
                <a:gd name="connsiteX8" fmla="*/ 16012 w 19050"/>
                <a:gd name="connsiteY8" fmla="*/ 9468 h 19050"/>
                <a:gd name="connsiteX9" fmla="*/ 16012 w 19050"/>
                <a:gd name="connsiteY9" fmla="*/ 9458 h 19050"/>
                <a:gd name="connsiteX10" fmla="*/ 16050 w 19050"/>
                <a:gd name="connsiteY10" fmla="*/ 8315 h 19050"/>
                <a:gd name="connsiteX11" fmla="*/ 15697 w 19050"/>
                <a:gd name="connsiteY11" fmla="*/ 8515 h 19050"/>
                <a:gd name="connsiteX12" fmla="*/ 15507 w 19050"/>
                <a:gd name="connsiteY12" fmla="*/ 8601 h 19050"/>
                <a:gd name="connsiteX13" fmla="*/ 15354 w 19050"/>
                <a:gd name="connsiteY13" fmla="*/ 8668 h 19050"/>
                <a:gd name="connsiteX14" fmla="*/ 15278 w 19050"/>
                <a:gd name="connsiteY14" fmla="*/ 8687 h 19050"/>
                <a:gd name="connsiteX15" fmla="*/ 15259 w 19050"/>
                <a:gd name="connsiteY15" fmla="*/ 8687 h 19050"/>
                <a:gd name="connsiteX16" fmla="*/ 15221 w 19050"/>
                <a:gd name="connsiteY16" fmla="*/ 8697 h 19050"/>
                <a:gd name="connsiteX17" fmla="*/ 15097 w 19050"/>
                <a:gd name="connsiteY17" fmla="*/ 8725 h 19050"/>
                <a:gd name="connsiteX18" fmla="*/ 14973 w 19050"/>
                <a:gd name="connsiteY18" fmla="*/ 8735 h 19050"/>
                <a:gd name="connsiteX19" fmla="*/ 14849 w 19050"/>
                <a:gd name="connsiteY19" fmla="*/ 8735 h 19050"/>
                <a:gd name="connsiteX20" fmla="*/ 14821 w 19050"/>
                <a:gd name="connsiteY20" fmla="*/ 8735 h 19050"/>
                <a:gd name="connsiteX21" fmla="*/ 14792 w 19050"/>
                <a:gd name="connsiteY21" fmla="*/ 8735 h 19050"/>
                <a:gd name="connsiteX22" fmla="*/ 14726 w 19050"/>
                <a:gd name="connsiteY22" fmla="*/ 8735 h 19050"/>
                <a:gd name="connsiteX23" fmla="*/ 14592 w 19050"/>
                <a:gd name="connsiteY23" fmla="*/ 8725 h 19050"/>
                <a:gd name="connsiteX24" fmla="*/ 14421 w 19050"/>
                <a:gd name="connsiteY24" fmla="*/ 8706 h 19050"/>
                <a:gd name="connsiteX25" fmla="*/ 14354 w 19050"/>
                <a:gd name="connsiteY25" fmla="*/ 8697 h 19050"/>
                <a:gd name="connsiteX26" fmla="*/ 14306 w 19050"/>
                <a:gd name="connsiteY26" fmla="*/ 8677 h 19050"/>
                <a:gd name="connsiteX27" fmla="*/ 14192 w 19050"/>
                <a:gd name="connsiteY27" fmla="*/ 8639 h 19050"/>
                <a:gd name="connsiteX28" fmla="*/ 13926 w 19050"/>
                <a:gd name="connsiteY28" fmla="*/ 8515 h 19050"/>
                <a:gd name="connsiteX29" fmla="*/ 11668 w 19050"/>
                <a:gd name="connsiteY29" fmla="*/ 7144 h 19050"/>
                <a:gd name="connsiteX30" fmla="*/ 11621 w 19050"/>
                <a:gd name="connsiteY30" fmla="*/ 8315 h 19050"/>
                <a:gd name="connsiteX31" fmla="*/ 11239 w 19050"/>
                <a:gd name="connsiteY31" fmla="*/ 8849 h 19050"/>
                <a:gd name="connsiteX32" fmla="*/ 7144 w 19050"/>
                <a:gd name="connsiteY32" fmla="*/ 11211 h 19050"/>
                <a:gd name="connsiteX33" fmla="*/ 7372 w 19050"/>
                <a:gd name="connsiteY33" fmla="*/ 11421 h 19050"/>
                <a:gd name="connsiteX34" fmla="*/ 13678 w 19050"/>
                <a:gd name="connsiteY34" fmla="*/ 15250 h 19050"/>
                <a:gd name="connsiteX35" fmla="*/ 14059 w 19050"/>
                <a:gd name="connsiteY35" fmla="*/ 15383 h 19050"/>
                <a:gd name="connsiteX36" fmla="*/ 14116 w 19050"/>
                <a:gd name="connsiteY36" fmla="*/ 15402 h 19050"/>
                <a:gd name="connsiteX37" fmla="*/ 14545 w 19050"/>
                <a:gd name="connsiteY37" fmla="*/ 15459 h 19050"/>
                <a:gd name="connsiteX38" fmla="*/ 14554 w 19050"/>
                <a:gd name="connsiteY38" fmla="*/ 15459 h 19050"/>
                <a:gd name="connsiteX39" fmla="*/ 15011 w 19050"/>
                <a:gd name="connsiteY39" fmla="*/ 15392 h 19050"/>
                <a:gd name="connsiteX40" fmla="*/ 15030 w 19050"/>
                <a:gd name="connsiteY40" fmla="*/ 15392 h 19050"/>
                <a:gd name="connsiteX41" fmla="*/ 15430 w 19050"/>
                <a:gd name="connsiteY41" fmla="*/ 15250 h 19050"/>
                <a:gd name="connsiteX42" fmla="*/ 20145 w 19050"/>
                <a:gd name="connsiteY42" fmla="*/ 12507 h 19050"/>
                <a:gd name="connsiteX43" fmla="*/ 20307 w 19050"/>
                <a:gd name="connsiteY43" fmla="*/ 12373 h 19050"/>
                <a:gd name="connsiteX44" fmla="*/ 16326 w 19050"/>
                <a:gd name="connsiteY44" fmla="*/ 9954 h 19050"/>
                <a:gd name="connsiteX45" fmla="*/ 16345 w 19050"/>
                <a:gd name="connsiteY45" fmla="*/ 99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6345" y="9973"/>
                  </a:moveTo>
                  <a:cubicBezTo>
                    <a:pt x="16288" y="9935"/>
                    <a:pt x="16240" y="9896"/>
                    <a:pt x="16192" y="9849"/>
                  </a:cubicBezTo>
                  <a:cubicBezTo>
                    <a:pt x="16164" y="9811"/>
                    <a:pt x="16135" y="9792"/>
                    <a:pt x="16107" y="9763"/>
                  </a:cubicBezTo>
                  <a:lnTo>
                    <a:pt x="16097" y="9744"/>
                  </a:lnTo>
                  <a:lnTo>
                    <a:pt x="16097" y="9725"/>
                  </a:lnTo>
                  <a:cubicBezTo>
                    <a:pt x="16088" y="9716"/>
                    <a:pt x="16078" y="9706"/>
                    <a:pt x="16068" y="9687"/>
                  </a:cubicBezTo>
                  <a:cubicBezTo>
                    <a:pt x="16050" y="9649"/>
                    <a:pt x="16050" y="9630"/>
                    <a:pt x="16030" y="9611"/>
                  </a:cubicBezTo>
                  <a:cubicBezTo>
                    <a:pt x="16021" y="9582"/>
                    <a:pt x="16021" y="9535"/>
                    <a:pt x="16021" y="9535"/>
                  </a:cubicBezTo>
                  <a:lnTo>
                    <a:pt x="16012" y="9468"/>
                  </a:lnTo>
                  <a:lnTo>
                    <a:pt x="16012" y="9458"/>
                  </a:lnTo>
                  <a:lnTo>
                    <a:pt x="16050" y="8315"/>
                  </a:lnTo>
                  <a:lnTo>
                    <a:pt x="15697" y="8515"/>
                  </a:lnTo>
                  <a:cubicBezTo>
                    <a:pt x="15640" y="8554"/>
                    <a:pt x="15583" y="8573"/>
                    <a:pt x="15507" y="8601"/>
                  </a:cubicBezTo>
                  <a:cubicBezTo>
                    <a:pt x="15459" y="8620"/>
                    <a:pt x="15411" y="8639"/>
                    <a:pt x="15354" y="8668"/>
                  </a:cubicBezTo>
                  <a:cubicBezTo>
                    <a:pt x="15335" y="8677"/>
                    <a:pt x="15307" y="8677"/>
                    <a:pt x="15278" y="8687"/>
                  </a:cubicBezTo>
                  <a:lnTo>
                    <a:pt x="15259" y="8687"/>
                  </a:lnTo>
                  <a:cubicBezTo>
                    <a:pt x="15249" y="8697"/>
                    <a:pt x="15240" y="8697"/>
                    <a:pt x="15221" y="8697"/>
                  </a:cubicBezTo>
                  <a:cubicBezTo>
                    <a:pt x="15183" y="8706"/>
                    <a:pt x="15135" y="8706"/>
                    <a:pt x="15097" y="8725"/>
                  </a:cubicBezTo>
                  <a:cubicBezTo>
                    <a:pt x="15059" y="8725"/>
                    <a:pt x="15011" y="8725"/>
                    <a:pt x="14973" y="8735"/>
                  </a:cubicBezTo>
                  <a:cubicBezTo>
                    <a:pt x="14935" y="8735"/>
                    <a:pt x="14897" y="8735"/>
                    <a:pt x="14849" y="8735"/>
                  </a:cubicBezTo>
                  <a:cubicBezTo>
                    <a:pt x="14840" y="8735"/>
                    <a:pt x="14821" y="8735"/>
                    <a:pt x="14821" y="8735"/>
                  </a:cubicBezTo>
                  <a:lnTo>
                    <a:pt x="14792" y="8735"/>
                  </a:lnTo>
                  <a:cubicBezTo>
                    <a:pt x="14773" y="8735"/>
                    <a:pt x="14726" y="8735"/>
                    <a:pt x="14726" y="8735"/>
                  </a:cubicBezTo>
                  <a:cubicBezTo>
                    <a:pt x="14687" y="8735"/>
                    <a:pt x="14640" y="8735"/>
                    <a:pt x="14592" y="8725"/>
                  </a:cubicBezTo>
                  <a:cubicBezTo>
                    <a:pt x="14535" y="8725"/>
                    <a:pt x="14487" y="8725"/>
                    <a:pt x="14421" y="8706"/>
                  </a:cubicBezTo>
                  <a:cubicBezTo>
                    <a:pt x="14402" y="8706"/>
                    <a:pt x="14354" y="8697"/>
                    <a:pt x="14354" y="8697"/>
                  </a:cubicBezTo>
                  <a:cubicBezTo>
                    <a:pt x="14344" y="8687"/>
                    <a:pt x="14316" y="8687"/>
                    <a:pt x="14306" y="8677"/>
                  </a:cubicBezTo>
                  <a:cubicBezTo>
                    <a:pt x="14268" y="8668"/>
                    <a:pt x="14221" y="8668"/>
                    <a:pt x="14192" y="8639"/>
                  </a:cubicBezTo>
                  <a:cubicBezTo>
                    <a:pt x="14097" y="8601"/>
                    <a:pt x="14002" y="8563"/>
                    <a:pt x="13926" y="8515"/>
                  </a:cubicBezTo>
                  <a:lnTo>
                    <a:pt x="11668" y="7144"/>
                  </a:lnTo>
                  <a:lnTo>
                    <a:pt x="11621" y="8315"/>
                  </a:lnTo>
                  <a:cubicBezTo>
                    <a:pt x="11621" y="8515"/>
                    <a:pt x="11487" y="8697"/>
                    <a:pt x="11239" y="8849"/>
                  </a:cubicBezTo>
                  <a:lnTo>
                    <a:pt x="7144" y="11211"/>
                  </a:lnTo>
                  <a:cubicBezTo>
                    <a:pt x="7201" y="11287"/>
                    <a:pt x="7277" y="11364"/>
                    <a:pt x="7372" y="11421"/>
                  </a:cubicBezTo>
                  <a:lnTo>
                    <a:pt x="13678" y="15250"/>
                  </a:lnTo>
                  <a:cubicBezTo>
                    <a:pt x="13802" y="15307"/>
                    <a:pt x="13916" y="15345"/>
                    <a:pt x="14059" y="15383"/>
                  </a:cubicBezTo>
                  <a:cubicBezTo>
                    <a:pt x="14078" y="15392"/>
                    <a:pt x="14097" y="15392"/>
                    <a:pt x="14116" y="15402"/>
                  </a:cubicBezTo>
                  <a:cubicBezTo>
                    <a:pt x="14249" y="15421"/>
                    <a:pt x="14392" y="15459"/>
                    <a:pt x="14545" y="15459"/>
                  </a:cubicBezTo>
                  <a:lnTo>
                    <a:pt x="14554" y="15459"/>
                  </a:lnTo>
                  <a:cubicBezTo>
                    <a:pt x="14716" y="15459"/>
                    <a:pt x="14859" y="15421"/>
                    <a:pt x="15011" y="15392"/>
                  </a:cubicBezTo>
                  <a:lnTo>
                    <a:pt x="15030" y="15392"/>
                  </a:lnTo>
                  <a:cubicBezTo>
                    <a:pt x="15183" y="15354"/>
                    <a:pt x="15316" y="15307"/>
                    <a:pt x="15430" y="15250"/>
                  </a:cubicBezTo>
                  <a:lnTo>
                    <a:pt x="20145" y="12507"/>
                  </a:lnTo>
                  <a:cubicBezTo>
                    <a:pt x="20212" y="12459"/>
                    <a:pt x="20260" y="12421"/>
                    <a:pt x="20307" y="12373"/>
                  </a:cubicBezTo>
                  <a:lnTo>
                    <a:pt x="16326" y="9954"/>
                  </a:lnTo>
                  <a:lnTo>
                    <a:pt x="16345" y="99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C3C4A40-34C3-4CAB-934E-8844A5D49FD3}"/>
                </a:ext>
              </a:extLst>
            </p:cNvPr>
            <p:cNvSpPr/>
            <p:nvPr/>
          </p:nvSpPr>
          <p:spPr>
            <a:xfrm>
              <a:off x="5062814" y="5312813"/>
              <a:ext cx="19050" cy="19050"/>
            </a:xfrm>
            <a:custGeom>
              <a:avLst/>
              <a:gdLst>
                <a:gd name="connsiteX0" fmla="*/ 11649 w 19050"/>
                <a:gd name="connsiteY0" fmla="*/ 8334 h 19050"/>
                <a:gd name="connsiteX1" fmla="*/ 11259 w 19050"/>
                <a:gd name="connsiteY1" fmla="*/ 8858 h 19050"/>
                <a:gd name="connsiteX2" fmla="*/ 7144 w 19050"/>
                <a:gd name="connsiteY2" fmla="*/ 11239 h 19050"/>
                <a:gd name="connsiteX3" fmla="*/ 7277 w 19050"/>
                <a:gd name="connsiteY3" fmla="*/ 11354 h 19050"/>
                <a:gd name="connsiteX4" fmla="*/ 13583 w 19050"/>
                <a:gd name="connsiteY4" fmla="*/ 15164 h 19050"/>
                <a:gd name="connsiteX5" fmla="*/ 13954 w 19050"/>
                <a:gd name="connsiteY5" fmla="*/ 15326 h 19050"/>
                <a:gd name="connsiteX6" fmla="*/ 14011 w 19050"/>
                <a:gd name="connsiteY6" fmla="*/ 15354 h 19050"/>
                <a:gd name="connsiteX7" fmla="*/ 14449 w 19050"/>
                <a:gd name="connsiteY7" fmla="*/ 15392 h 19050"/>
                <a:gd name="connsiteX8" fmla="*/ 14459 w 19050"/>
                <a:gd name="connsiteY8" fmla="*/ 15392 h 19050"/>
                <a:gd name="connsiteX9" fmla="*/ 14907 w 19050"/>
                <a:gd name="connsiteY9" fmla="*/ 15335 h 19050"/>
                <a:gd name="connsiteX10" fmla="*/ 14916 w 19050"/>
                <a:gd name="connsiteY10" fmla="*/ 15335 h 19050"/>
                <a:gd name="connsiteX11" fmla="*/ 15326 w 19050"/>
                <a:gd name="connsiteY11" fmla="*/ 15164 h 19050"/>
                <a:gd name="connsiteX12" fmla="*/ 20041 w 19050"/>
                <a:gd name="connsiteY12" fmla="*/ 12449 h 19050"/>
                <a:gd name="connsiteX13" fmla="*/ 20221 w 19050"/>
                <a:gd name="connsiteY13" fmla="*/ 12287 h 19050"/>
                <a:gd name="connsiteX14" fmla="*/ 11687 w 19050"/>
                <a:gd name="connsiteY14" fmla="*/ 7144 h 19050"/>
                <a:gd name="connsiteX15" fmla="*/ 11649 w 19050"/>
                <a:gd name="connsiteY15" fmla="*/ 83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" h="19050">
                  <a:moveTo>
                    <a:pt x="11649" y="8334"/>
                  </a:moveTo>
                  <a:cubicBezTo>
                    <a:pt x="11639" y="8525"/>
                    <a:pt x="11506" y="8706"/>
                    <a:pt x="11259" y="8858"/>
                  </a:cubicBezTo>
                  <a:lnTo>
                    <a:pt x="7144" y="11239"/>
                  </a:lnTo>
                  <a:cubicBezTo>
                    <a:pt x="7191" y="11278"/>
                    <a:pt x="7220" y="11335"/>
                    <a:pt x="7277" y="11354"/>
                  </a:cubicBezTo>
                  <a:lnTo>
                    <a:pt x="13583" y="15164"/>
                  </a:lnTo>
                  <a:cubicBezTo>
                    <a:pt x="13697" y="15249"/>
                    <a:pt x="13821" y="15297"/>
                    <a:pt x="13954" y="15326"/>
                  </a:cubicBezTo>
                  <a:cubicBezTo>
                    <a:pt x="13973" y="15326"/>
                    <a:pt x="14011" y="15354"/>
                    <a:pt x="14011" y="15354"/>
                  </a:cubicBezTo>
                  <a:cubicBezTo>
                    <a:pt x="14144" y="15373"/>
                    <a:pt x="14288" y="15392"/>
                    <a:pt x="14449" y="15392"/>
                  </a:cubicBezTo>
                  <a:lnTo>
                    <a:pt x="14459" y="15392"/>
                  </a:lnTo>
                  <a:cubicBezTo>
                    <a:pt x="14611" y="15392"/>
                    <a:pt x="14754" y="15373"/>
                    <a:pt x="14907" y="15335"/>
                  </a:cubicBezTo>
                  <a:lnTo>
                    <a:pt x="14916" y="15335"/>
                  </a:lnTo>
                  <a:cubicBezTo>
                    <a:pt x="15078" y="15297"/>
                    <a:pt x="15202" y="15249"/>
                    <a:pt x="15326" y="15164"/>
                  </a:cubicBezTo>
                  <a:lnTo>
                    <a:pt x="20041" y="12449"/>
                  </a:lnTo>
                  <a:cubicBezTo>
                    <a:pt x="20126" y="12411"/>
                    <a:pt x="20164" y="12354"/>
                    <a:pt x="20221" y="12287"/>
                  </a:cubicBezTo>
                  <a:lnTo>
                    <a:pt x="11687" y="7144"/>
                  </a:lnTo>
                  <a:lnTo>
                    <a:pt x="11649" y="833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92BE2D5-6397-4D45-844C-36FB57845237}"/>
                </a:ext>
              </a:extLst>
            </p:cNvPr>
            <p:cNvSpPr/>
            <p:nvPr/>
          </p:nvSpPr>
          <p:spPr>
            <a:xfrm>
              <a:off x="5065862" y="5331739"/>
              <a:ext cx="19050" cy="19050"/>
            </a:xfrm>
            <a:custGeom>
              <a:avLst/>
              <a:gdLst>
                <a:gd name="connsiteX0" fmla="*/ 19898 w 19050"/>
                <a:gd name="connsiteY0" fmla="*/ 11916 h 19050"/>
                <a:gd name="connsiteX1" fmla="*/ 19898 w 19050"/>
                <a:gd name="connsiteY1" fmla="*/ 11840 h 19050"/>
                <a:gd name="connsiteX2" fmla="*/ 19898 w 19050"/>
                <a:gd name="connsiteY2" fmla="*/ 11820 h 19050"/>
                <a:gd name="connsiteX3" fmla="*/ 19936 w 19050"/>
                <a:gd name="connsiteY3" fmla="*/ 10525 h 19050"/>
                <a:gd name="connsiteX4" fmla="*/ 19450 w 19050"/>
                <a:gd name="connsiteY4" fmla="*/ 10801 h 19050"/>
                <a:gd name="connsiteX5" fmla="*/ 19260 w 19050"/>
                <a:gd name="connsiteY5" fmla="*/ 10887 h 19050"/>
                <a:gd name="connsiteX6" fmla="*/ 19117 w 19050"/>
                <a:gd name="connsiteY6" fmla="*/ 10944 h 19050"/>
                <a:gd name="connsiteX7" fmla="*/ 19031 w 19050"/>
                <a:gd name="connsiteY7" fmla="*/ 10973 h 19050"/>
                <a:gd name="connsiteX8" fmla="*/ 19012 w 19050"/>
                <a:gd name="connsiteY8" fmla="*/ 10973 h 19050"/>
                <a:gd name="connsiteX9" fmla="*/ 18974 w 19050"/>
                <a:gd name="connsiteY9" fmla="*/ 10982 h 19050"/>
                <a:gd name="connsiteX10" fmla="*/ 18840 w 19050"/>
                <a:gd name="connsiteY10" fmla="*/ 11001 h 19050"/>
                <a:gd name="connsiteX11" fmla="*/ 18726 w 19050"/>
                <a:gd name="connsiteY11" fmla="*/ 11020 h 19050"/>
                <a:gd name="connsiteX12" fmla="*/ 18583 w 19050"/>
                <a:gd name="connsiteY12" fmla="*/ 11020 h 19050"/>
                <a:gd name="connsiteX13" fmla="*/ 18555 w 19050"/>
                <a:gd name="connsiteY13" fmla="*/ 11020 h 19050"/>
                <a:gd name="connsiteX14" fmla="*/ 18535 w 19050"/>
                <a:gd name="connsiteY14" fmla="*/ 11020 h 19050"/>
                <a:gd name="connsiteX15" fmla="*/ 18469 w 19050"/>
                <a:gd name="connsiteY15" fmla="*/ 11020 h 19050"/>
                <a:gd name="connsiteX16" fmla="*/ 18326 w 19050"/>
                <a:gd name="connsiteY16" fmla="*/ 11011 h 19050"/>
                <a:gd name="connsiteX17" fmla="*/ 18174 w 19050"/>
                <a:gd name="connsiteY17" fmla="*/ 10992 h 19050"/>
                <a:gd name="connsiteX18" fmla="*/ 18107 w 19050"/>
                <a:gd name="connsiteY18" fmla="*/ 10973 h 19050"/>
                <a:gd name="connsiteX19" fmla="*/ 18040 w 19050"/>
                <a:gd name="connsiteY19" fmla="*/ 10963 h 19050"/>
                <a:gd name="connsiteX20" fmla="*/ 17936 w 19050"/>
                <a:gd name="connsiteY20" fmla="*/ 10944 h 19050"/>
                <a:gd name="connsiteX21" fmla="*/ 17678 w 19050"/>
                <a:gd name="connsiteY21" fmla="*/ 10811 h 19050"/>
                <a:gd name="connsiteX22" fmla="*/ 11611 w 19050"/>
                <a:gd name="connsiteY22" fmla="*/ 7144 h 19050"/>
                <a:gd name="connsiteX23" fmla="*/ 11573 w 19050"/>
                <a:gd name="connsiteY23" fmla="*/ 8258 h 19050"/>
                <a:gd name="connsiteX24" fmla="*/ 11201 w 19050"/>
                <a:gd name="connsiteY24" fmla="*/ 8782 h 19050"/>
                <a:gd name="connsiteX25" fmla="*/ 7144 w 19050"/>
                <a:gd name="connsiteY25" fmla="*/ 11144 h 19050"/>
                <a:gd name="connsiteX26" fmla="*/ 7153 w 19050"/>
                <a:gd name="connsiteY26" fmla="*/ 11173 h 19050"/>
                <a:gd name="connsiteX27" fmla="*/ 7153 w 19050"/>
                <a:gd name="connsiteY27" fmla="*/ 11182 h 19050"/>
                <a:gd name="connsiteX28" fmla="*/ 7401 w 19050"/>
                <a:gd name="connsiteY28" fmla="*/ 11401 h 19050"/>
                <a:gd name="connsiteX29" fmla="*/ 13240 w 19050"/>
                <a:gd name="connsiteY29" fmla="*/ 14935 h 19050"/>
                <a:gd name="connsiteX30" fmla="*/ 13621 w 19050"/>
                <a:gd name="connsiteY30" fmla="*/ 15097 h 19050"/>
                <a:gd name="connsiteX31" fmla="*/ 13678 w 19050"/>
                <a:gd name="connsiteY31" fmla="*/ 15107 h 19050"/>
                <a:gd name="connsiteX32" fmla="*/ 14097 w 19050"/>
                <a:gd name="connsiteY32" fmla="*/ 15164 h 19050"/>
                <a:gd name="connsiteX33" fmla="*/ 14116 w 19050"/>
                <a:gd name="connsiteY33" fmla="*/ 15164 h 19050"/>
                <a:gd name="connsiteX34" fmla="*/ 14573 w 19050"/>
                <a:gd name="connsiteY34" fmla="*/ 15097 h 19050"/>
                <a:gd name="connsiteX35" fmla="*/ 14583 w 19050"/>
                <a:gd name="connsiteY35" fmla="*/ 15097 h 19050"/>
                <a:gd name="connsiteX36" fmla="*/ 14992 w 19050"/>
                <a:gd name="connsiteY36" fmla="*/ 14935 h 19050"/>
                <a:gd name="connsiteX37" fmla="*/ 19698 w 19050"/>
                <a:gd name="connsiteY37" fmla="*/ 12220 h 19050"/>
                <a:gd name="connsiteX38" fmla="*/ 19898 w 19050"/>
                <a:gd name="connsiteY38" fmla="*/ 12040 h 19050"/>
                <a:gd name="connsiteX39" fmla="*/ 19860 w 19050"/>
                <a:gd name="connsiteY39" fmla="*/ 11963 h 19050"/>
                <a:gd name="connsiteX40" fmla="*/ 19898 w 19050"/>
                <a:gd name="connsiteY40" fmla="*/ 119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98" y="11916"/>
                  </a:moveTo>
                  <a:lnTo>
                    <a:pt x="19898" y="11840"/>
                  </a:lnTo>
                  <a:lnTo>
                    <a:pt x="19898" y="11820"/>
                  </a:lnTo>
                  <a:lnTo>
                    <a:pt x="19936" y="10525"/>
                  </a:lnTo>
                  <a:lnTo>
                    <a:pt x="19450" y="10801"/>
                  </a:lnTo>
                  <a:cubicBezTo>
                    <a:pt x="19402" y="10830"/>
                    <a:pt x="19336" y="10858"/>
                    <a:pt x="19260" y="10887"/>
                  </a:cubicBezTo>
                  <a:cubicBezTo>
                    <a:pt x="19212" y="10896"/>
                    <a:pt x="19164" y="10925"/>
                    <a:pt x="19117" y="10944"/>
                  </a:cubicBezTo>
                  <a:cubicBezTo>
                    <a:pt x="19088" y="10963"/>
                    <a:pt x="19050" y="10963"/>
                    <a:pt x="19031" y="10973"/>
                  </a:cubicBezTo>
                  <a:lnTo>
                    <a:pt x="19012" y="10973"/>
                  </a:lnTo>
                  <a:cubicBezTo>
                    <a:pt x="19002" y="10973"/>
                    <a:pt x="18983" y="10982"/>
                    <a:pt x="18974" y="10982"/>
                  </a:cubicBezTo>
                  <a:cubicBezTo>
                    <a:pt x="18935" y="10992"/>
                    <a:pt x="18888" y="11001"/>
                    <a:pt x="18840" y="11001"/>
                  </a:cubicBezTo>
                  <a:cubicBezTo>
                    <a:pt x="18812" y="11011"/>
                    <a:pt x="18764" y="11011"/>
                    <a:pt x="18726" y="11020"/>
                  </a:cubicBezTo>
                  <a:cubicBezTo>
                    <a:pt x="18679" y="11020"/>
                    <a:pt x="18640" y="11020"/>
                    <a:pt x="18583" y="11020"/>
                  </a:cubicBezTo>
                  <a:cubicBezTo>
                    <a:pt x="18583" y="11020"/>
                    <a:pt x="18564" y="11020"/>
                    <a:pt x="18555" y="11020"/>
                  </a:cubicBezTo>
                  <a:lnTo>
                    <a:pt x="18535" y="11020"/>
                  </a:lnTo>
                  <a:cubicBezTo>
                    <a:pt x="18517" y="11020"/>
                    <a:pt x="18469" y="11020"/>
                    <a:pt x="18469" y="11020"/>
                  </a:cubicBezTo>
                  <a:cubicBezTo>
                    <a:pt x="18421" y="11020"/>
                    <a:pt x="18374" y="11020"/>
                    <a:pt x="18326" y="11011"/>
                  </a:cubicBezTo>
                  <a:cubicBezTo>
                    <a:pt x="18278" y="11011"/>
                    <a:pt x="18221" y="11001"/>
                    <a:pt x="18174" y="10992"/>
                  </a:cubicBezTo>
                  <a:cubicBezTo>
                    <a:pt x="18145" y="10992"/>
                    <a:pt x="18126" y="10982"/>
                    <a:pt x="18107" y="10973"/>
                  </a:cubicBezTo>
                  <a:cubicBezTo>
                    <a:pt x="18078" y="10973"/>
                    <a:pt x="18069" y="10973"/>
                    <a:pt x="18040" y="10963"/>
                  </a:cubicBezTo>
                  <a:cubicBezTo>
                    <a:pt x="18002" y="10944"/>
                    <a:pt x="17974" y="10944"/>
                    <a:pt x="17936" y="10944"/>
                  </a:cubicBezTo>
                  <a:cubicBezTo>
                    <a:pt x="17840" y="10887"/>
                    <a:pt x="17754" y="10858"/>
                    <a:pt x="17678" y="10811"/>
                  </a:cubicBezTo>
                  <a:lnTo>
                    <a:pt x="11611" y="7144"/>
                  </a:lnTo>
                  <a:lnTo>
                    <a:pt x="11573" y="8258"/>
                  </a:lnTo>
                  <a:cubicBezTo>
                    <a:pt x="11573" y="8458"/>
                    <a:pt x="11439" y="8630"/>
                    <a:pt x="11201" y="8782"/>
                  </a:cubicBezTo>
                  <a:lnTo>
                    <a:pt x="7144" y="11144"/>
                  </a:lnTo>
                  <a:cubicBezTo>
                    <a:pt x="7144" y="11144"/>
                    <a:pt x="7144" y="11154"/>
                    <a:pt x="7153" y="11173"/>
                  </a:cubicBezTo>
                  <a:lnTo>
                    <a:pt x="7153" y="11182"/>
                  </a:lnTo>
                  <a:cubicBezTo>
                    <a:pt x="7201" y="11259"/>
                    <a:pt x="7296" y="11344"/>
                    <a:pt x="7401" y="11401"/>
                  </a:cubicBezTo>
                  <a:lnTo>
                    <a:pt x="13240" y="14935"/>
                  </a:lnTo>
                  <a:cubicBezTo>
                    <a:pt x="13354" y="15011"/>
                    <a:pt x="13478" y="15059"/>
                    <a:pt x="13621" y="15097"/>
                  </a:cubicBezTo>
                  <a:cubicBezTo>
                    <a:pt x="13640" y="15097"/>
                    <a:pt x="13659" y="15097"/>
                    <a:pt x="13678" y="15107"/>
                  </a:cubicBezTo>
                  <a:cubicBezTo>
                    <a:pt x="13821" y="15145"/>
                    <a:pt x="13954" y="15164"/>
                    <a:pt x="14097" y="15164"/>
                  </a:cubicBezTo>
                  <a:lnTo>
                    <a:pt x="14116" y="15164"/>
                  </a:lnTo>
                  <a:cubicBezTo>
                    <a:pt x="14268" y="15164"/>
                    <a:pt x="14411" y="15145"/>
                    <a:pt x="14573" y="15097"/>
                  </a:cubicBezTo>
                  <a:lnTo>
                    <a:pt x="14583" y="15097"/>
                  </a:lnTo>
                  <a:cubicBezTo>
                    <a:pt x="14735" y="15069"/>
                    <a:pt x="14869" y="15011"/>
                    <a:pt x="14992" y="14935"/>
                  </a:cubicBezTo>
                  <a:lnTo>
                    <a:pt x="19698" y="12220"/>
                  </a:lnTo>
                  <a:cubicBezTo>
                    <a:pt x="19774" y="12164"/>
                    <a:pt x="19840" y="12097"/>
                    <a:pt x="19898" y="12040"/>
                  </a:cubicBezTo>
                  <a:cubicBezTo>
                    <a:pt x="19878" y="12011"/>
                    <a:pt x="19878" y="11992"/>
                    <a:pt x="19860" y="11963"/>
                  </a:cubicBezTo>
                  <a:cubicBezTo>
                    <a:pt x="19898" y="11963"/>
                    <a:pt x="19898" y="11916"/>
                    <a:pt x="19898" y="11916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36D7365-DF69-4EA6-9D09-79C2F5064C39}"/>
                </a:ext>
              </a:extLst>
            </p:cNvPr>
            <p:cNvSpPr/>
            <p:nvPr/>
          </p:nvSpPr>
          <p:spPr>
            <a:xfrm>
              <a:off x="5072615" y="5344378"/>
              <a:ext cx="19050" cy="19050"/>
            </a:xfrm>
            <a:custGeom>
              <a:avLst/>
              <a:gdLst>
                <a:gd name="connsiteX0" fmla="*/ 17354 w 19050"/>
                <a:gd name="connsiteY0" fmla="*/ 10582 h 19050"/>
                <a:gd name="connsiteX1" fmla="*/ 17202 w 19050"/>
                <a:gd name="connsiteY1" fmla="*/ 10458 h 19050"/>
                <a:gd name="connsiteX2" fmla="*/ 17136 w 19050"/>
                <a:gd name="connsiteY2" fmla="*/ 10382 h 19050"/>
                <a:gd name="connsiteX3" fmla="*/ 17116 w 19050"/>
                <a:gd name="connsiteY3" fmla="*/ 10344 h 19050"/>
                <a:gd name="connsiteX4" fmla="*/ 17116 w 19050"/>
                <a:gd name="connsiteY4" fmla="*/ 10335 h 19050"/>
                <a:gd name="connsiteX5" fmla="*/ 17078 w 19050"/>
                <a:gd name="connsiteY5" fmla="*/ 10296 h 19050"/>
                <a:gd name="connsiteX6" fmla="*/ 17059 w 19050"/>
                <a:gd name="connsiteY6" fmla="*/ 10220 h 19050"/>
                <a:gd name="connsiteX7" fmla="*/ 17040 w 19050"/>
                <a:gd name="connsiteY7" fmla="*/ 10154 h 19050"/>
                <a:gd name="connsiteX8" fmla="*/ 17031 w 19050"/>
                <a:gd name="connsiteY8" fmla="*/ 10078 h 19050"/>
                <a:gd name="connsiteX9" fmla="*/ 17031 w 19050"/>
                <a:gd name="connsiteY9" fmla="*/ 10068 h 19050"/>
                <a:gd name="connsiteX10" fmla="*/ 17078 w 19050"/>
                <a:gd name="connsiteY10" fmla="*/ 8754 h 19050"/>
                <a:gd name="connsiteX11" fmla="*/ 16573 w 19050"/>
                <a:gd name="connsiteY11" fmla="*/ 9039 h 19050"/>
                <a:gd name="connsiteX12" fmla="*/ 16393 w 19050"/>
                <a:gd name="connsiteY12" fmla="*/ 9135 h 19050"/>
                <a:gd name="connsiteX13" fmla="*/ 16250 w 19050"/>
                <a:gd name="connsiteY13" fmla="*/ 9173 h 19050"/>
                <a:gd name="connsiteX14" fmla="*/ 16173 w 19050"/>
                <a:gd name="connsiteY14" fmla="*/ 9192 h 19050"/>
                <a:gd name="connsiteX15" fmla="*/ 16145 w 19050"/>
                <a:gd name="connsiteY15" fmla="*/ 9211 h 19050"/>
                <a:gd name="connsiteX16" fmla="*/ 16107 w 19050"/>
                <a:gd name="connsiteY16" fmla="*/ 9211 h 19050"/>
                <a:gd name="connsiteX17" fmla="*/ 15983 w 19050"/>
                <a:gd name="connsiteY17" fmla="*/ 9239 h 19050"/>
                <a:gd name="connsiteX18" fmla="*/ 15859 w 19050"/>
                <a:gd name="connsiteY18" fmla="*/ 9249 h 19050"/>
                <a:gd name="connsiteX19" fmla="*/ 15735 w 19050"/>
                <a:gd name="connsiteY19" fmla="*/ 9258 h 19050"/>
                <a:gd name="connsiteX20" fmla="*/ 15688 w 19050"/>
                <a:gd name="connsiteY20" fmla="*/ 9258 h 19050"/>
                <a:gd name="connsiteX21" fmla="*/ 15669 w 19050"/>
                <a:gd name="connsiteY21" fmla="*/ 9258 h 19050"/>
                <a:gd name="connsiteX22" fmla="*/ 15602 w 19050"/>
                <a:gd name="connsiteY22" fmla="*/ 9258 h 19050"/>
                <a:gd name="connsiteX23" fmla="*/ 15469 w 19050"/>
                <a:gd name="connsiteY23" fmla="*/ 9249 h 19050"/>
                <a:gd name="connsiteX24" fmla="*/ 15297 w 19050"/>
                <a:gd name="connsiteY24" fmla="*/ 9230 h 19050"/>
                <a:gd name="connsiteX25" fmla="*/ 15221 w 19050"/>
                <a:gd name="connsiteY25" fmla="*/ 9211 h 19050"/>
                <a:gd name="connsiteX26" fmla="*/ 15183 w 19050"/>
                <a:gd name="connsiteY26" fmla="*/ 9192 h 19050"/>
                <a:gd name="connsiteX27" fmla="*/ 15069 w 19050"/>
                <a:gd name="connsiteY27" fmla="*/ 9163 h 19050"/>
                <a:gd name="connsiteX28" fmla="*/ 14811 w 19050"/>
                <a:gd name="connsiteY28" fmla="*/ 9049 h 19050"/>
                <a:gd name="connsiteX29" fmla="*/ 11659 w 19050"/>
                <a:gd name="connsiteY29" fmla="*/ 7144 h 19050"/>
                <a:gd name="connsiteX30" fmla="*/ 11630 w 19050"/>
                <a:gd name="connsiteY30" fmla="*/ 8354 h 19050"/>
                <a:gd name="connsiteX31" fmla="*/ 11239 w 19050"/>
                <a:gd name="connsiteY31" fmla="*/ 8887 h 19050"/>
                <a:gd name="connsiteX32" fmla="*/ 7144 w 19050"/>
                <a:gd name="connsiteY32" fmla="*/ 11249 h 19050"/>
                <a:gd name="connsiteX33" fmla="*/ 7363 w 19050"/>
                <a:gd name="connsiteY33" fmla="*/ 11449 h 19050"/>
                <a:gd name="connsiteX34" fmla="*/ 13202 w 19050"/>
                <a:gd name="connsiteY34" fmla="*/ 14992 h 19050"/>
                <a:gd name="connsiteX35" fmla="*/ 13573 w 19050"/>
                <a:gd name="connsiteY35" fmla="*/ 15135 h 19050"/>
                <a:gd name="connsiteX36" fmla="*/ 13630 w 19050"/>
                <a:gd name="connsiteY36" fmla="*/ 15154 h 19050"/>
                <a:gd name="connsiteX37" fmla="*/ 14059 w 19050"/>
                <a:gd name="connsiteY37" fmla="*/ 15202 h 19050"/>
                <a:gd name="connsiteX38" fmla="*/ 14078 w 19050"/>
                <a:gd name="connsiteY38" fmla="*/ 15202 h 19050"/>
                <a:gd name="connsiteX39" fmla="*/ 14526 w 19050"/>
                <a:gd name="connsiteY39" fmla="*/ 15145 h 19050"/>
                <a:gd name="connsiteX40" fmla="*/ 14535 w 19050"/>
                <a:gd name="connsiteY40" fmla="*/ 15145 h 19050"/>
                <a:gd name="connsiteX41" fmla="*/ 14945 w 19050"/>
                <a:gd name="connsiteY41" fmla="*/ 14992 h 19050"/>
                <a:gd name="connsiteX42" fmla="*/ 19660 w 19050"/>
                <a:gd name="connsiteY42" fmla="*/ 12259 h 19050"/>
                <a:gd name="connsiteX43" fmla="*/ 19850 w 19050"/>
                <a:gd name="connsiteY43" fmla="*/ 12106 h 19050"/>
                <a:gd name="connsiteX44" fmla="*/ 17326 w 19050"/>
                <a:gd name="connsiteY44" fmla="*/ 10563 h 19050"/>
                <a:gd name="connsiteX45" fmla="*/ 17354 w 19050"/>
                <a:gd name="connsiteY45" fmla="*/ 105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54" y="10582"/>
                  </a:moveTo>
                  <a:cubicBezTo>
                    <a:pt x="17307" y="10544"/>
                    <a:pt x="17250" y="10506"/>
                    <a:pt x="17202" y="10458"/>
                  </a:cubicBezTo>
                  <a:cubicBezTo>
                    <a:pt x="17183" y="10430"/>
                    <a:pt x="17154" y="10411"/>
                    <a:pt x="17136" y="10382"/>
                  </a:cubicBezTo>
                  <a:cubicBezTo>
                    <a:pt x="17136" y="10373"/>
                    <a:pt x="17126" y="10354"/>
                    <a:pt x="17116" y="10344"/>
                  </a:cubicBezTo>
                  <a:lnTo>
                    <a:pt x="17116" y="10335"/>
                  </a:lnTo>
                  <a:cubicBezTo>
                    <a:pt x="17116" y="10335"/>
                    <a:pt x="17088" y="10316"/>
                    <a:pt x="17078" y="10296"/>
                  </a:cubicBezTo>
                  <a:cubicBezTo>
                    <a:pt x="17069" y="10278"/>
                    <a:pt x="17059" y="10258"/>
                    <a:pt x="17059" y="10220"/>
                  </a:cubicBezTo>
                  <a:cubicBezTo>
                    <a:pt x="17050" y="10201"/>
                    <a:pt x="17040" y="10173"/>
                    <a:pt x="17040" y="10154"/>
                  </a:cubicBezTo>
                  <a:lnTo>
                    <a:pt x="17031" y="10078"/>
                  </a:lnTo>
                  <a:lnTo>
                    <a:pt x="17031" y="10068"/>
                  </a:lnTo>
                  <a:lnTo>
                    <a:pt x="17078" y="8754"/>
                  </a:lnTo>
                  <a:lnTo>
                    <a:pt x="16573" y="9039"/>
                  </a:lnTo>
                  <a:cubicBezTo>
                    <a:pt x="16526" y="9068"/>
                    <a:pt x="16459" y="9096"/>
                    <a:pt x="16393" y="9135"/>
                  </a:cubicBezTo>
                  <a:cubicBezTo>
                    <a:pt x="16355" y="9135"/>
                    <a:pt x="16297" y="9163"/>
                    <a:pt x="16250" y="9173"/>
                  </a:cubicBezTo>
                  <a:cubicBezTo>
                    <a:pt x="16221" y="9182"/>
                    <a:pt x="16193" y="9192"/>
                    <a:pt x="16173" y="9192"/>
                  </a:cubicBezTo>
                  <a:cubicBezTo>
                    <a:pt x="16173" y="9192"/>
                    <a:pt x="16155" y="9211"/>
                    <a:pt x="16145" y="9211"/>
                  </a:cubicBezTo>
                  <a:cubicBezTo>
                    <a:pt x="16135" y="9211"/>
                    <a:pt x="16126" y="9211"/>
                    <a:pt x="16107" y="9211"/>
                  </a:cubicBezTo>
                  <a:cubicBezTo>
                    <a:pt x="16069" y="9230"/>
                    <a:pt x="16031" y="9230"/>
                    <a:pt x="15983" y="9239"/>
                  </a:cubicBezTo>
                  <a:cubicBezTo>
                    <a:pt x="15945" y="9239"/>
                    <a:pt x="15907" y="9249"/>
                    <a:pt x="15859" y="9249"/>
                  </a:cubicBezTo>
                  <a:cubicBezTo>
                    <a:pt x="15821" y="9258"/>
                    <a:pt x="15783" y="9258"/>
                    <a:pt x="15735" y="9258"/>
                  </a:cubicBezTo>
                  <a:cubicBezTo>
                    <a:pt x="15716" y="9258"/>
                    <a:pt x="15688" y="9258"/>
                    <a:pt x="15688" y="9258"/>
                  </a:cubicBezTo>
                  <a:lnTo>
                    <a:pt x="15669" y="9258"/>
                  </a:lnTo>
                  <a:cubicBezTo>
                    <a:pt x="15659" y="9258"/>
                    <a:pt x="15630" y="9258"/>
                    <a:pt x="15602" y="9258"/>
                  </a:cubicBezTo>
                  <a:cubicBezTo>
                    <a:pt x="15564" y="9258"/>
                    <a:pt x="15507" y="9249"/>
                    <a:pt x="15469" y="9249"/>
                  </a:cubicBezTo>
                  <a:cubicBezTo>
                    <a:pt x="15412" y="9239"/>
                    <a:pt x="15354" y="9239"/>
                    <a:pt x="15297" y="9230"/>
                  </a:cubicBezTo>
                  <a:lnTo>
                    <a:pt x="15221" y="9211"/>
                  </a:lnTo>
                  <a:cubicBezTo>
                    <a:pt x="15221" y="9211"/>
                    <a:pt x="15202" y="9192"/>
                    <a:pt x="15183" y="9192"/>
                  </a:cubicBezTo>
                  <a:cubicBezTo>
                    <a:pt x="15145" y="9182"/>
                    <a:pt x="15107" y="9173"/>
                    <a:pt x="15069" y="9163"/>
                  </a:cubicBezTo>
                  <a:cubicBezTo>
                    <a:pt x="14964" y="9135"/>
                    <a:pt x="14878" y="9096"/>
                    <a:pt x="14811" y="9049"/>
                  </a:cubicBezTo>
                  <a:lnTo>
                    <a:pt x="11659" y="7144"/>
                  </a:lnTo>
                  <a:lnTo>
                    <a:pt x="11630" y="8354"/>
                  </a:lnTo>
                  <a:cubicBezTo>
                    <a:pt x="11611" y="8554"/>
                    <a:pt x="11478" y="8734"/>
                    <a:pt x="11239" y="8887"/>
                  </a:cubicBezTo>
                  <a:lnTo>
                    <a:pt x="7144" y="11249"/>
                  </a:lnTo>
                  <a:cubicBezTo>
                    <a:pt x="7201" y="11335"/>
                    <a:pt x="7277" y="11392"/>
                    <a:pt x="7363" y="11449"/>
                  </a:cubicBezTo>
                  <a:lnTo>
                    <a:pt x="13202" y="14992"/>
                  </a:lnTo>
                  <a:cubicBezTo>
                    <a:pt x="13316" y="15049"/>
                    <a:pt x="13440" y="15107"/>
                    <a:pt x="13573" y="15135"/>
                  </a:cubicBezTo>
                  <a:cubicBezTo>
                    <a:pt x="13592" y="15145"/>
                    <a:pt x="13611" y="15145"/>
                    <a:pt x="13630" y="15154"/>
                  </a:cubicBezTo>
                  <a:cubicBezTo>
                    <a:pt x="13773" y="15192"/>
                    <a:pt x="13906" y="15202"/>
                    <a:pt x="14059" y="15202"/>
                  </a:cubicBezTo>
                  <a:lnTo>
                    <a:pt x="14078" y="15202"/>
                  </a:lnTo>
                  <a:cubicBezTo>
                    <a:pt x="14231" y="15212"/>
                    <a:pt x="14383" y="15192"/>
                    <a:pt x="14526" y="15145"/>
                  </a:cubicBezTo>
                  <a:lnTo>
                    <a:pt x="14535" y="15145"/>
                  </a:lnTo>
                  <a:cubicBezTo>
                    <a:pt x="14687" y="15116"/>
                    <a:pt x="14830" y="15049"/>
                    <a:pt x="14945" y="14992"/>
                  </a:cubicBezTo>
                  <a:lnTo>
                    <a:pt x="19660" y="12259"/>
                  </a:lnTo>
                  <a:cubicBezTo>
                    <a:pt x="19736" y="12211"/>
                    <a:pt x="19793" y="12154"/>
                    <a:pt x="19850" y="12106"/>
                  </a:cubicBezTo>
                  <a:lnTo>
                    <a:pt x="17326" y="10563"/>
                  </a:lnTo>
                  <a:lnTo>
                    <a:pt x="17354" y="1056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D02BB60-7CA0-459D-9260-9E34F60329EC}"/>
                </a:ext>
              </a:extLst>
            </p:cNvPr>
            <p:cNvSpPr/>
            <p:nvPr/>
          </p:nvSpPr>
          <p:spPr>
            <a:xfrm>
              <a:off x="5080988" y="5349446"/>
              <a:ext cx="19050" cy="19050"/>
            </a:xfrm>
            <a:custGeom>
              <a:avLst/>
              <a:gdLst>
                <a:gd name="connsiteX0" fmla="*/ 17355 w 19050"/>
                <a:gd name="connsiteY0" fmla="*/ 10592 h 19050"/>
                <a:gd name="connsiteX1" fmla="*/ 17202 w 19050"/>
                <a:gd name="connsiteY1" fmla="*/ 10458 h 19050"/>
                <a:gd name="connsiteX2" fmla="*/ 17136 w 19050"/>
                <a:gd name="connsiteY2" fmla="*/ 10373 h 19050"/>
                <a:gd name="connsiteX3" fmla="*/ 17107 w 19050"/>
                <a:gd name="connsiteY3" fmla="*/ 10344 h 19050"/>
                <a:gd name="connsiteX4" fmla="*/ 17107 w 19050"/>
                <a:gd name="connsiteY4" fmla="*/ 10344 h 19050"/>
                <a:gd name="connsiteX5" fmla="*/ 17078 w 19050"/>
                <a:gd name="connsiteY5" fmla="*/ 10296 h 19050"/>
                <a:gd name="connsiteX6" fmla="*/ 17040 w 19050"/>
                <a:gd name="connsiteY6" fmla="*/ 10230 h 19050"/>
                <a:gd name="connsiteX7" fmla="*/ 17031 w 19050"/>
                <a:gd name="connsiteY7" fmla="*/ 10115 h 19050"/>
                <a:gd name="connsiteX8" fmla="*/ 17021 w 19050"/>
                <a:gd name="connsiteY8" fmla="*/ 10077 h 19050"/>
                <a:gd name="connsiteX9" fmla="*/ 17031 w 19050"/>
                <a:gd name="connsiteY9" fmla="*/ 10068 h 19050"/>
                <a:gd name="connsiteX10" fmla="*/ 17069 w 19050"/>
                <a:gd name="connsiteY10" fmla="*/ 8772 h 19050"/>
                <a:gd name="connsiteX11" fmla="*/ 16593 w 19050"/>
                <a:gd name="connsiteY11" fmla="*/ 9049 h 19050"/>
                <a:gd name="connsiteX12" fmla="*/ 16402 w 19050"/>
                <a:gd name="connsiteY12" fmla="*/ 9134 h 19050"/>
                <a:gd name="connsiteX13" fmla="*/ 16250 w 19050"/>
                <a:gd name="connsiteY13" fmla="*/ 9192 h 19050"/>
                <a:gd name="connsiteX14" fmla="*/ 16173 w 19050"/>
                <a:gd name="connsiteY14" fmla="*/ 9210 h 19050"/>
                <a:gd name="connsiteX15" fmla="*/ 16155 w 19050"/>
                <a:gd name="connsiteY15" fmla="*/ 9210 h 19050"/>
                <a:gd name="connsiteX16" fmla="*/ 16116 w 19050"/>
                <a:gd name="connsiteY16" fmla="*/ 9220 h 19050"/>
                <a:gd name="connsiteX17" fmla="*/ 15993 w 19050"/>
                <a:gd name="connsiteY17" fmla="*/ 9239 h 19050"/>
                <a:gd name="connsiteX18" fmla="*/ 15869 w 19050"/>
                <a:gd name="connsiteY18" fmla="*/ 9249 h 19050"/>
                <a:gd name="connsiteX19" fmla="*/ 15745 w 19050"/>
                <a:gd name="connsiteY19" fmla="*/ 9258 h 19050"/>
                <a:gd name="connsiteX20" fmla="*/ 15678 w 19050"/>
                <a:gd name="connsiteY20" fmla="*/ 9258 h 19050"/>
                <a:gd name="connsiteX21" fmla="*/ 15678 w 19050"/>
                <a:gd name="connsiteY21" fmla="*/ 9258 h 19050"/>
                <a:gd name="connsiteX22" fmla="*/ 15612 w 19050"/>
                <a:gd name="connsiteY22" fmla="*/ 9258 h 19050"/>
                <a:gd name="connsiteX23" fmla="*/ 15469 w 19050"/>
                <a:gd name="connsiteY23" fmla="*/ 9249 h 19050"/>
                <a:gd name="connsiteX24" fmla="*/ 15307 w 19050"/>
                <a:gd name="connsiteY24" fmla="*/ 9230 h 19050"/>
                <a:gd name="connsiteX25" fmla="*/ 15212 w 19050"/>
                <a:gd name="connsiteY25" fmla="*/ 9210 h 19050"/>
                <a:gd name="connsiteX26" fmla="*/ 15173 w 19050"/>
                <a:gd name="connsiteY26" fmla="*/ 9201 h 19050"/>
                <a:gd name="connsiteX27" fmla="*/ 15069 w 19050"/>
                <a:gd name="connsiteY27" fmla="*/ 9182 h 19050"/>
                <a:gd name="connsiteX28" fmla="*/ 14811 w 19050"/>
                <a:gd name="connsiteY28" fmla="*/ 9049 h 19050"/>
                <a:gd name="connsiteX29" fmla="*/ 11668 w 19050"/>
                <a:gd name="connsiteY29" fmla="*/ 7144 h 19050"/>
                <a:gd name="connsiteX30" fmla="*/ 11621 w 19050"/>
                <a:gd name="connsiteY30" fmla="*/ 8363 h 19050"/>
                <a:gd name="connsiteX31" fmla="*/ 11230 w 19050"/>
                <a:gd name="connsiteY31" fmla="*/ 8896 h 19050"/>
                <a:gd name="connsiteX32" fmla="*/ 7144 w 19050"/>
                <a:gd name="connsiteY32" fmla="*/ 11258 h 19050"/>
                <a:gd name="connsiteX33" fmla="*/ 7363 w 19050"/>
                <a:gd name="connsiteY33" fmla="*/ 11468 h 19050"/>
                <a:gd name="connsiteX34" fmla="*/ 13202 w 19050"/>
                <a:gd name="connsiteY34" fmla="*/ 14992 h 19050"/>
                <a:gd name="connsiteX35" fmla="*/ 13573 w 19050"/>
                <a:gd name="connsiteY35" fmla="*/ 15154 h 19050"/>
                <a:gd name="connsiteX36" fmla="*/ 13621 w 19050"/>
                <a:gd name="connsiteY36" fmla="*/ 15164 h 19050"/>
                <a:gd name="connsiteX37" fmla="*/ 14049 w 19050"/>
                <a:gd name="connsiteY37" fmla="*/ 15211 h 19050"/>
                <a:gd name="connsiteX38" fmla="*/ 14078 w 19050"/>
                <a:gd name="connsiteY38" fmla="*/ 15211 h 19050"/>
                <a:gd name="connsiteX39" fmla="*/ 14526 w 19050"/>
                <a:gd name="connsiteY39" fmla="*/ 15154 h 19050"/>
                <a:gd name="connsiteX40" fmla="*/ 14535 w 19050"/>
                <a:gd name="connsiteY40" fmla="*/ 15154 h 19050"/>
                <a:gd name="connsiteX41" fmla="*/ 14945 w 19050"/>
                <a:gd name="connsiteY41" fmla="*/ 14992 h 19050"/>
                <a:gd name="connsiteX42" fmla="*/ 19650 w 19050"/>
                <a:gd name="connsiteY42" fmla="*/ 12278 h 19050"/>
                <a:gd name="connsiteX43" fmla="*/ 19850 w 19050"/>
                <a:gd name="connsiteY43" fmla="*/ 12087 h 19050"/>
                <a:gd name="connsiteX44" fmla="*/ 17355 w 19050"/>
                <a:gd name="connsiteY44" fmla="*/ 10592 h 19050"/>
                <a:gd name="connsiteX45" fmla="*/ 17355 w 19050"/>
                <a:gd name="connsiteY45" fmla="*/ 1059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55" y="10592"/>
                  </a:moveTo>
                  <a:cubicBezTo>
                    <a:pt x="17288" y="10563"/>
                    <a:pt x="17240" y="10496"/>
                    <a:pt x="17202" y="10458"/>
                  </a:cubicBezTo>
                  <a:cubicBezTo>
                    <a:pt x="17174" y="10439"/>
                    <a:pt x="17145" y="10411"/>
                    <a:pt x="17136" y="10373"/>
                  </a:cubicBezTo>
                  <a:cubicBezTo>
                    <a:pt x="17136" y="10373"/>
                    <a:pt x="17116" y="10373"/>
                    <a:pt x="17107" y="10344"/>
                  </a:cubicBezTo>
                  <a:lnTo>
                    <a:pt x="17107" y="10344"/>
                  </a:lnTo>
                  <a:cubicBezTo>
                    <a:pt x="17098" y="10325"/>
                    <a:pt x="17078" y="10306"/>
                    <a:pt x="17078" y="10296"/>
                  </a:cubicBezTo>
                  <a:cubicBezTo>
                    <a:pt x="17059" y="10268"/>
                    <a:pt x="17059" y="10249"/>
                    <a:pt x="17040" y="10230"/>
                  </a:cubicBezTo>
                  <a:cubicBezTo>
                    <a:pt x="17031" y="10201"/>
                    <a:pt x="17031" y="10173"/>
                    <a:pt x="17031" y="10115"/>
                  </a:cubicBezTo>
                  <a:lnTo>
                    <a:pt x="17021" y="10077"/>
                  </a:lnTo>
                  <a:lnTo>
                    <a:pt x="17031" y="10068"/>
                  </a:lnTo>
                  <a:lnTo>
                    <a:pt x="17069" y="8772"/>
                  </a:lnTo>
                  <a:lnTo>
                    <a:pt x="16593" y="9049"/>
                  </a:lnTo>
                  <a:cubicBezTo>
                    <a:pt x="16526" y="9077"/>
                    <a:pt x="16469" y="9115"/>
                    <a:pt x="16402" y="9134"/>
                  </a:cubicBezTo>
                  <a:cubicBezTo>
                    <a:pt x="16345" y="9163"/>
                    <a:pt x="16307" y="9182"/>
                    <a:pt x="16250" y="9192"/>
                  </a:cubicBezTo>
                  <a:cubicBezTo>
                    <a:pt x="16221" y="9201"/>
                    <a:pt x="16193" y="9201"/>
                    <a:pt x="16173" y="9210"/>
                  </a:cubicBezTo>
                  <a:cubicBezTo>
                    <a:pt x="16164" y="9210"/>
                    <a:pt x="16155" y="9210"/>
                    <a:pt x="16155" y="9210"/>
                  </a:cubicBezTo>
                  <a:cubicBezTo>
                    <a:pt x="16135" y="9210"/>
                    <a:pt x="16126" y="9220"/>
                    <a:pt x="16116" y="9220"/>
                  </a:cubicBezTo>
                  <a:cubicBezTo>
                    <a:pt x="16069" y="9230"/>
                    <a:pt x="16031" y="9239"/>
                    <a:pt x="15993" y="9239"/>
                  </a:cubicBezTo>
                  <a:cubicBezTo>
                    <a:pt x="15955" y="9249"/>
                    <a:pt x="15907" y="9249"/>
                    <a:pt x="15869" y="9249"/>
                  </a:cubicBezTo>
                  <a:cubicBezTo>
                    <a:pt x="15821" y="9258"/>
                    <a:pt x="15783" y="9258"/>
                    <a:pt x="15745" y="9258"/>
                  </a:cubicBezTo>
                  <a:cubicBezTo>
                    <a:pt x="15716" y="9258"/>
                    <a:pt x="15707" y="9258"/>
                    <a:pt x="15678" y="9258"/>
                  </a:cubicBezTo>
                  <a:lnTo>
                    <a:pt x="15678" y="9258"/>
                  </a:lnTo>
                  <a:cubicBezTo>
                    <a:pt x="15659" y="9258"/>
                    <a:pt x="15612" y="9258"/>
                    <a:pt x="15612" y="9258"/>
                  </a:cubicBezTo>
                  <a:cubicBezTo>
                    <a:pt x="15564" y="9258"/>
                    <a:pt x="15516" y="9258"/>
                    <a:pt x="15469" y="9249"/>
                  </a:cubicBezTo>
                  <a:cubicBezTo>
                    <a:pt x="15421" y="9249"/>
                    <a:pt x="15354" y="9239"/>
                    <a:pt x="15307" y="9230"/>
                  </a:cubicBezTo>
                  <a:cubicBezTo>
                    <a:pt x="15288" y="9220"/>
                    <a:pt x="15259" y="9220"/>
                    <a:pt x="15212" y="9210"/>
                  </a:cubicBezTo>
                  <a:cubicBezTo>
                    <a:pt x="15212" y="9210"/>
                    <a:pt x="15202" y="9210"/>
                    <a:pt x="15173" y="9201"/>
                  </a:cubicBezTo>
                  <a:cubicBezTo>
                    <a:pt x="15135" y="9192"/>
                    <a:pt x="15107" y="9192"/>
                    <a:pt x="15069" y="9182"/>
                  </a:cubicBezTo>
                  <a:cubicBezTo>
                    <a:pt x="14974" y="9134"/>
                    <a:pt x="14888" y="9096"/>
                    <a:pt x="14811" y="9049"/>
                  </a:cubicBezTo>
                  <a:lnTo>
                    <a:pt x="11668" y="7144"/>
                  </a:lnTo>
                  <a:lnTo>
                    <a:pt x="11621" y="8363"/>
                  </a:lnTo>
                  <a:cubicBezTo>
                    <a:pt x="11611" y="8563"/>
                    <a:pt x="11478" y="8744"/>
                    <a:pt x="11230" y="8896"/>
                  </a:cubicBezTo>
                  <a:lnTo>
                    <a:pt x="7144" y="11258"/>
                  </a:lnTo>
                  <a:cubicBezTo>
                    <a:pt x="7191" y="11325"/>
                    <a:pt x="7268" y="11411"/>
                    <a:pt x="7363" y="11468"/>
                  </a:cubicBezTo>
                  <a:lnTo>
                    <a:pt x="13202" y="14992"/>
                  </a:lnTo>
                  <a:cubicBezTo>
                    <a:pt x="13306" y="15059"/>
                    <a:pt x="13440" y="15116"/>
                    <a:pt x="13573" y="15154"/>
                  </a:cubicBezTo>
                  <a:cubicBezTo>
                    <a:pt x="13592" y="15154"/>
                    <a:pt x="13611" y="15154"/>
                    <a:pt x="13621" y="15164"/>
                  </a:cubicBezTo>
                  <a:cubicBezTo>
                    <a:pt x="13773" y="15192"/>
                    <a:pt x="13897" y="15211"/>
                    <a:pt x="14049" y="15211"/>
                  </a:cubicBezTo>
                  <a:lnTo>
                    <a:pt x="14078" y="15211"/>
                  </a:lnTo>
                  <a:cubicBezTo>
                    <a:pt x="14231" y="15211"/>
                    <a:pt x="14373" y="15192"/>
                    <a:pt x="14526" y="15154"/>
                  </a:cubicBezTo>
                  <a:lnTo>
                    <a:pt x="14535" y="15154"/>
                  </a:lnTo>
                  <a:cubicBezTo>
                    <a:pt x="14688" y="15126"/>
                    <a:pt x="14811" y="15059"/>
                    <a:pt x="14945" y="14992"/>
                  </a:cubicBezTo>
                  <a:lnTo>
                    <a:pt x="19650" y="12278"/>
                  </a:lnTo>
                  <a:cubicBezTo>
                    <a:pt x="19736" y="12220"/>
                    <a:pt x="19783" y="12154"/>
                    <a:pt x="19850" y="12087"/>
                  </a:cubicBezTo>
                  <a:lnTo>
                    <a:pt x="17355" y="10592"/>
                  </a:lnTo>
                  <a:lnTo>
                    <a:pt x="17355" y="10592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61B602D-0E75-4940-A40C-67C2C86D3876}"/>
                </a:ext>
              </a:extLst>
            </p:cNvPr>
            <p:cNvSpPr/>
            <p:nvPr/>
          </p:nvSpPr>
          <p:spPr>
            <a:xfrm>
              <a:off x="5089360" y="5354513"/>
              <a:ext cx="19050" cy="19050"/>
            </a:xfrm>
            <a:custGeom>
              <a:avLst/>
              <a:gdLst>
                <a:gd name="connsiteX0" fmla="*/ 17355 w 19050"/>
                <a:gd name="connsiteY0" fmla="*/ 10573 h 19050"/>
                <a:gd name="connsiteX1" fmla="*/ 17202 w 19050"/>
                <a:gd name="connsiteY1" fmla="*/ 10468 h 19050"/>
                <a:gd name="connsiteX2" fmla="*/ 17116 w 19050"/>
                <a:gd name="connsiteY2" fmla="*/ 10382 h 19050"/>
                <a:gd name="connsiteX3" fmla="*/ 17116 w 19050"/>
                <a:gd name="connsiteY3" fmla="*/ 10344 h 19050"/>
                <a:gd name="connsiteX4" fmla="*/ 17107 w 19050"/>
                <a:gd name="connsiteY4" fmla="*/ 10335 h 19050"/>
                <a:gd name="connsiteX5" fmla="*/ 17078 w 19050"/>
                <a:gd name="connsiteY5" fmla="*/ 10306 h 19050"/>
                <a:gd name="connsiteX6" fmla="*/ 17040 w 19050"/>
                <a:gd name="connsiteY6" fmla="*/ 10230 h 19050"/>
                <a:gd name="connsiteX7" fmla="*/ 17021 w 19050"/>
                <a:gd name="connsiteY7" fmla="*/ 10125 h 19050"/>
                <a:gd name="connsiteX8" fmla="*/ 17021 w 19050"/>
                <a:gd name="connsiteY8" fmla="*/ 10078 h 19050"/>
                <a:gd name="connsiteX9" fmla="*/ 17021 w 19050"/>
                <a:gd name="connsiteY9" fmla="*/ 10068 h 19050"/>
                <a:gd name="connsiteX10" fmla="*/ 17078 w 19050"/>
                <a:gd name="connsiteY10" fmla="*/ 8754 h 19050"/>
                <a:gd name="connsiteX11" fmla="*/ 16574 w 19050"/>
                <a:gd name="connsiteY11" fmla="*/ 9039 h 19050"/>
                <a:gd name="connsiteX12" fmla="*/ 16393 w 19050"/>
                <a:gd name="connsiteY12" fmla="*/ 9125 h 19050"/>
                <a:gd name="connsiteX13" fmla="*/ 16231 w 19050"/>
                <a:gd name="connsiteY13" fmla="*/ 9192 h 19050"/>
                <a:gd name="connsiteX14" fmla="*/ 16155 w 19050"/>
                <a:gd name="connsiteY14" fmla="*/ 9211 h 19050"/>
                <a:gd name="connsiteX15" fmla="*/ 16145 w 19050"/>
                <a:gd name="connsiteY15" fmla="*/ 9211 h 19050"/>
                <a:gd name="connsiteX16" fmla="*/ 16097 w 19050"/>
                <a:gd name="connsiteY16" fmla="*/ 9220 h 19050"/>
                <a:gd name="connsiteX17" fmla="*/ 15973 w 19050"/>
                <a:gd name="connsiteY17" fmla="*/ 9239 h 19050"/>
                <a:gd name="connsiteX18" fmla="*/ 15859 w 19050"/>
                <a:gd name="connsiteY18" fmla="*/ 9258 h 19050"/>
                <a:gd name="connsiteX19" fmla="*/ 15726 w 19050"/>
                <a:gd name="connsiteY19" fmla="*/ 9258 h 19050"/>
                <a:gd name="connsiteX20" fmla="*/ 15678 w 19050"/>
                <a:gd name="connsiteY20" fmla="*/ 9258 h 19050"/>
                <a:gd name="connsiteX21" fmla="*/ 15669 w 19050"/>
                <a:gd name="connsiteY21" fmla="*/ 9258 h 19050"/>
                <a:gd name="connsiteX22" fmla="*/ 15602 w 19050"/>
                <a:gd name="connsiteY22" fmla="*/ 9258 h 19050"/>
                <a:gd name="connsiteX23" fmla="*/ 15459 w 19050"/>
                <a:gd name="connsiteY23" fmla="*/ 9249 h 19050"/>
                <a:gd name="connsiteX24" fmla="*/ 15278 w 19050"/>
                <a:gd name="connsiteY24" fmla="*/ 9230 h 19050"/>
                <a:gd name="connsiteX25" fmla="*/ 15230 w 19050"/>
                <a:gd name="connsiteY25" fmla="*/ 9220 h 19050"/>
                <a:gd name="connsiteX26" fmla="*/ 15173 w 19050"/>
                <a:gd name="connsiteY26" fmla="*/ 9201 h 19050"/>
                <a:gd name="connsiteX27" fmla="*/ 15059 w 19050"/>
                <a:gd name="connsiteY27" fmla="*/ 9163 h 19050"/>
                <a:gd name="connsiteX28" fmla="*/ 14812 w 19050"/>
                <a:gd name="connsiteY28" fmla="*/ 9039 h 19050"/>
                <a:gd name="connsiteX29" fmla="*/ 11649 w 19050"/>
                <a:gd name="connsiteY29" fmla="*/ 7144 h 19050"/>
                <a:gd name="connsiteX30" fmla="*/ 11621 w 19050"/>
                <a:gd name="connsiteY30" fmla="*/ 8363 h 19050"/>
                <a:gd name="connsiteX31" fmla="*/ 11221 w 19050"/>
                <a:gd name="connsiteY31" fmla="*/ 8887 h 19050"/>
                <a:gd name="connsiteX32" fmla="*/ 7144 w 19050"/>
                <a:gd name="connsiteY32" fmla="*/ 11268 h 19050"/>
                <a:gd name="connsiteX33" fmla="*/ 7353 w 19050"/>
                <a:gd name="connsiteY33" fmla="*/ 11468 h 19050"/>
                <a:gd name="connsiteX34" fmla="*/ 13202 w 19050"/>
                <a:gd name="connsiteY34" fmla="*/ 15012 h 19050"/>
                <a:gd name="connsiteX35" fmla="*/ 13573 w 19050"/>
                <a:gd name="connsiteY35" fmla="*/ 15154 h 19050"/>
                <a:gd name="connsiteX36" fmla="*/ 13630 w 19050"/>
                <a:gd name="connsiteY36" fmla="*/ 15164 h 19050"/>
                <a:gd name="connsiteX37" fmla="*/ 14059 w 19050"/>
                <a:gd name="connsiteY37" fmla="*/ 15221 h 19050"/>
                <a:gd name="connsiteX38" fmla="*/ 14069 w 19050"/>
                <a:gd name="connsiteY38" fmla="*/ 15221 h 19050"/>
                <a:gd name="connsiteX39" fmla="*/ 14526 w 19050"/>
                <a:gd name="connsiteY39" fmla="*/ 15164 h 19050"/>
                <a:gd name="connsiteX40" fmla="*/ 14535 w 19050"/>
                <a:gd name="connsiteY40" fmla="*/ 15164 h 19050"/>
                <a:gd name="connsiteX41" fmla="*/ 14945 w 19050"/>
                <a:gd name="connsiteY41" fmla="*/ 15012 h 19050"/>
                <a:gd name="connsiteX42" fmla="*/ 19660 w 19050"/>
                <a:gd name="connsiteY42" fmla="*/ 12268 h 19050"/>
                <a:gd name="connsiteX43" fmla="*/ 19860 w 19050"/>
                <a:gd name="connsiteY43" fmla="*/ 12106 h 19050"/>
                <a:gd name="connsiteX44" fmla="*/ 17317 w 19050"/>
                <a:gd name="connsiteY44" fmla="*/ 10582 h 19050"/>
                <a:gd name="connsiteX45" fmla="*/ 17355 w 19050"/>
                <a:gd name="connsiteY45" fmla="*/ 105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55" y="10573"/>
                  </a:moveTo>
                  <a:cubicBezTo>
                    <a:pt x="17297" y="10535"/>
                    <a:pt x="17240" y="10506"/>
                    <a:pt x="17202" y="10468"/>
                  </a:cubicBezTo>
                  <a:cubicBezTo>
                    <a:pt x="17174" y="10439"/>
                    <a:pt x="17145" y="10401"/>
                    <a:pt x="17116" y="10382"/>
                  </a:cubicBezTo>
                  <a:cubicBezTo>
                    <a:pt x="17116" y="10363"/>
                    <a:pt x="17116" y="10354"/>
                    <a:pt x="17116" y="10344"/>
                  </a:cubicBezTo>
                  <a:lnTo>
                    <a:pt x="17107" y="10335"/>
                  </a:lnTo>
                  <a:cubicBezTo>
                    <a:pt x="17098" y="10325"/>
                    <a:pt x="17088" y="10316"/>
                    <a:pt x="17078" y="10306"/>
                  </a:cubicBezTo>
                  <a:cubicBezTo>
                    <a:pt x="17069" y="10278"/>
                    <a:pt x="17050" y="10258"/>
                    <a:pt x="17040" y="10230"/>
                  </a:cubicBezTo>
                  <a:cubicBezTo>
                    <a:pt x="17040" y="10192"/>
                    <a:pt x="17040" y="10173"/>
                    <a:pt x="17021" y="10125"/>
                  </a:cubicBezTo>
                  <a:lnTo>
                    <a:pt x="17021" y="10078"/>
                  </a:lnTo>
                  <a:lnTo>
                    <a:pt x="17021" y="10068"/>
                  </a:lnTo>
                  <a:lnTo>
                    <a:pt x="17078" y="8754"/>
                  </a:lnTo>
                  <a:lnTo>
                    <a:pt x="16574" y="9039"/>
                  </a:lnTo>
                  <a:cubicBezTo>
                    <a:pt x="16516" y="9068"/>
                    <a:pt x="16459" y="9097"/>
                    <a:pt x="16393" y="9125"/>
                  </a:cubicBezTo>
                  <a:cubicBezTo>
                    <a:pt x="16335" y="9144"/>
                    <a:pt x="16288" y="9163"/>
                    <a:pt x="16231" y="9192"/>
                  </a:cubicBezTo>
                  <a:cubicBezTo>
                    <a:pt x="16212" y="9201"/>
                    <a:pt x="16183" y="9201"/>
                    <a:pt x="16155" y="9211"/>
                  </a:cubicBezTo>
                  <a:lnTo>
                    <a:pt x="16145" y="9211"/>
                  </a:lnTo>
                  <a:cubicBezTo>
                    <a:pt x="16135" y="9211"/>
                    <a:pt x="16107" y="9220"/>
                    <a:pt x="16097" y="9220"/>
                  </a:cubicBezTo>
                  <a:cubicBezTo>
                    <a:pt x="16069" y="9230"/>
                    <a:pt x="16012" y="9230"/>
                    <a:pt x="15973" y="9239"/>
                  </a:cubicBezTo>
                  <a:cubicBezTo>
                    <a:pt x="15945" y="9249"/>
                    <a:pt x="15888" y="9249"/>
                    <a:pt x="15859" y="9258"/>
                  </a:cubicBezTo>
                  <a:cubicBezTo>
                    <a:pt x="15812" y="9258"/>
                    <a:pt x="15773" y="9258"/>
                    <a:pt x="15726" y="9258"/>
                  </a:cubicBezTo>
                  <a:cubicBezTo>
                    <a:pt x="15716" y="9258"/>
                    <a:pt x="15697" y="9258"/>
                    <a:pt x="15678" y="9258"/>
                  </a:cubicBezTo>
                  <a:lnTo>
                    <a:pt x="15669" y="9258"/>
                  </a:lnTo>
                  <a:cubicBezTo>
                    <a:pt x="15640" y="9258"/>
                    <a:pt x="15621" y="9258"/>
                    <a:pt x="15602" y="9258"/>
                  </a:cubicBezTo>
                  <a:cubicBezTo>
                    <a:pt x="15545" y="9258"/>
                    <a:pt x="15507" y="9258"/>
                    <a:pt x="15459" y="9249"/>
                  </a:cubicBezTo>
                  <a:cubicBezTo>
                    <a:pt x="15412" y="9249"/>
                    <a:pt x="15345" y="9239"/>
                    <a:pt x="15278" y="9230"/>
                  </a:cubicBezTo>
                  <a:cubicBezTo>
                    <a:pt x="15278" y="9230"/>
                    <a:pt x="15259" y="9220"/>
                    <a:pt x="15230" y="9220"/>
                  </a:cubicBezTo>
                  <a:cubicBezTo>
                    <a:pt x="15212" y="9211"/>
                    <a:pt x="15202" y="9201"/>
                    <a:pt x="15173" y="9201"/>
                  </a:cubicBezTo>
                  <a:cubicBezTo>
                    <a:pt x="15135" y="9192"/>
                    <a:pt x="15097" y="9192"/>
                    <a:pt x="15059" y="9163"/>
                  </a:cubicBezTo>
                  <a:cubicBezTo>
                    <a:pt x="14964" y="9125"/>
                    <a:pt x="14878" y="9087"/>
                    <a:pt x="14812" y="9039"/>
                  </a:cubicBezTo>
                  <a:lnTo>
                    <a:pt x="11649" y="7144"/>
                  </a:lnTo>
                  <a:lnTo>
                    <a:pt x="11621" y="8363"/>
                  </a:lnTo>
                  <a:cubicBezTo>
                    <a:pt x="11602" y="8544"/>
                    <a:pt x="11478" y="8734"/>
                    <a:pt x="11221" y="8887"/>
                  </a:cubicBezTo>
                  <a:lnTo>
                    <a:pt x="7144" y="11268"/>
                  </a:lnTo>
                  <a:cubicBezTo>
                    <a:pt x="7201" y="11335"/>
                    <a:pt x="7268" y="11392"/>
                    <a:pt x="7353" y="11468"/>
                  </a:cubicBezTo>
                  <a:lnTo>
                    <a:pt x="13202" y="15012"/>
                  </a:lnTo>
                  <a:cubicBezTo>
                    <a:pt x="13306" y="15069"/>
                    <a:pt x="13440" y="15107"/>
                    <a:pt x="13573" y="15154"/>
                  </a:cubicBezTo>
                  <a:cubicBezTo>
                    <a:pt x="13583" y="15154"/>
                    <a:pt x="13611" y="15164"/>
                    <a:pt x="13630" y="15164"/>
                  </a:cubicBezTo>
                  <a:cubicBezTo>
                    <a:pt x="13773" y="15202"/>
                    <a:pt x="13907" y="15221"/>
                    <a:pt x="14059" y="15221"/>
                  </a:cubicBezTo>
                  <a:lnTo>
                    <a:pt x="14069" y="15221"/>
                  </a:lnTo>
                  <a:cubicBezTo>
                    <a:pt x="14221" y="15221"/>
                    <a:pt x="14373" y="15202"/>
                    <a:pt x="14526" y="15164"/>
                  </a:cubicBezTo>
                  <a:lnTo>
                    <a:pt x="14535" y="15164"/>
                  </a:lnTo>
                  <a:cubicBezTo>
                    <a:pt x="14688" y="15126"/>
                    <a:pt x="14812" y="15069"/>
                    <a:pt x="14945" y="15012"/>
                  </a:cubicBezTo>
                  <a:lnTo>
                    <a:pt x="19660" y="12268"/>
                  </a:lnTo>
                  <a:cubicBezTo>
                    <a:pt x="19736" y="12221"/>
                    <a:pt x="19793" y="12173"/>
                    <a:pt x="19860" y="12106"/>
                  </a:cubicBezTo>
                  <a:lnTo>
                    <a:pt x="17317" y="10582"/>
                  </a:lnTo>
                  <a:lnTo>
                    <a:pt x="17355" y="1057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D503738-42F2-4B8A-8232-E09BBE541B58}"/>
                </a:ext>
              </a:extLst>
            </p:cNvPr>
            <p:cNvSpPr/>
            <p:nvPr/>
          </p:nvSpPr>
          <p:spPr>
            <a:xfrm>
              <a:off x="5097724" y="5359580"/>
              <a:ext cx="19050" cy="19050"/>
            </a:xfrm>
            <a:custGeom>
              <a:avLst/>
              <a:gdLst>
                <a:gd name="connsiteX0" fmla="*/ 17345 w 19050"/>
                <a:gd name="connsiteY0" fmla="*/ 10582 h 19050"/>
                <a:gd name="connsiteX1" fmla="*/ 17193 w 19050"/>
                <a:gd name="connsiteY1" fmla="*/ 10449 h 19050"/>
                <a:gd name="connsiteX2" fmla="*/ 17116 w 19050"/>
                <a:gd name="connsiteY2" fmla="*/ 10373 h 19050"/>
                <a:gd name="connsiteX3" fmla="*/ 17097 w 19050"/>
                <a:gd name="connsiteY3" fmla="*/ 10344 h 19050"/>
                <a:gd name="connsiteX4" fmla="*/ 17097 w 19050"/>
                <a:gd name="connsiteY4" fmla="*/ 10335 h 19050"/>
                <a:gd name="connsiteX5" fmla="*/ 17069 w 19050"/>
                <a:gd name="connsiteY5" fmla="*/ 10287 h 19050"/>
                <a:gd name="connsiteX6" fmla="*/ 17040 w 19050"/>
                <a:gd name="connsiteY6" fmla="*/ 10220 h 19050"/>
                <a:gd name="connsiteX7" fmla="*/ 17031 w 19050"/>
                <a:gd name="connsiteY7" fmla="*/ 10153 h 19050"/>
                <a:gd name="connsiteX8" fmla="*/ 17021 w 19050"/>
                <a:gd name="connsiteY8" fmla="*/ 10068 h 19050"/>
                <a:gd name="connsiteX9" fmla="*/ 17021 w 19050"/>
                <a:gd name="connsiteY9" fmla="*/ 10058 h 19050"/>
                <a:gd name="connsiteX10" fmla="*/ 17069 w 19050"/>
                <a:gd name="connsiteY10" fmla="*/ 8763 h 19050"/>
                <a:gd name="connsiteX11" fmla="*/ 16573 w 19050"/>
                <a:gd name="connsiteY11" fmla="*/ 9039 h 19050"/>
                <a:gd name="connsiteX12" fmla="*/ 16392 w 19050"/>
                <a:gd name="connsiteY12" fmla="*/ 9125 h 19050"/>
                <a:gd name="connsiteX13" fmla="*/ 16240 w 19050"/>
                <a:gd name="connsiteY13" fmla="*/ 9182 h 19050"/>
                <a:gd name="connsiteX14" fmla="*/ 16154 w 19050"/>
                <a:gd name="connsiteY14" fmla="*/ 9201 h 19050"/>
                <a:gd name="connsiteX15" fmla="*/ 16154 w 19050"/>
                <a:gd name="connsiteY15" fmla="*/ 9201 h 19050"/>
                <a:gd name="connsiteX16" fmla="*/ 16107 w 19050"/>
                <a:gd name="connsiteY16" fmla="*/ 9210 h 19050"/>
                <a:gd name="connsiteX17" fmla="*/ 15983 w 19050"/>
                <a:gd name="connsiteY17" fmla="*/ 9230 h 19050"/>
                <a:gd name="connsiteX18" fmla="*/ 15859 w 19050"/>
                <a:gd name="connsiteY18" fmla="*/ 9249 h 19050"/>
                <a:gd name="connsiteX19" fmla="*/ 15735 w 19050"/>
                <a:gd name="connsiteY19" fmla="*/ 9249 h 19050"/>
                <a:gd name="connsiteX20" fmla="*/ 15678 w 19050"/>
                <a:gd name="connsiteY20" fmla="*/ 9249 h 19050"/>
                <a:gd name="connsiteX21" fmla="*/ 15669 w 19050"/>
                <a:gd name="connsiteY21" fmla="*/ 9249 h 19050"/>
                <a:gd name="connsiteX22" fmla="*/ 15602 w 19050"/>
                <a:gd name="connsiteY22" fmla="*/ 9249 h 19050"/>
                <a:gd name="connsiteX23" fmla="*/ 15459 w 19050"/>
                <a:gd name="connsiteY23" fmla="*/ 9249 h 19050"/>
                <a:gd name="connsiteX24" fmla="*/ 15278 w 19050"/>
                <a:gd name="connsiteY24" fmla="*/ 9220 h 19050"/>
                <a:gd name="connsiteX25" fmla="*/ 15230 w 19050"/>
                <a:gd name="connsiteY25" fmla="*/ 9210 h 19050"/>
                <a:gd name="connsiteX26" fmla="*/ 15173 w 19050"/>
                <a:gd name="connsiteY26" fmla="*/ 9192 h 19050"/>
                <a:gd name="connsiteX27" fmla="*/ 15069 w 19050"/>
                <a:gd name="connsiteY27" fmla="*/ 9172 h 19050"/>
                <a:gd name="connsiteX28" fmla="*/ 14811 w 19050"/>
                <a:gd name="connsiteY28" fmla="*/ 9039 h 19050"/>
                <a:gd name="connsiteX29" fmla="*/ 11649 w 19050"/>
                <a:gd name="connsiteY29" fmla="*/ 7144 h 19050"/>
                <a:gd name="connsiteX30" fmla="*/ 11611 w 19050"/>
                <a:gd name="connsiteY30" fmla="*/ 8363 h 19050"/>
                <a:gd name="connsiteX31" fmla="*/ 11230 w 19050"/>
                <a:gd name="connsiteY31" fmla="*/ 8896 h 19050"/>
                <a:gd name="connsiteX32" fmla="*/ 7144 w 19050"/>
                <a:gd name="connsiteY32" fmla="*/ 11259 h 19050"/>
                <a:gd name="connsiteX33" fmla="*/ 7344 w 19050"/>
                <a:gd name="connsiteY33" fmla="*/ 11459 h 19050"/>
                <a:gd name="connsiteX34" fmla="*/ 13183 w 19050"/>
                <a:gd name="connsiteY34" fmla="*/ 14992 h 19050"/>
                <a:gd name="connsiteX35" fmla="*/ 13563 w 19050"/>
                <a:gd name="connsiteY35" fmla="*/ 15154 h 19050"/>
                <a:gd name="connsiteX36" fmla="*/ 13621 w 19050"/>
                <a:gd name="connsiteY36" fmla="*/ 15164 h 19050"/>
                <a:gd name="connsiteX37" fmla="*/ 14049 w 19050"/>
                <a:gd name="connsiteY37" fmla="*/ 15211 h 19050"/>
                <a:gd name="connsiteX38" fmla="*/ 14059 w 19050"/>
                <a:gd name="connsiteY38" fmla="*/ 15211 h 19050"/>
                <a:gd name="connsiteX39" fmla="*/ 14516 w 19050"/>
                <a:gd name="connsiteY39" fmla="*/ 15154 h 19050"/>
                <a:gd name="connsiteX40" fmla="*/ 14526 w 19050"/>
                <a:gd name="connsiteY40" fmla="*/ 15154 h 19050"/>
                <a:gd name="connsiteX41" fmla="*/ 14935 w 19050"/>
                <a:gd name="connsiteY41" fmla="*/ 14992 h 19050"/>
                <a:gd name="connsiteX42" fmla="*/ 19640 w 19050"/>
                <a:gd name="connsiteY42" fmla="*/ 12268 h 19050"/>
                <a:gd name="connsiteX43" fmla="*/ 19840 w 19050"/>
                <a:gd name="connsiteY43" fmla="*/ 12097 h 19050"/>
                <a:gd name="connsiteX44" fmla="*/ 17345 w 19050"/>
                <a:gd name="connsiteY44" fmla="*/ 10582 h 19050"/>
                <a:gd name="connsiteX45" fmla="*/ 17345 w 19050"/>
                <a:gd name="connsiteY45" fmla="*/ 1058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45" y="10582"/>
                  </a:moveTo>
                  <a:cubicBezTo>
                    <a:pt x="17288" y="10535"/>
                    <a:pt x="17231" y="10496"/>
                    <a:pt x="17193" y="10449"/>
                  </a:cubicBezTo>
                  <a:cubicBezTo>
                    <a:pt x="17164" y="10430"/>
                    <a:pt x="17135" y="10401"/>
                    <a:pt x="17116" y="10373"/>
                  </a:cubicBezTo>
                  <a:cubicBezTo>
                    <a:pt x="17116" y="10354"/>
                    <a:pt x="17097" y="10344"/>
                    <a:pt x="17097" y="10344"/>
                  </a:cubicBezTo>
                  <a:lnTo>
                    <a:pt x="17097" y="10335"/>
                  </a:lnTo>
                  <a:cubicBezTo>
                    <a:pt x="17088" y="10325"/>
                    <a:pt x="17078" y="10315"/>
                    <a:pt x="17069" y="10287"/>
                  </a:cubicBezTo>
                  <a:cubicBezTo>
                    <a:pt x="17059" y="10268"/>
                    <a:pt x="17050" y="10249"/>
                    <a:pt x="17040" y="10220"/>
                  </a:cubicBezTo>
                  <a:cubicBezTo>
                    <a:pt x="17031" y="10201"/>
                    <a:pt x="17031" y="10153"/>
                    <a:pt x="17031" y="10153"/>
                  </a:cubicBezTo>
                  <a:lnTo>
                    <a:pt x="17021" y="10068"/>
                  </a:lnTo>
                  <a:lnTo>
                    <a:pt x="17021" y="10058"/>
                  </a:lnTo>
                  <a:lnTo>
                    <a:pt x="17069" y="8763"/>
                  </a:lnTo>
                  <a:lnTo>
                    <a:pt x="16573" y="9039"/>
                  </a:lnTo>
                  <a:cubicBezTo>
                    <a:pt x="16516" y="9077"/>
                    <a:pt x="16459" y="9106"/>
                    <a:pt x="16392" y="9125"/>
                  </a:cubicBezTo>
                  <a:cubicBezTo>
                    <a:pt x="16345" y="9154"/>
                    <a:pt x="16288" y="9172"/>
                    <a:pt x="16240" y="9182"/>
                  </a:cubicBezTo>
                  <a:cubicBezTo>
                    <a:pt x="16212" y="9192"/>
                    <a:pt x="16192" y="9192"/>
                    <a:pt x="16154" y="9201"/>
                  </a:cubicBezTo>
                  <a:lnTo>
                    <a:pt x="16154" y="9201"/>
                  </a:lnTo>
                  <a:cubicBezTo>
                    <a:pt x="16135" y="9210"/>
                    <a:pt x="16116" y="9210"/>
                    <a:pt x="16107" y="9210"/>
                  </a:cubicBezTo>
                  <a:cubicBezTo>
                    <a:pt x="16059" y="9220"/>
                    <a:pt x="16030" y="9230"/>
                    <a:pt x="15983" y="9230"/>
                  </a:cubicBezTo>
                  <a:cubicBezTo>
                    <a:pt x="15935" y="9239"/>
                    <a:pt x="15897" y="9249"/>
                    <a:pt x="15859" y="9249"/>
                  </a:cubicBezTo>
                  <a:cubicBezTo>
                    <a:pt x="15821" y="9249"/>
                    <a:pt x="15773" y="9249"/>
                    <a:pt x="15735" y="9249"/>
                  </a:cubicBezTo>
                  <a:cubicBezTo>
                    <a:pt x="15716" y="9249"/>
                    <a:pt x="15707" y="9249"/>
                    <a:pt x="15678" y="9249"/>
                  </a:cubicBezTo>
                  <a:lnTo>
                    <a:pt x="15669" y="9249"/>
                  </a:lnTo>
                  <a:cubicBezTo>
                    <a:pt x="15640" y="9249"/>
                    <a:pt x="15621" y="9249"/>
                    <a:pt x="15602" y="9249"/>
                  </a:cubicBezTo>
                  <a:cubicBezTo>
                    <a:pt x="15545" y="9249"/>
                    <a:pt x="15507" y="9249"/>
                    <a:pt x="15459" y="9249"/>
                  </a:cubicBezTo>
                  <a:cubicBezTo>
                    <a:pt x="15402" y="9239"/>
                    <a:pt x="15354" y="9230"/>
                    <a:pt x="15278" y="9220"/>
                  </a:cubicBezTo>
                  <a:cubicBezTo>
                    <a:pt x="15278" y="9220"/>
                    <a:pt x="15259" y="9210"/>
                    <a:pt x="15230" y="9210"/>
                  </a:cubicBezTo>
                  <a:cubicBezTo>
                    <a:pt x="15211" y="9201"/>
                    <a:pt x="15202" y="9201"/>
                    <a:pt x="15173" y="9192"/>
                  </a:cubicBezTo>
                  <a:cubicBezTo>
                    <a:pt x="15135" y="9192"/>
                    <a:pt x="15097" y="9172"/>
                    <a:pt x="15069" y="9172"/>
                  </a:cubicBezTo>
                  <a:cubicBezTo>
                    <a:pt x="14973" y="9134"/>
                    <a:pt x="14878" y="9096"/>
                    <a:pt x="14811" y="9039"/>
                  </a:cubicBezTo>
                  <a:lnTo>
                    <a:pt x="11649" y="7144"/>
                  </a:lnTo>
                  <a:lnTo>
                    <a:pt x="11611" y="8363"/>
                  </a:lnTo>
                  <a:cubicBezTo>
                    <a:pt x="11611" y="8553"/>
                    <a:pt x="11477" y="8734"/>
                    <a:pt x="11230" y="8896"/>
                  </a:cubicBezTo>
                  <a:lnTo>
                    <a:pt x="7144" y="11259"/>
                  </a:lnTo>
                  <a:cubicBezTo>
                    <a:pt x="7191" y="11325"/>
                    <a:pt x="7258" y="11401"/>
                    <a:pt x="7344" y="11459"/>
                  </a:cubicBezTo>
                  <a:lnTo>
                    <a:pt x="13183" y="14992"/>
                  </a:lnTo>
                  <a:cubicBezTo>
                    <a:pt x="13306" y="15069"/>
                    <a:pt x="13421" y="15116"/>
                    <a:pt x="13563" y="15154"/>
                  </a:cubicBezTo>
                  <a:cubicBezTo>
                    <a:pt x="13583" y="15154"/>
                    <a:pt x="13601" y="15164"/>
                    <a:pt x="13621" y="15164"/>
                  </a:cubicBezTo>
                  <a:cubicBezTo>
                    <a:pt x="13763" y="15192"/>
                    <a:pt x="13897" y="15211"/>
                    <a:pt x="14049" y="15211"/>
                  </a:cubicBezTo>
                  <a:lnTo>
                    <a:pt x="14059" y="15211"/>
                  </a:lnTo>
                  <a:cubicBezTo>
                    <a:pt x="14221" y="15211"/>
                    <a:pt x="14364" y="15192"/>
                    <a:pt x="14516" y="15154"/>
                  </a:cubicBezTo>
                  <a:lnTo>
                    <a:pt x="14526" y="15154"/>
                  </a:lnTo>
                  <a:cubicBezTo>
                    <a:pt x="14678" y="15116"/>
                    <a:pt x="14811" y="15069"/>
                    <a:pt x="14935" y="14992"/>
                  </a:cubicBezTo>
                  <a:lnTo>
                    <a:pt x="19640" y="12268"/>
                  </a:lnTo>
                  <a:cubicBezTo>
                    <a:pt x="19726" y="12220"/>
                    <a:pt x="19783" y="12173"/>
                    <a:pt x="19840" y="12097"/>
                  </a:cubicBezTo>
                  <a:lnTo>
                    <a:pt x="17345" y="10582"/>
                  </a:lnTo>
                  <a:lnTo>
                    <a:pt x="17345" y="10582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51FB2C1-3AE4-4A2D-9805-FE1664847FD7}"/>
                </a:ext>
              </a:extLst>
            </p:cNvPr>
            <p:cNvSpPr/>
            <p:nvPr/>
          </p:nvSpPr>
          <p:spPr>
            <a:xfrm>
              <a:off x="5106096" y="5364638"/>
              <a:ext cx="19050" cy="19050"/>
            </a:xfrm>
            <a:custGeom>
              <a:avLst/>
              <a:gdLst>
                <a:gd name="connsiteX0" fmla="*/ 17364 w 19050"/>
                <a:gd name="connsiteY0" fmla="*/ 10592 h 19050"/>
                <a:gd name="connsiteX1" fmla="*/ 17211 w 19050"/>
                <a:gd name="connsiteY1" fmla="*/ 10477 h 19050"/>
                <a:gd name="connsiteX2" fmla="*/ 17135 w 19050"/>
                <a:gd name="connsiteY2" fmla="*/ 10392 h 19050"/>
                <a:gd name="connsiteX3" fmla="*/ 17116 w 19050"/>
                <a:gd name="connsiteY3" fmla="*/ 10353 h 19050"/>
                <a:gd name="connsiteX4" fmla="*/ 17116 w 19050"/>
                <a:gd name="connsiteY4" fmla="*/ 10353 h 19050"/>
                <a:gd name="connsiteX5" fmla="*/ 17088 w 19050"/>
                <a:gd name="connsiteY5" fmla="*/ 10306 h 19050"/>
                <a:gd name="connsiteX6" fmla="*/ 17059 w 19050"/>
                <a:gd name="connsiteY6" fmla="*/ 10239 h 19050"/>
                <a:gd name="connsiteX7" fmla="*/ 17040 w 19050"/>
                <a:gd name="connsiteY7" fmla="*/ 10163 h 19050"/>
                <a:gd name="connsiteX8" fmla="*/ 17031 w 19050"/>
                <a:gd name="connsiteY8" fmla="*/ 10087 h 19050"/>
                <a:gd name="connsiteX9" fmla="*/ 17031 w 19050"/>
                <a:gd name="connsiteY9" fmla="*/ 10077 h 19050"/>
                <a:gd name="connsiteX10" fmla="*/ 17078 w 19050"/>
                <a:gd name="connsiteY10" fmla="*/ 8734 h 19050"/>
                <a:gd name="connsiteX11" fmla="*/ 16564 w 19050"/>
                <a:gd name="connsiteY11" fmla="*/ 9049 h 19050"/>
                <a:gd name="connsiteX12" fmla="*/ 16383 w 19050"/>
                <a:gd name="connsiteY12" fmla="*/ 9125 h 19050"/>
                <a:gd name="connsiteX13" fmla="*/ 16230 w 19050"/>
                <a:gd name="connsiteY13" fmla="*/ 9192 h 19050"/>
                <a:gd name="connsiteX14" fmla="*/ 16145 w 19050"/>
                <a:gd name="connsiteY14" fmla="*/ 9210 h 19050"/>
                <a:gd name="connsiteX15" fmla="*/ 16135 w 19050"/>
                <a:gd name="connsiteY15" fmla="*/ 9210 h 19050"/>
                <a:gd name="connsiteX16" fmla="*/ 16097 w 19050"/>
                <a:gd name="connsiteY16" fmla="*/ 9220 h 19050"/>
                <a:gd name="connsiteX17" fmla="*/ 15964 w 19050"/>
                <a:gd name="connsiteY17" fmla="*/ 9239 h 19050"/>
                <a:gd name="connsiteX18" fmla="*/ 15850 w 19050"/>
                <a:gd name="connsiteY18" fmla="*/ 9249 h 19050"/>
                <a:gd name="connsiteX19" fmla="*/ 15716 w 19050"/>
                <a:gd name="connsiteY19" fmla="*/ 9258 h 19050"/>
                <a:gd name="connsiteX20" fmla="*/ 15669 w 19050"/>
                <a:gd name="connsiteY20" fmla="*/ 9258 h 19050"/>
                <a:gd name="connsiteX21" fmla="*/ 15659 w 19050"/>
                <a:gd name="connsiteY21" fmla="*/ 9258 h 19050"/>
                <a:gd name="connsiteX22" fmla="*/ 15592 w 19050"/>
                <a:gd name="connsiteY22" fmla="*/ 9258 h 19050"/>
                <a:gd name="connsiteX23" fmla="*/ 15449 w 19050"/>
                <a:gd name="connsiteY23" fmla="*/ 9249 h 19050"/>
                <a:gd name="connsiteX24" fmla="*/ 15297 w 19050"/>
                <a:gd name="connsiteY24" fmla="*/ 9230 h 19050"/>
                <a:gd name="connsiteX25" fmla="*/ 15202 w 19050"/>
                <a:gd name="connsiteY25" fmla="*/ 9210 h 19050"/>
                <a:gd name="connsiteX26" fmla="*/ 15173 w 19050"/>
                <a:gd name="connsiteY26" fmla="*/ 9201 h 19050"/>
                <a:gd name="connsiteX27" fmla="*/ 15059 w 19050"/>
                <a:gd name="connsiteY27" fmla="*/ 9182 h 19050"/>
                <a:gd name="connsiteX28" fmla="*/ 14792 w 19050"/>
                <a:gd name="connsiteY28" fmla="*/ 9049 h 19050"/>
                <a:gd name="connsiteX29" fmla="*/ 11659 w 19050"/>
                <a:gd name="connsiteY29" fmla="*/ 7144 h 19050"/>
                <a:gd name="connsiteX30" fmla="*/ 11611 w 19050"/>
                <a:gd name="connsiteY30" fmla="*/ 8363 h 19050"/>
                <a:gd name="connsiteX31" fmla="*/ 11211 w 19050"/>
                <a:gd name="connsiteY31" fmla="*/ 8887 h 19050"/>
                <a:gd name="connsiteX32" fmla="*/ 7144 w 19050"/>
                <a:gd name="connsiteY32" fmla="*/ 11249 h 19050"/>
                <a:gd name="connsiteX33" fmla="*/ 7372 w 19050"/>
                <a:gd name="connsiteY33" fmla="*/ 11477 h 19050"/>
                <a:gd name="connsiteX34" fmla="*/ 13221 w 19050"/>
                <a:gd name="connsiteY34" fmla="*/ 15011 h 19050"/>
                <a:gd name="connsiteX35" fmla="*/ 13573 w 19050"/>
                <a:gd name="connsiteY35" fmla="*/ 15164 h 19050"/>
                <a:gd name="connsiteX36" fmla="*/ 13640 w 19050"/>
                <a:gd name="connsiteY36" fmla="*/ 15183 h 19050"/>
                <a:gd name="connsiteX37" fmla="*/ 14059 w 19050"/>
                <a:gd name="connsiteY37" fmla="*/ 15221 h 19050"/>
                <a:gd name="connsiteX38" fmla="*/ 14078 w 19050"/>
                <a:gd name="connsiteY38" fmla="*/ 15221 h 19050"/>
                <a:gd name="connsiteX39" fmla="*/ 14535 w 19050"/>
                <a:gd name="connsiteY39" fmla="*/ 15173 h 19050"/>
                <a:gd name="connsiteX40" fmla="*/ 14554 w 19050"/>
                <a:gd name="connsiteY40" fmla="*/ 15173 h 19050"/>
                <a:gd name="connsiteX41" fmla="*/ 14954 w 19050"/>
                <a:gd name="connsiteY41" fmla="*/ 15002 h 19050"/>
                <a:gd name="connsiteX42" fmla="*/ 19660 w 19050"/>
                <a:gd name="connsiteY42" fmla="*/ 12278 h 19050"/>
                <a:gd name="connsiteX43" fmla="*/ 19860 w 19050"/>
                <a:gd name="connsiteY43" fmla="*/ 12106 h 19050"/>
                <a:gd name="connsiteX44" fmla="*/ 17335 w 19050"/>
                <a:gd name="connsiteY44" fmla="*/ 10582 h 19050"/>
                <a:gd name="connsiteX45" fmla="*/ 17364 w 19050"/>
                <a:gd name="connsiteY45" fmla="*/ 1059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64" y="10592"/>
                  </a:moveTo>
                  <a:cubicBezTo>
                    <a:pt x="17307" y="10554"/>
                    <a:pt x="17259" y="10515"/>
                    <a:pt x="17211" y="10477"/>
                  </a:cubicBezTo>
                  <a:cubicBezTo>
                    <a:pt x="17183" y="10458"/>
                    <a:pt x="17164" y="10430"/>
                    <a:pt x="17135" y="10392"/>
                  </a:cubicBezTo>
                  <a:lnTo>
                    <a:pt x="17116" y="10353"/>
                  </a:lnTo>
                  <a:lnTo>
                    <a:pt x="17116" y="10353"/>
                  </a:lnTo>
                  <a:cubicBezTo>
                    <a:pt x="17107" y="10335"/>
                    <a:pt x="17097" y="10325"/>
                    <a:pt x="17088" y="10306"/>
                  </a:cubicBezTo>
                  <a:cubicBezTo>
                    <a:pt x="17078" y="10287"/>
                    <a:pt x="17069" y="10268"/>
                    <a:pt x="17059" y="10239"/>
                  </a:cubicBezTo>
                  <a:cubicBezTo>
                    <a:pt x="17059" y="10220"/>
                    <a:pt x="17040" y="10163"/>
                    <a:pt x="17040" y="10163"/>
                  </a:cubicBezTo>
                  <a:cubicBezTo>
                    <a:pt x="17031" y="10135"/>
                    <a:pt x="17031" y="10087"/>
                    <a:pt x="17031" y="10087"/>
                  </a:cubicBezTo>
                  <a:lnTo>
                    <a:pt x="17031" y="10077"/>
                  </a:lnTo>
                  <a:lnTo>
                    <a:pt x="17078" y="8734"/>
                  </a:lnTo>
                  <a:lnTo>
                    <a:pt x="16564" y="9049"/>
                  </a:lnTo>
                  <a:cubicBezTo>
                    <a:pt x="16507" y="9077"/>
                    <a:pt x="16450" y="9106"/>
                    <a:pt x="16383" y="9125"/>
                  </a:cubicBezTo>
                  <a:cubicBezTo>
                    <a:pt x="16335" y="9154"/>
                    <a:pt x="16278" y="9182"/>
                    <a:pt x="16230" y="9192"/>
                  </a:cubicBezTo>
                  <a:cubicBezTo>
                    <a:pt x="16202" y="9192"/>
                    <a:pt x="16173" y="9201"/>
                    <a:pt x="16145" y="9210"/>
                  </a:cubicBezTo>
                  <a:lnTo>
                    <a:pt x="16135" y="9210"/>
                  </a:lnTo>
                  <a:cubicBezTo>
                    <a:pt x="16116" y="9210"/>
                    <a:pt x="16107" y="9220"/>
                    <a:pt x="16097" y="9220"/>
                  </a:cubicBezTo>
                  <a:cubicBezTo>
                    <a:pt x="16040" y="9230"/>
                    <a:pt x="16012" y="9239"/>
                    <a:pt x="15964" y="9239"/>
                  </a:cubicBezTo>
                  <a:cubicBezTo>
                    <a:pt x="15926" y="9249"/>
                    <a:pt x="15878" y="9249"/>
                    <a:pt x="15850" y="9249"/>
                  </a:cubicBezTo>
                  <a:cubicBezTo>
                    <a:pt x="15802" y="9258"/>
                    <a:pt x="15754" y="9258"/>
                    <a:pt x="15716" y="9258"/>
                  </a:cubicBezTo>
                  <a:lnTo>
                    <a:pt x="15669" y="9258"/>
                  </a:lnTo>
                  <a:lnTo>
                    <a:pt x="15659" y="9258"/>
                  </a:lnTo>
                  <a:cubicBezTo>
                    <a:pt x="15630" y="9258"/>
                    <a:pt x="15592" y="9258"/>
                    <a:pt x="15592" y="9258"/>
                  </a:cubicBezTo>
                  <a:cubicBezTo>
                    <a:pt x="15545" y="9258"/>
                    <a:pt x="15497" y="9249"/>
                    <a:pt x="15449" y="9249"/>
                  </a:cubicBezTo>
                  <a:cubicBezTo>
                    <a:pt x="15392" y="9249"/>
                    <a:pt x="15345" y="9239"/>
                    <a:pt x="15297" y="9230"/>
                  </a:cubicBezTo>
                  <a:cubicBezTo>
                    <a:pt x="15269" y="9230"/>
                    <a:pt x="15240" y="9220"/>
                    <a:pt x="15202" y="9210"/>
                  </a:cubicBezTo>
                  <a:cubicBezTo>
                    <a:pt x="15202" y="9210"/>
                    <a:pt x="15183" y="9210"/>
                    <a:pt x="15173" y="9201"/>
                  </a:cubicBezTo>
                  <a:cubicBezTo>
                    <a:pt x="15126" y="9192"/>
                    <a:pt x="15097" y="9182"/>
                    <a:pt x="15059" y="9182"/>
                  </a:cubicBezTo>
                  <a:cubicBezTo>
                    <a:pt x="14954" y="9134"/>
                    <a:pt x="14878" y="9087"/>
                    <a:pt x="14792" y="9049"/>
                  </a:cubicBezTo>
                  <a:lnTo>
                    <a:pt x="11659" y="7144"/>
                  </a:lnTo>
                  <a:lnTo>
                    <a:pt x="11611" y="8363"/>
                  </a:lnTo>
                  <a:cubicBezTo>
                    <a:pt x="11601" y="8563"/>
                    <a:pt x="11468" y="8734"/>
                    <a:pt x="11211" y="8887"/>
                  </a:cubicBezTo>
                  <a:lnTo>
                    <a:pt x="7144" y="11249"/>
                  </a:lnTo>
                  <a:cubicBezTo>
                    <a:pt x="7191" y="11334"/>
                    <a:pt x="7268" y="11401"/>
                    <a:pt x="7372" y="11477"/>
                  </a:cubicBezTo>
                  <a:lnTo>
                    <a:pt x="13221" y="15011"/>
                  </a:lnTo>
                  <a:cubicBezTo>
                    <a:pt x="13325" y="15069"/>
                    <a:pt x="13440" y="15126"/>
                    <a:pt x="13573" y="15164"/>
                  </a:cubicBezTo>
                  <a:cubicBezTo>
                    <a:pt x="13611" y="15164"/>
                    <a:pt x="13640" y="15183"/>
                    <a:pt x="13640" y="15183"/>
                  </a:cubicBezTo>
                  <a:cubicBezTo>
                    <a:pt x="13783" y="15211"/>
                    <a:pt x="13926" y="15221"/>
                    <a:pt x="14059" y="15221"/>
                  </a:cubicBezTo>
                  <a:lnTo>
                    <a:pt x="14078" y="15221"/>
                  </a:lnTo>
                  <a:cubicBezTo>
                    <a:pt x="14249" y="15221"/>
                    <a:pt x="14383" y="15211"/>
                    <a:pt x="14535" y="15173"/>
                  </a:cubicBezTo>
                  <a:lnTo>
                    <a:pt x="14554" y="15173"/>
                  </a:lnTo>
                  <a:cubicBezTo>
                    <a:pt x="14697" y="15126"/>
                    <a:pt x="14840" y="15078"/>
                    <a:pt x="14954" y="15002"/>
                  </a:cubicBezTo>
                  <a:lnTo>
                    <a:pt x="19660" y="12278"/>
                  </a:lnTo>
                  <a:cubicBezTo>
                    <a:pt x="19745" y="12230"/>
                    <a:pt x="19802" y="12173"/>
                    <a:pt x="19860" y="12106"/>
                  </a:cubicBezTo>
                  <a:lnTo>
                    <a:pt x="17335" y="10582"/>
                  </a:lnTo>
                  <a:lnTo>
                    <a:pt x="17364" y="10592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6F63D70-5153-4235-91AC-C66603E9986E}"/>
                </a:ext>
              </a:extLst>
            </p:cNvPr>
            <p:cNvSpPr/>
            <p:nvPr/>
          </p:nvSpPr>
          <p:spPr>
            <a:xfrm>
              <a:off x="5114468" y="5369705"/>
              <a:ext cx="19050" cy="19050"/>
            </a:xfrm>
            <a:custGeom>
              <a:avLst/>
              <a:gdLst>
                <a:gd name="connsiteX0" fmla="*/ 17364 w 19050"/>
                <a:gd name="connsiteY0" fmla="*/ 10592 h 19050"/>
                <a:gd name="connsiteX1" fmla="*/ 17202 w 19050"/>
                <a:gd name="connsiteY1" fmla="*/ 10468 h 19050"/>
                <a:gd name="connsiteX2" fmla="*/ 17126 w 19050"/>
                <a:gd name="connsiteY2" fmla="*/ 10382 h 19050"/>
                <a:gd name="connsiteX3" fmla="*/ 17116 w 19050"/>
                <a:gd name="connsiteY3" fmla="*/ 10354 h 19050"/>
                <a:gd name="connsiteX4" fmla="*/ 17116 w 19050"/>
                <a:gd name="connsiteY4" fmla="*/ 10344 h 19050"/>
                <a:gd name="connsiteX5" fmla="*/ 17088 w 19050"/>
                <a:gd name="connsiteY5" fmla="*/ 10316 h 19050"/>
                <a:gd name="connsiteX6" fmla="*/ 17059 w 19050"/>
                <a:gd name="connsiteY6" fmla="*/ 10230 h 19050"/>
                <a:gd name="connsiteX7" fmla="*/ 17040 w 19050"/>
                <a:gd name="connsiteY7" fmla="*/ 10163 h 19050"/>
                <a:gd name="connsiteX8" fmla="*/ 17031 w 19050"/>
                <a:gd name="connsiteY8" fmla="*/ 10096 h 19050"/>
                <a:gd name="connsiteX9" fmla="*/ 17031 w 19050"/>
                <a:gd name="connsiteY9" fmla="*/ 10087 h 19050"/>
                <a:gd name="connsiteX10" fmla="*/ 17078 w 19050"/>
                <a:gd name="connsiteY10" fmla="*/ 8772 h 19050"/>
                <a:gd name="connsiteX11" fmla="*/ 16593 w 19050"/>
                <a:gd name="connsiteY11" fmla="*/ 9058 h 19050"/>
                <a:gd name="connsiteX12" fmla="*/ 16402 w 19050"/>
                <a:gd name="connsiteY12" fmla="*/ 9144 h 19050"/>
                <a:gd name="connsiteX13" fmla="*/ 16240 w 19050"/>
                <a:gd name="connsiteY13" fmla="*/ 9192 h 19050"/>
                <a:gd name="connsiteX14" fmla="*/ 16173 w 19050"/>
                <a:gd name="connsiteY14" fmla="*/ 9211 h 19050"/>
                <a:gd name="connsiteX15" fmla="*/ 16154 w 19050"/>
                <a:gd name="connsiteY15" fmla="*/ 9220 h 19050"/>
                <a:gd name="connsiteX16" fmla="*/ 16116 w 19050"/>
                <a:gd name="connsiteY16" fmla="*/ 9220 h 19050"/>
                <a:gd name="connsiteX17" fmla="*/ 15983 w 19050"/>
                <a:gd name="connsiteY17" fmla="*/ 9258 h 19050"/>
                <a:gd name="connsiteX18" fmla="*/ 15869 w 19050"/>
                <a:gd name="connsiteY18" fmla="*/ 9268 h 19050"/>
                <a:gd name="connsiteX19" fmla="*/ 15745 w 19050"/>
                <a:gd name="connsiteY19" fmla="*/ 9277 h 19050"/>
                <a:gd name="connsiteX20" fmla="*/ 15697 w 19050"/>
                <a:gd name="connsiteY20" fmla="*/ 9277 h 19050"/>
                <a:gd name="connsiteX21" fmla="*/ 15659 w 19050"/>
                <a:gd name="connsiteY21" fmla="*/ 9277 h 19050"/>
                <a:gd name="connsiteX22" fmla="*/ 15612 w 19050"/>
                <a:gd name="connsiteY22" fmla="*/ 9277 h 19050"/>
                <a:gd name="connsiteX23" fmla="*/ 15478 w 19050"/>
                <a:gd name="connsiteY23" fmla="*/ 9258 h 19050"/>
                <a:gd name="connsiteX24" fmla="*/ 15297 w 19050"/>
                <a:gd name="connsiteY24" fmla="*/ 9230 h 19050"/>
                <a:gd name="connsiteX25" fmla="*/ 15240 w 19050"/>
                <a:gd name="connsiteY25" fmla="*/ 9220 h 19050"/>
                <a:gd name="connsiteX26" fmla="*/ 15192 w 19050"/>
                <a:gd name="connsiteY26" fmla="*/ 9211 h 19050"/>
                <a:gd name="connsiteX27" fmla="*/ 15069 w 19050"/>
                <a:gd name="connsiteY27" fmla="*/ 9182 h 19050"/>
                <a:gd name="connsiteX28" fmla="*/ 14811 w 19050"/>
                <a:gd name="connsiteY28" fmla="*/ 9058 h 19050"/>
                <a:gd name="connsiteX29" fmla="*/ 11668 w 19050"/>
                <a:gd name="connsiteY29" fmla="*/ 7144 h 19050"/>
                <a:gd name="connsiteX30" fmla="*/ 11621 w 19050"/>
                <a:gd name="connsiteY30" fmla="*/ 8372 h 19050"/>
                <a:gd name="connsiteX31" fmla="*/ 11239 w 19050"/>
                <a:gd name="connsiteY31" fmla="*/ 8906 h 19050"/>
                <a:gd name="connsiteX32" fmla="*/ 7144 w 19050"/>
                <a:gd name="connsiteY32" fmla="*/ 11268 h 19050"/>
                <a:gd name="connsiteX33" fmla="*/ 7363 w 19050"/>
                <a:gd name="connsiteY33" fmla="*/ 11468 h 19050"/>
                <a:gd name="connsiteX34" fmla="*/ 13202 w 19050"/>
                <a:gd name="connsiteY34" fmla="*/ 14992 h 19050"/>
                <a:gd name="connsiteX35" fmla="*/ 13573 w 19050"/>
                <a:gd name="connsiteY35" fmla="*/ 15154 h 19050"/>
                <a:gd name="connsiteX36" fmla="*/ 13630 w 19050"/>
                <a:gd name="connsiteY36" fmla="*/ 15164 h 19050"/>
                <a:gd name="connsiteX37" fmla="*/ 14059 w 19050"/>
                <a:gd name="connsiteY37" fmla="*/ 15212 h 19050"/>
                <a:gd name="connsiteX38" fmla="*/ 14068 w 19050"/>
                <a:gd name="connsiteY38" fmla="*/ 15212 h 19050"/>
                <a:gd name="connsiteX39" fmla="*/ 14526 w 19050"/>
                <a:gd name="connsiteY39" fmla="*/ 15164 h 19050"/>
                <a:gd name="connsiteX40" fmla="*/ 14545 w 19050"/>
                <a:gd name="connsiteY40" fmla="*/ 15154 h 19050"/>
                <a:gd name="connsiteX41" fmla="*/ 14945 w 19050"/>
                <a:gd name="connsiteY41" fmla="*/ 14992 h 19050"/>
                <a:gd name="connsiteX42" fmla="*/ 19660 w 19050"/>
                <a:gd name="connsiteY42" fmla="*/ 12268 h 19050"/>
                <a:gd name="connsiteX43" fmla="*/ 19850 w 19050"/>
                <a:gd name="connsiteY43" fmla="*/ 12097 h 19050"/>
                <a:gd name="connsiteX44" fmla="*/ 17364 w 19050"/>
                <a:gd name="connsiteY44" fmla="*/ 10592 h 19050"/>
                <a:gd name="connsiteX45" fmla="*/ 17364 w 19050"/>
                <a:gd name="connsiteY45" fmla="*/ 1059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64" y="10592"/>
                  </a:moveTo>
                  <a:cubicBezTo>
                    <a:pt x="17307" y="10554"/>
                    <a:pt x="17250" y="10516"/>
                    <a:pt x="17202" y="10468"/>
                  </a:cubicBezTo>
                  <a:cubicBezTo>
                    <a:pt x="17173" y="10439"/>
                    <a:pt x="17154" y="10401"/>
                    <a:pt x="17126" y="10382"/>
                  </a:cubicBezTo>
                  <a:lnTo>
                    <a:pt x="17116" y="10354"/>
                  </a:lnTo>
                  <a:lnTo>
                    <a:pt x="17116" y="10344"/>
                  </a:lnTo>
                  <a:cubicBezTo>
                    <a:pt x="17097" y="10335"/>
                    <a:pt x="17088" y="10325"/>
                    <a:pt x="17088" y="10316"/>
                  </a:cubicBezTo>
                  <a:cubicBezTo>
                    <a:pt x="17078" y="10278"/>
                    <a:pt x="17059" y="10258"/>
                    <a:pt x="17059" y="10230"/>
                  </a:cubicBezTo>
                  <a:cubicBezTo>
                    <a:pt x="17050" y="10211"/>
                    <a:pt x="17040" y="10163"/>
                    <a:pt x="17040" y="10163"/>
                  </a:cubicBezTo>
                  <a:cubicBezTo>
                    <a:pt x="17031" y="10144"/>
                    <a:pt x="17031" y="10096"/>
                    <a:pt x="17031" y="10096"/>
                  </a:cubicBezTo>
                  <a:lnTo>
                    <a:pt x="17031" y="10087"/>
                  </a:lnTo>
                  <a:lnTo>
                    <a:pt x="17078" y="8772"/>
                  </a:lnTo>
                  <a:lnTo>
                    <a:pt x="16593" y="9058"/>
                  </a:lnTo>
                  <a:cubicBezTo>
                    <a:pt x="16526" y="9087"/>
                    <a:pt x="16469" y="9115"/>
                    <a:pt x="16402" y="9144"/>
                  </a:cubicBezTo>
                  <a:cubicBezTo>
                    <a:pt x="16354" y="9163"/>
                    <a:pt x="16307" y="9182"/>
                    <a:pt x="16240" y="9192"/>
                  </a:cubicBezTo>
                  <a:cubicBezTo>
                    <a:pt x="16221" y="9201"/>
                    <a:pt x="16202" y="9211"/>
                    <a:pt x="16173" y="9211"/>
                  </a:cubicBezTo>
                  <a:lnTo>
                    <a:pt x="16154" y="9220"/>
                  </a:lnTo>
                  <a:cubicBezTo>
                    <a:pt x="16135" y="9220"/>
                    <a:pt x="16126" y="9220"/>
                    <a:pt x="16116" y="9220"/>
                  </a:cubicBezTo>
                  <a:cubicBezTo>
                    <a:pt x="16068" y="9239"/>
                    <a:pt x="16030" y="9239"/>
                    <a:pt x="15983" y="9258"/>
                  </a:cubicBezTo>
                  <a:cubicBezTo>
                    <a:pt x="15954" y="9258"/>
                    <a:pt x="15907" y="9258"/>
                    <a:pt x="15869" y="9268"/>
                  </a:cubicBezTo>
                  <a:cubicBezTo>
                    <a:pt x="15830" y="9277"/>
                    <a:pt x="15783" y="9277"/>
                    <a:pt x="15745" y="9277"/>
                  </a:cubicBezTo>
                  <a:lnTo>
                    <a:pt x="15697" y="9277"/>
                  </a:lnTo>
                  <a:lnTo>
                    <a:pt x="15659" y="9277"/>
                  </a:lnTo>
                  <a:lnTo>
                    <a:pt x="15612" y="9277"/>
                  </a:lnTo>
                  <a:cubicBezTo>
                    <a:pt x="15564" y="9277"/>
                    <a:pt x="15516" y="9268"/>
                    <a:pt x="15478" y="9258"/>
                  </a:cubicBezTo>
                  <a:cubicBezTo>
                    <a:pt x="15421" y="9258"/>
                    <a:pt x="15373" y="9239"/>
                    <a:pt x="15297" y="9230"/>
                  </a:cubicBezTo>
                  <a:cubicBezTo>
                    <a:pt x="15297" y="9230"/>
                    <a:pt x="15269" y="9220"/>
                    <a:pt x="15240" y="9220"/>
                  </a:cubicBezTo>
                  <a:cubicBezTo>
                    <a:pt x="15221" y="9220"/>
                    <a:pt x="15202" y="9211"/>
                    <a:pt x="15192" y="9211"/>
                  </a:cubicBezTo>
                  <a:cubicBezTo>
                    <a:pt x="15145" y="9192"/>
                    <a:pt x="15107" y="9192"/>
                    <a:pt x="15069" y="9182"/>
                  </a:cubicBezTo>
                  <a:cubicBezTo>
                    <a:pt x="14983" y="9144"/>
                    <a:pt x="14887" y="9106"/>
                    <a:pt x="14811" y="9058"/>
                  </a:cubicBezTo>
                  <a:lnTo>
                    <a:pt x="11668" y="7144"/>
                  </a:lnTo>
                  <a:lnTo>
                    <a:pt x="11621" y="8372"/>
                  </a:lnTo>
                  <a:cubicBezTo>
                    <a:pt x="11611" y="8563"/>
                    <a:pt x="11487" y="8754"/>
                    <a:pt x="11239" y="8906"/>
                  </a:cubicBezTo>
                  <a:lnTo>
                    <a:pt x="7144" y="11268"/>
                  </a:lnTo>
                  <a:cubicBezTo>
                    <a:pt x="7210" y="11344"/>
                    <a:pt x="7277" y="11411"/>
                    <a:pt x="7363" y="11468"/>
                  </a:cubicBezTo>
                  <a:lnTo>
                    <a:pt x="13202" y="14992"/>
                  </a:lnTo>
                  <a:cubicBezTo>
                    <a:pt x="13316" y="15069"/>
                    <a:pt x="13430" y="15116"/>
                    <a:pt x="13573" y="15154"/>
                  </a:cubicBezTo>
                  <a:cubicBezTo>
                    <a:pt x="13592" y="15154"/>
                    <a:pt x="13621" y="15164"/>
                    <a:pt x="13630" y="15164"/>
                  </a:cubicBezTo>
                  <a:cubicBezTo>
                    <a:pt x="13764" y="15192"/>
                    <a:pt x="13906" y="15212"/>
                    <a:pt x="14059" y="15212"/>
                  </a:cubicBezTo>
                  <a:lnTo>
                    <a:pt x="14068" y="15212"/>
                  </a:lnTo>
                  <a:cubicBezTo>
                    <a:pt x="14230" y="15212"/>
                    <a:pt x="14373" y="15192"/>
                    <a:pt x="14526" y="15164"/>
                  </a:cubicBezTo>
                  <a:lnTo>
                    <a:pt x="14545" y="15154"/>
                  </a:lnTo>
                  <a:cubicBezTo>
                    <a:pt x="14697" y="15116"/>
                    <a:pt x="14821" y="15069"/>
                    <a:pt x="14945" y="14992"/>
                  </a:cubicBezTo>
                  <a:lnTo>
                    <a:pt x="19660" y="12268"/>
                  </a:lnTo>
                  <a:cubicBezTo>
                    <a:pt x="19745" y="12220"/>
                    <a:pt x="19783" y="12164"/>
                    <a:pt x="19850" y="12097"/>
                  </a:cubicBezTo>
                  <a:lnTo>
                    <a:pt x="17364" y="10592"/>
                  </a:lnTo>
                  <a:cubicBezTo>
                    <a:pt x="17374" y="10592"/>
                    <a:pt x="17374" y="10592"/>
                    <a:pt x="17364" y="10592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FF2DCA4-D59F-4C20-8DA4-29F08FAF2F9F}"/>
                </a:ext>
              </a:extLst>
            </p:cNvPr>
            <p:cNvSpPr/>
            <p:nvPr/>
          </p:nvSpPr>
          <p:spPr>
            <a:xfrm>
              <a:off x="5122841" y="5374782"/>
              <a:ext cx="19050" cy="19050"/>
            </a:xfrm>
            <a:custGeom>
              <a:avLst/>
              <a:gdLst>
                <a:gd name="connsiteX0" fmla="*/ 17364 w 19050"/>
                <a:gd name="connsiteY0" fmla="*/ 10601 h 19050"/>
                <a:gd name="connsiteX1" fmla="*/ 17202 w 19050"/>
                <a:gd name="connsiteY1" fmla="*/ 10468 h 19050"/>
                <a:gd name="connsiteX2" fmla="*/ 17135 w 19050"/>
                <a:gd name="connsiteY2" fmla="*/ 10392 h 19050"/>
                <a:gd name="connsiteX3" fmla="*/ 17116 w 19050"/>
                <a:gd name="connsiteY3" fmla="*/ 10354 h 19050"/>
                <a:gd name="connsiteX4" fmla="*/ 17107 w 19050"/>
                <a:gd name="connsiteY4" fmla="*/ 10344 h 19050"/>
                <a:gd name="connsiteX5" fmla="*/ 17078 w 19050"/>
                <a:gd name="connsiteY5" fmla="*/ 10306 h 19050"/>
                <a:gd name="connsiteX6" fmla="*/ 17050 w 19050"/>
                <a:gd name="connsiteY6" fmla="*/ 10239 h 19050"/>
                <a:gd name="connsiteX7" fmla="*/ 17040 w 19050"/>
                <a:gd name="connsiteY7" fmla="*/ 10154 h 19050"/>
                <a:gd name="connsiteX8" fmla="*/ 17040 w 19050"/>
                <a:gd name="connsiteY8" fmla="*/ 10087 h 19050"/>
                <a:gd name="connsiteX9" fmla="*/ 17040 w 19050"/>
                <a:gd name="connsiteY9" fmla="*/ 10078 h 19050"/>
                <a:gd name="connsiteX10" fmla="*/ 17078 w 19050"/>
                <a:gd name="connsiteY10" fmla="*/ 8763 h 19050"/>
                <a:gd name="connsiteX11" fmla="*/ 16583 w 19050"/>
                <a:gd name="connsiteY11" fmla="*/ 9049 h 19050"/>
                <a:gd name="connsiteX12" fmla="*/ 16402 w 19050"/>
                <a:gd name="connsiteY12" fmla="*/ 9135 h 19050"/>
                <a:gd name="connsiteX13" fmla="*/ 16250 w 19050"/>
                <a:gd name="connsiteY13" fmla="*/ 9192 h 19050"/>
                <a:gd name="connsiteX14" fmla="*/ 16164 w 19050"/>
                <a:gd name="connsiteY14" fmla="*/ 9211 h 19050"/>
                <a:gd name="connsiteX15" fmla="*/ 16145 w 19050"/>
                <a:gd name="connsiteY15" fmla="*/ 9220 h 19050"/>
                <a:gd name="connsiteX16" fmla="*/ 16116 w 19050"/>
                <a:gd name="connsiteY16" fmla="*/ 9220 h 19050"/>
                <a:gd name="connsiteX17" fmla="*/ 15992 w 19050"/>
                <a:gd name="connsiteY17" fmla="*/ 9249 h 19050"/>
                <a:gd name="connsiteX18" fmla="*/ 15869 w 19050"/>
                <a:gd name="connsiteY18" fmla="*/ 9258 h 19050"/>
                <a:gd name="connsiteX19" fmla="*/ 15735 w 19050"/>
                <a:gd name="connsiteY19" fmla="*/ 9258 h 19050"/>
                <a:gd name="connsiteX20" fmla="*/ 15697 w 19050"/>
                <a:gd name="connsiteY20" fmla="*/ 9258 h 19050"/>
                <a:gd name="connsiteX21" fmla="*/ 15678 w 19050"/>
                <a:gd name="connsiteY21" fmla="*/ 9258 h 19050"/>
                <a:gd name="connsiteX22" fmla="*/ 15602 w 19050"/>
                <a:gd name="connsiteY22" fmla="*/ 9258 h 19050"/>
                <a:gd name="connsiteX23" fmla="*/ 15469 w 19050"/>
                <a:gd name="connsiteY23" fmla="*/ 9258 h 19050"/>
                <a:gd name="connsiteX24" fmla="*/ 15307 w 19050"/>
                <a:gd name="connsiteY24" fmla="*/ 9230 h 19050"/>
                <a:gd name="connsiteX25" fmla="*/ 15240 w 19050"/>
                <a:gd name="connsiteY25" fmla="*/ 9220 h 19050"/>
                <a:gd name="connsiteX26" fmla="*/ 15183 w 19050"/>
                <a:gd name="connsiteY26" fmla="*/ 9201 h 19050"/>
                <a:gd name="connsiteX27" fmla="*/ 15069 w 19050"/>
                <a:gd name="connsiteY27" fmla="*/ 9173 h 19050"/>
                <a:gd name="connsiteX28" fmla="*/ 14802 w 19050"/>
                <a:gd name="connsiteY28" fmla="*/ 9049 h 19050"/>
                <a:gd name="connsiteX29" fmla="*/ 11659 w 19050"/>
                <a:gd name="connsiteY29" fmla="*/ 7144 h 19050"/>
                <a:gd name="connsiteX30" fmla="*/ 11621 w 19050"/>
                <a:gd name="connsiteY30" fmla="*/ 8363 h 19050"/>
                <a:gd name="connsiteX31" fmla="*/ 11230 w 19050"/>
                <a:gd name="connsiteY31" fmla="*/ 8887 h 19050"/>
                <a:gd name="connsiteX32" fmla="*/ 7144 w 19050"/>
                <a:gd name="connsiteY32" fmla="*/ 11259 h 19050"/>
                <a:gd name="connsiteX33" fmla="*/ 7363 w 19050"/>
                <a:gd name="connsiteY33" fmla="*/ 11468 h 19050"/>
                <a:gd name="connsiteX34" fmla="*/ 13202 w 19050"/>
                <a:gd name="connsiteY34" fmla="*/ 15002 h 19050"/>
                <a:gd name="connsiteX35" fmla="*/ 13583 w 19050"/>
                <a:gd name="connsiteY35" fmla="*/ 15164 h 19050"/>
                <a:gd name="connsiteX36" fmla="*/ 13630 w 19050"/>
                <a:gd name="connsiteY36" fmla="*/ 15173 h 19050"/>
                <a:gd name="connsiteX37" fmla="*/ 14059 w 19050"/>
                <a:gd name="connsiteY37" fmla="*/ 15221 h 19050"/>
                <a:gd name="connsiteX38" fmla="*/ 14068 w 19050"/>
                <a:gd name="connsiteY38" fmla="*/ 15221 h 19050"/>
                <a:gd name="connsiteX39" fmla="*/ 14535 w 19050"/>
                <a:gd name="connsiteY39" fmla="*/ 15164 h 19050"/>
                <a:gd name="connsiteX40" fmla="*/ 14545 w 19050"/>
                <a:gd name="connsiteY40" fmla="*/ 15164 h 19050"/>
                <a:gd name="connsiteX41" fmla="*/ 14954 w 19050"/>
                <a:gd name="connsiteY41" fmla="*/ 15002 h 19050"/>
                <a:gd name="connsiteX42" fmla="*/ 19660 w 19050"/>
                <a:gd name="connsiteY42" fmla="*/ 12278 h 19050"/>
                <a:gd name="connsiteX43" fmla="*/ 19850 w 19050"/>
                <a:gd name="connsiteY43" fmla="*/ 12097 h 19050"/>
                <a:gd name="connsiteX44" fmla="*/ 17364 w 19050"/>
                <a:gd name="connsiteY44" fmla="*/ 10601 h 19050"/>
                <a:gd name="connsiteX45" fmla="*/ 17364 w 19050"/>
                <a:gd name="connsiteY45" fmla="*/ 106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364" y="10601"/>
                  </a:moveTo>
                  <a:cubicBezTo>
                    <a:pt x="17297" y="10544"/>
                    <a:pt x="17250" y="10506"/>
                    <a:pt x="17202" y="10468"/>
                  </a:cubicBezTo>
                  <a:cubicBezTo>
                    <a:pt x="17174" y="10449"/>
                    <a:pt x="17154" y="10411"/>
                    <a:pt x="17135" y="10392"/>
                  </a:cubicBezTo>
                  <a:cubicBezTo>
                    <a:pt x="17126" y="10363"/>
                    <a:pt x="17126" y="10363"/>
                    <a:pt x="17116" y="10354"/>
                  </a:cubicBezTo>
                  <a:lnTo>
                    <a:pt x="17107" y="10344"/>
                  </a:lnTo>
                  <a:cubicBezTo>
                    <a:pt x="17097" y="10335"/>
                    <a:pt x="17088" y="10316"/>
                    <a:pt x="17078" y="10306"/>
                  </a:cubicBezTo>
                  <a:cubicBezTo>
                    <a:pt x="17069" y="10287"/>
                    <a:pt x="17050" y="10259"/>
                    <a:pt x="17050" y="10239"/>
                  </a:cubicBezTo>
                  <a:cubicBezTo>
                    <a:pt x="17050" y="10211"/>
                    <a:pt x="17040" y="10154"/>
                    <a:pt x="17040" y="10154"/>
                  </a:cubicBezTo>
                  <a:lnTo>
                    <a:pt x="17040" y="10087"/>
                  </a:lnTo>
                  <a:lnTo>
                    <a:pt x="17040" y="10078"/>
                  </a:lnTo>
                  <a:lnTo>
                    <a:pt x="17078" y="8763"/>
                  </a:lnTo>
                  <a:lnTo>
                    <a:pt x="16583" y="9049"/>
                  </a:lnTo>
                  <a:cubicBezTo>
                    <a:pt x="16526" y="9077"/>
                    <a:pt x="16459" y="9106"/>
                    <a:pt x="16402" y="9135"/>
                  </a:cubicBezTo>
                  <a:cubicBezTo>
                    <a:pt x="16345" y="9154"/>
                    <a:pt x="16307" y="9173"/>
                    <a:pt x="16250" y="9192"/>
                  </a:cubicBezTo>
                  <a:cubicBezTo>
                    <a:pt x="16221" y="9201"/>
                    <a:pt x="16192" y="9201"/>
                    <a:pt x="16164" y="9211"/>
                  </a:cubicBezTo>
                  <a:lnTo>
                    <a:pt x="16145" y="9220"/>
                  </a:lnTo>
                  <a:cubicBezTo>
                    <a:pt x="16145" y="9220"/>
                    <a:pt x="16126" y="9220"/>
                    <a:pt x="16116" y="9220"/>
                  </a:cubicBezTo>
                  <a:cubicBezTo>
                    <a:pt x="16078" y="9230"/>
                    <a:pt x="16040" y="9239"/>
                    <a:pt x="15992" y="9249"/>
                  </a:cubicBezTo>
                  <a:cubicBezTo>
                    <a:pt x="15945" y="9249"/>
                    <a:pt x="15907" y="9249"/>
                    <a:pt x="15869" y="9258"/>
                  </a:cubicBezTo>
                  <a:cubicBezTo>
                    <a:pt x="15821" y="9258"/>
                    <a:pt x="15783" y="9258"/>
                    <a:pt x="15735" y="9258"/>
                  </a:cubicBezTo>
                  <a:cubicBezTo>
                    <a:pt x="15716" y="9258"/>
                    <a:pt x="15697" y="9258"/>
                    <a:pt x="15697" y="9258"/>
                  </a:cubicBezTo>
                  <a:lnTo>
                    <a:pt x="15678" y="9258"/>
                  </a:lnTo>
                  <a:cubicBezTo>
                    <a:pt x="15659" y="9258"/>
                    <a:pt x="15602" y="9258"/>
                    <a:pt x="15602" y="9258"/>
                  </a:cubicBezTo>
                  <a:cubicBezTo>
                    <a:pt x="15564" y="9258"/>
                    <a:pt x="15516" y="9258"/>
                    <a:pt x="15469" y="9258"/>
                  </a:cubicBezTo>
                  <a:cubicBezTo>
                    <a:pt x="15411" y="9249"/>
                    <a:pt x="15373" y="9249"/>
                    <a:pt x="15307" y="9230"/>
                  </a:cubicBezTo>
                  <a:cubicBezTo>
                    <a:pt x="15278" y="9230"/>
                    <a:pt x="15259" y="9220"/>
                    <a:pt x="15240" y="9220"/>
                  </a:cubicBezTo>
                  <a:cubicBezTo>
                    <a:pt x="15211" y="9220"/>
                    <a:pt x="15192" y="9211"/>
                    <a:pt x="15183" y="9201"/>
                  </a:cubicBezTo>
                  <a:cubicBezTo>
                    <a:pt x="15145" y="9192"/>
                    <a:pt x="15097" y="9192"/>
                    <a:pt x="15069" y="9173"/>
                  </a:cubicBezTo>
                  <a:cubicBezTo>
                    <a:pt x="14973" y="9135"/>
                    <a:pt x="14878" y="9097"/>
                    <a:pt x="14802" y="9049"/>
                  </a:cubicBezTo>
                  <a:lnTo>
                    <a:pt x="11659" y="7144"/>
                  </a:lnTo>
                  <a:lnTo>
                    <a:pt x="11621" y="8363"/>
                  </a:lnTo>
                  <a:cubicBezTo>
                    <a:pt x="11621" y="8563"/>
                    <a:pt x="11477" y="8744"/>
                    <a:pt x="11230" y="8887"/>
                  </a:cubicBezTo>
                  <a:lnTo>
                    <a:pt x="7144" y="11259"/>
                  </a:lnTo>
                  <a:cubicBezTo>
                    <a:pt x="7201" y="11335"/>
                    <a:pt x="7268" y="11411"/>
                    <a:pt x="7363" y="11468"/>
                  </a:cubicBezTo>
                  <a:lnTo>
                    <a:pt x="13202" y="15002"/>
                  </a:lnTo>
                  <a:cubicBezTo>
                    <a:pt x="13316" y="15059"/>
                    <a:pt x="13430" y="15126"/>
                    <a:pt x="13583" y="15164"/>
                  </a:cubicBezTo>
                  <a:cubicBezTo>
                    <a:pt x="13592" y="15164"/>
                    <a:pt x="13621" y="15164"/>
                    <a:pt x="13630" y="15173"/>
                  </a:cubicBezTo>
                  <a:cubicBezTo>
                    <a:pt x="13783" y="15202"/>
                    <a:pt x="13906" y="15221"/>
                    <a:pt x="14059" y="15221"/>
                  </a:cubicBezTo>
                  <a:lnTo>
                    <a:pt x="14068" y="15221"/>
                  </a:lnTo>
                  <a:cubicBezTo>
                    <a:pt x="14230" y="15212"/>
                    <a:pt x="14373" y="15192"/>
                    <a:pt x="14535" y="15164"/>
                  </a:cubicBezTo>
                  <a:lnTo>
                    <a:pt x="14545" y="15164"/>
                  </a:lnTo>
                  <a:cubicBezTo>
                    <a:pt x="14697" y="15126"/>
                    <a:pt x="14821" y="15059"/>
                    <a:pt x="14954" y="15002"/>
                  </a:cubicBezTo>
                  <a:lnTo>
                    <a:pt x="19660" y="12278"/>
                  </a:lnTo>
                  <a:cubicBezTo>
                    <a:pt x="19736" y="12230"/>
                    <a:pt x="19793" y="12164"/>
                    <a:pt x="19850" y="12097"/>
                  </a:cubicBezTo>
                  <a:lnTo>
                    <a:pt x="17364" y="10601"/>
                  </a:lnTo>
                  <a:lnTo>
                    <a:pt x="17364" y="10601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96C9A21-8DB3-4D82-B86A-43FDD776DF88}"/>
                </a:ext>
              </a:extLst>
            </p:cNvPr>
            <p:cNvSpPr/>
            <p:nvPr/>
          </p:nvSpPr>
          <p:spPr>
            <a:xfrm>
              <a:off x="5131204" y="5379849"/>
              <a:ext cx="19050" cy="19050"/>
            </a:xfrm>
            <a:custGeom>
              <a:avLst/>
              <a:gdLst>
                <a:gd name="connsiteX0" fmla="*/ 17364 w 19050"/>
                <a:gd name="connsiteY0" fmla="*/ 10573 h 19050"/>
                <a:gd name="connsiteX1" fmla="*/ 17202 w 19050"/>
                <a:gd name="connsiteY1" fmla="*/ 10458 h 19050"/>
                <a:gd name="connsiteX2" fmla="*/ 17136 w 19050"/>
                <a:gd name="connsiteY2" fmla="*/ 10373 h 19050"/>
                <a:gd name="connsiteX3" fmla="*/ 17116 w 19050"/>
                <a:gd name="connsiteY3" fmla="*/ 10344 h 19050"/>
                <a:gd name="connsiteX4" fmla="*/ 17088 w 19050"/>
                <a:gd name="connsiteY4" fmla="*/ 10296 h 19050"/>
                <a:gd name="connsiteX5" fmla="*/ 17059 w 19050"/>
                <a:gd name="connsiteY5" fmla="*/ 10230 h 19050"/>
                <a:gd name="connsiteX6" fmla="*/ 17040 w 19050"/>
                <a:gd name="connsiteY6" fmla="*/ 10154 h 19050"/>
                <a:gd name="connsiteX7" fmla="*/ 17031 w 19050"/>
                <a:gd name="connsiteY7" fmla="*/ 10078 h 19050"/>
                <a:gd name="connsiteX8" fmla="*/ 17031 w 19050"/>
                <a:gd name="connsiteY8" fmla="*/ 10058 h 19050"/>
                <a:gd name="connsiteX9" fmla="*/ 17069 w 19050"/>
                <a:gd name="connsiteY9" fmla="*/ 8763 h 19050"/>
                <a:gd name="connsiteX10" fmla="*/ 16583 w 19050"/>
                <a:gd name="connsiteY10" fmla="*/ 9049 h 19050"/>
                <a:gd name="connsiteX11" fmla="*/ 16402 w 19050"/>
                <a:gd name="connsiteY11" fmla="*/ 9125 h 19050"/>
                <a:gd name="connsiteX12" fmla="*/ 16250 w 19050"/>
                <a:gd name="connsiteY12" fmla="*/ 9182 h 19050"/>
                <a:gd name="connsiteX13" fmla="*/ 16173 w 19050"/>
                <a:gd name="connsiteY13" fmla="*/ 9201 h 19050"/>
                <a:gd name="connsiteX14" fmla="*/ 16155 w 19050"/>
                <a:gd name="connsiteY14" fmla="*/ 9201 h 19050"/>
                <a:gd name="connsiteX15" fmla="*/ 16126 w 19050"/>
                <a:gd name="connsiteY15" fmla="*/ 9230 h 19050"/>
                <a:gd name="connsiteX16" fmla="*/ 15993 w 19050"/>
                <a:gd name="connsiteY16" fmla="*/ 9249 h 19050"/>
                <a:gd name="connsiteX17" fmla="*/ 15869 w 19050"/>
                <a:gd name="connsiteY17" fmla="*/ 9258 h 19050"/>
                <a:gd name="connsiteX18" fmla="*/ 15745 w 19050"/>
                <a:gd name="connsiteY18" fmla="*/ 9268 h 19050"/>
                <a:gd name="connsiteX19" fmla="*/ 15688 w 19050"/>
                <a:gd name="connsiteY19" fmla="*/ 9268 h 19050"/>
                <a:gd name="connsiteX20" fmla="*/ 15678 w 19050"/>
                <a:gd name="connsiteY20" fmla="*/ 9268 h 19050"/>
                <a:gd name="connsiteX21" fmla="*/ 15612 w 19050"/>
                <a:gd name="connsiteY21" fmla="*/ 9268 h 19050"/>
                <a:gd name="connsiteX22" fmla="*/ 15478 w 19050"/>
                <a:gd name="connsiteY22" fmla="*/ 9258 h 19050"/>
                <a:gd name="connsiteX23" fmla="*/ 15288 w 19050"/>
                <a:gd name="connsiteY23" fmla="*/ 9230 h 19050"/>
                <a:gd name="connsiteX24" fmla="*/ 15250 w 19050"/>
                <a:gd name="connsiteY24" fmla="*/ 9211 h 19050"/>
                <a:gd name="connsiteX25" fmla="*/ 15192 w 19050"/>
                <a:gd name="connsiteY25" fmla="*/ 9201 h 19050"/>
                <a:gd name="connsiteX26" fmla="*/ 15078 w 19050"/>
                <a:gd name="connsiteY26" fmla="*/ 9163 h 19050"/>
                <a:gd name="connsiteX27" fmla="*/ 14821 w 19050"/>
                <a:gd name="connsiteY27" fmla="*/ 9049 h 19050"/>
                <a:gd name="connsiteX28" fmla="*/ 11668 w 19050"/>
                <a:gd name="connsiteY28" fmla="*/ 7144 h 19050"/>
                <a:gd name="connsiteX29" fmla="*/ 11630 w 19050"/>
                <a:gd name="connsiteY29" fmla="*/ 8363 h 19050"/>
                <a:gd name="connsiteX30" fmla="*/ 11249 w 19050"/>
                <a:gd name="connsiteY30" fmla="*/ 8896 h 19050"/>
                <a:gd name="connsiteX31" fmla="*/ 7144 w 19050"/>
                <a:gd name="connsiteY31" fmla="*/ 11268 h 19050"/>
                <a:gd name="connsiteX32" fmla="*/ 7363 w 19050"/>
                <a:gd name="connsiteY32" fmla="*/ 11468 h 19050"/>
                <a:gd name="connsiteX33" fmla="*/ 13202 w 19050"/>
                <a:gd name="connsiteY33" fmla="*/ 14992 h 19050"/>
                <a:gd name="connsiteX34" fmla="*/ 13583 w 19050"/>
                <a:gd name="connsiteY34" fmla="*/ 15154 h 19050"/>
                <a:gd name="connsiteX35" fmla="*/ 13630 w 19050"/>
                <a:gd name="connsiteY35" fmla="*/ 15173 h 19050"/>
                <a:gd name="connsiteX36" fmla="*/ 14059 w 19050"/>
                <a:gd name="connsiteY36" fmla="*/ 15221 h 19050"/>
                <a:gd name="connsiteX37" fmla="*/ 14078 w 19050"/>
                <a:gd name="connsiteY37" fmla="*/ 15221 h 19050"/>
                <a:gd name="connsiteX38" fmla="*/ 14535 w 19050"/>
                <a:gd name="connsiteY38" fmla="*/ 15164 h 19050"/>
                <a:gd name="connsiteX39" fmla="*/ 14545 w 19050"/>
                <a:gd name="connsiteY39" fmla="*/ 15164 h 19050"/>
                <a:gd name="connsiteX40" fmla="*/ 14954 w 19050"/>
                <a:gd name="connsiteY40" fmla="*/ 15011 h 19050"/>
                <a:gd name="connsiteX41" fmla="*/ 19660 w 19050"/>
                <a:gd name="connsiteY41" fmla="*/ 12268 h 19050"/>
                <a:gd name="connsiteX42" fmla="*/ 19860 w 19050"/>
                <a:gd name="connsiteY42" fmla="*/ 12097 h 19050"/>
                <a:gd name="connsiteX43" fmla="*/ 17336 w 19050"/>
                <a:gd name="connsiteY43" fmla="*/ 10582 h 19050"/>
                <a:gd name="connsiteX44" fmla="*/ 17364 w 19050"/>
                <a:gd name="connsiteY44" fmla="*/ 105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7364" y="10573"/>
                  </a:moveTo>
                  <a:cubicBezTo>
                    <a:pt x="17307" y="10544"/>
                    <a:pt x="17259" y="10506"/>
                    <a:pt x="17202" y="10458"/>
                  </a:cubicBezTo>
                  <a:cubicBezTo>
                    <a:pt x="17183" y="10439"/>
                    <a:pt x="17164" y="10401"/>
                    <a:pt x="17136" y="10373"/>
                  </a:cubicBezTo>
                  <a:cubicBezTo>
                    <a:pt x="17126" y="10363"/>
                    <a:pt x="17126" y="10354"/>
                    <a:pt x="17116" y="10344"/>
                  </a:cubicBezTo>
                  <a:cubicBezTo>
                    <a:pt x="17098" y="10325"/>
                    <a:pt x="17098" y="10316"/>
                    <a:pt x="17088" y="10296"/>
                  </a:cubicBezTo>
                  <a:cubicBezTo>
                    <a:pt x="17069" y="10287"/>
                    <a:pt x="17059" y="10249"/>
                    <a:pt x="17059" y="10230"/>
                  </a:cubicBezTo>
                  <a:cubicBezTo>
                    <a:pt x="17050" y="10192"/>
                    <a:pt x="17040" y="10154"/>
                    <a:pt x="17040" y="10154"/>
                  </a:cubicBezTo>
                  <a:lnTo>
                    <a:pt x="17031" y="10078"/>
                  </a:lnTo>
                  <a:lnTo>
                    <a:pt x="17031" y="10058"/>
                  </a:lnTo>
                  <a:lnTo>
                    <a:pt x="17069" y="8763"/>
                  </a:lnTo>
                  <a:lnTo>
                    <a:pt x="16583" y="9049"/>
                  </a:lnTo>
                  <a:cubicBezTo>
                    <a:pt x="16535" y="9077"/>
                    <a:pt x="16469" y="9106"/>
                    <a:pt x="16402" y="9125"/>
                  </a:cubicBezTo>
                  <a:cubicBezTo>
                    <a:pt x="16355" y="9163"/>
                    <a:pt x="16297" y="9163"/>
                    <a:pt x="16250" y="9182"/>
                  </a:cubicBezTo>
                  <a:cubicBezTo>
                    <a:pt x="16221" y="9182"/>
                    <a:pt x="16202" y="9201"/>
                    <a:pt x="16173" y="9201"/>
                  </a:cubicBezTo>
                  <a:lnTo>
                    <a:pt x="16155" y="9201"/>
                  </a:lnTo>
                  <a:cubicBezTo>
                    <a:pt x="16135" y="9211"/>
                    <a:pt x="16126" y="9230"/>
                    <a:pt x="16126" y="9230"/>
                  </a:cubicBezTo>
                  <a:cubicBezTo>
                    <a:pt x="16069" y="9239"/>
                    <a:pt x="16031" y="9239"/>
                    <a:pt x="15993" y="9249"/>
                  </a:cubicBezTo>
                  <a:cubicBezTo>
                    <a:pt x="15935" y="9249"/>
                    <a:pt x="15907" y="9258"/>
                    <a:pt x="15869" y="9258"/>
                  </a:cubicBezTo>
                  <a:cubicBezTo>
                    <a:pt x="15821" y="9258"/>
                    <a:pt x="15783" y="9268"/>
                    <a:pt x="15745" y="9268"/>
                  </a:cubicBezTo>
                  <a:cubicBezTo>
                    <a:pt x="15726" y="9268"/>
                    <a:pt x="15688" y="9268"/>
                    <a:pt x="15688" y="9268"/>
                  </a:cubicBezTo>
                  <a:lnTo>
                    <a:pt x="15678" y="9268"/>
                  </a:lnTo>
                  <a:cubicBezTo>
                    <a:pt x="15659" y="9268"/>
                    <a:pt x="15630" y="9268"/>
                    <a:pt x="15612" y="9268"/>
                  </a:cubicBezTo>
                  <a:cubicBezTo>
                    <a:pt x="15564" y="9268"/>
                    <a:pt x="15526" y="9258"/>
                    <a:pt x="15478" y="9258"/>
                  </a:cubicBezTo>
                  <a:cubicBezTo>
                    <a:pt x="15421" y="9249"/>
                    <a:pt x="15364" y="9249"/>
                    <a:pt x="15288" y="9230"/>
                  </a:cubicBezTo>
                  <a:lnTo>
                    <a:pt x="15250" y="9211"/>
                  </a:lnTo>
                  <a:cubicBezTo>
                    <a:pt x="15230" y="9201"/>
                    <a:pt x="15202" y="9201"/>
                    <a:pt x="15192" y="9201"/>
                  </a:cubicBezTo>
                  <a:cubicBezTo>
                    <a:pt x="15154" y="9182"/>
                    <a:pt x="15116" y="9182"/>
                    <a:pt x="15078" y="9163"/>
                  </a:cubicBezTo>
                  <a:cubicBezTo>
                    <a:pt x="14983" y="9135"/>
                    <a:pt x="14878" y="9096"/>
                    <a:pt x="14821" y="9049"/>
                  </a:cubicBezTo>
                  <a:lnTo>
                    <a:pt x="11668" y="7144"/>
                  </a:lnTo>
                  <a:lnTo>
                    <a:pt x="11630" y="8363"/>
                  </a:lnTo>
                  <a:cubicBezTo>
                    <a:pt x="11630" y="8554"/>
                    <a:pt x="11487" y="8744"/>
                    <a:pt x="11249" y="8896"/>
                  </a:cubicBezTo>
                  <a:lnTo>
                    <a:pt x="7144" y="11268"/>
                  </a:lnTo>
                  <a:cubicBezTo>
                    <a:pt x="7211" y="11335"/>
                    <a:pt x="7287" y="11401"/>
                    <a:pt x="7363" y="11468"/>
                  </a:cubicBezTo>
                  <a:lnTo>
                    <a:pt x="13202" y="14992"/>
                  </a:lnTo>
                  <a:cubicBezTo>
                    <a:pt x="13316" y="15069"/>
                    <a:pt x="13440" y="15126"/>
                    <a:pt x="13583" y="15154"/>
                  </a:cubicBezTo>
                  <a:cubicBezTo>
                    <a:pt x="13602" y="15154"/>
                    <a:pt x="13621" y="15164"/>
                    <a:pt x="13630" y="15173"/>
                  </a:cubicBezTo>
                  <a:cubicBezTo>
                    <a:pt x="13773" y="15202"/>
                    <a:pt x="13906" y="15221"/>
                    <a:pt x="14059" y="15221"/>
                  </a:cubicBezTo>
                  <a:lnTo>
                    <a:pt x="14078" y="15221"/>
                  </a:lnTo>
                  <a:cubicBezTo>
                    <a:pt x="14240" y="15221"/>
                    <a:pt x="14392" y="15202"/>
                    <a:pt x="14535" y="15164"/>
                  </a:cubicBezTo>
                  <a:lnTo>
                    <a:pt x="14545" y="15164"/>
                  </a:lnTo>
                  <a:cubicBezTo>
                    <a:pt x="14707" y="15126"/>
                    <a:pt x="14830" y="15069"/>
                    <a:pt x="14954" y="15011"/>
                  </a:cubicBezTo>
                  <a:lnTo>
                    <a:pt x="19660" y="12268"/>
                  </a:lnTo>
                  <a:cubicBezTo>
                    <a:pt x="19755" y="12230"/>
                    <a:pt x="19793" y="12173"/>
                    <a:pt x="19860" y="12097"/>
                  </a:cubicBezTo>
                  <a:lnTo>
                    <a:pt x="17336" y="10582"/>
                  </a:lnTo>
                  <a:lnTo>
                    <a:pt x="17364" y="1057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71A484A-0DB0-450E-91F3-8D0FBE38DE77}"/>
                </a:ext>
              </a:extLst>
            </p:cNvPr>
            <p:cNvSpPr/>
            <p:nvPr/>
          </p:nvSpPr>
          <p:spPr>
            <a:xfrm>
              <a:off x="5139586" y="5384936"/>
              <a:ext cx="19050" cy="19050"/>
            </a:xfrm>
            <a:custGeom>
              <a:avLst/>
              <a:gdLst>
                <a:gd name="connsiteX0" fmla="*/ 17478 w 19050"/>
                <a:gd name="connsiteY0" fmla="*/ 10630 h 19050"/>
                <a:gd name="connsiteX1" fmla="*/ 17326 w 19050"/>
                <a:gd name="connsiteY1" fmla="*/ 10516 h 19050"/>
                <a:gd name="connsiteX2" fmla="*/ 17250 w 19050"/>
                <a:gd name="connsiteY2" fmla="*/ 10430 h 19050"/>
                <a:gd name="connsiteX3" fmla="*/ 17231 w 19050"/>
                <a:gd name="connsiteY3" fmla="*/ 10411 h 19050"/>
                <a:gd name="connsiteX4" fmla="*/ 17231 w 19050"/>
                <a:gd name="connsiteY4" fmla="*/ 10401 h 19050"/>
                <a:gd name="connsiteX5" fmla="*/ 17202 w 19050"/>
                <a:gd name="connsiteY5" fmla="*/ 10354 h 19050"/>
                <a:gd name="connsiteX6" fmla="*/ 17164 w 19050"/>
                <a:gd name="connsiteY6" fmla="*/ 10278 h 19050"/>
                <a:gd name="connsiteX7" fmla="*/ 17154 w 19050"/>
                <a:gd name="connsiteY7" fmla="*/ 10201 h 19050"/>
                <a:gd name="connsiteX8" fmla="*/ 17145 w 19050"/>
                <a:gd name="connsiteY8" fmla="*/ 10135 h 19050"/>
                <a:gd name="connsiteX9" fmla="*/ 17145 w 19050"/>
                <a:gd name="connsiteY9" fmla="*/ 10125 h 19050"/>
                <a:gd name="connsiteX10" fmla="*/ 17202 w 19050"/>
                <a:gd name="connsiteY10" fmla="*/ 8668 h 19050"/>
                <a:gd name="connsiteX11" fmla="*/ 16583 w 19050"/>
                <a:gd name="connsiteY11" fmla="*/ 9039 h 19050"/>
                <a:gd name="connsiteX12" fmla="*/ 16402 w 19050"/>
                <a:gd name="connsiteY12" fmla="*/ 9125 h 19050"/>
                <a:gd name="connsiteX13" fmla="*/ 16240 w 19050"/>
                <a:gd name="connsiteY13" fmla="*/ 9173 h 19050"/>
                <a:gd name="connsiteX14" fmla="*/ 16173 w 19050"/>
                <a:gd name="connsiteY14" fmla="*/ 9201 h 19050"/>
                <a:gd name="connsiteX15" fmla="*/ 16155 w 19050"/>
                <a:gd name="connsiteY15" fmla="*/ 9211 h 19050"/>
                <a:gd name="connsiteX16" fmla="*/ 16116 w 19050"/>
                <a:gd name="connsiteY16" fmla="*/ 9211 h 19050"/>
                <a:gd name="connsiteX17" fmla="*/ 15992 w 19050"/>
                <a:gd name="connsiteY17" fmla="*/ 9239 h 19050"/>
                <a:gd name="connsiteX18" fmla="*/ 15859 w 19050"/>
                <a:gd name="connsiteY18" fmla="*/ 9249 h 19050"/>
                <a:gd name="connsiteX19" fmla="*/ 15735 w 19050"/>
                <a:gd name="connsiteY19" fmla="*/ 9258 h 19050"/>
                <a:gd name="connsiteX20" fmla="*/ 15688 w 19050"/>
                <a:gd name="connsiteY20" fmla="*/ 9258 h 19050"/>
                <a:gd name="connsiteX21" fmla="*/ 15678 w 19050"/>
                <a:gd name="connsiteY21" fmla="*/ 9258 h 19050"/>
                <a:gd name="connsiteX22" fmla="*/ 15602 w 19050"/>
                <a:gd name="connsiteY22" fmla="*/ 9258 h 19050"/>
                <a:gd name="connsiteX23" fmla="*/ 15469 w 19050"/>
                <a:gd name="connsiteY23" fmla="*/ 9249 h 19050"/>
                <a:gd name="connsiteX24" fmla="*/ 15316 w 19050"/>
                <a:gd name="connsiteY24" fmla="*/ 9230 h 19050"/>
                <a:gd name="connsiteX25" fmla="*/ 15240 w 19050"/>
                <a:gd name="connsiteY25" fmla="*/ 9211 h 19050"/>
                <a:gd name="connsiteX26" fmla="*/ 15183 w 19050"/>
                <a:gd name="connsiteY26" fmla="*/ 9201 h 19050"/>
                <a:gd name="connsiteX27" fmla="*/ 15059 w 19050"/>
                <a:gd name="connsiteY27" fmla="*/ 9173 h 19050"/>
                <a:gd name="connsiteX28" fmla="*/ 14811 w 19050"/>
                <a:gd name="connsiteY28" fmla="*/ 9039 h 19050"/>
                <a:gd name="connsiteX29" fmla="*/ 11668 w 19050"/>
                <a:gd name="connsiteY29" fmla="*/ 7144 h 19050"/>
                <a:gd name="connsiteX30" fmla="*/ 11630 w 19050"/>
                <a:gd name="connsiteY30" fmla="*/ 8363 h 19050"/>
                <a:gd name="connsiteX31" fmla="*/ 11239 w 19050"/>
                <a:gd name="connsiteY31" fmla="*/ 8887 h 19050"/>
                <a:gd name="connsiteX32" fmla="*/ 7144 w 19050"/>
                <a:gd name="connsiteY32" fmla="*/ 11259 h 19050"/>
                <a:gd name="connsiteX33" fmla="*/ 7363 w 19050"/>
                <a:gd name="connsiteY33" fmla="*/ 11459 h 19050"/>
                <a:gd name="connsiteX34" fmla="*/ 13202 w 19050"/>
                <a:gd name="connsiteY34" fmla="*/ 14992 h 19050"/>
                <a:gd name="connsiteX35" fmla="*/ 13583 w 19050"/>
                <a:gd name="connsiteY35" fmla="*/ 15145 h 19050"/>
                <a:gd name="connsiteX36" fmla="*/ 13640 w 19050"/>
                <a:gd name="connsiteY36" fmla="*/ 15164 h 19050"/>
                <a:gd name="connsiteX37" fmla="*/ 14068 w 19050"/>
                <a:gd name="connsiteY37" fmla="*/ 15202 h 19050"/>
                <a:gd name="connsiteX38" fmla="*/ 14078 w 19050"/>
                <a:gd name="connsiteY38" fmla="*/ 15202 h 19050"/>
                <a:gd name="connsiteX39" fmla="*/ 14526 w 19050"/>
                <a:gd name="connsiteY39" fmla="*/ 15154 h 19050"/>
                <a:gd name="connsiteX40" fmla="*/ 14535 w 19050"/>
                <a:gd name="connsiteY40" fmla="*/ 15154 h 19050"/>
                <a:gd name="connsiteX41" fmla="*/ 14945 w 19050"/>
                <a:gd name="connsiteY41" fmla="*/ 14992 h 19050"/>
                <a:gd name="connsiteX42" fmla="*/ 19650 w 19050"/>
                <a:gd name="connsiteY42" fmla="*/ 12259 h 19050"/>
                <a:gd name="connsiteX43" fmla="*/ 19850 w 19050"/>
                <a:gd name="connsiteY43" fmla="*/ 12097 h 19050"/>
                <a:gd name="connsiteX44" fmla="*/ 17440 w 19050"/>
                <a:gd name="connsiteY44" fmla="*/ 10649 h 19050"/>
                <a:gd name="connsiteX45" fmla="*/ 17478 w 19050"/>
                <a:gd name="connsiteY45" fmla="*/ 106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478" y="10630"/>
                  </a:moveTo>
                  <a:cubicBezTo>
                    <a:pt x="17421" y="10601"/>
                    <a:pt x="17364" y="10563"/>
                    <a:pt x="17326" y="10516"/>
                  </a:cubicBezTo>
                  <a:cubicBezTo>
                    <a:pt x="17297" y="10487"/>
                    <a:pt x="17259" y="10458"/>
                    <a:pt x="17250" y="10430"/>
                  </a:cubicBezTo>
                  <a:lnTo>
                    <a:pt x="17231" y="10411"/>
                  </a:lnTo>
                  <a:lnTo>
                    <a:pt x="17231" y="10401"/>
                  </a:lnTo>
                  <a:cubicBezTo>
                    <a:pt x="17212" y="10373"/>
                    <a:pt x="17202" y="10363"/>
                    <a:pt x="17202" y="10354"/>
                  </a:cubicBezTo>
                  <a:cubicBezTo>
                    <a:pt x="17174" y="10335"/>
                    <a:pt x="17174" y="10296"/>
                    <a:pt x="17164" y="10278"/>
                  </a:cubicBezTo>
                  <a:cubicBezTo>
                    <a:pt x="17164" y="10249"/>
                    <a:pt x="17154" y="10201"/>
                    <a:pt x="17154" y="10201"/>
                  </a:cubicBezTo>
                  <a:lnTo>
                    <a:pt x="17145" y="10135"/>
                  </a:lnTo>
                  <a:lnTo>
                    <a:pt x="17145" y="10125"/>
                  </a:lnTo>
                  <a:lnTo>
                    <a:pt x="17202" y="8668"/>
                  </a:lnTo>
                  <a:lnTo>
                    <a:pt x="16583" y="9039"/>
                  </a:lnTo>
                  <a:cubicBezTo>
                    <a:pt x="16526" y="9068"/>
                    <a:pt x="16469" y="9106"/>
                    <a:pt x="16402" y="9125"/>
                  </a:cubicBezTo>
                  <a:cubicBezTo>
                    <a:pt x="16355" y="9154"/>
                    <a:pt x="16297" y="9173"/>
                    <a:pt x="16240" y="9173"/>
                  </a:cubicBezTo>
                  <a:cubicBezTo>
                    <a:pt x="16221" y="9192"/>
                    <a:pt x="16202" y="9201"/>
                    <a:pt x="16173" y="9201"/>
                  </a:cubicBezTo>
                  <a:lnTo>
                    <a:pt x="16155" y="9211"/>
                  </a:lnTo>
                  <a:cubicBezTo>
                    <a:pt x="16135" y="9211"/>
                    <a:pt x="16135" y="9211"/>
                    <a:pt x="16116" y="9211"/>
                  </a:cubicBezTo>
                  <a:cubicBezTo>
                    <a:pt x="16078" y="9230"/>
                    <a:pt x="16031" y="9230"/>
                    <a:pt x="15992" y="9239"/>
                  </a:cubicBezTo>
                  <a:cubicBezTo>
                    <a:pt x="15954" y="9239"/>
                    <a:pt x="15897" y="9249"/>
                    <a:pt x="15859" y="9249"/>
                  </a:cubicBezTo>
                  <a:cubicBezTo>
                    <a:pt x="15821" y="9249"/>
                    <a:pt x="15783" y="9258"/>
                    <a:pt x="15735" y="9258"/>
                  </a:cubicBezTo>
                  <a:cubicBezTo>
                    <a:pt x="15726" y="9258"/>
                    <a:pt x="15688" y="9258"/>
                    <a:pt x="15688" y="9258"/>
                  </a:cubicBezTo>
                  <a:lnTo>
                    <a:pt x="15678" y="9258"/>
                  </a:lnTo>
                  <a:cubicBezTo>
                    <a:pt x="15650" y="9258"/>
                    <a:pt x="15602" y="9258"/>
                    <a:pt x="15602" y="9258"/>
                  </a:cubicBezTo>
                  <a:cubicBezTo>
                    <a:pt x="15564" y="9258"/>
                    <a:pt x="15507" y="9249"/>
                    <a:pt x="15469" y="9249"/>
                  </a:cubicBezTo>
                  <a:cubicBezTo>
                    <a:pt x="15421" y="9239"/>
                    <a:pt x="15364" y="9239"/>
                    <a:pt x="15316" y="9230"/>
                  </a:cubicBezTo>
                  <a:cubicBezTo>
                    <a:pt x="15278" y="9230"/>
                    <a:pt x="15240" y="9211"/>
                    <a:pt x="15240" y="9211"/>
                  </a:cubicBezTo>
                  <a:cubicBezTo>
                    <a:pt x="15221" y="9211"/>
                    <a:pt x="15202" y="9201"/>
                    <a:pt x="15183" y="9201"/>
                  </a:cubicBezTo>
                  <a:cubicBezTo>
                    <a:pt x="15135" y="9192"/>
                    <a:pt x="15107" y="9173"/>
                    <a:pt x="15059" y="9173"/>
                  </a:cubicBezTo>
                  <a:cubicBezTo>
                    <a:pt x="14964" y="9135"/>
                    <a:pt x="14878" y="9087"/>
                    <a:pt x="14811" y="9039"/>
                  </a:cubicBezTo>
                  <a:lnTo>
                    <a:pt x="11668" y="7144"/>
                  </a:lnTo>
                  <a:lnTo>
                    <a:pt x="11630" y="8363"/>
                  </a:lnTo>
                  <a:cubicBezTo>
                    <a:pt x="11621" y="8554"/>
                    <a:pt x="11487" y="8744"/>
                    <a:pt x="11239" y="8887"/>
                  </a:cubicBezTo>
                  <a:lnTo>
                    <a:pt x="7144" y="11259"/>
                  </a:lnTo>
                  <a:cubicBezTo>
                    <a:pt x="7201" y="11335"/>
                    <a:pt x="7268" y="11401"/>
                    <a:pt x="7363" y="11459"/>
                  </a:cubicBezTo>
                  <a:lnTo>
                    <a:pt x="13202" y="14992"/>
                  </a:lnTo>
                  <a:cubicBezTo>
                    <a:pt x="13316" y="15050"/>
                    <a:pt x="13440" y="15107"/>
                    <a:pt x="13583" y="15145"/>
                  </a:cubicBezTo>
                  <a:cubicBezTo>
                    <a:pt x="13602" y="15154"/>
                    <a:pt x="13640" y="15164"/>
                    <a:pt x="13640" y="15164"/>
                  </a:cubicBezTo>
                  <a:cubicBezTo>
                    <a:pt x="13773" y="15192"/>
                    <a:pt x="13916" y="15202"/>
                    <a:pt x="14068" y="15202"/>
                  </a:cubicBezTo>
                  <a:lnTo>
                    <a:pt x="14078" y="15202"/>
                  </a:lnTo>
                  <a:cubicBezTo>
                    <a:pt x="14240" y="15202"/>
                    <a:pt x="14383" y="15183"/>
                    <a:pt x="14526" y="15154"/>
                  </a:cubicBezTo>
                  <a:lnTo>
                    <a:pt x="14535" y="15154"/>
                  </a:lnTo>
                  <a:cubicBezTo>
                    <a:pt x="14697" y="15107"/>
                    <a:pt x="14821" y="15050"/>
                    <a:pt x="14945" y="14992"/>
                  </a:cubicBezTo>
                  <a:lnTo>
                    <a:pt x="19650" y="12259"/>
                  </a:lnTo>
                  <a:cubicBezTo>
                    <a:pt x="19745" y="12221"/>
                    <a:pt x="19793" y="12144"/>
                    <a:pt x="19850" y="12097"/>
                  </a:cubicBezTo>
                  <a:lnTo>
                    <a:pt x="17440" y="10649"/>
                  </a:lnTo>
                  <a:lnTo>
                    <a:pt x="17478" y="10630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5B8695C-F093-4A41-A531-F4E465C91EAE}"/>
                </a:ext>
              </a:extLst>
            </p:cNvPr>
            <p:cNvSpPr/>
            <p:nvPr/>
          </p:nvSpPr>
          <p:spPr>
            <a:xfrm>
              <a:off x="5147291" y="5363933"/>
              <a:ext cx="19050" cy="19050"/>
            </a:xfrm>
            <a:custGeom>
              <a:avLst/>
              <a:gdLst>
                <a:gd name="connsiteX0" fmla="*/ 18888 w 19050"/>
                <a:gd name="connsiteY0" fmla="*/ 11506 h 19050"/>
                <a:gd name="connsiteX1" fmla="*/ 18736 w 19050"/>
                <a:gd name="connsiteY1" fmla="*/ 11392 h 19050"/>
                <a:gd name="connsiteX2" fmla="*/ 18650 w 19050"/>
                <a:gd name="connsiteY2" fmla="*/ 11297 h 19050"/>
                <a:gd name="connsiteX3" fmla="*/ 18640 w 19050"/>
                <a:gd name="connsiteY3" fmla="*/ 11268 h 19050"/>
                <a:gd name="connsiteX4" fmla="*/ 18640 w 19050"/>
                <a:gd name="connsiteY4" fmla="*/ 11259 h 19050"/>
                <a:gd name="connsiteX5" fmla="*/ 18622 w 19050"/>
                <a:gd name="connsiteY5" fmla="*/ 11230 h 19050"/>
                <a:gd name="connsiteX6" fmla="*/ 18583 w 19050"/>
                <a:gd name="connsiteY6" fmla="*/ 11163 h 19050"/>
                <a:gd name="connsiteX7" fmla="*/ 18555 w 19050"/>
                <a:gd name="connsiteY7" fmla="*/ 11058 h 19050"/>
                <a:gd name="connsiteX8" fmla="*/ 18555 w 19050"/>
                <a:gd name="connsiteY8" fmla="*/ 11011 h 19050"/>
                <a:gd name="connsiteX9" fmla="*/ 18555 w 19050"/>
                <a:gd name="connsiteY9" fmla="*/ 11001 h 19050"/>
                <a:gd name="connsiteX10" fmla="*/ 18602 w 19050"/>
                <a:gd name="connsiteY10" fmla="*/ 9697 h 19050"/>
                <a:gd name="connsiteX11" fmla="*/ 18117 w 19050"/>
                <a:gd name="connsiteY11" fmla="*/ 9973 h 19050"/>
                <a:gd name="connsiteX12" fmla="*/ 17936 w 19050"/>
                <a:gd name="connsiteY12" fmla="*/ 10068 h 19050"/>
                <a:gd name="connsiteX13" fmla="*/ 17783 w 19050"/>
                <a:gd name="connsiteY13" fmla="*/ 10125 h 19050"/>
                <a:gd name="connsiteX14" fmla="*/ 17697 w 19050"/>
                <a:gd name="connsiteY14" fmla="*/ 10144 h 19050"/>
                <a:gd name="connsiteX15" fmla="*/ 17679 w 19050"/>
                <a:gd name="connsiteY15" fmla="*/ 10144 h 19050"/>
                <a:gd name="connsiteX16" fmla="*/ 17650 w 19050"/>
                <a:gd name="connsiteY16" fmla="*/ 10153 h 19050"/>
                <a:gd name="connsiteX17" fmla="*/ 17526 w 19050"/>
                <a:gd name="connsiteY17" fmla="*/ 10173 h 19050"/>
                <a:gd name="connsiteX18" fmla="*/ 17393 w 19050"/>
                <a:gd name="connsiteY18" fmla="*/ 10201 h 19050"/>
                <a:gd name="connsiteX19" fmla="*/ 17269 w 19050"/>
                <a:gd name="connsiteY19" fmla="*/ 10201 h 19050"/>
                <a:gd name="connsiteX20" fmla="*/ 17221 w 19050"/>
                <a:gd name="connsiteY20" fmla="*/ 10201 h 19050"/>
                <a:gd name="connsiteX21" fmla="*/ 17183 w 19050"/>
                <a:gd name="connsiteY21" fmla="*/ 10201 h 19050"/>
                <a:gd name="connsiteX22" fmla="*/ 17145 w 19050"/>
                <a:gd name="connsiteY22" fmla="*/ 10201 h 19050"/>
                <a:gd name="connsiteX23" fmla="*/ 17012 w 19050"/>
                <a:gd name="connsiteY23" fmla="*/ 10182 h 19050"/>
                <a:gd name="connsiteX24" fmla="*/ 16821 w 19050"/>
                <a:gd name="connsiteY24" fmla="*/ 10163 h 19050"/>
                <a:gd name="connsiteX25" fmla="*/ 16774 w 19050"/>
                <a:gd name="connsiteY25" fmla="*/ 10144 h 19050"/>
                <a:gd name="connsiteX26" fmla="*/ 16707 w 19050"/>
                <a:gd name="connsiteY26" fmla="*/ 10135 h 19050"/>
                <a:gd name="connsiteX27" fmla="*/ 16612 w 19050"/>
                <a:gd name="connsiteY27" fmla="*/ 10106 h 19050"/>
                <a:gd name="connsiteX28" fmla="*/ 16335 w 19050"/>
                <a:gd name="connsiteY28" fmla="*/ 9982 h 19050"/>
                <a:gd name="connsiteX29" fmla="*/ 11668 w 19050"/>
                <a:gd name="connsiteY29" fmla="*/ 7144 h 19050"/>
                <a:gd name="connsiteX30" fmla="*/ 11621 w 19050"/>
                <a:gd name="connsiteY30" fmla="*/ 8296 h 19050"/>
                <a:gd name="connsiteX31" fmla="*/ 11240 w 19050"/>
                <a:gd name="connsiteY31" fmla="*/ 8820 h 19050"/>
                <a:gd name="connsiteX32" fmla="*/ 7144 w 19050"/>
                <a:gd name="connsiteY32" fmla="*/ 11182 h 19050"/>
                <a:gd name="connsiteX33" fmla="*/ 7363 w 19050"/>
                <a:gd name="connsiteY33" fmla="*/ 11392 h 19050"/>
                <a:gd name="connsiteX34" fmla="*/ 13211 w 19050"/>
                <a:gd name="connsiteY34" fmla="*/ 14916 h 19050"/>
                <a:gd name="connsiteX35" fmla="*/ 13583 w 19050"/>
                <a:gd name="connsiteY35" fmla="*/ 15078 h 19050"/>
                <a:gd name="connsiteX36" fmla="*/ 13630 w 19050"/>
                <a:gd name="connsiteY36" fmla="*/ 15087 h 19050"/>
                <a:gd name="connsiteX37" fmla="*/ 14069 w 19050"/>
                <a:gd name="connsiteY37" fmla="*/ 15145 h 19050"/>
                <a:gd name="connsiteX38" fmla="*/ 14069 w 19050"/>
                <a:gd name="connsiteY38" fmla="*/ 15145 h 19050"/>
                <a:gd name="connsiteX39" fmla="*/ 14526 w 19050"/>
                <a:gd name="connsiteY39" fmla="*/ 15087 h 19050"/>
                <a:gd name="connsiteX40" fmla="*/ 14545 w 19050"/>
                <a:gd name="connsiteY40" fmla="*/ 15078 h 19050"/>
                <a:gd name="connsiteX41" fmla="*/ 14954 w 19050"/>
                <a:gd name="connsiteY41" fmla="*/ 14916 h 19050"/>
                <a:gd name="connsiteX42" fmla="*/ 19660 w 19050"/>
                <a:gd name="connsiteY42" fmla="*/ 12202 h 19050"/>
                <a:gd name="connsiteX43" fmla="*/ 19812 w 19050"/>
                <a:gd name="connsiteY43" fmla="*/ 12068 h 19050"/>
                <a:gd name="connsiteX44" fmla="*/ 18860 w 19050"/>
                <a:gd name="connsiteY44" fmla="*/ 11487 h 19050"/>
                <a:gd name="connsiteX45" fmla="*/ 18888 w 19050"/>
                <a:gd name="connsiteY45" fmla="*/ 115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88" y="11506"/>
                  </a:moveTo>
                  <a:cubicBezTo>
                    <a:pt x="18831" y="11477"/>
                    <a:pt x="18774" y="11430"/>
                    <a:pt x="18736" y="11392"/>
                  </a:cubicBezTo>
                  <a:cubicBezTo>
                    <a:pt x="18717" y="11363"/>
                    <a:pt x="18679" y="11335"/>
                    <a:pt x="18650" y="11297"/>
                  </a:cubicBezTo>
                  <a:cubicBezTo>
                    <a:pt x="18650" y="11297"/>
                    <a:pt x="18650" y="11287"/>
                    <a:pt x="18640" y="11268"/>
                  </a:cubicBezTo>
                  <a:lnTo>
                    <a:pt x="18640" y="11259"/>
                  </a:lnTo>
                  <a:cubicBezTo>
                    <a:pt x="18631" y="11249"/>
                    <a:pt x="18622" y="11239"/>
                    <a:pt x="18622" y="11230"/>
                  </a:cubicBezTo>
                  <a:cubicBezTo>
                    <a:pt x="18602" y="11201"/>
                    <a:pt x="18593" y="11182"/>
                    <a:pt x="18583" y="11163"/>
                  </a:cubicBezTo>
                  <a:cubicBezTo>
                    <a:pt x="18564" y="11135"/>
                    <a:pt x="18564" y="11096"/>
                    <a:pt x="18555" y="11058"/>
                  </a:cubicBezTo>
                  <a:lnTo>
                    <a:pt x="18555" y="11011"/>
                  </a:lnTo>
                  <a:lnTo>
                    <a:pt x="18555" y="11001"/>
                  </a:lnTo>
                  <a:lnTo>
                    <a:pt x="18602" y="9697"/>
                  </a:lnTo>
                  <a:lnTo>
                    <a:pt x="18117" y="9973"/>
                  </a:lnTo>
                  <a:cubicBezTo>
                    <a:pt x="18059" y="10001"/>
                    <a:pt x="18002" y="10030"/>
                    <a:pt x="17936" y="10068"/>
                  </a:cubicBezTo>
                  <a:cubicBezTo>
                    <a:pt x="17879" y="10087"/>
                    <a:pt x="17831" y="10106"/>
                    <a:pt x="17783" y="10125"/>
                  </a:cubicBezTo>
                  <a:cubicBezTo>
                    <a:pt x="17755" y="10135"/>
                    <a:pt x="17736" y="10135"/>
                    <a:pt x="17697" y="10144"/>
                  </a:cubicBezTo>
                  <a:lnTo>
                    <a:pt x="17679" y="10144"/>
                  </a:lnTo>
                  <a:cubicBezTo>
                    <a:pt x="17669" y="10144"/>
                    <a:pt x="17659" y="10144"/>
                    <a:pt x="17650" y="10153"/>
                  </a:cubicBezTo>
                  <a:cubicBezTo>
                    <a:pt x="17593" y="10163"/>
                    <a:pt x="17564" y="10163"/>
                    <a:pt x="17526" y="10173"/>
                  </a:cubicBezTo>
                  <a:cubicBezTo>
                    <a:pt x="17488" y="10173"/>
                    <a:pt x="17431" y="10182"/>
                    <a:pt x="17393" y="10201"/>
                  </a:cubicBezTo>
                  <a:cubicBezTo>
                    <a:pt x="17355" y="10201"/>
                    <a:pt x="17317" y="10201"/>
                    <a:pt x="17269" y="10201"/>
                  </a:cubicBezTo>
                  <a:cubicBezTo>
                    <a:pt x="17259" y="10201"/>
                    <a:pt x="17240" y="10201"/>
                    <a:pt x="17221" y="10201"/>
                  </a:cubicBezTo>
                  <a:lnTo>
                    <a:pt x="17183" y="10201"/>
                  </a:lnTo>
                  <a:lnTo>
                    <a:pt x="17145" y="10201"/>
                  </a:lnTo>
                  <a:cubicBezTo>
                    <a:pt x="17098" y="10201"/>
                    <a:pt x="17050" y="10201"/>
                    <a:pt x="17012" y="10182"/>
                  </a:cubicBezTo>
                  <a:cubicBezTo>
                    <a:pt x="16945" y="10173"/>
                    <a:pt x="16898" y="10173"/>
                    <a:pt x="16821" y="10163"/>
                  </a:cubicBezTo>
                  <a:cubicBezTo>
                    <a:pt x="16821" y="10163"/>
                    <a:pt x="16802" y="10144"/>
                    <a:pt x="16774" y="10144"/>
                  </a:cubicBezTo>
                  <a:cubicBezTo>
                    <a:pt x="16755" y="10144"/>
                    <a:pt x="16736" y="10135"/>
                    <a:pt x="16707" y="10135"/>
                  </a:cubicBezTo>
                  <a:cubicBezTo>
                    <a:pt x="16678" y="10125"/>
                    <a:pt x="16631" y="10115"/>
                    <a:pt x="16612" y="10106"/>
                  </a:cubicBezTo>
                  <a:cubicBezTo>
                    <a:pt x="16516" y="10068"/>
                    <a:pt x="16421" y="10030"/>
                    <a:pt x="16335" y="9982"/>
                  </a:cubicBezTo>
                  <a:lnTo>
                    <a:pt x="11668" y="7144"/>
                  </a:lnTo>
                  <a:lnTo>
                    <a:pt x="11621" y="8296"/>
                  </a:lnTo>
                  <a:cubicBezTo>
                    <a:pt x="11621" y="8496"/>
                    <a:pt x="11478" y="8677"/>
                    <a:pt x="11240" y="8820"/>
                  </a:cubicBezTo>
                  <a:lnTo>
                    <a:pt x="7144" y="11182"/>
                  </a:lnTo>
                  <a:cubicBezTo>
                    <a:pt x="7211" y="11249"/>
                    <a:pt x="7277" y="11344"/>
                    <a:pt x="7363" y="11392"/>
                  </a:cubicBezTo>
                  <a:lnTo>
                    <a:pt x="13211" y="14916"/>
                  </a:lnTo>
                  <a:cubicBezTo>
                    <a:pt x="13316" y="14992"/>
                    <a:pt x="13440" y="15049"/>
                    <a:pt x="13583" y="15078"/>
                  </a:cubicBezTo>
                  <a:cubicBezTo>
                    <a:pt x="13602" y="15078"/>
                    <a:pt x="13621" y="15087"/>
                    <a:pt x="13630" y="15087"/>
                  </a:cubicBezTo>
                  <a:cubicBezTo>
                    <a:pt x="13783" y="15126"/>
                    <a:pt x="13907" y="15145"/>
                    <a:pt x="14069" y="15145"/>
                  </a:cubicBezTo>
                  <a:lnTo>
                    <a:pt x="14069" y="15145"/>
                  </a:lnTo>
                  <a:cubicBezTo>
                    <a:pt x="14231" y="15145"/>
                    <a:pt x="14383" y="15126"/>
                    <a:pt x="14526" y="15087"/>
                  </a:cubicBezTo>
                  <a:lnTo>
                    <a:pt x="14545" y="15078"/>
                  </a:lnTo>
                  <a:cubicBezTo>
                    <a:pt x="14697" y="15049"/>
                    <a:pt x="14830" y="14992"/>
                    <a:pt x="14954" y="14916"/>
                  </a:cubicBezTo>
                  <a:lnTo>
                    <a:pt x="19660" y="12202"/>
                  </a:lnTo>
                  <a:cubicBezTo>
                    <a:pt x="19726" y="12163"/>
                    <a:pt x="19755" y="12106"/>
                    <a:pt x="19812" y="12068"/>
                  </a:cubicBezTo>
                  <a:lnTo>
                    <a:pt x="18860" y="11487"/>
                  </a:lnTo>
                  <a:lnTo>
                    <a:pt x="18888" y="115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F2F1824-D499-438C-AFCE-E914A4E6288E}"/>
                </a:ext>
              </a:extLst>
            </p:cNvPr>
            <p:cNvSpPr/>
            <p:nvPr/>
          </p:nvSpPr>
          <p:spPr>
            <a:xfrm>
              <a:off x="5138919" y="5358875"/>
              <a:ext cx="19050" cy="19050"/>
            </a:xfrm>
            <a:custGeom>
              <a:avLst/>
              <a:gdLst>
                <a:gd name="connsiteX0" fmla="*/ 18907 w 19050"/>
                <a:gd name="connsiteY0" fmla="*/ 11506 h 19050"/>
                <a:gd name="connsiteX1" fmla="*/ 18745 w 19050"/>
                <a:gd name="connsiteY1" fmla="*/ 11373 h 19050"/>
                <a:gd name="connsiteX2" fmla="*/ 18660 w 19050"/>
                <a:gd name="connsiteY2" fmla="*/ 11287 h 19050"/>
                <a:gd name="connsiteX3" fmla="*/ 18660 w 19050"/>
                <a:gd name="connsiteY3" fmla="*/ 11287 h 19050"/>
                <a:gd name="connsiteX4" fmla="*/ 18650 w 19050"/>
                <a:gd name="connsiteY4" fmla="*/ 11268 h 19050"/>
                <a:gd name="connsiteX5" fmla="*/ 18622 w 19050"/>
                <a:gd name="connsiteY5" fmla="*/ 11211 h 19050"/>
                <a:gd name="connsiteX6" fmla="*/ 18583 w 19050"/>
                <a:gd name="connsiteY6" fmla="*/ 11154 h 19050"/>
                <a:gd name="connsiteX7" fmla="*/ 18564 w 19050"/>
                <a:gd name="connsiteY7" fmla="*/ 11049 h 19050"/>
                <a:gd name="connsiteX8" fmla="*/ 18564 w 19050"/>
                <a:gd name="connsiteY8" fmla="*/ 10992 h 19050"/>
                <a:gd name="connsiteX9" fmla="*/ 18612 w 19050"/>
                <a:gd name="connsiteY9" fmla="*/ 9677 h 19050"/>
                <a:gd name="connsiteX10" fmla="*/ 18117 w 19050"/>
                <a:gd name="connsiteY10" fmla="*/ 9963 h 19050"/>
                <a:gd name="connsiteX11" fmla="*/ 17926 w 19050"/>
                <a:gd name="connsiteY11" fmla="*/ 10058 h 19050"/>
                <a:gd name="connsiteX12" fmla="*/ 17774 w 19050"/>
                <a:gd name="connsiteY12" fmla="*/ 10116 h 19050"/>
                <a:gd name="connsiteX13" fmla="*/ 17707 w 19050"/>
                <a:gd name="connsiteY13" fmla="*/ 10125 h 19050"/>
                <a:gd name="connsiteX14" fmla="*/ 17679 w 19050"/>
                <a:gd name="connsiteY14" fmla="*/ 10125 h 19050"/>
                <a:gd name="connsiteX15" fmla="*/ 17640 w 19050"/>
                <a:gd name="connsiteY15" fmla="*/ 10144 h 19050"/>
                <a:gd name="connsiteX16" fmla="*/ 17507 w 19050"/>
                <a:gd name="connsiteY16" fmla="*/ 10163 h 19050"/>
                <a:gd name="connsiteX17" fmla="*/ 17383 w 19050"/>
                <a:gd name="connsiteY17" fmla="*/ 10173 h 19050"/>
                <a:gd name="connsiteX18" fmla="*/ 17259 w 19050"/>
                <a:gd name="connsiteY18" fmla="*/ 10201 h 19050"/>
                <a:gd name="connsiteX19" fmla="*/ 17221 w 19050"/>
                <a:gd name="connsiteY19" fmla="*/ 10201 h 19050"/>
                <a:gd name="connsiteX20" fmla="*/ 17202 w 19050"/>
                <a:gd name="connsiteY20" fmla="*/ 10201 h 19050"/>
                <a:gd name="connsiteX21" fmla="*/ 17136 w 19050"/>
                <a:gd name="connsiteY21" fmla="*/ 10201 h 19050"/>
                <a:gd name="connsiteX22" fmla="*/ 17012 w 19050"/>
                <a:gd name="connsiteY22" fmla="*/ 10173 h 19050"/>
                <a:gd name="connsiteX23" fmla="*/ 16821 w 19050"/>
                <a:gd name="connsiteY23" fmla="*/ 10144 h 19050"/>
                <a:gd name="connsiteX24" fmla="*/ 16774 w 19050"/>
                <a:gd name="connsiteY24" fmla="*/ 10135 h 19050"/>
                <a:gd name="connsiteX25" fmla="*/ 16726 w 19050"/>
                <a:gd name="connsiteY25" fmla="*/ 10125 h 19050"/>
                <a:gd name="connsiteX26" fmla="*/ 16612 w 19050"/>
                <a:gd name="connsiteY26" fmla="*/ 10096 h 19050"/>
                <a:gd name="connsiteX27" fmla="*/ 16345 w 19050"/>
                <a:gd name="connsiteY27" fmla="*/ 9963 h 19050"/>
                <a:gd name="connsiteX28" fmla="*/ 11668 w 19050"/>
                <a:gd name="connsiteY28" fmla="*/ 7144 h 19050"/>
                <a:gd name="connsiteX29" fmla="*/ 11630 w 19050"/>
                <a:gd name="connsiteY29" fmla="*/ 8277 h 19050"/>
                <a:gd name="connsiteX30" fmla="*/ 11249 w 19050"/>
                <a:gd name="connsiteY30" fmla="*/ 8820 h 19050"/>
                <a:gd name="connsiteX31" fmla="*/ 7144 w 19050"/>
                <a:gd name="connsiteY31" fmla="*/ 11173 h 19050"/>
                <a:gd name="connsiteX32" fmla="*/ 7363 w 19050"/>
                <a:gd name="connsiteY32" fmla="*/ 11373 h 19050"/>
                <a:gd name="connsiteX33" fmla="*/ 13211 w 19050"/>
                <a:gd name="connsiteY33" fmla="*/ 14916 h 19050"/>
                <a:gd name="connsiteX34" fmla="*/ 13583 w 19050"/>
                <a:gd name="connsiteY34" fmla="*/ 15059 h 19050"/>
                <a:gd name="connsiteX35" fmla="*/ 13649 w 19050"/>
                <a:gd name="connsiteY35" fmla="*/ 15069 h 19050"/>
                <a:gd name="connsiteX36" fmla="*/ 14069 w 19050"/>
                <a:gd name="connsiteY36" fmla="*/ 15126 h 19050"/>
                <a:gd name="connsiteX37" fmla="*/ 14078 w 19050"/>
                <a:gd name="connsiteY37" fmla="*/ 15126 h 19050"/>
                <a:gd name="connsiteX38" fmla="*/ 14545 w 19050"/>
                <a:gd name="connsiteY38" fmla="*/ 15069 h 19050"/>
                <a:gd name="connsiteX39" fmla="*/ 14545 w 19050"/>
                <a:gd name="connsiteY39" fmla="*/ 15069 h 19050"/>
                <a:gd name="connsiteX40" fmla="*/ 14954 w 19050"/>
                <a:gd name="connsiteY40" fmla="*/ 14916 h 19050"/>
                <a:gd name="connsiteX41" fmla="*/ 19660 w 19050"/>
                <a:gd name="connsiteY41" fmla="*/ 12192 h 19050"/>
                <a:gd name="connsiteX42" fmla="*/ 19812 w 19050"/>
                <a:gd name="connsiteY42" fmla="*/ 12068 h 19050"/>
                <a:gd name="connsiteX43" fmla="*/ 18907 w 19050"/>
                <a:gd name="connsiteY43" fmla="*/ 11506 h 19050"/>
                <a:gd name="connsiteX44" fmla="*/ 18907 w 19050"/>
                <a:gd name="connsiteY44" fmla="*/ 115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8907" y="11506"/>
                  </a:moveTo>
                  <a:cubicBezTo>
                    <a:pt x="18840" y="11468"/>
                    <a:pt x="18793" y="11411"/>
                    <a:pt x="18745" y="11373"/>
                  </a:cubicBezTo>
                  <a:cubicBezTo>
                    <a:pt x="18717" y="11354"/>
                    <a:pt x="18688" y="11325"/>
                    <a:pt x="18660" y="11287"/>
                  </a:cubicBezTo>
                  <a:lnTo>
                    <a:pt x="18660" y="11287"/>
                  </a:lnTo>
                  <a:lnTo>
                    <a:pt x="18650" y="11268"/>
                  </a:lnTo>
                  <a:cubicBezTo>
                    <a:pt x="18631" y="11249"/>
                    <a:pt x="18622" y="11239"/>
                    <a:pt x="18622" y="11211"/>
                  </a:cubicBezTo>
                  <a:cubicBezTo>
                    <a:pt x="18602" y="11201"/>
                    <a:pt x="18602" y="11173"/>
                    <a:pt x="18583" y="11154"/>
                  </a:cubicBezTo>
                  <a:cubicBezTo>
                    <a:pt x="18583" y="11125"/>
                    <a:pt x="18564" y="11049"/>
                    <a:pt x="18564" y="11049"/>
                  </a:cubicBezTo>
                  <a:lnTo>
                    <a:pt x="18564" y="10992"/>
                  </a:lnTo>
                  <a:lnTo>
                    <a:pt x="18612" y="9677"/>
                  </a:lnTo>
                  <a:lnTo>
                    <a:pt x="18117" y="9963"/>
                  </a:lnTo>
                  <a:cubicBezTo>
                    <a:pt x="18059" y="10001"/>
                    <a:pt x="17993" y="10030"/>
                    <a:pt x="17926" y="10058"/>
                  </a:cubicBezTo>
                  <a:cubicBezTo>
                    <a:pt x="17888" y="10087"/>
                    <a:pt x="17831" y="10096"/>
                    <a:pt x="17774" y="10116"/>
                  </a:cubicBezTo>
                  <a:cubicBezTo>
                    <a:pt x="17755" y="10116"/>
                    <a:pt x="17726" y="10125"/>
                    <a:pt x="17707" y="10125"/>
                  </a:cubicBezTo>
                  <a:lnTo>
                    <a:pt x="17679" y="10125"/>
                  </a:lnTo>
                  <a:cubicBezTo>
                    <a:pt x="17669" y="10135"/>
                    <a:pt x="17659" y="10144"/>
                    <a:pt x="17640" y="10144"/>
                  </a:cubicBezTo>
                  <a:cubicBezTo>
                    <a:pt x="17602" y="10154"/>
                    <a:pt x="17555" y="10154"/>
                    <a:pt x="17507" y="10163"/>
                  </a:cubicBezTo>
                  <a:cubicBezTo>
                    <a:pt x="17469" y="10163"/>
                    <a:pt x="17440" y="10173"/>
                    <a:pt x="17383" y="10173"/>
                  </a:cubicBezTo>
                  <a:cubicBezTo>
                    <a:pt x="17355" y="10173"/>
                    <a:pt x="17316" y="10201"/>
                    <a:pt x="17259" y="10201"/>
                  </a:cubicBezTo>
                  <a:cubicBezTo>
                    <a:pt x="17259" y="10201"/>
                    <a:pt x="17240" y="10201"/>
                    <a:pt x="17221" y="10201"/>
                  </a:cubicBezTo>
                  <a:lnTo>
                    <a:pt x="17202" y="10201"/>
                  </a:lnTo>
                  <a:cubicBezTo>
                    <a:pt x="17183" y="10201"/>
                    <a:pt x="17164" y="10201"/>
                    <a:pt x="17136" y="10201"/>
                  </a:cubicBezTo>
                  <a:cubicBezTo>
                    <a:pt x="17098" y="10173"/>
                    <a:pt x="17050" y="10173"/>
                    <a:pt x="17012" y="10173"/>
                  </a:cubicBezTo>
                  <a:cubicBezTo>
                    <a:pt x="16954" y="10173"/>
                    <a:pt x="16898" y="10163"/>
                    <a:pt x="16821" y="10144"/>
                  </a:cubicBezTo>
                  <a:cubicBezTo>
                    <a:pt x="16821" y="10144"/>
                    <a:pt x="16812" y="10144"/>
                    <a:pt x="16774" y="10135"/>
                  </a:cubicBezTo>
                  <a:cubicBezTo>
                    <a:pt x="16755" y="10125"/>
                    <a:pt x="16736" y="10125"/>
                    <a:pt x="16726" y="10125"/>
                  </a:cubicBezTo>
                  <a:cubicBezTo>
                    <a:pt x="16688" y="10116"/>
                    <a:pt x="16650" y="10106"/>
                    <a:pt x="16612" y="10096"/>
                  </a:cubicBezTo>
                  <a:cubicBezTo>
                    <a:pt x="16516" y="10068"/>
                    <a:pt x="16421" y="10030"/>
                    <a:pt x="16345" y="9963"/>
                  </a:cubicBezTo>
                  <a:lnTo>
                    <a:pt x="11668" y="7144"/>
                  </a:lnTo>
                  <a:lnTo>
                    <a:pt x="11630" y="8277"/>
                  </a:lnTo>
                  <a:cubicBezTo>
                    <a:pt x="11621" y="8477"/>
                    <a:pt x="11497" y="8668"/>
                    <a:pt x="11249" y="8820"/>
                  </a:cubicBezTo>
                  <a:lnTo>
                    <a:pt x="7144" y="11173"/>
                  </a:lnTo>
                  <a:cubicBezTo>
                    <a:pt x="7211" y="11259"/>
                    <a:pt x="7277" y="11325"/>
                    <a:pt x="7363" y="11373"/>
                  </a:cubicBezTo>
                  <a:lnTo>
                    <a:pt x="13211" y="14916"/>
                  </a:lnTo>
                  <a:cubicBezTo>
                    <a:pt x="13316" y="14983"/>
                    <a:pt x="13430" y="15030"/>
                    <a:pt x="13583" y="15059"/>
                  </a:cubicBezTo>
                  <a:cubicBezTo>
                    <a:pt x="13592" y="15069"/>
                    <a:pt x="13649" y="15069"/>
                    <a:pt x="13649" y="15069"/>
                  </a:cubicBezTo>
                  <a:cubicBezTo>
                    <a:pt x="13783" y="15107"/>
                    <a:pt x="13926" y="15126"/>
                    <a:pt x="14069" y="15126"/>
                  </a:cubicBezTo>
                  <a:lnTo>
                    <a:pt x="14078" y="15126"/>
                  </a:lnTo>
                  <a:cubicBezTo>
                    <a:pt x="14240" y="15126"/>
                    <a:pt x="14383" y="15107"/>
                    <a:pt x="14545" y="15069"/>
                  </a:cubicBezTo>
                  <a:lnTo>
                    <a:pt x="14545" y="15069"/>
                  </a:lnTo>
                  <a:cubicBezTo>
                    <a:pt x="14697" y="15040"/>
                    <a:pt x="14830" y="14992"/>
                    <a:pt x="14954" y="14916"/>
                  </a:cubicBezTo>
                  <a:lnTo>
                    <a:pt x="19660" y="12192"/>
                  </a:lnTo>
                  <a:cubicBezTo>
                    <a:pt x="19726" y="12154"/>
                    <a:pt x="19755" y="12097"/>
                    <a:pt x="19812" y="12068"/>
                  </a:cubicBezTo>
                  <a:lnTo>
                    <a:pt x="18907" y="11506"/>
                  </a:lnTo>
                  <a:lnTo>
                    <a:pt x="18907" y="115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6B724EC-7465-48B1-9901-629E2E473720}"/>
                </a:ext>
              </a:extLst>
            </p:cNvPr>
            <p:cNvSpPr/>
            <p:nvPr/>
          </p:nvSpPr>
          <p:spPr>
            <a:xfrm>
              <a:off x="5130547" y="5353779"/>
              <a:ext cx="19050" cy="19050"/>
            </a:xfrm>
            <a:custGeom>
              <a:avLst/>
              <a:gdLst>
                <a:gd name="connsiteX0" fmla="*/ 18898 w 19050"/>
                <a:gd name="connsiteY0" fmla="*/ 11535 h 19050"/>
                <a:gd name="connsiteX1" fmla="*/ 18745 w 19050"/>
                <a:gd name="connsiteY1" fmla="*/ 11411 h 19050"/>
                <a:gd name="connsiteX2" fmla="*/ 18669 w 19050"/>
                <a:gd name="connsiteY2" fmla="*/ 11316 h 19050"/>
                <a:gd name="connsiteX3" fmla="*/ 18660 w 19050"/>
                <a:gd name="connsiteY3" fmla="*/ 11297 h 19050"/>
                <a:gd name="connsiteX4" fmla="*/ 18650 w 19050"/>
                <a:gd name="connsiteY4" fmla="*/ 11297 h 19050"/>
                <a:gd name="connsiteX5" fmla="*/ 18622 w 19050"/>
                <a:gd name="connsiteY5" fmla="*/ 11249 h 19050"/>
                <a:gd name="connsiteX6" fmla="*/ 18593 w 19050"/>
                <a:gd name="connsiteY6" fmla="*/ 11173 h 19050"/>
                <a:gd name="connsiteX7" fmla="*/ 18564 w 19050"/>
                <a:gd name="connsiteY7" fmla="*/ 11106 h 19050"/>
                <a:gd name="connsiteX8" fmla="*/ 18564 w 19050"/>
                <a:gd name="connsiteY8" fmla="*/ 11030 h 19050"/>
                <a:gd name="connsiteX9" fmla="*/ 18564 w 19050"/>
                <a:gd name="connsiteY9" fmla="*/ 11011 h 19050"/>
                <a:gd name="connsiteX10" fmla="*/ 18622 w 19050"/>
                <a:gd name="connsiteY10" fmla="*/ 9725 h 19050"/>
                <a:gd name="connsiteX11" fmla="*/ 18136 w 19050"/>
                <a:gd name="connsiteY11" fmla="*/ 9992 h 19050"/>
                <a:gd name="connsiteX12" fmla="*/ 17936 w 19050"/>
                <a:gd name="connsiteY12" fmla="*/ 10078 h 19050"/>
                <a:gd name="connsiteX13" fmla="*/ 17783 w 19050"/>
                <a:gd name="connsiteY13" fmla="*/ 10144 h 19050"/>
                <a:gd name="connsiteX14" fmla="*/ 17707 w 19050"/>
                <a:gd name="connsiteY14" fmla="*/ 10163 h 19050"/>
                <a:gd name="connsiteX15" fmla="*/ 17697 w 19050"/>
                <a:gd name="connsiteY15" fmla="*/ 10163 h 19050"/>
                <a:gd name="connsiteX16" fmla="*/ 17669 w 19050"/>
                <a:gd name="connsiteY16" fmla="*/ 10173 h 19050"/>
                <a:gd name="connsiteX17" fmla="*/ 17536 w 19050"/>
                <a:gd name="connsiteY17" fmla="*/ 10192 h 19050"/>
                <a:gd name="connsiteX18" fmla="*/ 17412 w 19050"/>
                <a:gd name="connsiteY18" fmla="*/ 10201 h 19050"/>
                <a:gd name="connsiteX19" fmla="*/ 17288 w 19050"/>
                <a:gd name="connsiteY19" fmla="*/ 10211 h 19050"/>
                <a:gd name="connsiteX20" fmla="*/ 17240 w 19050"/>
                <a:gd name="connsiteY20" fmla="*/ 10211 h 19050"/>
                <a:gd name="connsiteX21" fmla="*/ 17212 w 19050"/>
                <a:gd name="connsiteY21" fmla="*/ 10211 h 19050"/>
                <a:gd name="connsiteX22" fmla="*/ 17154 w 19050"/>
                <a:gd name="connsiteY22" fmla="*/ 10211 h 19050"/>
                <a:gd name="connsiteX23" fmla="*/ 17012 w 19050"/>
                <a:gd name="connsiteY23" fmla="*/ 10201 h 19050"/>
                <a:gd name="connsiteX24" fmla="*/ 16850 w 19050"/>
                <a:gd name="connsiteY24" fmla="*/ 10182 h 19050"/>
                <a:gd name="connsiteX25" fmla="*/ 16783 w 19050"/>
                <a:gd name="connsiteY25" fmla="*/ 10163 h 19050"/>
                <a:gd name="connsiteX26" fmla="*/ 16726 w 19050"/>
                <a:gd name="connsiteY26" fmla="*/ 10144 h 19050"/>
                <a:gd name="connsiteX27" fmla="*/ 16612 w 19050"/>
                <a:gd name="connsiteY27" fmla="*/ 10125 h 19050"/>
                <a:gd name="connsiteX28" fmla="*/ 16355 w 19050"/>
                <a:gd name="connsiteY28" fmla="*/ 9992 h 19050"/>
                <a:gd name="connsiteX29" fmla="*/ 11649 w 19050"/>
                <a:gd name="connsiteY29" fmla="*/ 7144 h 19050"/>
                <a:gd name="connsiteX30" fmla="*/ 11611 w 19050"/>
                <a:gd name="connsiteY30" fmla="*/ 8306 h 19050"/>
                <a:gd name="connsiteX31" fmla="*/ 11221 w 19050"/>
                <a:gd name="connsiteY31" fmla="*/ 8830 h 19050"/>
                <a:gd name="connsiteX32" fmla="*/ 7144 w 19050"/>
                <a:gd name="connsiteY32" fmla="*/ 11192 h 19050"/>
                <a:gd name="connsiteX33" fmla="*/ 7382 w 19050"/>
                <a:gd name="connsiteY33" fmla="*/ 11401 h 19050"/>
                <a:gd name="connsiteX34" fmla="*/ 13221 w 19050"/>
                <a:gd name="connsiteY34" fmla="*/ 14945 h 19050"/>
                <a:gd name="connsiteX35" fmla="*/ 13583 w 19050"/>
                <a:gd name="connsiteY35" fmla="*/ 15088 h 19050"/>
                <a:gd name="connsiteX36" fmla="*/ 13649 w 19050"/>
                <a:gd name="connsiteY36" fmla="*/ 15116 h 19050"/>
                <a:gd name="connsiteX37" fmla="*/ 14068 w 19050"/>
                <a:gd name="connsiteY37" fmla="*/ 15154 h 19050"/>
                <a:gd name="connsiteX38" fmla="*/ 14088 w 19050"/>
                <a:gd name="connsiteY38" fmla="*/ 15154 h 19050"/>
                <a:gd name="connsiteX39" fmla="*/ 14545 w 19050"/>
                <a:gd name="connsiteY39" fmla="*/ 15116 h 19050"/>
                <a:gd name="connsiteX40" fmla="*/ 14554 w 19050"/>
                <a:gd name="connsiteY40" fmla="*/ 15097 h 19050"/>
                <a:gd name="connsiteX41" fmla="*/ 14964 w 19050"/>
                <a:gd name="connsiteY41" fmla="*/ 14945 h 19050"/>
                <a:gd name="connsiteX42" fmla="*/ 19669 w 19050"/>
                <a:gd name="connsiteY42" fmla="*/ 12211 h 19050"/>
                <a:gd name="connsiteX43" fmla="*/ 19821 w 19050"/>
                <a:gd name="connsiteY43" fmla="*/ 12087 h 19050"/>
                <a:gd name="connsiteX44" fmla="*/ 18869 w 19050"/>
                <a:gd name="connsiteY44" fmla="*/ 11506 h 19050"/>
                <a:gd name="connsiteX45" fmla="*/ 18898 w 19050"/>
                <a:gd name="connsiteY45" fmla="*/ 115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98" y="11535"/>
                  </a:moveTo>
                  <a:cubicBezTo>
                    <a:pt x="18840" y="11497"/>
                    <a:pt x="18783" y="11449"/>
                    <a:pt x="18745" y="11411"/>
                  </a:cubicBezTo>
                  <a:cubicBezTo>
                    <a:pt x="18717" y="11382"/>
                    <a:pt x="18688" y="11354"/>
                    <a:pt x="18669" y="11316"/>
                  </a:cubicBezTo>
                  <a:lnTo>
                    <a:pt x="18660" y="11297"/>
                  </a:lnTo>
                  <a:lnTo>
                    <a:pt x="18650" y="11297"/>
                  </a:lnTo>
                  <a:cubicBezTo>
                    <a:pt x="18640" y="11278"/>
                    <a:pt x="18631" y="11259"/>
                    <a:pt x="18622" y="11249"/>
                  </a:cubicBezTo>
                  <a:cubicBezTo>
                    <a:pt x="18602" y="11221"/>
                    <a:pt x="18593" y="11201"/>
                    <a:pt x="18593" y="11173"/>
                  </a:cubicBezTo>
                  <a:cubicBezTo>
                    <a:pt x="18583" y="11163"/>
                    <a:pt x="18564" y="11106"/>
                    <a:pt x="18564" y="11106"/>
                  </a:cubicBezTo>
                  <a:cubicBezTo>
                    <a:pt x="18564" y="11068"/>
                    <a:pt x="18564" y="11030"/>
                    <a:pt x="18564" y="11030"/>
                  </a:cubicBezTo>
                  <a:lnTo>
                    <a:pt x="18564" y="11011"/>
                  </a:lnTo>
                  <a:lnTo>
                    <a:pt x="18622" y="9725"/>
                  </a:lnTo>
                  <a:lnTo>
                    <a:pt x="18136" y="9992"/>
                  </a:lnTo>
                  <a:cubicBezTo>
                    <a:pt x="18069" y="10030"/>
                    <a:pt x="18002" y="10058"/>
                    <a:pt x="17936" y="10078"/>
                  </a:cubicBezTo>
                  <a:cubicBezTo>
                    <a:pt x="17897" y="10106"/>
                    <a:pt x="17831" y="10125"/>
                    <a:pt x="17783" y="10144"/>
                  </a:cubicBezTo>
                  <a:cubicBezTo>
                    <a:pt x="17764" y="10144"/>
                    <a:pt x="17736" y="10154"/>
                    <a:pt x="17707" y="10163"/>
                  </a:cubicBezTo>
                  <a:lnTo>
                    <a:pt x="17697" y="10163"/>
                  </a:lnTo>
                  <a:cubicBezTo>
                    <a:pt x="17679" y="10163"/>
                    <a:pt x="17669" y="10173"/>
                    <a:pt x="17669" y="10173"/>
                  </a:cubicBezTo>
                  <a:cubicBezTo>
                    <a:pt x="17621" y="10173"/>
                    <a:pt x="17574" y="10182"/>
                    <a:pt x="17536" y="10192"/>
                  </a:cubicBezTo>
                  <a:cubicBezTo>
                    <a:pt x="17497" y="10192"/>
                    <a:pt x="17459" y="10201"/>
                    <a:pt x="17412" y="10201"/>
                  </a:cubicBezTo>
                  <a:cubicBezTo>
                    <a:pt x="17374" y="10201"/>
                    <a:pt x="17326" y="10201"/>
                    <a:pt x="17288" y="10211"/>
                  </a:cubicBezTo>
                  <a:cubicBezTo>
                    <a:pt x="17269" y="10211"/>
                    <a:pt x="17250" y="10211"/>
                    <a:pt x="17240" y="10211"/>
                  </a:cubicBezTo>
                  <a:lnTo>
                    <a:pt x="17212" y="10211"/>
                  </a:lnTo>
                  <a:lnTo>
                    <a:pt x="17154" y="10211"/>
                  </a:lnTo>
                  <a:cubicBezTo>
                    <a:pt x="17107" y="10201"/>
                    <a:pt x="17059" y="10201"/>
                    <a:pt x="17012" y="10201"/>
                  </a:cubicBezTo>
                  <a:cubicBezTo>
                    <a:pt x="16964" y="10192"/>
                    <a:pt x="16898" y="10192"/>
                    <a:pt x="16850" y="10182"/>
                  </a:cubicBezTo>
                  <a:cubicBezTo>
                    <a:pt x="16831" y="10173"/>
                    <a:pt x="16812" y="10173"/>
                    <a:pt x="16783" y="10163"/>
                  </a:cubicBezTo>
                  <a:cubicBezTo>
                    <a:pt x="16764" y="10163"/>
                    <a:pt x="16736" y="10154"/>
                    <a:pt x="16726" y="10144"/>
                  </a:cubicBezTo>
                  <a:cubicBezTo>
                    <a:pt x="16678" y="10144"/>
                    <a:pt x="16650" y="10135"/>
                    <a:pt x="16612" y="10125"/>
                  </a:cubicBezTo>
                  <a:cubicBezTo>
                    <a:pt x="16526" y="10087"/>
                    <a:pt x="16421" y="10040"/>
                    <a:pt x="16355" y="9992"/>
                  </a:cubicBezTo>
                  <a:lnTo>
                    <a:pt x="11649" y="7144"/>
                  </a:lnTo>
                  <a:lnTo>
                    <a:pt x="11611" y="8306"/>
                  </a:lnTo>
                  <a:cubicBezTo>
                    <a:pt x="11602" y="8496"/>
                    <a:pt x="11478" y="8687"/>
                    <a:pt x="11221" y="8830"/>
                  </a:cubicBezTo>
                  <a:lnTo>
                    <a:pt x="7144" y="11192"/>
                  </a:lnTo>
                  <a:cubicBezTo>
                    <a:pt x="7201" y="11268"/>
                    <a:pt x="7277" y="11344"/>
                    <a:pt x="7382" y="11401"/>
                  </a:cubicBezTo>
                  <a:lnTo>
                    <a:pt x="13221" y="14945"/>
                  </a:lnTo>
                  <a:cubicBezTo>
                    <a:pt x="13326" y="15011"/>
                    <a:pt x="13440" y="15049"/>
                    <a:pt x="13583" y="15088"/>
                  </a:cubicBezTo>
                  <a:cubicBezTo>
                    <a:pt x="13611" y="15097"/>
                    <a:pt x="13649" y="15116"/>
                    <a:pt x="13649" y="15116"/>
                  </a:cubicBezTo>
                  <a:cubicBezTo>
                    <a:pt x="13783" y="15145"/>
                    <a:pt x="13935" y="15154"/>
                    <a:pt x="14068" y="15154"/>
                  </a:cubicBezTo>
                  <a:lnTo>
                    <a:pt x="14088" y="15154"/>
                  </a:lnTo>
                  <a:cubicBezTo>
                    <a:pt x="14249" y="15154"/>
                    <a:pt x="14383" y="15145"/>
                    <a:pt x="14545" y="15116"/>
                  </a:cubicBezTo>
                  <a:lnTo>
                    <a:pt x="14554" y="15097"/>
                  </a:lnTo>
                  <a:cubicBezTo>
                    <a:pt x="14707" y="15069"/>
                    <a:pt x="14840" y="15011"/>
                    <a:pt x="14964" y="14945"/>
                  </a:cubicBezTo>
                  <a:lnTo>
                    <a:pt x="19669" y="12211"/>
                  </a:lnTo>
                  <a:cubicBezTo>
                    <a:pt x="19736" y="12182"/>
                    <a:pt x="19764" y="12135"/>
                    <a:pt x="19821" y="12087"/>
                  </a:cubicBezTo>
                  <a:lnTo>
                    <a:pt x="18869" y="11506"/>
                  </a:lnTo>
                  <a:lnTo>
                    <a:pt x="18898" y="115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99496EA-4B76-4862-91CF-78469763B170}"/>
                </a:ext>
              </a:extLst>
            </p:cNvPr>
            <p:cNvSpPr/>
            <p:nvPr/>
          </p:nvSpPr>
          <p:spPr>
            <a:xfrm>
              <a:off x="5122184" y="5348722"/>
              <a:ext cx="19050" cy="19050"/>
            </a:xfrm>
            <a:custGeom>
              <a:avLst/>
              <a:gdLst>
                <a:gd name="connsiteX0" fmla="*/ 18898 w 19050"/>
                <a:gd name="connsiteY0" fmla="*/ 11525 h 19050"/>
                <a:gd name="connsiteX1" fmla="*/ 18745 w 19050"/>
                <a:gd name="connsiteY1" fmla="*/ 11402 h 19050"/>
                <a:gd name="connsiteX2" fmla="*/ 18659 w 19050"/>
                <a:gd name="connsiteY2" fmla="*/ 11325 h 19050"/>
                <a:gd name="connsiteX3" fmla="*/ 18650 w 19050"/>
                <a:gd name="connsiteY3" fmla="*/ 11297 h 19050"/>
                <a:gd name="connsiteX4" fmla="*/ 18640 w 19050"/>
                <a:gd name="connsiteY4" fmla="*/ 11287 h 19050"/>
                <a:gd name="connsiteX5" fmla="*/ 18612 w 19050"/>
                <a:gd name="connsiteY5" fmla="*/ 11230 h 19050"/>
                <a:gd name="connsiteX6" fmla="*/ 18583 w 19050"/>
                <a:gd name="connsiteY6" fmla="*/ 11173 h 19050"/>
                <a:gd name="connsiteX7" fmla="*/ 18574 w 19050"/>
                <a:gd name="connsiteY7" fmla="*/ 11106 h 19050"/>
                <a:gd name="connsiteX8" fmla="*/ 18564 w 19050"/>
                <a:gd name="connsiteY8" fmla="*/ 11021 h 19050"/>
                <a:gd name="connsiteX9" fmla="*/ 18564 w 19050"/>
                <a:gd name="connsiteY9" fmla="*/ 11011 h 19050"/>
                <a:gd name="connsiteX10" fmla="*/ 18612 w 19050"/>
                <a:gd name="connsiteY10" fmla="*/ 9687 h 19050"/>
                <a:gd name="connsiteX11" fmla="*/ 18097 w 19050"/>
                <a:gd name="connsiteY11" fmla="*/ 9973 h 19050"/>
                <a:gd name="connsiteX12" fmla="*/ 17907 w 19050"/>
                <a:gd name="connsiteY12" fmla="*/ 10058 h 19050"/>
                <a:gd name="connsiteX13" fmla="*/ 17754 w 19050"/>
                <a:gd name="connsiteY13" fmla="*/ 10116 h 19050"/>
                <a:gd name="connsiteX14" fmla="*/ 17669 w 19050"/>
                <a:gd name="connsiteY14" fmla="*/ 10135 h 19050"/>
                <a:gd name="connsiteX15" fmla="*/ 17659 w 19050"/>
                <a:gd name="connsiteY15" fmla="*/ 10144 h 19050"/>
                <a:gd name="connsiteX16" fmla="*/ 17621 w 19050"/>
                <a:gd name="connsiteY16" fmla="*/ 10144 h 19050"/>
                <a:gd name="connsiteX17" fmla="*/ 17497 w 19050"/>
                <a:gd name="connsiteY17" fmla="*/ 10173 h 19050"/>
                <a:gd name="connsiteX18" fmla="*/ 17374 w 19050"/>
                <a:gd name="connsiteY18" fmla="*/ 10182 h 19050"/>
                <a:gd name="connsiteX19" fmla="*/ 17250 w 19050"/>
                <a:gd name="connsiteY19" fmla="*/ 10182 h 19050"/>
                <a:gd name="connsiteX20" fmla="*/ 17202 w 19050"/>
                <a:gd name="connsiteY20" fmla="*/ 10182 h 19050"/>
                <a:gd name="connsiteX21" fmla="*/ 17193 w 19050"/>
                <a:gd name="connsiteY21" fmla="*/ 10182 h 19050"/>
                <a:gd name="connsiteX22" fmla="*/ 17126 w 19050"/>
                <a:gd name="connsiteY22" fmla="*/ 10182 h 19050"/>
                <a:gd name="connsiteX23" fmla="*/ 16983 w 19050"/>
                <a:gd name="connsiteY23" fmla="*/ 10173 h 19050"/>
                <a:gd name="connsiteX24" fmla="*/ 16831 w 19050"/>
                <a:gd name="connsiteY24" fmla="*/ 10154 h 19050"/>
                <a:gd name="connsiteX25" fmla="*/ 16755 w 19050"/>
                <a:gd name="connsiteY25" fmla="*/ 10144 h 19050"/>
                <a:gd name="connsiteX26" fmla="*/ 16688 w 19050"/>
                <a:gd name="connsiteY26" fmla="*/ 10125 h 19050"/>
                <a:gd name="connsiteX27" fmla="*/ 16583 w 19050"/>
                <a:gd name="connsiteY27" fmla="*/ 10106 h 19050"/>
                <a:gd name="connsiteX28" fmla="*/ 16326 w 19050"/>
                <a:gd name="connsiteY28" fmla="*/ 9973 h 19050"/>
                <a:gd name="connsiteX29" fmla="*/ 11639 w 19050"/>
                <a:gd name="connsiteY29" fmla="*/ 7144 h 19050"/>
                <a:gd name="connsiteX30" fmla="*/ 11601 w 19050"/>
                <a:gd name="connsiteY30" fmla="*/ 8296 h 19050"/>
                <a:gd name="connsiteX31" fmla="*/ 11230 w 19050"/>
                <a:gd name="connsiteY31" fmla="*/ 8830 h 19050"/>
                <a:gd name="connsiteX32" fmla="*/ 7144 w 19050"/>
                <a:gd name="connsiteY32" fmla="*/ 11192 h 19050"/>
                <a:gd name="connsiteX33" fmla="*/ 7344 w 19050"/>
                <a:gd name="connsiteY33" fmla="*/ 11392 h 19050"/>
                <a:gd name="connsiteX34" fmla="*/ 13183 w 19050"/>
                <a:gd name="connsiteY34" fmla="*/ 14935 h 19050"/>
                <a:gd name="connsiteX35" fmla="*/ 13554 w 19050"/>
                <a:gd name="connsiteY35" fmla="*/ 15078 h 19050"/>
                <a:gd name="connsiteX36" fmla="*/ 13611 w 19050"/>
                <a:gd name="connsiteY36" fmla="*/ 15097 h 19050"/>
                <a:gd name="connsiteX37" fmla="*/ 14049 w 19050"/>
                <a:gd name="connsiteY37" fmla="*/ 15145 h 19050"/>
                <a:gd name="connsiteX38" fmla="*/ 14059 w 19050"/>
                <a:gd name="connsiteY38" fmla="*/ 15145 h 19050"/>
                <a:gd name="connsiteX39" fmla="*/ 14516 w 19050"/>
                <a:gd name="connsiteY39" fmla="*/ 15088 h 19050"/>
                <a:gd name="connsiteX40" fmla="*/ 14526 w 19050"/>
                <a:gd name="connsiteY40" fmla="*/ 15078 h 19050"/>
                <a:gd name="connsiteX41" fmla="*/ 14926 w 19050"/>
                <a:gd name="connsiteY41" fmla="*/ 14916 h 19050"/>
                <a:gd name="connsiteX42" fmla="*/ 19640 w 19050"/>
                <a:gd name="connsiteY42" fmla="*/ 12202 h 19050"/>
                <a:gd name="connsiteX43" fmla="*/ 19774 w 19050"/>
                <a:gd name="connsiteY43" fmla="*/ 12068 h 19050"/>
                <a:gd name="connsiteX44" fmla="*/ 18869 w 19050"/>
                <a:gd name="connsiteY44" fmla="*/ 11516 h 19050"/>
                <a:gd name="connsiteX45" fmla="*/ 18898 w 19050"/>
                <a:gd name="connsiteY45" fmla="*/ 11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98" y="11525"/>
                  </a:moveTo>
                  <a:cubicBezTo>
                    <a:pt x="18840" y="11497"/>
                    <a:pt x="18783" y="11449"/>
                    <a:pt x="18745" y="11402"/>
                  </a:cubicBezTo>
                  <a:cubicBezTo>
                    <a:pt x="18707" y="11373"/>
                    <a:pt x="18688" y="11354"/>
                    <a:pt x="18659" y="11325"/>
                  </a:cubicBezTo>
                  <a:cubicBezTo>
                    <a:pt x="18659" y="11316"/>
                    <a:pt x="18659" y="11306"/>
                    <a:pt x="18650" y="11297"/>
                  </a:cubicBezTo>
                  <a:lnTo>
                    <a:pt x="18640" y="11287"/>
                  </a:lnTo>
                  <a:cubicBezTo>
                    <a:pt x="18631" y="11278"/>
                    <a:pt x="18631" y="11249"/>
                    <a:pt x="18612" y="11230"/>
                  </a:cubicBezTo>
                  <a:cubicBezTo>
                    <a:pt x="18602" y="11211"/>
                    <a:pt x="18593" y="11192"/>
                    <a:pt x="18583" y="11173"/>
                  </a:cubicBezTo>
                  <a:cubicBezTo>
                    <a:pt x="18574" y="11144"/>
                    <a:pt x="18574" y="11106"/>
                    <a:pt x="18574" y="11106"/>
                  </a:cubicBezTo>
                  <a:lnTo>
                    <a:pt x="18564" y="11021"/>
                  </a:lnTo>
                  <a:lnTo>
                    <a:pt x="18564" y="11011"/>
                  </a:lnTo>
                  <a:lnTo>
                    <a:pt x="18612" y="9687"/>
                  </a:lnTo>
                  <a:lnTo>
                    <a:pt x="18097" y="9973"/>
                  </a:lnTo>
                  <a:cubicBezTo>
                    <a:pt x="18031" y="10001"/>
                    <a:pt x="17983" y="10040"/>
                    <a:pt x="17907" y="10058"/>
                  </a:cubicBezTo>
                  <a:cubicBezTo>
                    <a:pt x="17859" y="10087"/>
                    <a:pt x="17802" y="10106"/>
                    <a:pt x="17754" y="10116"/>
                  </a:cubicBezTo>
                  <a:cubicBezTo>
                    <a:pt x="17726" y="10125"/>
                    <a:pt x="17697" y="10125"/>
                    <a:pt x="17669" y="10135"/>
                  </a:cubicBezTo>
                  <a:lnTo>
                    <a:pt x="17659" y="10144"/>
                  </a:lnTo>
                  <a:cubicBezTo>
                    <a:pt x="17650" y="10144"/>
                    <a:pt x="17631" y="10144"/>
                    <a:pt x="17621" y="10144"/>
                  </a:cubicBezTo>
                  <a:cubicBezTo>
                    <a:pt x="17593" y="10154"/>
                    <a:pt x="17536" y="10163"/>
                    <a:pt x="17497" y="10173"/>
                  </a:cubicBezTo>
                  <a:cubicBezTo>
                    <a:pt x="17459" y="10173"/>
                    <a:pt x="17412" y="10173"/>
                    <a:pt x="17374" y="10182"/>
                  </a:cubicBezTo>
                  <a:cubicBezTo>
                    <a:pt x="17345" y="10182"/>
                    <a:pt x="17288" y="10182"/>
                    <a:pt x="17250" y="10182"/>
                  </a:cubicBezTo>
                  <a:cubicBezTo>
                    <a:pt x="17240" y="10182"/>
                    <a:pt x="17212" y="10182"/>
                    <a:pt x="17202" y="10182"/>
                  </a:cubicBezTo>
                  <a:lnTo>
                    <a:pt x="17193" y="10182"/>
                  </a:lnTo>
                  <a:cubicBezTo>
                    <a:pt x="17164" y="10182"/>
                    <a:pt x="17145" y="10182"/>
                    <a:pt x="17126" y="10182"/>
                  </a:cubicBezTo>
                  <a:cubicBezTo>
                    <a:pt x="17078" y="10182"/>
                    <a:pt x="17031" y="10182"/>
                    <a:pt x="16983" y="10173"/>
                  </a:cubicBezTo>
                  <a:cubicBezTo>
                    <a:pt x="16935" y="10173"/>
                    <a:pt x="16878" y="10163"/>
                    <a:pt x="16831" y="10154"/>
                  </a:cubicBezTo>
                  <a:cubicBezTo>
                    <a:pt x="16802" y="10154"/>
                    <a:pt x="16755" y="10144"/>
                    <a:pt x="16755" y="10144"/>
                  </a:cubicBezTo>
                  <a:cubicBezTo>
                    <a:pt x="16735" y="10135"/>
                    <a:pt x="16716" y="10125"/>
                    <a:pt x="16688" y="10125"/>
                  </a:cubicBezTo>
                  <a:cubicBezTo>
                    <a:pt x="16659" y="10116"/>
                    <a:pt x="16621" y="10116"/>
                    <a:pt x="16583" y="10106"/>
                  </a:cubicBezTo>
                  <a:cubicBezTo>
                    <a:pt x="16488" y="10058"/>
                    <a:pt x="16402" y="10040"/>
                    <a:pt x="16326" y="9973"/>
                  </a:cubicBezTo>
                  <a:lnTo>
                    <a:pt x="11639" y="7144"/>
                  </a:lnTo>
                  <a:lnTo>
                    <a:pt x="11601" y="8296"/>
                  </a:lnTo>
                  <a:cubicBezTo>
                    <a:pt x="11601" y="8487"/>
                    <a:pt x="11477" y="8677"/>
                    <a:pt x="11230" y="8830"/>
                  </a:cubicBezTo>
                  <a:lnTo>
                    <a:pt x="7144" y="11192"/>
                  </a:lnTo>
                  <a:cubicBezTo>
                    <a:pt x="7182" y="11268"/>
                    <a:pt x="7248" y="11335"/>
                    <a:pt x="7344" y="11392"/>
                  </a:cubicBezTo>
                  <a:lnTo>
                    <a:pt x="13183" y="14935"/>
                  </a:lnTo>
                  <a:cubicBezTo>
                    <a:pt x="13297" y="15002"/>
                    <a:pt x="13421" y="15050"/>
                    <a:pt x="13554" y="15078"/>
                  </a:cubicBezTo>
                  <a:cubicBezTo>
                    <a:pt x="13573" y="15078"/>
                    <a:pt x="13602" y="15088"/>
                    <a:pt x="13611" y="15097"/>
                  </a:cubicBezTo>
                  <a:cubicBezTo>
                    <a:pt x="13754" y="15135"/>
                    <a:pt x="13888" y="15145"/>
                    <a:pt x="14049" y="15145"/>
                  </a:cubicBezTo>
                  <a:lnTo>
                    <a:pt x="14059" y="15145"/>
                  </a:lnTo>
                  <a:cubicBezTo>
                    <a:pt x="14211" y="15145"/>
                    <a:pt x="14354" y="15126"/>
                    <a:pt x="14516" y="15088"/>
                  </a:cubicBezTo>
                  <a:cubicBezTo>
                    <a:pt x="14516" y="15088"/>
                    <a:pt x="14516" y="15078"/>
                    <a:pt x="14526" y="15078"/>
                  </a:cubicBezTo>
                  <a:cubicBezTo>
                    <a:pt x="14669" y="15050"/>
                    <a:pt x="14802" y="15002"/>
                    <a:pt x="14926" y="14916"/>
                  </a:cubicBezTo>
                  <a:lnTo>
                    <a:pt x="19640" y="12202"/>
                  </a:lnTo>
                  <a:cubicBezTo>
                    <a:pt x="19707" y="12164"/>
                    <a:pt x="19736" y="12116"/>
                    <a:pt x="19774" y="12068"/>
                  </a:cubicBezTo>
                  <a:lnTo>
                    <a:pt x="18869" y="11516"/>
                  </a:lnTo>
                  <a:lnTo>
                    <a:pt x="18898" y="11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9CBDD4F-719F-4EB4-B770-CCE2D825A331}"/>
                </a:ext>
              </a:extLst>
            </p:cNvPr>
            <p:cNvSpPr/>
            <p:nvPr/>
          </p:nvSpPr>
          <p:spPr>
            <a:xfrm>
              <a:off x="5113802" y="5343655"/>
              <a:ext cx="19050" cy="19050"/>
            </a:xfrm>
            <a:custGeom>
              <a:avLst/>
              <a:gdLst>
                <a:gd name="connsiteX0" fmla="*/ 18888 w 19050"/>
                <a:gd name="connsiteY0" fmla="*/ 11516 h 19050"/>
                <a:gd name="connsiteX1" fmla="*/ 18736 w 19050"/>
                <a:gd name="connsiteY1" fmla="*/ 11401 h 19050"/>
                <a:gd name="connsiteX2" fmla="*/ 18660 w 19050"/>
                <a:gd name="connsiteY2" fmla="*/ 11306 h 19050"/>
                <a:gd name="connsiteX3" fmla="*/ 18631 w 19050"/>
                <a:gd name="connsiteY3" fmla="*/ 11287 h 19050"/>
                <a:gd name="connsiteX4" fmla="*/ 18631 w 19050"/>
                <a:gd name="connsiteY4" fmla="*/ 11268 h 19050"/>
                <a:gd name="connsiteX5" fmla="*/ 18602 w 19050"/>
                <a:gd name="connsiteY5" fmla="*/ 11230 h 19050"/>
                <a:gd name="connsiteX6" fmla="*/ 18574 w 19050"/>
                <a:gd name="connsiteY6" fmla="*/ 11154 h 19050"/>
                <a:gd name="connsiteX7" fmla="*/ 18555 w 19050"/>
                <a:gd name="connsiteY7" fmla="*/ 11049 h 19050"/>
                <a:gd name="connsiteX8" fmla="*/ 18555 w 19050"/>
                <a:gd name="connsiteY8" fmla="*/ 11011 h 19050"/>
                <a:gd name="connsiteX9" fmla="*/ 18555 w 19050"/>
                <a:gd name="connsiteY9" fmla="*/ 11001 h 19050"/>
                <a:gd name="connsiteX10" fmla="*/ 18593 w 19050"/>
                <a:gd name="connsiteY10" fmla="*/ 9696 h 19050"/>
                <a:gd name="connsiteX11" fmla="*/ 18107 w 19050"/>
                <a:gd name="connsiteY11" fmla="*/ 9982 h 19050"/>
                <a:gd name="connsiteX12" fmla="*/ 17926 w 19050"/>
                <a:gd name="connsiteY12" fmla="*/ 10077 h 19050"/>
                <a:gd name="connsiteX13" fmla="*/ 17774 w 19050"/>
                <a:gd name="connsiteY13" fmla="*/ 10115 h 19050"/>
                <a:gd name="connsiteX14" fmla="*/ 17688 w 19050"/>
                <a:gd name="connsiteY14" fmla="*/ 10144 h 19050"/>
                <a:gd name="connsiteX15" fmla="*/ 17678 w 19050"/>
                <a:gd name="connsiteY15" fmla="*/ 10144 h 19050"/>
                <a:gd name="connsiteX16" fmla="*/ 17640 w 19050"/>
                <a:gd name="connsiteY16" fmla="*/ 10153 h 19050"/>
                <a:gd name="connsiteX17" fmla="*/ 17507 w 19050"/>
                <a:gd name="connsiteY17" fmla="*/ 10173 h 19050"/>
                <a:gd name="connsiteX18" fmla="*/ 17393 w 19050"/>
                <a:gd name="connsiteY18" fmla="*/ 10192 h 19050"/>
                <a:gd name="connsiteX19" fmla="*/ 17259 w 19050"/>
                <a:gd name="connsiteY19" fmla="*/ 10201 h 19050"/>
                <a:gd name="connsiteX20" fmla="*/ 17212 w 19050"/>
                <a:gd name="connsiteY20" fmla="*/ 10201 h 19050"/>
                <a:gd name="connsiteX21" fmla="*/ 17212 w 19050"/>
                <a:gd name="connsiteY21" fmla="*/ 10201 h 19050"/>
                <a:gd name="connsiteX22" fmla="*/ 17136 w 19050"/>
                <a:gd name="connsiteY22" fmla="*/ 10201 h 19050"/>
                <a:gd name="connsiteX23" fmla="*/ 16993 w 19050"/>
                <a:gd name="connsiteY23" fmla="*/ 10182 h 19050"/>
                <a:gd name="connsiteX24" fmla="*/ 16840 w 19050"/>
                <a:gd name="connsiteY24" fmla="*/ 10173 h 19050"/>
                <a:gd name="connsiteX25" fmla="*/ 16764 w 19050"/>
                <a:gd name="connsiteY25" fmla="*/ 10153 h 19050"/>
                <a:gd name="connsiteX26" fmla="*/ 16707 w 19050"/>
                <a:gd name="connsiteY26" fmla="*/ 10144 h 19050"/>
                <a:gd name="connsiteX27" fmla="*/ 16602 w 19050"/>
                <a:gd name="connsiteY27" fmla="*/ 10106 h 19050"/>
                <a:gd name="connsiteX28" fmla="*/ 16335 w 19050"/>
                <a:gd name="connsiteY28" fmla="*/ 9982 h 19050"/>
                <a:gd name="connsiteX29" fmla="*/ 11659 w 19050"/>
                <a:gd name="connsiteY29" fmla="*/ 7144 h 19050"/>
                <a:gd name="connsiteX30" fmla="*/ 11621 w 19050"/>
                <a:gd name="connsiteY30" fmla="*/ 8296 h 19050"/>
                <a:gd name="connsiteX31" fmla="*/ 11230 w 19050"/>
                <a:gd name="connsiteY31" fmla="*/ 8820 h 19050"/>
                <a:gd name="connsiteX32" fmla="*/ 7144 w 19050"/>
                <a:gd name="connsiteY32" fmla="*/ 11192 h 19050"/>
                <a:gd name="connsiteX33" fmla="*/ 7353 w 19050"/>
                <a:gd name="connsiteY33" fmla="*/ 11392 h 19050"/>
                <a:gd name="connsiteX34" fmla="*/ 13202 w 19050"/>
                <a:gd name="connsiteY34" fmla="*/ 14935 h 19050"/>
                <a:gd name="connsiteX35" fmla="*/ 13583 w 19050"/>
                <a:gd name="connsiteY35" fmla="*/ 15087 h 19050"/>
                <a:gd name="connsiteX36" fmla="*/ 13630 w 19050"/>
                <a:gd name="connsiteY36" fmla="*/ 15107 h 19050"/>
                <a:gd name="connsiteX37" fmla="*/ 14059 w 19050"/>
                <a:gd name="connsiteY37" fmla="*/ 15154 h 19050"/>
                <a:gd name="connsiteX38" fmla="*/ 14078 w 19050"/>
                <a:gd name="connsiteY38" fmla="*/ 15154 h 19050"/>
                <a:gd name="connsiteX39" fmla="*/ 14526 w 19050"/>
                <a:gd name="connsiteY39" fmla="*/ 15087 h 19050"/>
                <a:gd name="connsiteX40" fmla="*/ 14535 w 19050"/>
                <a:gd name="connsiteY40" fmla="*/ 15087 h 19050"/>
                <a:gd name="connsiteX41" fmla="*/ 14945 w 19050"/>
                <a:gd name="connsiteY41" fmla="*/ 14935 h 19050"/>
                <a:gd name="connsiteX42" fmla="*/ 19660 w 19050"/>
                <a:gd name="connsiteY42" fmla="*/ 12211 h 19050"/>
                <a:gd name="connsiteX43" fmla="*/ 19803 w 19050"/>
                <a:gd name="connsiteY43" fmla="*/ 12077 h 19050"/>
                <a:gd name="connsiteX44" fmla="*/ 18860 w 19050"/>
                <a:gd name="connsiteY44" fmla="*/ 11497 h 19050"/>
                <a:gd name="connsiteX45" fmla="*/ 18888 w 19050"/>
                <a:gd name="connsiteY45" fmla="*/ 11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88" y="11516"/>
                  </a:moveTo>
                  <a:cubicBezTo>
                    <a:pt x="18822" y="11487"/>
                    <a:pt x="18774" y="11439"/>
                    <a:pt x="18736" y="11401"/>
                  </a:cubicBezTo>
                  <a:cubicBezTo>
                    <a:pt x="18707" y="11363"/>
                    <a:pt x="18679" y="11335"/>
                    <a:pt x="18660" y="11306"/>
                  </a:cubicBezTo>
                  <a:cubicBezTo>
                    <a:pt x="18660" y="11306"/>
                    <a:pt x="18650" y="11287"/>
                    <a:pt x="18631" y="11287"/>
                  </a:cubicBezTo>
                  <a:lnTo>
                    <a:pt x="18631" y="11268"/>
                  </a:lnTo>
                  <a:cubicBezTo>
                    <a:pt x="18631" y="11268"/>
                    <a:pt x="18621" y="11239"/>
                    <a:pt x="18602" y="11230"/>
                  </a:cubicBezTo>
                  <a:cubicBezTo>
                    <a:pt x="18593" y="11211"/>
                    <a:pt x="18583" y="11182"/>
                    <a:pt x="18574" y="11154"/>
                  </a:cubicBezTo>
                  <a:cubicBezTo>
                    <a:pt x="18564" y="11134"/>
                    <a:pt x="18555" y="11049"/>
                    <a:pt x="18555" y="11049"/>
                  </a:cubicBezTo>
                  <a:lnTo>
                    <a:pt x="18555" y="11011"/>
                  </a:lnTo>
                  <a:lnTo>
                    <a:pt x="18555" y="11001"/>
                  </a:lnTo>
                  <a:lnTo>
                    <a:pt x="18593" y="9696"/>
                  </a:lnTo>
                  <a:lnTo>
                    <a:pt x="18107" y="9982"/>
                  </a:lnTo>
                  <a:cubicBezTo>
                    <a:pt x="18040" y="10011"/>
                    <a:pt x="17983" y="10049"/>
                    <a:pt x="17926" y="10077"/>
                  </a:cubicBezTo>
                  <a:cubicBezTo>
                    <a:pt x="17869" y="10087"/>
                    <a:pt x="17821" y="10106"/>
                    <a:pt x="17774" y="10115"/>
                  </a:cubicBezTo>
                  <a:cubicBezTo>
                    <a:pt x="17745" y="10125"/>
                    <a:pt x="17716" y="10144"/>
                    <a:pt x="17688" y="10144"/>
                  </a:cubicBezTo>
                  <a:lnTo>
                    <a:pt x="17678" y="10144"/>
                  </a:lnTo>
                  <a:cubicBezTo>
                    <a:pt x="17659" y="10153"/>
                    <a:pt x="17650" y="10153"/>
                    <a:pt x="17640" y="10153"/>
                  </a:cubicBezTo>
                  <a:cubicBezTo>
                    <a:pt x="17593" y="10163"/>
                    <a:pt x="17554" y="10173"/>
                    <a:pt x="17507" y="10173"/>
                  </a:cubicBezTo>
                  <a:cubicBezTo>
                    <a:pt x="17469" y="10182"/>
                    <a:pt x="17421" y="10182"/>
                    <a:pt x="17393" y="10192"/>
                  </a:cubicBezTo>
                  <a:cubicBezTo>
                    <a:pt x="17336" y="10192"/>
                    <a:pt x="17307" y="10201"/>
                    <a:pt x="17259" y="10201"/>
                  </a:cubicBezTo>
                  <a:cubicBezTo>
                    <a:pt x="17250" y="10201"/>
                    <a:pt x="17231" y="10201"/>
                    <a:pt x="17212" y="10201"/>
                  </a:cubicBezTo>
                  <a:lnTo>
                    <a:pt x="17212" y="10201"/>
                  </a:lnTo>
                  <a:cubicBezTo>
                    <a:pt x="17183" y="10201"/>
                    <a:pt x="17164" y="10201"/>
                    <a:pt x="17136" y="10201"/>
                  </a:cubicBezTo>
                  <a:cubicBezTo>
                    <a:pt x="17088" y="10201"/>
                    <a:pt x="17050" y="10192"/>
                    <a:pt x="16993" y="10182"/>
                  </a:cubicBezTo>
                  <a:cubicBezTo>
                    <a:pt x="16954" y="10182"/>
                    <a:pt x="16888" y="10173"/>
                    <a:pt x="16840" y="10173"/>
                  </a:cubicBezTo>
                  <a:cubicBezTo>
                    <a:pt x="16821" y="10163"/>
                    <a:pt x="16793" y="10153"/>
                    <a:pt x="16764" y="10153"/>
                  </a:cubicBezTo>
                  <a:cubicBezTo>
                    <a:pt x="16755" y="10144"/>
                    <a:pt x="16735" y="10144"/>
                    <a:pt x="16707" y="10144"/>
                  </a:cubicBezTo>
                  <a:cubicBezTo>
                    <a:pt x="16678" y="10115"/>
                    <a:pt x="16640" y="10115"/>
                    <a:pt x="16602" y="10106"/>
                  </a:cubicBezTo>
                  <a:cubicBezTo>
                    <a:pt x="16497" y="10077"/>
                    <a:pt x="16421" y="10030"/>
                    <a:pt x="16335" y="9982"/>
                  </a:cubicBezTo>
                  <a:lnTo>
                    <a:pt x="11659" y="7144"/>
                  </a:lnTo>
                  <a:lnTo>
                    <a:pt x="11621" y="8296"/>
                  </a:lnTo>
                  <a:cubicBezTo>
                    <a:pt x="11611" y="8496"/>
                    <a:pt x="11477" y="8668"/>
                    <a:pt x="11230" y="8820"/>
                  </a:cubicBezTo>
                  <a:lnTo>
                    <a:pt x="7144" y="11192"/>
                  </a:lnTo>
                  <a:cubicBezTo>
                    <a:pt x="7201" y="11258"/>
                    <a:pt x="7268" y="11335"/>
                    <a:pt x="7353" y="11392"/>
                  </a:cubicBezTo>
                  <a:lnTo>
                    <a:pt x="13202" y="14935"/>
                  </a:lnTo>
                  <a:cubicBezTo>
                    <a:pt x="13316" y="14992"/>
                    <a:pt x="13440" y="15040"/>
                    <a:pt x="13583" y="15087"/>
                  </a:cubicBezTo>
                  <a:cubicBezTo>
                    <a:pt x="13592" y="15087"/>
                    <a:pt x="13611" y="15087"/>
                    <a:pt x="13630" y="15107"/>
                  </a:cubicBezTo>
                  <a:cubicBezTo>
                    <a:pt x="13773" y="15126"/>
                    <a:pt x="13906" y="15154"/>
                    <a:pt x="14059" y="15154"/>
                  </a:cubicBezTo>
                  <a:lnTo>
                    <a:pt x="14078" y="15154"/>
                  </a:lnTo>
                  <a:cubicBezTo>
                    <a:pt x="14230" y="15145"/>
                    <a:pt x="14383" y="15126"/>
                    <a:pt x="14526" y="15087"/>
                  </a:cubicBezTo>
                  <a:lnTo>
                    <a:pt x="14535" y="15087"/>
                  </a:lnTo>
                  <a:cubicBezTo>
                    <a:pt x="14697" y="15049"/>
                    <a:pt x="14830" y="14992"/>
                    <a:pt x="14945" y="14935"/>
                  </a:cubicBezTo>
                  <a:lnTo>
                    <a:pt x="19660" y="12211"/>
                  </a:lnTo>
                  <a:cubicBezTo>
                    <a:pt x="19726" y="12163"/>
                    <a:pt x="19755" y="12116"/>
                    <a:pt x="19803" y="12077"/>
                  </a:cubicBezTo>
                  <a:lnTo>
                    <a:pt x="18860" y="11497"/>
                  </a:lnTo>
                  <a:cubicBezTo>
                    <a:pt x="18907" y="11525"/>
                    <a:pt x="18888" y="11525"/>
                    <a:pt x="18888" y="11516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A9A165D-3D5C-4E64-BC5F-9CFF78A29189}"/>
                </a:ext>
              </a:extLst>
            </p:cNvPr>
            <p:cNvSpPr/>
            <p:nvPr/>
          </p:nvSpPr>
          <p:spPr>
            <a:xfrm>
              <a:off x="5105439" y="5338606"/>
              <a:ext cx="19050" cy="19050"/>
            </a:xfrm>
            <a:custGeom>
              <a:avLst/>
              <a:gdLst>
                <a:gd name="connsiteX0" fmla="*/ 18888 w 19050"/>
                <a:gd name="connsiteY0" fmla="*/ 11506 h 19050"/>
                <a:gd name="connsiteX1" fmla="*/ 18726 w 19050"/>
                <a:gd name="connsiteY1" fmla="*/ 11373 h 19050"/>
                <a:gd name="connsiteX2" fmla="*/ 18659 w 19050"/>
                <a:gd name="connsiteY2" fmla="*/ 11306 h 19050"/>
                <a:gd name="connsiteX3" fmla="*/ 18631 w 19050"/>
                <a:gd name="connsiteY3" fmla="*/ 11258 h 19050"/>
                <a:gd name="connsiteX4" fmla="*/ 18631 w 19050"/>
                <a:gd name="connsiteY4" fmla="*/ 11258 h 19050"/>
                <a:gd name="connsiteX5" fmla="*/ 18602 w 19050"/>
                <a:gd name="connsiteY5" fmla="*/ 11211 h 19050"/>
                <a:gd name="connsiteX6" fmla="*/ 18574 w 19050"/>
                <a:gd name="connsiteY6" fmla="*/ 11144 h 19050"/>
                <a:gd name="connsiteX7" fmla="*/ 18555 w 19050"/>
                <a:gd name="connsiteY7" fmla="*/ 11087 h 19050"/>
                <a:gd name="connsiteX8" fmla="*/ 18555 w 19050"/>
                <a:gd name="connsiteY8" fmla="*/ 10992 h 19050"/>
                <a:gd name="connsiteX9" fmla="*/ 18602 w 19050"/>
                <a:gd name="connsiteY9" fmla="*/ 9687 h 19050"/>
                <a:gd name="connsiteX10" fmla="*/ 18097 w 19050"/>
                <a:gd name="connsiteY10" fmla="*/ 9963 h 19050"/>
                <a:gd name="connsiteX11" fmla="*/ 17926 w 19050"/>
                <a:gd name="connsiteY11" fmla="*/ 10058 h 19050"/>
                <a:gd name="connsiteX12" fmla="*/ 17764 w 19050"/>
                <a:gd name="connsiteY12" fmla="*/ 10106 h 19050"/>
                <a:gd name="connsiteX13" fmla="*/ 17688 w 19050"/>
                <a:gd name="connsiteY13" fmla="*/ 10125 h 19050"/>
                <a:gd name="connsiteX14" fmla="*/ 17669 w 19050"/>
                <a:gd name="connsiteY14" fmla="*/ 10125 h 19050"/>
                <a:gd name="connsiteX15" fmla="*/ 17640 w 19050"/>
                <a:gd name="connsiteY15" fmla="*/ 10135 h 19050"/>
                <a:gd name="connsiteX16" fmla="*/ 17516 w 19050"/>
                <a:gd name="connsiteY16" fmla="*/ 10153 h 19050"/>
                <a:gd name="connsiteX17" fmla="*/ 17393 w 19050"/>
                <a:gd name="connsiteY17" fmla="*/ 10173 h 19050"/>
                <a:gd name="connsiteX18" fmla="*/ 17259 w 19050"/>
                <a:gd name="connsiteY18" fmla="*/ 10173 h 19050"/>
                <a:gd name="connsiteX19" fmla="*/ 17211 w 19050"/>
                <a:gd name="connsiteY19" fmla="*/ 10173 h 19050"/>
                <a:gd name="connsiteX20" fmla="*/ 17193 w 19050"/>
                <a:gd name="connsiteY20" fmla="*/ 10173 h 19050"/>
                <a:gd name="connsiteX21" fmla="*/ 17135 w 19050"/>
                <a:gd name="connsiteY21" fmla="*/ 10173 h 19050"/>
                <a:gd name="connsiteX22" fmla="*/ 17002 w 19050"/>
                <a:gd name="connsiteY22" fmla="*/ 10173 h 19050"/>
                <a:gd name="connsiteX23" fmla="*/ 16811 w 19050"/>
                <a:gd name="connsiteY23" fmla="*/ 10144 h 19050"/>
                <a:gd name="connsiteX24" fmla="*/ 16745 w 19050"/>
                <a:gd name="connsiteY24" fmla="*/ 10125 h 19050"/>
                <a:gd name="connsiteX25" fmla="*/ 16707 w 19050"/>
                <a:gd name="connsiteY25" fmla="*/ 10115 h 19050"/>
                <a:gd name="connsiteX26" fmla="*/ 16593 w 19050"/>
                <a:gd name="connsiteY26" fmla="*/ 10087 h 19050"/>
                <a:gd name="connsiteX27" fmla="*/ 16335 w 19050"/>
                <a:gd name="connsiteY27" fmla="*/ 9953 h 19050"/>
                <a:gd name="connsiteX28" fmla="*/ 11659 w 19050"/>
                <a:gd name="connsiteY28" fmla="*/ 7144 h 19050"/>
                <a:gd name="connsiteX29" fmla="*/ 11611 w 19050"/>
                <a:gd name="connsiteY29" fmla="*/ 8287 h 19050"/>
                <a:gd name="connsiteX30" fmla="*/ 11230 w 19050"/>
                <a:gd name="connsiteY30" fmla="*/ 8820 h 19050"/>
                <a:gd name="connsiteX31" fmla="*/ 7144 w 19050"/>
                <a:gd name="connsiteY31" fmla="*/ 11173 h 19050"/>
                <a:gd name="connsiteX32" fmla="*/ 7353 w 19050"/>
                <a:gd name="connsiteY32" fmla="*/ 11373 h 19050"/>
                <a:gd name="connsiteX33" fmla="*/ 13192 w 19050"/>
                <a:gd name="connsiteY33" fmla="*/ 14907 h 19050"/>
                <a:gd name="connsiteX34" fmla="*/ 13573 w 19050"/>
                <a:gd name="connsiteY34" fmla="*/ 15059 h 19050"/>
                <a:gd name="connsiteX35" fmla="*/ 13611 w 19050"/>
                <a:gd name="connsiteY35" fmla="*/ 15069 h 19050"/>
                <a:gd name="connsiteX36" fmla="*/ 14049 w 19050"/>
                <a:gd name="connsiteY36" fmla="*/ 15126 h 19050"/>
                <a:gd name="connsiteX37" fmla="*/ 14068 w 19050"/>
                <a:gd name="connsiteY37" fmla="*/ 15126 h 19050"/>
                <a:gd name="connsiteX38" fmla="*/ 14526 w 19050"/>
                <a:gd name="connsiteY38" fmla="*/ 15069 h 19050"/>
                <a:gd name="connsiteX39" fmla="*/ 14535 w 19050"/>
                <a:gd name="connsiteY39" fmla="*/ 15069 h 19050"/>
                <a:gd name="connsiteX40" fmla="*/ 14945 w 19050"/>
                <a:gd name="connsiteY40" fmla="*/ 14907 h 19050"/>
                <a:gd name="connsiteX41" fmla="*/ 19640 w 19050"/>
                <a:gd name="connsiteY41" fmla="*/ 12182 h 19050"/>
                <a:gd name="connsiteX42" fmla="*/ 19793 w 19050"/>
                <a:gd name="connsiteY42" fmla="*/ 12049 h 19050"/>
                <a:gd name="connsiteX43" fmla="*/ 18888 w 19050"/>
                <a:gd name="connsiteY43" fmla="*/ 11506 h 19050"/>
                <a:gd name="connsiteX44" fmla="*/ 18888 w 19050"/>
                <a:gd name="connsiteY44" fmla="*/ 115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8888" y="11506"/>
                  </a:moveTo>
                  <a:cubicBezTo>
                    <a:pt x="18821" y="11459"/>
                    <a:pt x="18774" y="11430"/>
                    <a:pt x="18726" y="11373"/>
                  </a:cubicBezTo>
                  <a:cubicBezTo>
                    <a:pt x="18697" y="11354"/>
                    <a:pt x="18669" y="11325"/>
                    <a:pt x="18659" y="11306"/>
                  </a:cubicBezTo>
                  <a:cubicBezTo>
                    <a:pt x="18650" y="11287"/>
                    <a:pt x="18631" y="11258"/>
                    <a:pt x="18631" y="11258"/>
                  </a:cubicBezTo>
                  <a:lnTo>
                    <a:pt x="18631" y="11258"/>
                  </a:lnTo>
                  <a:cubicBezTo>
                    <a:pt x="18621" y="11239"/>
                    <a:pt x="18612" y="11230"/>
                    <a:pt x="18602" y="11211"/>
                  </a:cubicBezTo>
                  <a:cubicBezTo>
                    <a:pt x="18593" y="11192"/>
                    <a:pt x="18574" y="11173"/>
                    <a:pt x="18574" y="11144"/>
                  </a:cubicBezTo>
                  <a:cubicBezTo>
                    <a:pt x="18564" y="11125"/>
                    <a:pt x="18555" y="11087"/>
                    <a:pt x="18555" y="11087"/>
                  </a:cubicBezTo>
                  <a:lnTo>
                    <a:pt x="18555" y="10992"/>
                  </a:lnTo>
                  <a:lnTo>
                    <a:pt x="18602" y="9687"/>
                  </a:lnTo>
                  <a:lnTo>
                    <a:pt x="18097" y="9963"/>
                  </a:lnTo>
                  <a:cubicBezTo>
                    <a:pt x="18050" y="9992"/>
                    <a:pt x="17983" y="10039"/>
                    <a:pt x="17926" y="10058"/>
                  </a:cubicBezTo>
                  <a:cubicBezTo>
                    <a:pt x="17878" y="10077"/>
                    <a:pt x="17821" y="10096"/>
                    <a:pt x="17764" y="10106"/>
                  </a:cubicBezTo>
                  <a:cubicBezTo>
                    <a:pt x="17736" y="10115"/>
                    <a:pt x="17716" y="10115"/>
                    <a:pt x="17688" y="10125"/>
                  </a:cubicBezTo>
                  <a:lnTo>
                    <a:pt x="17669" y="10125"/>
                  </a:lnTo>
                  <a:cubicBezTo>
                    <a:pt x="17650" y="10125"/>
                    <a:pt x="17650" y="10135"/>
                    <a:pt x="17640" y="10135"/>
                  </a:cubicBezTo>
                  <a:cubicBezTo>
                    <a:pt x="17593" y="10144"/>
                    <a:pt x="17545" y="10153"/>
                    <a:pt x="17516" y="10153"/>
                  </a:cubicBezTo>
                  <a:cubicBezTo>
                    <a:pt x="17459" y="10163"/>
                    <a:pt x="17431" y="10173"/>
                    <a:pt x="17393" y="10173"/>
                  </a:cubicBezTo>
                  <a:cubicBezTo>
                    <a:pt x="17345" y="10173"/>
                    <a:pt x="17307" y="10173"/>
                    <a:pt x="17259" y="10173"/>
                  </a:cubicBezTo>
                  <a:cubicBezTo>
                    <a:pt x="17240" y="10173"/>
                    <a:pt x="17231" y="10173"/>
                    <a:pt x="17211" y="10173"/>
                  </a:cubicBezTo>
                  <a:lnTo>
                    <a:pt x="17193" y="10173"/>
                  </a:lnTo>
                  <a:cubicBezTo>
                    <a:pt x="17173" y="10173"/>
                    <a:pt x="17135" y="10173"/>
                    <a:pt x="17135" y="10173"/>
                  </a:cubicBezTo>
                  <a:cubicBezTo>
                    <a:pt x="17088" y="10173"/>
                    <a:pt x="17040" y="10173"/>
                    <a:pt x="17002" y="10173"/>
                  </a:cubicBezTo>
                  <a:cubicBezTo>
                    <a:pt x="16935" y="10163"/>
                    <a:pt x="16888" y="10153"/>
                    <a:pt x="16811" y="10144"/>
                  </a:cubicBezTo>
                  <a:cubicBezTo>
                    <a:pt x="16811" y="10144"/>
                    <a:pt x="16783" y="10135"/>
                    <a:pt x="16745" y="10125"/>
                  </a:cubicBezTo>
                  <a:cubicBezTo>
                    <a:pt x="16745" y="10125"/>
                    <a:pt x="16716" y="10125"/>
                    <a:pt x="16707" y="10115"/>
                  </a:cubicBezTo>
                  <a:cubicBezTo>
                    <a:pt x="16659" y="10106"/>
                    <a:pt x="16631" y="10096"/>
                    <a:pt x="16593" y="10087"/>
                  </a:cubicBezTo>
                  <a:cubicBezTo>
                    <a:pt x="16488" y="10058"/>
                    <a:pt x="16392" y="10001"/>
                    <a:pt x="16335" y="9953"/>
                  </a:cubicBezTo>
                  <a:lnTo>
                    <a:pt x="11659" y="7144"/>
                  </a:lnTo>
                  <a:lnTo>
                    <a:pt x="11611" y="8287"/>
                  </a:lnTo>
                  <a:cubicBezTo>
                    <a:pt x="11611" y="8477"/>
                    <a:pt x="11477" y="8667"/>
                    <a:pt x="11230" y="8820"/>
                  </a:cubicBezTo>
                  <a:lnTo>
                    <a:pt x="7144" y="11173"/>
                  </a:lnTo>
                  <a:cubicBezTo>
                    <a:pt x="7201" y="11249"/>
                    <a:pt x="7268" y="11325"/>
                    <a:pt x="7353" y="11373"/>
                  </a:cubicBezTo>
                  <a:lnTo>
                    <a:pt x="13192" y="14907"/>
                  </a:lnTo>
                  <a:cubicBezTo>
                    <a:pt x="13297" y="14983"/>
                    <a:pt x="13430" y="15030"/>
                    <a:pt x="13573" y="15059"/>
                  </a:cubicBezTo>
                  <a:cubicBezTo>
                    <a:pt x="13583" y="15069"/>
                    <a:pt x="13601" y="15069"/>
                    <a:pt x="13611" y="15069"/>
                  </a:cubicBezTo>
                  <a:cubicBezTo>
                    <a:pt x="13763" y="15107"/>
                    <a:pt x="13906" y="15126"/>
                    <a:pt x="14049" y="15126"/>
                  </a:cubicBezTo>
                  <a:lnTo>
                    <a:pt x="14068" y="15126"/>
                  </a:lnTo>
                  <a:cubicBezTo>
                    <a:pt x="14221" y="15126"/>
                    <a:pt x="14373" y="15107"/>
                    <a:pt x="14526" y="15069"/>
                  </a:cubicBezTo>
                  <a:lnTo>
                    <a:pt x="14535" y="15069"/>
                  </a:lnTo>
                  <a:cubicBezTo>
                    <a:pt x="14678" y="15030"/>
                    <a:pt x="14811" y="14983"/>
                    <a:pt x="14945" y="14907"/>
                  </a:cubicBezTo>
                  <a:lnTo>
                    <a:pt x="19640" y="12182"/>
                  </a:lnTo>
                  <a:cubicBezTo>
                    <a:pt x="19707" y="12154"/>
                    <a:pt x="19745" y="12097"/>
                    <a:pt x="19793" y="12049"/>
                  </a:cubicBezTo>
                  <a:lnTo>
                    <a:pt x="18888" y="11506"/>
                  </a:lnTo>
                  <a:lnTo>
                    <a:pt x="18888" y="115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49A3577-5D5A-4007-BFE6-BAC22866FB13}"/>
                </a:ext>
              </a:extLst>
            </p:cNvPr>
            <p:cNvSpPr/>
            <p:nvPr/>
          </p:nvSpPr>
          <p:spPr>
            <a:xfrm>
              <a:off x="5097057" y="5333520"/>
              <a:ext cx="19050" cy="19050"/>
            </a:xfrm>
            <a:custGeom>
              <a:avLst/>
              <a:gdLst>
                <a:gd name="connsiteX0" fmla="*/ 18888 w 19050"/>
                <a:gd name="connsiteY0" fmla="*/ 11516 h 19050"/>
                <a:gd name="connsiteX1" fmla="*/ 18736 w 19050"/>
                <a:gd name="connsiteY1" fmla="*/ 11382 h 19050"/>
                <a:gd name="connsiteX2" fmla="*/ 18659 w 19050"/>
                <a:gd name="connsiteY2" fmla="*/ 11306 h 19050"/>
                <a:gd name="connsiteX3" fmla="*/ 18650 w 19050"/>
                <a:gd name="connsiteY3" fmla="*/ 11287 h 19050"/>
                <a:gd name="connsiteX4" fmla="*/ 18640 w 19050"/>
                <a:gd name="connsiteY4" fmla="*/ 11278 h 19050"/>
                <a:gd name="connsiteX5" fmla="*/ 18621 w 19050"/>
                <a:gd name="connsiteY5" fmla="*/ 11230 h 19050"/>
                <a:gd name="connsiteX6" fmla="*/ 18583 w 19050"/>
                <a:gd name="connsiteY6" fmla="*/ 11154 h 19050"/>
                <a:gd name="connsiteX7" fmla="*/ 18574 w 19050"/>
                <a:gd name="connsiteY7" fmla="*/ 11087 h 19050"/>
                <a:gd name="connsiteX8" fmla="*/ 18564 w 19050"/>
                <a:gd name="connsiteY8" fmla="*/ 11011 h 19050"/>
                <a:gd name="connsiteX9" fmla="*/ 18564 w 19050"/>
                <a:gd name="connsiteY9" fmla="*/ 11001 h 19050"/>
                <a:gd name="connsiteX10" fmla="*/ 18602 w 19050"/>
                <a:gd name="connsiteY10" fmla="*/ 9696 h 19050"/>
                <a:gd name="connsiteX11" fmla="*/ 18117 w 19050"/>
                <a:gd name="connsiteY11" fmla="*/ 9973 h 19050"/>
                <a:gd name="connsiteX12" fmla="*/ 17926 w 19050"/>
                <a:gd name="connsiteY12" fmla="*/ 10068 h 19050"/>
                <a:gd name="connsiteX13" fmla="*/ 17774 w 19050"/>
                <a:gd name="connsiteY13" fmla="*/ 10115 h 19050"/>
                <a:gd name="connsiteX14" fmla="*/ 17697 w 19050"/>
                <a:gd name="connsiteY14" fmla="*/ 10135 h 19050"/>
                <a:gd name="connsiteX15" fmla="*/ 17688 w 19050"/>
                <a:gd name="connsiteY15" fmla="*/ 10135 h 19050"/>
                <a:gd name="connsiteX16" fmla="*/ 17650 w 19050"/>
                <a:gd name="connsiteY16" fmla="*/ 10144 h 19050"/>
                <a:gd name="connsiteX17" fmla="*/ 17526 w 19050"/>
                <a:gd name="connsiteY17" fmla="*/ 10182 h 19050"/>
                <a:gd name="connsiteX18" fmla="*/ 17402 w 19050"/>
                <a:gd name="connsiteY18" fmla="*/ 10201 h 19050"/>
                <a:gd name="connsiteX19" fmla="*/ 17269 w 19050"/>
                <a:gd name="connsiteY19" fmla="*/ 10201 h 19050"/>
                <a:gd name="connsiteX20" fmla="*/ 17221 w 19050"/>
                <a:gd name="connsiteY20" fmla="*/ 10201 h 19050"/>
                <a:gd name="connsiteX21" fmla="*/ 17212 w 19050"/>
                <a:gd name="connsiteY21" fmla="*/ 10201 h 19050"/>
                <a:gd name="connsiteX22" fmla="*/ 17145 w 19050"/>
                <a:gd name="connsiteY22" fmla="*/ 10201 h 19050"/>
                <a:gd name="connsiteX23" fmla="*/ 17002 w 19050"/>
                <a:gd name="connsiteY23" fmla="*/ 10201 h 19050"/>
                <a:gd name="connsiteX24" fmla="*/ 16850 w 19050"/>
                <a:gd name="connsiteY24" fmla="*/ 10163 h 19050"/>
                <a:gd name="connsiteX25" fmla="*/ 16755 w 19050"/>
                <a:gd name="connsiteY25" fmla="*/ 10135 h 19050"/>
                <a:gd name="connsiteX26" fmla="*/ 16716 w 19050"/>
                <a:gd name="connsiteY26" fmla="*/ 10125 h 19050"/>
                <a:gd name="connsiteX27" fmla="*/ 16611 w 19050"/>
                <a:gd name="connsiteY27" fmla="*/ 10096 h 19050"/>
                <a:gd name="connsiteX28" fmla="*/ 16345 w 19050"/>
                <a:gd name="connsiteY28" fmla="*/ 9982 h 19050"/>
                <a:gd name="connsiteX29" fmla="*/ 11668 w 19050"/>
                <a:gd name="connsiteY29" fmla="*/ 7144 h 19050"/>
                <a:gd name="connsiteX30" fmla="*/ 11630 w 19050"/>
                <a:gd name="connsiteY30" fmla="*/ 8287 h 19050"/>
                <a:gd name="connsiteX31" fmla="*/ 11239 w 19050"/>
                <a:gd name="connsiteY31" fmla="*/ 8820 h 19050"/>
                <a:gd name="connsiteX32" fmla="*/ 7144 w 19050"/>
                <a:gd name="connsiteY32" fmla="*/ 11192 h 19050"/>
                <a:gd name="connsiteX33" fmla="*/ 7363 w 19050"/>
                <a:gd name="connsiteY33" fmla="*/ 11392 h 19050"/>
                <a:gd name="connsiteX34" fmla="*/ 13211 w 19050"/>
                <a:gd name="connsiteY34" fmla="*/ 14926 h 19050"/>
                <a:gd name="connsiteX35" fmla="*/ 13573 w 19050"/>
                <a:gd name="connsiteY35" fmla="*/ 15068 h 19050"/>
                <a:gd name="connsiteX36" fmla="*/ 13640 w 19050"/>
                <a:gd name="connsiteY36" fmla="*/ 15097 h 19050"/>
                <a:gd name="connsiteX37" fmla="*/ 14068 w 19050"/>
                <a:gd name="connsiteY37" fmla="*/ 15145 h 19050"/>
                <a:gd name="connsiteX38" fmla="*/ 14088 w 19050"/>
                <a:gd name="connsiteY38" fmla="*/ 15145 h 19050"/>
                <a:gd name="connsiteX39" fmla="*/ 14535 w 19050"/>
                <a:gd name="connsiteY39" fmla="*/ 15078 h 19050"/>
                <a:gd name="connsiteX40" fmla="*/ 14554 w 19050"/>
                <a:gd name="connsiteY40" fmla="*/ 15078 h 19050"/>
                <a:gd name="connsiteX41" fmla="*/ 14964 w 19050"/>
                <a:gd name="connsiteY41" fmla="*/ 14926 h 19050"/>
                <a:gd name="connsiteX42" fmla="*/ 19669 w 19050"/>
                <a:gd name="connsiteY42" fmla="*/ 12192 h 19050"/>
                <a:gd name="connsiteX43" fmla="*/ 19812 w 19050"/>
                <a:gd name="connsiteY43" fmla="*/ 12068 h 19050"/>
                <a:gd name="connsiteX44" fmla="*/ 18860 w 19050"/>
                <a:gd name="connsiteY44" fmla="*/ 11496 h 19050"/>
                <a:gd name="connsiteX45" fmla="*/ 18888 w 19050"/>
                <a:gd name="connsiteY45" fmla="*/ 11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8888" y="11516"/>
                  </a:moveTo>
                  <a:cubicBezTo>
                    <a:pt x="18831" y="11477"/>
                    <a:pt x="18783" y="11430"/>
                    <a:pt x="18736" y="11382"/>
                  </a:cubicBezTo>
                  <a:cubicBezTo>
                    <a:pt x="18707" y="11363"/>
                    <a:pt x="18679" y="11334"/>
                    <a:pt x="18659" y="11306"/>
                  </a:cubicBezTo>
                  <a:lnTo>
                    <a:pt x="18650" y="11287"/>
                  </a:lnTo>
                  <a:lnTo>
                    <a:pt x="18640" y="11278"/>
                  </a:lnTo>
                  <a:cubicBezTo>
                    <a:pt x="18621" y="11258"/>
                    <a:pt x="18621" y="11239"/>
                    <a:pt x="18621" y="11230"/>
                  </a:cubicBezTo>
                  <a:cubicBezTo>
                    <a:pt x="18602" y="11211"/>
                    <a:pt x="18593" y="11173"/>
                    <a:pt x="18583" y="11154"/>
                  </a:cubicBezTo>
                  <a:cubicBezTo>
                    <a:pt x="18574" y="11134"/>
                    <a:pt x="18574" y="11087"/>
                    <a:pt x="18574" y="11087"/>
                  </a:cubicBezTo>
                  <a:lnTo>
                    <a:pt x="18564" y="11011"/>
                  </a:lnTo>
                  <a:lnTo>
                    <a:pt x="18564" y="11001"/>
                  </a:lnTo>
                  <a:lnTo>
                    <a:pt x="18602" y="9696"/>
                  </a:lnTo>
                  <a:lnTo>
                    <a:pt x="18117" y="9973"/>
                  </a:lnTo>
                  <a:cubicBezTo>
                    <a:pt x="18059" y="10020"/>
                    <a:pt x="18002" y="10039"/>
                    <a:pt x="17926" y="10068"/>
                  </a:cubicBezTo>
                  <a:cubicBezTo>
                    <a:pt x="17878" y="10087"/>
                    <a:pt x="17821" y="10096"/>
                    <a:pt x="17774" y="10115"/>
                  </a:cubicBezTo>
                  <a:cubicBezTo>
                    <a:pt x="17754" y="10125"/>
                    <a:pt x="17726" y="10125"/>
                    <a:pt x="17697" y="10135"/>
                  </a:cubicBezTo>
                  <a:lnTo>
                    <a:pt x="17688" y="10135"/>
                  </a:lnTo>
                  <a:cubicBezTo>
                    <a:pt x="17659" y="10144"/>
                    <a:pt x="17659" y="10144"/>
                    <a:pt x="17650" y="10144"/>
                  </a:cubicBezTo>
                  <a:cubicBezTo>
                    <a:pt x="17602" y="10163"/>
                    <a:pt x="17564" y="10173"/>
                    <a:pt x="17526" y="10182"/>
                  </a:cubicBezTo>
                  <a:cubicBezTo>
                    <a:pt x="17469" y="10182"/>
                    <a:pt x="17440" y="10201"/>
                    <a:pt x="17402" y="10201"/>
                  </a:cubicBezTo>
                  <a:cubicBezTo>
                    <a:pt x="17354" y="10201"/>
                    <a:pt x="17316" y="10201"/>
                    <a:pt x="17269" y="10201"/>
                  </a:cubicBezTo>
                  <a:cubicBezTo>
                    <a:pt x="17250" y="10201"/>
                    <a:pt x="17250" y="10201"/>
                    <a:pt x="17221" y="10201"/>
                  </a:cubicBezTo>
                  <a:lnTo>
                    <a:pt x="17212" y="10201"/>
                  </a:lnTo>
                  <a:cubicBezTo>
                    <a:pt x="17183" y="10201"/>
                    <a:pt x="17145" y="10201"/>
                    <a:pt x="17145" y="10201"/>
                  </a:cubicBezTo>
                  <a:cubicBezTo>
                    <a:pt x="17097" y="10201"/>
                    <a:pt x="17050" y="10201"/>
                    <a:pt x="17002" y="10201"/>
                  </a:cubicBezTo>
                  <a:cubicBezTo>
                    <a:pt x="16954" y="10182"/>
                    <a:pt x="16897" y="10182"/>
                    <a:pt x="16850" y="10163"/>
                  </a:cubicBezTo>
                  <a:cubicBezTo>
                    <a:pt x="16831" y="10163"/>
                    <a:pt x="16802" y="10144"/>
                    <a:pt x="16755" y="10135"/>
                  </a:cubicBezTo>
                  <a:cubicBezTo>
                    <a:pt x="16755" y="10135"/>
                    <a:pt x="16735" y="10135"/>
                    <a:pt x="16716" y="10125"/>
                  </a:cubicBezTo>
                  <a:cubicBezTo>
                    <a:pt x="16688" y="10115"/>
                    <a:pt x="16640" y="10115"/>
                    <a:pt x="16611" y="10096"/>
                  </a:cubicBezTo>
                  <a:cubicBezTo>
                    <a:pt x="16516" y="10068"/>
                    <a:pt x="16421" y="10039"/>
                    <a:pt x="16345" y="9982"/>
                  </a:cubicBezTo>
                  <a:lnTo>
                    <a:pt x="11668" y="7144"/>
                  </a:lnTo>
                  <a:lnTo>
                    <a:pt x="11630" y="8287"/>
                  </a:lnTo>
                  <a:cubicBezTo>
                    <a:pt x="11630" y="8487"/>
                    <a:pt x="11477" y="8667"/>
                    <a:pt x="11239" y="8820"/>
                  </a:cubicBezTo>
                  <a:lnTo>
                    <a:pt x="7144" y="11192"/>
                  </a:lnTo>
                  <a:cubicBezTo>
                    <a:pt x="7201" y="11268"/>
                    <a:pt x="7277" y="11334"/>
                    <a:pt x="7363" y="11392"/>
                  </a:cubicBezTo>
                  <a:lnTo>
                    <a:pt x="13211" y="14926"/>
                  </a:lnTo>
                  <a:cubicBezTo>
                    <a:pt x="13316" y="14992"/>
                    <a:pt x="13440" y="15030"/>
                    <a:pt x="13573" y="15068"/>
                  </a:cubicBezTo>
                  <a:cubicBezTo>
                    <a:pt x="13602" y="15068"/>
                    <a:pt x="13621" y="15078"/>
                    <a:pt x="13640" y="15097"/>
                  </a:cubicBezTo>
                  <a:cubicBezTo>
                    <a:pt x="13783" y="15135"/>
                    <a:pt x="13916" y="15145"/>
                    <a:pt x="14068" y="15145"/>
                  </a:cubicBezTo>
                  <a:lnTo>
                    <a:pt x="14088" y="15145"/>
                  </a:lnTo>
                  <a:cubicBezTo>
                    <a:pt x="14240" y="15145"/>
                    <a:pt x="14392" y="15135"/>
                    <a:pt x="14535" y="15078"/>
                  </a:cubicBezTo>
                  <a:lnTo>
                    <a:pt x="14554" y="15078"/>
                  </a:lnTo>
                  <a:cubicBezTo>
                    <a:pt x="14697" y="15040"/>
                    <a:pt x="14840" y="15002"/>
                    <a:pt x="14964" y="14926"/>
                  </a:cubicBezTo>
                  <a:lnTo>
                    <a:pt x="19669" y="12192"/>
                  </a:lnTo>
                  <a:cubicBezTo>
                    <a:pt x="19726" y="12163"/>
                    <a:pt x="19764" y="12116"/>
                    <a:pt x="19812" y="12068"/>
                  </a:cubicBezTo>
                  <a:lnTo>
                    <a:pt x="18860" y="11496"/>
                  </a:lnTo>
                  <a:cubicBezTo>
                    <a:pt x="18907" y="11516"/>
                    <a:pt x="18888" y="11516"/>
                    <a:pt x="18888" y="11516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5133945-20D5-4CBD-A0B2-F61C03979055}"/>
                </a:ext>
              </a:extLst>
            </p:cNvPr>
            <p:cNvSpPr/>
            <p:nvPr/>
          </p:nvSpPr>
          <p:spPr>
            <a:xfrm>
              <a:off x="5088694" y="5328453"/>
              <a:ext cx="19050" cy="19050"/>
            </a:xfrm>
            <a:custGeom>
              <a:avLst/>
              <a:gdLst>
                <a:gd name="connsiteX0" fmla="*/ 18897 w 19050"/>
                <a:gd name="connsiteY0" fmla="*/ 11516 h 19050"/>
                <a:gd name="connsiteX1" fmla="*/ 18735 w 19050"/>
                <a:gd name="connsiteY1" fmla="*/ 11392 h 19050"/>
                <a:gd name="connsiteX2" fmla="*/ 18650 w 19050"/>
                <a:gd name="connsiteY2" fmla="*/ 11306 h 19050"/>
                <a:gd name="connsiteX3" fmla="*/ 18640 w 19050"/>
                <a:gd name="connsiteY3" fmla="*/ 11287 h 19050"/>
                <a:gd name="connsiteX4" fmla="*/ 18640 w 19050"/>
                <a:gd name="connsiteY4" fmla="*/ 11268 h 19050"/>
                <a:gd name="connsiteX5" fmla="*/ 18612 w 19050"/>
                <a:gd name="connsiteY5" fmla="*/ 11230 h 19050"/>
                <a:gd name="connsiteX6" fmla="*/ 18574 w 19050"/>
                <a:gd name="connsiteY6" fmla="*/ 11163 h 19050"/>
                <a:gd name="connsiteX7" fmla="*/ 18564 w 19050"/>
                <a:gd name="connsiteY7" fmla="*/ 11078 h 19050"/>
                <a:gd name="connsiteX8" fmla="*/ 18564 w 19050"/>
                <a:gd name="connsiteY8" fmla="*/ 11011 h 19050"/>
                <a:gd name="connsiteX9" fmla="*/ 18602 w 19050"/>
                <a:gd name="connsiteY9" fmla="*/ 9706 h 19050"/>
                <a:gd name="connsiteX10" fmla="*/ 18107 w 19050"/>
                <a:gd name="connsiteY10" fmla="*/ 9982 h 19050"/>
                <a:gd name="connsiteX11" fmla="*/ 17926 w 19050"/>
                <a:gd name="connsiteY11" fmla="*/ 10077 h 19050"/>
                <a:gd name="connsiteX12" fmla="*/ 17764 w 19050"/>
                <a:gd name="connsiteY12" fmla="*/ 10125 h 19050"/>
                <a:gd name="connsiteX13" fmla="*/ 17688 w 19050"/>
                <a:gd name="connsiteY13" fmla="*/ 10144 h 19050"/>
                <a:gd name="connsiteX14" fmla="*/ 17688 w 19050"/>
                <a:gd name="connsiteY14" fmla="*/ 10144 h 19050"/>
                <a:gd name="connsiteX15" fmla="*/ 17640 w 19050"/>
                <a:gd name="connsiteY15" fmla="*/ 10154 h 19050"/>
                <a:gd name="connsiteX16" fmla="*/ 17516 w 19050"/>
                <a:gd name="connsiteY16" fmla="*/ 10173 h 19050"/>
                <a:gd name="connsiteX17" fmla="*/ 17402 w 19050"/>
                <a:gd name="connsiteY17" fmla="*/ 10182 h 19050"/>
                <a:gd name="connsiteX18" fmla="*/ 17269 w 19050"/>
                <a:gd name="connsiteY18" fmla="*/ 10201 h 19050"/>
                <a:gd name="connsiteX19" fmla="*/ 17211 w 19050"/>
                <a:gd name="connsiteY19" fmla="*/ 10201 h 19050"/>
                <a:gd name="connsiteX20" fmla="*/ 17202 w 19050"/>
                <a:gd name="connsiteY20" fmla="*/ 10201 h 19050"/>
                <a:gd name="connsiteX21" fmla="*/ 17145 w 19050"/>
                <a:gd name="connsiteY21" fmla="*/ 10201 h 19050"/>
                <a:gd name="connsiteX22" fmla="*/ 17002 w 19050"/>
                <a:gd name="connsiteY22" fmla="*/ 10182 h 19050"/>
                <a:gd name="connsiteX23" fmla="*/ 16840 w 19050"/>
                <a:gd name="connsiteY23" fmla="*/ 10163 h 19050"/>
                <a:gd name="connsiteX24" fmla="*/ 16773 w 19050"/>
                <a:gd name="connsiteY24" fmla="*/ 10144 h 19050"/>
                <a:gd name="connsiteX25" fmla="*/ 16707 w 19050"/>
                <a:gd name="connsiteY25" fmla="*/ 10135 h 19050"/>
                <a:gd name="connsiteX26" fmla="*/ 16602 w 19050"/>
                <a:gd name="connsiteY26" fmla="*/ 10116 h 19050"/>
                <a:gd name="connsiteX27" fmla="*/ 16335 w 19050"/>
                <a:gd name="connsiteY27" fmla="*/ 9982 h 19050"/>
                <a:gd name="connsiteX28" fmla="*/ 11668 w 19050"/>
                <a:gd name="connsiteY28" fmla="*/ 7144 h 19050"/>
                <a:gd name="connsiteX29" fmla="*/ 11621 w 19050"/>
                <a:gd name="connsiteY29" fmla="*/ 8296 h 19050"/>
                <a:gd name="connsiteX30" fmla="*/ 11239 w 19050"/>
                <a:gd name="connsiteY30" fmla="*/ 8820 h 19050"/>
                <a:gd name="connsiteX31" fmla="*/ 7144 w 19050"/>
                <a:gd name="connsiteY31" fmla="*/ 11192 h 19050"/>
                <a:gd name="connsiteX32" fmla="*/ 7353 w 19050"/>
                <a:gd name="connsiteY32" fmla="*/ 11392 h 19050"/>
                <a:gd name="connsiteX33" fmla="*/ 13202 w 19050"/>
                <a:gd name="connsiteY33" fmla="*/ 14945 h 19050"/>
                <a:gd name="connsiteX34" fmla="*/ 13583 w 19050"/>
                <a:gd name="connsiteY34" fmla="*/ 15097 h 19050"/>
                <a:gd name="connsiteX35" fmla="*/ 13630 w 19050"/>
                <a:gd name="connsiteY35" fmla="*/ 15097 h 19050"/>
                <a:gd name="connsiteX36" fmla="*/ 14049 w 19050"/>
                <a:gd name="connsiteY36" fmla="*/ 15154 h 19050"/>
                <a:gd name="connsiteX37" fmla="*/ 14078 w 19050"/>
                <a:gd name="connsiteY37" fmla="*/ 15154 h 19050"/>
                <a:gd name="connsiteX38" fmla="*/ 14526 w 19050"/>
                <a:gd name="connsiteY38" fmla="*/ 15097 h 19050"/>
                <a:gd name="connsiteX39" fmla="*/ 14535 w 19050"/>
                <a:gd name="connsiteY39" fmla="*/ 15097 h 19050"/>
                <a:gd name="connsiteX40" fmla="*/ 14945 w 19050"/>
                <a:gd name="connsiteY40" fmla="*/ 14926 h 19050"/>
                <a:gd name="connsiteX41" fmla="*/ 19650 w 19050"/>
                <a:gd name="connsiteY41" fmla="*/ 12211 h 19050"/>
                <a:gd name="connsiteX42" fmla="*/ 19802 w 19050"/>
                <a:gd name="connsiteY42" fmla="*/ 12078 h 19050"/>
                <a:gd name="connsiteX43" fmla="*/ 18869 w 19050"/>
                <a:gd name="connsiteY43" fmla="*/ 11516 h 19050"/>
                <a:gd name="connsiteX44" fmla="*/ 18897 w 19050"/>
                <a:gd name="connsiteY44" fmla="*/ 11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8897" y="11516"/>
                  </a:moveTo>
                  <a:cubicBezTo>
                    <a:pt x="18831" y="11487"/>
                    <a:pt x="18774" y="11439"/>
                    <a:pt x="18735" y="11392"/>
                  </a:cubicBezTo>
                  <a:cubicBezTo>
                    <a:pt x="18707" y="11373"/>
                    <a:pt x="18679" y="11344"/>
                    <a:pt x="18650" y="11306"/>
                  </a:cubicBezTo>
                  <a:lnTo>
                    <a:pt x="18640" y="11287"/>
                  </a:lnTo>
                  <a:lnTo>
                    <a:pt x="18640" y="11268"/>
                  </a:lnTo>
                  <a:cubicBezTo>
                    <a:pt x="18640" y="11268"/>
                    <a:pt x="18612" y="11249"/>
                    <a:pt x="18612" y="11230"/>
                  </a:cubicBezTo>
                  <a:cubicBezTo>
                    <a:pt x="18602" y="11211"/>
                    <a:pt x="18593" y="11182"/>
                    <a:pt x="18574" y="11163"/>
                  </a:cubicBezTo>
                  <a:cubicBezTo>
                    <a:pt x="18574" y="11144"/>
                    <a:pt x="18564" y="11078"/>
                    <a:pt x="18564" y="11078"/>
                  </a:cubicBezTo>
                  <a:lnTo>
                    <a:pt x="18564" y="11011"/>
                  </a:lnTo>
                  <a:lnTo>
                    <a:pt x="18602" y="9706"/>
                  </a:lnTo>
                  <a:lnTo>
                    <a:pt x="18107" y="9982"/>
                  </a:lnTo>
                  <a:cubicBezTo>
                    <a:pt x="18050" y="10011"/>
                    <a:pt x="17993" y="10049"/>
                    <a:pt x="17926" y="10077"/>
                  </a:cubicBezTo>
                  <a:cubicBezTo>
                    <a:pt x="17878" y="10096"/>
                    <a:pt x="17831" y="10116"/>
                    <a:pt x="17764" y="10125"/>
                  </a:cubicBezTo>
                  <a:cubicBezTo>
                    <a:pt x="17754" y="10135"/>
                    <a:pt x="17726" y="10135"/>
                    <a:pt x="17688" y="10144"/>
                  </a:cubicBezTo>
                  <a:lnTo>
                    <a:pt x="17688" y="10144"/>
                  </a:lnTo>
                  <a:cubicBezTo>
                    <a:pt x="17669" y="10144"/>
                    <a:pt x="17659" y="10154"/>
                    <a:pt x="17640" y="10154"/>
                  </a:cubicBezTo>
                  <a:cubicBezTo>
                    <a:pt x="17602" y="10163"/>
                    <a:pt x="17564" y="10173"/>
                    <a:pt x="17516" y="10173"/>
                  </a:cubicBezTo>
                  <a:cubicBezTo>
                    <a:pt x="17478" y="10182"/>
                    <a:pt x="17440" y="10182"/>
                    <a:pt x="17402" y="10182"/>
                  </a:cubicBezTo>
                  <a:cubicBezTo>
                    <a:pt x="17354" y="10201"/>
                    <a:pt x="17316" y="10201"/>
                    <a:pt x="17269" y="10201"/>
                  </a:cubicBezTo>
                  <a:cubicBezTo>
                    <a:pt x="17250" y="10201"/>
                    <a:pt x="17240" y="10201"/>
                    <a:pt x="17211" y="10201"/>
                  </a:cubicBezTo>
                  <a:lnTo>
                    <a:pt x="17202" y="10201"/>
                  </a:lnTo>
                  <a:cubicBezTo>
                    <a:pt x="17173" y="10201"/>
                    <a:pt x="17145" y="10201"/>
                    <a:pt x="17145" y="10201"/>
                  </a:cubicBezTo>
                  <a:cubicBezTo>
                    <a:pt x="17097" y="10201"/>
                    <a:pt x="17050" y="10201"/>
                    <a:pt x="17002" y="10182"/>
                  </a:cubicBezTo>
                  <a:cubicBezTo>
                    <a:pt x="16945" y="10182"/>
                    <a:pt x="16897" y="10173"/>
                    <a:pt x="16840" y="10163"/>
                  </a:cubicBezTo>
                  <a:cubicBezTo>
                    <a:pt x="16811" y="10154"/>
                    <a:pt x="16793" y="10154"/>
                    <a:pt x="16773" y="10144"/>
                  </a:cubicBezTo>
                  <a:cubicBezTo>
                    <a:pt x="16735" y="10144"/>
                    <a:pt x="16726" y="10144"/>
                    <a:pt x="16707" y="10135"/>
                  </a:cubicBezTo>
                  <a:cubicBezTo>
                    <a:pt x="16678" y="10125"/>
                    <a:pt x="16630" y="10116"/>
                    <a:pt x="16602" y="10116"/>
                  </a:cubicBezTo>
                  <a:cubicBezTo>
                    <a:pt x="16507" y="10077"/>
                    <a:pt x="16411" y="10030"/>
                    <a:pt x="16335" y="9982"/>
                  </a:cubicBezTo>
                  <a:lnTo>
                    <a:pt x="11668" y="7144"/>
                  </a:lnTo>
                  <a:lnTo>
                    <a:pt x="11621" y="8296"/>
                  </a:lnTo>
                  <a:cubicBezTo>
                    <a:pt x="11621" y="8496"/>
                    <a:pt x="11477" y="8677"/>
                    <a:pt x="11239" y="8820"/>
                  </a:cubicBezTo>
                  <a:lnTo>
                    <a:pt x="7144" y="11192"/>
                  </a:lnTo>
                  <a:cubicBezTo>
                    <a:pt x="7210" y="11259"/>
                    <a:pt x="7268" y="11335"/>
                    <a:pt x="7353" y="11392"/>
                  </a:cubicBezTo>
                  <a:lnTo>
                    <a:pt x="13202" y="14945"/>
                  </a:lnTo>
                  <a:cubicBezTo>
                    <a:pt x="13306" y="15002"/>
                    <a:pt x="13430" y="15049"/>
                    <a:pt x="13583" y="15097"/>
                  </a:cubicBezTo>
                  <a:lnTo>
                    <a:pt x="13630" y="15097"/>
                  </a:lnTo>
                  <a:cubicBezTo>
                    <a:pt x="13763" y="15135"/>
                    <a:pt x="13906" y="15154"/>
                    <a:pt x="14049" y="15154"/>
                  </a:cubicBezTo>
                  <a:lnTo>
                    <a:pt x="14078" y="15154"/>
                  </a:lnTo>
                  <a:cubicBezTo>
                    <a:pt x="14230" y="15154"/>
                    <a:pt x="14383" y="15135"/>
                    <a:pt x="14526" y="15097"/>
                  </a:cubicBezTo>
                  <a:lnTo>
                    <a:pt x="14535" y="15097"/>
                  </a:lnTo>
                  <a:cubicBezTo>
                    <a:pt x="14687" y="15059"/>
                    <a:pt x="14830" y="15002"/>
                    <a:pt x="14945" y="14926"/>
                  </a:cubicBezTo>
                  <a:lnTo>
                    <a:pt x="19650" y="12211"/>
                  </a:lnTo>
                  <a:cubicBezTo>
                    <a:pt x="19717" y="12173"/>
                    <a:pt x="19745" y="12116"/>
                    <a:pt x="19802" y="12078"/>
                  </a:cubicBezTo>
                  <a:lnTo>
                    <a:pt x="18869" y="11516"/>
                  </a:lnTo>
                  <a:lnTo>
                    <a:pt x="18897" y="1151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90AACBE-AF5C-4BC0-836B-DF5082ABF448}"/>
                </a:ext>
              </a:extLst>
            </p:cNvPr>
            <p:cNvSpPr/>
            <p:nvPr/>
          </p:nvSpPr>
          <p:spPr>
            <a:xfrm>
              <a:off x="5080283" y="5323347"/>
              <a:ext cx="19050" cy="19050"/>
            </a:xfrm>
            <a:custGeom>
              <a:avLst/>
              <a:gdLst>
                <a:gd name="connsiteX0" fmla="*/ 18926 w 19050"/>
                <a:gd name="connsiteY0" fmla="*/ 11554 h 19050"/>
                <a:gd name="connsiteX1" fmla="*/ 18774 w 19050"/>
                <a:gd name="connsiteY1" fmla="*/ 11430 h 19050"/>
                <a:gd name="connsiteX2" fmla="*/ 18688 w 19050"/>
                <a:gd name="connsiteY2" fmla="*/ 11354 h 19050"/>
                <a:gd name="connsiteX3" fmla="*/ 18688 w 19050"/>
                <a:gd name="connsiteY3" fmla="*/ 11335 h 19050"/>
                <a:gd name="connsiteX4" fmla="*/ 18679 w 19050"/>
                <a:gd name="connsiteY4" fmla="*/ 11316 h 19050"/>
                <a:gd name="connsiteX5" fmla="*/ 18650 w 19050"/>
                <a:gd name="connsiteY5" fmla="*/ 11278 h 19050"/>
                <a:gd name="connsiteX6" fmla="*/ 18622 w 19050"/>
                <a:gd name="connsiteY6" fmla="*/ 11201 h 19050"/>
                <a:gd name="connsiteX7" fmla="*/ 18602 w 19050"/>
                <a:gd name="connsiteY7" fmla="*/ 11125 h 19050"/>
                <a:gd name="connsiteX8" fmla="*/ 18593 w 19050"/>
                <a:gd name="connsiteY8" fmla="*/ 11059 h 19050"/>
                <a:gd name="connsiteX9" fmla="*/ 18593 w 19050"/>
                <a:gd name="connsiteY9" fmla="*/ 11039 h 19050"/>
                <a:gd name="connsiteX10" fmla="*/ 18640 w 19050"/>
                <a:gd name="connsiteY10" fmla="*/ 9744 h 19050"/>
                <a:gd name="connsiteX11" fmla="*/ 18155 w 19050"/>
                <a:gd name="connsiteY11" fmla="*/ 10040 h 19050"/>
                <a:gd name="connsiteX12" fmla="*/ 17964 w 19050"/>
                <a:gd name="connsiteY12" fmla="*/ 10116 h 19050"/>
                <a:gd name="connsiteX13" fmla="*/ 17821 w 19050"/>
                <a:gd name="connsiteY13" fmla="*/ 10163 h 19050"/>
                <a:gd name="connsiteX14" fmla="*/ 17745 w 19050"/>
                <a:gd name="connsiteY14" fmla="*/ 10182 h 19050"/>
                <a:gd name="connsiteX15" fmla="*/ 17717 w 19050"/>
                <a:gd name="connsiteY15" fmla="*/ 10182 h 19050"/>
                <a:gd name="connsiteX16" fmla="*/ 17688 w 19050"/>
                <a:gd name="connsiteY16" fmla="*/ 10192 h 19050"/>
                <a:gd name="connsiteX17" fmla="*/ 17555 w 19050"/>
                <a:gd name="connsiteY17" fmla="*/ 10211 h 19050"/>
                <a:gd name="connsiteX18" fmla="*/ 17431 w 19050"/>
                <a:gd name="connsiteY18" fmla="*/ 10249 h 19050"/>
                <a:gd name="connsiteX19" fmla="*/ 17317 w 19050"/>
                <a:gd name="connsiteY19" fmla="*/ 10249 h 19050"/>
                <a:gd name="connsiteX20" fmla="*/ 17250 w 19050"/>
                <a:gd name="connsiteY20" fmla="*/ 10249 h 19050"/>
                <a:gd name="connsiteX21" fmla="*/ 17240 w 19050"/>
                <a:gd name="connsiteY21" fmla="*/ 10249 h 19050"/>
                <a:gd name="connsiteX22" fmla="*/ 17183 w 19050"/>
                <a:gd name="connsiteY22" fmla="*/ 10249 h 19050"/>
                <a:gd name="connsiteX23" fmla="*/ 17040 w 19050"/>
                <a:gd name="connsiteY23" fmla="*/ 10230 h 19050"/>
                <a:gd name="connsiteX24" fmla="*/ 16888 w 19050"/>
                <a:gd name="connsiteY24" fmla="*/ 10201 h 19050"/>
                <a:gd name="connsiteX25" fmla="*/ 16812 w 19050"/>
                <a:gd name="connsiteY25" fmla="*/ 10182 h 19050"/>
                <a:gd name="connsiteX26" fmla="*/ 16755 w 19050"/>
                <a:gd name="connsiteY26" fmla="*/ 10173 h 19050"/>
                <a:gd name="connsiteX27" fmla="*/ 16640 w 19050"/>
                <a:gd name="connsiteY27" fmla="*/ 10144 h 19050"/>
                <a:gd name="connsiteX28" fmla="*/ 16383 w 19050"/>
                <a:gd name="connsiteY28" fmla="*/ 10040 h 19050"/>
                <a:gd name="connsiteX29" fmla="*/ 11621 w 19050"/>
                <a:gd name="connsiteY29" fmla="*/ 7144 h 19050"/>
                <a:gd name="connsiteX30" fmla="*/ 11582 w 19050"/>
                <a:gd name="connsiteY30" fmla="*/ 8287 h 19050"/>
                <a:gd name="connsiteX31" fmla="*/ 11192 w 19050"/>
                <a:gd name="connsiteY31" fmla="*/ 8811 h 19050"/>
                <a:gd name="connsiteX32" fmla="*/ 7144 w 19050"/>
                <a:gd name="connsiteY32" fmla="*/ 11173 h 19050"/>
                <a:gd name="connsiteX33" fmla="*/ 7144 w 19050"/>
                <a:gd name="connsiteY33" fmla="*/ 11192 h 19050"/>
                <a:gd name="connsiteX34" fmla="*/ 7153 w 19050"/>
                <a:gd name="connsiteY34" fmla="*/ 11201 h 19050"/>
                <a:gd name="connsiteX35" fmla="*/ 7411 w 19050"/>
                <a:gd name="connsiteY35" fmla="*/ 11430 h 19050"/>
                <a:gd name="connsiteX36" fmla="*/ 13240 w 19050"/>
                <a:gd name="connsiteY36" fmla="*/ 14983 h 19050"/>
                <a:gd name="connsiteX37" fmla="*/ 13611 w 19050"/>
                <a:gd name="connsiteY37" fmla="*/ 15116 h 19050"/>
                <a:gd name="connsiteX38" fmla="*/ 13678 w 19050"/>
                <a:gd name="connsiteY38" fmla="*/ 15135 h 19050"/>
                <a:gd name="connsiteX39" fmla="*/ 14097 w 19050"/>
                <a:gd name="connsiteY39" fmla="*/ 15192 h 19050"/>
                <a:gd name="connsiteX40" fmla="*/ 14116 w 19050"/>
                <a:gd name="connsiteY40" fmla="*/ 15192 h 19050"/>
                <a:gd name="connsiteX41" fmla="*/ 14573 w 19050"/>
                <a:gd name="connsiteY41" fmla="*/ 15135 h 19050"/>
                <a:gd name="connsiteX42" fmla="*/ 14592 w 19050"/>
                <a:gd name="connsiteY42" fmla="*/ 15116 h 19050"/>
                <a:gd name="connsiteX43" fmla="*/ 14992 w 19050"/>
                <a:gd name="connsiteY43" fmla="*/ 14974 h 19050"/>
                <a:gd name="connsiteX44" fmla="*/ 19688 w 19050"/>
                <a:gd name="connsiteY44" fmla="*/ 12240 h 19050"/>
                <a:gd name="connsiteX45" fmla="*/ 19841 w 19050"/>
                <a:gd name="connsiteY45" fmla="*/ 12116 h 19050"/>
                <a:gd name="connsiteX46" fmla="*/ 18898 w 19050"/>
                <a:gd name="connsiteY46" fmla="*/ 11535 h 19050"/>
                <a:gd name="connsiteX47" fmla="*/ 18926 w 19050"/>
                <a:gd name="connsiteY47" fmla="*/ 115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050" h="19050">
                  <a:moveTo>
                    <a:pt x="18926" y="11554"/>
                  </a:moveTo>
                  <a:cubicBezTo>
                    <a:pt x="18869" y="11525"/>
                    <a:pt x="18812" y="11487"/>
                    <a:pt x="18774" y="11430"/>
                  </a:cubicBezTo>
                  <a:cubicBezTo>
                    <a:pt x="18745" y="11402"/>
                    <a:pt x="18726" y="11373"/>
                    <a:pt x="18688" y="11354"/>
                  </a:cubicBezTo>
                  <a:cubicBezTo>
                    <a:pt x="18688" y="11344"/>
                    <a:pt x="18688" y="11335"/>
                    <a:pt x="18688" y="11335"/>
                  </a:cubicBezTo>
                  <a:lnTo>
                    <a:pt x="18679" y="11316"/>
                  </a:lnTo>
                  <a:cubicBezTo>
                    <a:pt x="18669" y="11306"/>
                    <a:pt x="18650" y="11297"/>
                    <a:pt x="18650" y="11278"/>
                  </a:cubicBezTo>
                  <a:cubicBezTo>
                    <a:pt x="18640" y="11240"/>
                    <a:pt x="18631" y="11221"/>
                    <a:pt x="18622" y="11201"/>
                  </a:cubicBezTo>
                  <a:cubicBezTo>
                    <a:pt x="18602" y="11173"/>
                    <a:pt x="18602" y="11125"/>
                    <a:pt x="18602" y="11125"/>
                  </a:cubicBezTo>
                  <a:lnTo>
                    <a:pt x="18593" y="11059"/>
                  </a:lnTo>
                  <a:lnTo>
                    <a:pt x="18593" y="11039"/>
                  </a:lnTo>
                  <a:lnTo>
                    <a:pt x="18640" y="9744"/>
                  </a:lnTo>
                  <a:lnTo>
                    <a:pt x="18155" y="10040"/>
                  </a:lnTo>
                  <a:cubicBezTo>
                    <a:pt x="18107" y="10058"/>
                    <a:pt x="18031" y="10096"/>
                    <a:pt x="17964" y="10116"/>
                  </a:cubicBezTo>
                  <a:cubicBezTo>
                    <a:pt x="17926" y="10135"/>
                    <a:pt x="17869" y="10154"/>
                    <a:pt x="17821" y="10163"/>
                  </a:cubicBezTo>
                  <a:cubicBezTo>
                    <a:pt x="17793" y="10173"/>
                    <a:pt x="17764" y="10173"/>
                    <a:pt x="17745" y="10182"/>
                  </a:cubicBezTo>
                  <a:lnTo>
                    <a:pt x="17717" y="10182"/>
                  </a:lnTo>
                  <a:cubicBezTo>
                    <a:pt x="17717" y="10182"/>
                    <a:pt x="17697" y="10192"/>
                    <a:pt x="17688" y="10192"/>
                  </a:cubicBezTo>
                  <a:cubicBezTo>
                    <a:pt x="17640" y="10201"/>
                    <a:pt x="17602" y="10211"/>
                    <a:pt x="17555" y="10211"/>
                  </a:cubicBezTo>
                  <a:cubicBezTo>
                    <a:pt x="17517" y="10230"/>
                    <a:pt x="17479" y="10230"/>
                    <a:pt x="17431" y="10249"/>
                  </a:cubicBezTo>
                  <a:cubicBezTo>
                    <a:pt x="17393" y="10249"/>
                    <a:pt x="17345" y="10249"/>
                    <a:pt x="17317" y="10249"/>
                  </a:cubicBezTo>
                  <a:cubicBezTo>
                    <a:pt x="17288" y="10249"/>
                    <a:pt x="17279" y="10249"/>
                    <a:pt x="17250" y="10249"/>
                  </a:cubicBezTo>
                  <a:lnTo>
                    <a:pt x="17240" y="10249"/>
                  </a:lnTo>
                  <a:cubicBezTo>
                    <a:pt x="17221" y="10249"/>
                    <a:pt x="17183" y="10249"/>
                    <a:pt x="17183" y="10249"/>
                  </a:cubicBezTo>
                  <a:cubicBezTo>
                    <a:pt x="17136" y="10249"/>
                    <a:pt x="17088" y="10249"/>
                    <a:pt x="17040" y="10230"/>
                  </a:cubicBezTo>
                  <a:cubicBezTo>
                    <a:pt x="16993" y="10230"/>
                    <a:pt x="16936" y="10211"/>
                    <a:pt x="16888" y="10201"/>
                  </a:cubicBezTo>
                  <a:cubicBezTo>
                    <a:pt x="16869" y="10201"/>
                    <a:pt x="16840" y="10192"/>
                    <a:pt x="16812" y="10182"/>
                  </a:cubicBezTo>
                  <a:cubicBezTo>
                    <a:pt x="16793" y="10182"/>
                    <a:pt x="16774" y="10173"/>
                    <a:pt x="16755" y="10173"/>
                  </a:cubicBezTo>
                  <a:cubicBezTo>
                    <a:pt x="16707" y="10163"/>
                    <a:pt x="16678" y="10154"/>
                    <a:pt x="16640" y="10144"/>
                  </a:cubicBezTo>
                  <a:cubicBezTo>
                    <a:pt x="16545" y="10116"/>
                    <a:pt x="16459" y="10078"/>
                    <a:pt x="16383" y="10040"/>
                  </a:cubicBezTo>
                  <a:lnTo>
                    <a:pt x="11621" y="7144"/>
                  </a:lnTo>
                  <a:lnTo>
                    <a:pt x="11582" y="8287"/>
                  </a:lnTo>
                  <a:cubicBezTo>
                    <a:pt x="11573" y="8477"/>
                    <a:pt x="11440" y="8658"/>
                    <a:pt x="11192" y="8811"/>
                  </a:cubicBezTo>
                  <a:lnTo>
                    <a:pt x="7144" y="11173"/>
                  </a:lnTo>
                  <a:lnTo>
                    <a:pt x="7144" y="11192"/>
                  </a:lnTo>
                  <a:lnTo>
                    <a:pt x="7153" y="11201"/>
                  </a:lnTo>
                  <a:cubicBezTo>
                    <a:pt x="7211" y="11297"/>
                    <a:pt x="7287" y="11373"/>
                    <a:pt x="7411" y="11430"/>
                  </a:cubicBezTo>
                  <a:lnTo>
                    <a:pt x="13240" y="14983"/>
                  </a:lnTo>
                  <a:cubicBezTo>
                    <a:pt x="13364" y="15040"/>
                    <a:pt x="13478" y="15088"/>
                    <a:pt x="13611" y="15116"/>
                  </a:cubicBezTo>
                  <a:lnTo>
                    <a:pt x="13678" y="15135"/>
                  </a:lnTo>
                  <a:cubicBezTo>
                    <a:pt x="13811" y="15164"/>
                    <a:pt x="13954" y="15192"/>
                    <a:pt x="14097" y="15192"/>
                  </a:cubicBezTo>
                  <a:lnTo>
                    <a:pt x="14116" y="15192"/>
                  </a:lnTo>
                  <a:cubicBezTo>
                    <a:pt x="14269" y="15192"/>
                    <a:pt x="14421" y="15164"/>
                    <a:pt x="14573" y="15135"/>
                  </a:cubicBezTo>
                  <a:lnTo>
                    <a:pt x="14592" y="15116"/>
                  </a:lnTo>
                  <a:cubicBezTo>
                    <a:pt x="14726" y="15088"/>
                    <a:pt x="14869" y="15040"/>
                    <a:pt x="14992" y="14974"/>
                  </a:cubicBezTo>
                  <a:lnTo>
                    <a:pt x="19688" y="12240"/>
                  </a:lnTo>
                  <a:cubicBezTo>
                    <a:pt x="19755" y="12211"/>
                    <a:pt x="19793" y="12164"/>
                    <a:pt x="19841" y="12116"/>
                  </a:cubicBezTo>
                  <a:lnTo>
                    <a:pt x="18898" y="11535"/>
                  </a:lnTo>
                  <a:lnTo>
                    <a:pt x="18926" y="115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6F754B9-5D59-4976-86B2-60765399365B}"/>
                </a:ext>
              </a:extLst>
            </p:cNvPr>
            <p:cNvSpPr/>
            <p:nvPr/>
          </p:nvSpPr>
          <p:spPr>
            <a:xfrm>
              <a:off x="5078740" y="5331005"/>
              <a:ext cx="19050" cy="19050"/>
            </a:xfrm>
            <a:custGeom>
              <a:avLst/>
              <a:gdLst>
                <a:gd name="connsiteX0" fmla="*/ 17288 w 19050"/>
                <a:gd name="connsiteY0" fmla="*/ 10535 h 19050"/>
                <a:gd name="connsiteX1" fmla="*/ 17136 w 19050"/>
                <a:gd name="connsiteY1" fmla="*/ 10420 h 19050"/>
                <a:gd name="connsiteX2" fmla="*/ 17050 w 19050"/>
                <a:gd name="connsiteY2" fmla="*/ 10325 h 19050"/>
                <a:gd name="connsiteX3" fmla="*/ 17040 w 19050"/>
                <a:gd name="connsiteY3" fmla="*/ 10306 h 19050"/>
                <a:gd name="connsiteX4" fmla="*/ 17031 w 19050"/>
                <a:gd name="connsiteY4" fmla="*/ 10296 h 19050"/>
                <a:gd name="connsiteX5" fmla="*/ 17012 w 19050"/>
                <a:gd name="connsiteY5" fmla="*/ 10249 h 19050"/>
                <a:gd name="connsiteX6" fmla="*/ 16974 w 19050"/>
                <a:gd name="connsiteY6" fmla="*/ 10173 h 19050"/>
                <a:gd name="connsiteX7" fmla="*/ 16964 w 19050"/>
                <a:gd name="connsiteY7" fmla="*/ 10106 h 19050"/>
                <a:gd name="connsiteX8" fmla="*/ 16954 w 19050"/>
                <a:gd name="connsiteY8" fmla="*/ 10030 h 19050"/>
                <a:gd name="connsiteX9" fmla="*/ 16954 w 19050"/>
                <a:gd name="connsiteY9" fmla="*/ 10020 h 19050"/>
                <a:gd name="connsiteX10" fmla="*/ 17002 w 19050"/>
                <a:gd name="connsiteY10" fmla="*/ 8706 h 19050"/>
                <a:gd name="connsiteX11" fmla="*/ 16507 w 19050"/>
                <a:gd name="connsiteY11" fmla="*/ 9001 h 19050"/>
                <a:gd name="connsiteX12" fmla="*/ 16326 w 19050"/>
                <a:gd name="connsiteY12" fmla="*/ 9087 h 19050"/>
                <a:gd name="connsiteX13" fmla="*/ 16173 w 19050"/>
                <a:gd name="connsiteY13" fmla="*/ 9134 h 19050"/>
                <a:gd name="connsiteX14" fmla="*/ 16088 w 19050"/>
                <a:gd name="connsiteY14" fmla="*/ 9154 h 19050"/>
                <a:gd name="connsiteX15" fmla="*/ 16078 w 19050"/>
                <a:gd name="connsiteY15" fmla="*/ 9172 h 19050"/>
                <a:gd name="connsiteX16" fmla="*/ 16040 w 19050"/>
                <a:gd name="connsiteY16" fmla="*/ 9172 h 19050"/>
                <a:gd name="connsiteX17" fmla="*/ 15916 w 19050"/>
                <a:gd name="connsiteY17" fmla="*/ 9192 h 19050"/>
                <a:gd name="connsiteX18" fmla="*/ 15792 w 19050"/>
                <a:gd name="connsiteY18" fmla="*/ 9210 h 19050"/>
                <a:gd name="connsiteX19" fmla="*/ 15659 w 19050"/>
                <a:gd name="connsiteY19" fmla="*/ 9210 h 19050"/>
                <a:gd name="connsiteX20" fmla="*/ 15621 w 19050"/>
                <a:gd name="connsiteY20" fmla="*/ 9210 h 19050"/>
                <a:gd name="connsiteX21" fmla="*/ 15602 w 19050"/>
                <a:gd name="connsiteY21" fmla="*/ 9210 h 19050"/>
                <a:gd name="connsiteX22" fmla="*/ 15535 w 19050"/>
                <a:gd name="connsiteY22" fmla="*/ 9210 h 19050"/>
                <a:gd name="connsiteX23" fmla="*/ 15392 w 19050"/>
                <a:gd name="connsiteY23" fmla="*/ 9210 h 19050"/>
                <a:gd name="connsiteX24" fmla="*/ 15211 w 19050"/>
                <a:gd name="connsiteY24" fmla="*/ 9182 h 19050"/>
                <a:gd name="connsiteX25" fmla="*/ 15164 w 19050"/>
                <a:gd name="connsiteY25" fmla="*/ 9172 h 19050"/>
                <a:gd name="connsiteX26" fmla="*/ 15116 w 19050"/>
                <a:gd name="connsiteY26" fmla="*/ 9144 h 19050"/>
                <a:gd name="connsiteX27" fmla="*/ 15002 w 19050"/>
                <a:gd name="connsiteY27" fmla="*/ 9115 h 19050"/>
                <a:gd name="connsiteX28" fmla="*/ 14745 w 19050"/>
                <a:gd name="connsiteY28" fmla="*/ 9001 h 19050"/>
                <a:gd name="connsiteX29" fmla="*/ 11668 w 19050"/>
                <a:gd name="connsiteY29" fmla="*/ 7144 h 19050"/>
                <a:gd name="connsiteX30" fmla="*/ 11621 w 19050"/>
                <a:gd name="connsiteY30" fmla="*/ 8268 h 19050"/>
                <a:gd name="connsiteX31" fmla="*/ 11249 w 19050"/>
                <a:gd name="connsiteY31" fmla="*/ 8801 h 19050"/>
                <a:gd name="connsiteX32" fmla="*/ 7144 w 19050"/>
                <a:gd name="connsiteY32" fmla="*/ 11173 h 19050"/>
                <a:gd name="connsiteX33" fmla="*/ 7353 w 19050"/>
                <a:gd name="connsiteY33" fmla="*/ 11373 h 19050"/>
                <a:gd name="connsiteX34" fmla="*/ 13192 w 19050"/>
                <a:gd name="connsiteY34" fmla="*/ 14907 h 19050"/>
                <a:gd name="connsiteX35" fmla="*/ 13573 w 19050"/>
                <a:gd name="connsiteY35" fmla="*/ 15069 h 19050"/>
                <a:gd name="connsiteX36" fmla="*/ 13630 w 19050"/>
                <a:gd name="connsiteY36" fmla="*/ 15078 h 19050"/>
                <a:gd name="connsiteX37" fmla="*/ 14059 w 19050"/>
                <a:gd name="connsiteY37" fmla="*/ 15126 h 19050"/>
                <a:gd name="connsiteX38" fmla="*/ 14078 w 19050"/>
                <a:gd name="connsiteY38" fmla="*/ 15126 h 19050"/>
                <a:gd name="connsiteX39" fmla="*/ 14535 w 19050"/>
                <a:gd name="connsiteY39" fmla="*/ 15069 h 19050"/>
                <a:gd name="connsiteX40" fmla="*/ 14554 w 19050"/>
                <a:gd name="connsiteY40" fmla="*/ 15069 h 19050"/>
                <a:gd name="connsiteX41" fmla="*/ 14954 w 19050"/>
                <a:gd name="connsiteY41" fmla="*/ 14907 h 19050"/>
                <a:gd name="connsiteX42" fmla="*/ 19660 w 19050"/>
                <a:gd name="connsiteY42" fmla="*/ 12173 h 19050"/>
                <a:gd name="connsiteX43" fmla="*/ 19793 w 19050"/>
                <a:gd name="connsiteY43" fmla="*/ 12078 h 19050"/>
                <a:gd name="connsiteX44" fmla="*/ 17288 w 19050"/>
                <a:gd name="connsiteY44" fmla="*/ 10535 h 19050"/>
                <a:gd name="connsiteX45" fmla="*/ 17288 w 19050"/>
                <a:gd name="connsiteY45" fmla="*/ 105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88" y="10535"/>
                  </a:moveTo>
                  <a:cubicBezTo>
                    <a:pt x="17231" y="10496"/>
                    <a:pt x="17174" y="10468"/>
                    <a:pt x="17136" y="10420"/>
                  </a:cubicBezTo>
                  <a:cubicBezTo>
                    <a:pt x="17098" y="10382"/>
                    <a:pt x="17078" y="10354"/>
                    <a:pt x="17050" y="10325"/>
                  </a:cubicBezTo>
                  <a:cubicBezTo>
                    <a:pt x="17050" y="10325"/>
                    <a:pt x="17050" y="10315"/>
                    <a:pt x="17040" y="10306"/>
                  </a:cubicBezTo>
                  <a:lnTo>
                    <a:pt x="17031" y="10296"/>
                  </a:lnTo>
                  <a:cubicBezTo>
                    <a:pt x="17031" y="10277"/>
                    <a:pt x="17012" y="10258"/>
                    <a:pt x="17012" y="10249"/>
                  </a:cubicBezTo>
                  <a:cubicBezTo>
                    <a:pt x="16993" y="10230"/>
                    <a:pt x="16983" y="10192"/>
                    <a:pt x="16974" y="10173"/>
                  </a:cubicBezTo>
                  <a:cubicBezTo>
                    <a:pt x="16974" y="10153"/>
                    <a:pt x="16964" y="10106"/>
                    <a:pt x="16964" y="10106"/>
                  </a:cubicBezTo>
                  <a:lnTo>
                    <a:pt x="16954" y="10030"/>
                  </a:lnTo>
                  <a:lnTo>
                    <a:pt x="16954" y="10020"/>
                  </a:lnTo>
                  <a:lnTo>
                    <a:pt x="17002" y="8706"/>
                  </a:lnTo>
                  <a:lnTo>
                    <a:pt x="16507" y="9001"/>
                  </a:lnTo>
                  <a:cubicBezTo>
                    <a:pt x="16450" y="9020"/>
                    <a:pt x="16393" y="9058"/>
                    <a:pt x="16326" y="9087"/>
                  </a:cubicBezTo>
                  <a:cubicBezTo>
                    <a:pt x="16278" y="9106"/>
                    <a:pt x="16231" y="9115"/>
                    <a:pt x="16173" y="9134"/>
                  </a:cubicBezTo>
                  <a:cubicBezTo>
                    <a:pt x="16145" y="9144"/>
                    <a:pt x="16116" y="9144"/>
                    <a:pt x="16088" y="9154"/>
                  </a:cubicBezTo>
                  <a:lnTo>
                    <a:pt x="16078" y="9172"/>
                  </a:lnTo>
                  <a:cubicBezTo>
                    <a:pt x="16069" y="9172"/>
                    <a:pt x="16050" y="9172"/>
                    <a:pt x="16040" y="9172"/>
                  </a:cubicBezTo>
                  <a:cubicBezTo>
                    <a:pt x="15992" y="9182"/>
                    <a:pt x="15954" y="9192"/>
                    <a:pt x="15916" y="9192"/>
                  </a:cubicBezTo>
                  <a:cubicBezTo>
                    <a:pt x="15878" y="9210"/>
                    <a:pt x="15821" y="9210"/>
                    <a:pt x="15792" y="9210"/>
                  </a:cubicBezTo>
                  <a:cubicBezTo>
                    <a:pt x="15745" y="9210"/>
                    <a:pt x="15707" y="9210"/>
                    <a:pt x="15659" y="9210"/>
                  </a:cubicBezTo>
                  <a:cubicBezTo>
                    <a:pt x="15650" y="9210"/>
                    <a:pt x="15621" y="9210"/>
                    <a:pt x="15621" y="9210"/>
                  </a:cubicBezTo>
                  <a:lnTo>
                    <a:pt x="15602" y="9210"/>
                  </a:lnTo>
                  <a:cubicBezTo>
                    <a:pt x="15573" y="9210"/>
                    <a:pt x="15535" y="9210"/>
                    <a:pt x="15535" y="9210"/>
                  </a:cubicBezTo>
                  <a:cubicBezTo>
                    <a:pt x="15478" y="9210"/>
                    <a:pt x="15440" y="9210"/>
                    <a:pt x="15392" y="9210"/>
                  </a:cubicBezTo>
                  <a:cubicBezTo>
                    <a:pt x="15335" y="9210"/>
                    <a:pt x="15288" y="9192"/>
                    <a:pt x="15211" y="9182"/>
                  </a:cubicBezTo>
                  <a:lnTo>
                    <a:pt x="15164" y="9172"/>
                  </a:lnTo>
                  <a:cubicBezTo>
                    <a:pt x="15145" y="9172"/>
                    <a:pt x="15126" y="9144"/>
                    <a:pt x="15116" y="9144"/>
                  </a:cubicBezTo>
                  <a:cubicBezTo>
                    <a:pt x="15069" y="9134"/>
                    <a:pt x="15030" y="9134"/>
                    <a:pt x="15002" y="9115"/>
                  </a:cubicBezTo>
                  <a:cubicBezTo>
                    <a:pt x="14907" y="9087"/>
                    <a:pt x="14811" y="9058"/>
                    <a:pt x="14745" y="9001"/>
                  </a:cubicBezTo>
                  <a:lnTo>
                    <a:pt x="11668" y="7144"/>
                  </a:lnTo>
                  <a:lnTo>
                    <a:pt x="11621" y="8268"/>
                  </a:lnTo>
                  <a:cubicBezTo>
                    <a:pt x="11621" y="8468"/>
                    <a:pt x="11497" y="8649"/>
                    <a:pt x="11249" y="8801"/>
                  </a:cubicBezTo>
                  <a:lnTo>
                    <a:pt x="7144" y="11173"/>
                  </a:lnTo>
                  <a:cubicBezTo>
                    <a:pt x="7191" y="11249"/>
                    <a:pt x="7258" y="11306"/>
                    <a:pt x="7353" y="11373"/>
                  </a:cubicBezTo>
                  <a:lnTo>
                    <a:pt x="13192" y="14907"/>
                  </a:lnTo>
                  <a:cubicBezTo>
                    <a:pt x="13316" y="14973"/>
                    <a:pt x="13430" y="15030"/>
                    <a:pt x="13573" y="15069"/>
                  </a:cubicBezTo>
                  <a:cubicBezTo>
                    <a:pt x="13592" y="15069"/>
                    <a:pt x="13602" y="15069"/>
                    <a:pt x="13630" y="15078"/>
                  </a:cubicBezTo>
                  <a:cubicBezTo>
                    <a:pt x="13764" y="15107"/>
                    <a:pt x="13906" y="15126"/>
                    <a:pt x="14059" y="15126"/>
                  </a:cubicBezTo>
                  <a:lnTo>
                    <a:pt x="14078" y="15126"/>
                  </a:lnTo>
                  <a:cubicBezTo>
                    <a:pt x="14230" y="15126"/>
                    <a:pt x="14383" y="15107"/>
                    <a:pt x="14535" y="15069"/>
                  </a:cubicBezTo>
                  <a:lnTo>
                    <a:pt x="14554" y="15069"/>
                  </a:lnTo>
                  <a:cubicBezTo>
                    <a:pt x="14697" y="15040"/>
                    <a:pt x="14830" y="14973"/>
                    <a:pt x="14954" y="14907"/>
                  </a:cubicBezTo>
                  <a:lnTo>
                    <a:pt x="19660" y="12173"/>
                  </a:lnTo>
                  <a:cubicBezTo>
                    <a:pt x="19726" y="12144"/>
                    <a:pt x="19755" y="12106"/>
                    <a:pt x="19793" y="12078"/>
                  </a:cubicBezTo>
                  <a:lnTo>
                    <a:pt x="17288" y="10535"/>
                  </a:lnTo>
                  <a:lnTo>
                    <a:pt x="17288" y="1053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C26A24D-AF7F-48BF-9177-2072AE1CC8E7}"/>
                </a:ext>
              </a:extLst>
            </p:cNvPr>
            <p:cNvSpPr/>
            <p:nvPr/>
          </p:nvSpPr>
          <p:spPr>
            <a:xfrm>
              <a:off x="5082636" y="5341892"/>
              <a:ext cx="19050" cy="19050"/>
            </a:xfrm>
            <a:custGeom>
              <a:avLst/>
              <a:gdLst>
                <a:gd name="connsiteX0" fmla="*/ 19860 w 19050"/>
                <a:gd name="connsiteY0" fmla="*/ 11859 h 19050"/>
                <a:gd name="connsiteX1" fmla="*/ 19860 w 19050"/>
                <a:gd name="connsiteY1" fmla="*/ 11801 h 19050"/>
                <a:gd name="connsiteX2" fmla="*/ 19860 w 19050"/>
                <a:gd name="connsiteY2" fmla="*/ 11792 h 19050"/>
                <a:gd name="connsiteX3" fmla="*/ 19907 w 19050"/>
                <a:gd name="connsiteY3" fmla="*/ 10496 h 19050"/>
                <a:gd name="connsiteX4" fmla="*/ 19412 w 19050"/>
                <a:gd name="connsiteY4" fmla="*/ 10773 h 19050"/>
                <a:gd name="connsiteX5" fmla="*/ 19222 w 19050"/>
                <a:gd name="connsiteY5" fmla="*/ 10858 h 19050"/>
                <a:gd name="connsiteX6" fmla="*/ 19069 w 19050"/>
                <a:gd name="connsiteY6" fmla="*/ 10925 h 19050"/>
                <a:gd name="connsiteX7" fmla="*/ 18993 w 19050"/>
                <a:gd name="connsiteY7" fmla="*/ 10944 h 19050"/>
                <a:gd name="connsiteX8" fmla="*/ 18974 w 19050"/>
                <a:gd name="connsiteY8" fmla="*/ 10944 h 19050"/>
                <a:gd name="connsiteX9" fmla="*/ 18936 w 19050"/>
                <a:gd name="connsiteY9" fmla="*/ 10944 h 19050"/>
                <a:gd name="connsiteX10" fmla="*/ 18802 w 19050"/>
                <a:gd name="connsiteY10" fmla="*/ 10982 h 19050"/>
                <a:gd name="connsiteX11" fmla="*/ 18688 w 19050"/>
                <a:gd name="connsiteY11" fmla="*/ 10992 h 19050"/>
                <a:gd name="connsiteX12" fmla="*/ 18555 w 19050"/>
                <a:gd name="connsiteY12" fmla="*/ 10992 h 19050"/>
                <a:gd name="connsiteX13" fmla="*/ 18517 w 19050"/>
                <a:gd name="connsiteY13" fmla="*/ 10992 h 19050"/>
                <a:gd name="connsiteX14" fmla="*/ 18498 w 19050"/>
                <a:gd name="connsiteY14" fmla="*/ 10992 h 19050"/>
                <a:gd name="connsiteX15" fmla="*/ 18431 w 19050"/>
                <a:gd name="connsiteY15" fmla="*/ 10992 h 19050"/>
                <a:gd name="connsiteX16" fmla="*/ 18297 w 19050"/>
                <a:gd name="connsiteY16" fmla="*/ 10982 h 19050"/>
                <a:gd name="connsiteX17" fmla="*/ 18136 w 19050"/>
                <a:gd name="connsiteY17" fmla="*/ 10963 h 19050"/>
                <a:gd name="connsiteX18" fmla="*/ 18040 w 19050"/>
                <a:gd name="connsiteY18" fmla="*/ 10944 h 19050"/>
                <a:gd name="connsiteX19" fmla="*/ 18012 w 19050"/>
                <a:gd name="connsiteY19" fmla="*/ 10925 h 19050"/>
                <a:gd name="connsiteX20" fmla="*/ 17897 w 19050"/>
                <a:gd name="connsiteY20" fmla="*/ 10896 h 19050"/>
                <a:gd name="connsiteX21" fmla="*/ 17631 w 19050"/>
                <a:gd name="connsiteY21" fmla="*/ 10773 h 19050"/>
                <a:gd name="connsiteX22" fmla="*/ 11792 w 19050"/>
                <a:gd name="connsiteY22" fmla="*/ 7239 h 19050"/>
                <a:gd name="connsiteX23" fmla="*/ 11773 w 19050"/>
                <a:gd name="connsiteY23" fmla="*/ 7229 h 19050"/>
                <a:gd name="connsiteX24" fmla="*/ 11668 w 19050"/>
                <a:gd name="connsiteY24" fmla="*/ 7144 h 19050"/>
                <a:gd name="connsiteX25" fmla="*/ 11630 w 19050"/>
                <a:gd name="connsiteY25" fmla="*/ 8277 h 19050"/>
                <a:gd name="connsiteX26" fmla="*/ 11239 w 19050"/>
                <a:gd name="connsiteY26" fmla="*/ 8811 h 19050"/>
                <a:gd name="connsiteX27" fmla="*/ 7144 w 19050"/>
                <a:gd name="connsiteY27" fmla="*/ 11173 h 19050"/>
                <a:gd name="connsiteX28" fmla="*/ 7373 w 19050"/>
                <a:gd name="connsiteY28" fmla="*/ 11373 h 19050"/>
                <a:gd name="connsiteX29" fmla="*/ 13202 w 19050"/>
                <a:gd name="connsiteY29" fmla="*/ 14906 h 19050"/>
                <a:gd name="connsiteX30" fmla="*/ 13583 w 19050"/>
                <a:gd name="connsiteY30" fmla="*/ 15069 h 19050"/>
                <a:gd name="connsiteX31" fmla="*/ 13640 w 19050"/>
                <a:gd name="connsiteY31" fmla="*/ 15078 h 19050"/>
                <a:gd name="connsiteX32" fmla="*/ 14078 w 19050"/>
                <a:gd name="connsiteY32" fmla="*/ 15135 h 19050"/>
                <a:gd name="connsiteX33" fmla="*/ 14088 w 19050"/>
                <a:gd name="connsiteY33" fmla="*/ 15135 h 19050"/>
                <a:gd name="connsiteX34" fmla="*/ 14535 w 19050"/>
                <a:gd name="connsiteY34" fmla="*/ 15078 h 19050"/>
                <a:gd name="connsiteX35" fmla="*/ 14554 w 19050"/>
                <a:gd name="connsiteY35" fmla="*/ 15069 h 19050"/>
                <a:gd name="connsiteX36" fmla="*/ 14954 w 19050"/>
                <a:gd name="connsiteY36" fmla="*/ 14906 h 19050"/>
                <a:gd name="connsiteX37" fmla="*/ 19669 w 19050"/>
                <a:gd name="connsiteY37" fmla="*/ 12192 h 19050"/>
                <a:gd name="connsiteX38" fmla="*/ 19869 w 19050"/>
                <a:gd name="connsiteY38" fmla="*/ 12020 h 19050"/>
                <a:gd name="connsiteX39" fmla="*/ 19831 w 19050"/>
                <a:gd name="connsiteY39" fmla="*/ 11935 h 19050"/>
                <a:gd name="connsiteX40" fmla="*/ 19860 w 19050"/>
                <a:gd name="connsiteY40" fmla="*/ 11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60" y="11859"/>
                  </a:moveTo>
                  <a:lnTo>
                    <a:pt x="19860" y="11801"/>
                  </a:lnTo>
                  <a:lnTo>
                    <a:pt x="19860" y="11792"/>
                  </a:lnTo>
                  <a:lnTo>
                    <a:pt x="19907" y="10496"/>
                  </a:lnTo>
                  <a:lnTo>
                    <a:pt x="19412" y="10773"/>
                  </a:lnTo>
                  <a:cubicBezTo>
                    <a:pt x="19355" y="10801"/>
                    <a:pt x="19298" y="10830"/>
                    <a:pt x="19222" y="10858"/>
                  </a:cubicBezTo>
                  <a:cubicBezTo>
                    <a:pt x="19183" y="10887"/>
                    <a:pt x="19117" y="10896"/>
                    <a:pt x="19069" y="10925"/>
                  </a:cubicBezTo>
                  <a:cubicBezTo>
                    <a:pt x="19050" y="10925"/>
                    <a:pt x="19022" y="10925"/>
                    <a:pt x="18993" y="10944"/>
                  </a:cubicBezTo>
                  <a:lnTo>
                    <a:pt x="18974" y="10944"/>
                  </a:lnTo>
                  <a:cubicBezTo>
                    <a:pt x="18974" y="10944"/>
                    <a:pt x="18955" y="10944"/>
                    <a:pt x="18936" y="10944"/>
                  </a:cubicBezTo>
                  <a:cubicBezTo>
                    <a:pt x="18898" y="10963"/>
                    <a:pt x="18850" y="10963"/>
                    <a:pt x="18802" y="10982"/>
                  </a:cubicBezTo>
                  <a:cubicBezTo>
                    <a:pt x="18774" y="10982"/>
                    <a:pt x="18726" y="10982"/>
                    <a:pt x="18688" y="10992"/>
                  </a:cubicBezTo>
                  <a:cubicBezTo>
                    <a:pt x="18650" y="10992"/>
                    <a:pt x="18602" y="10992"/>
                    <a:pt x="18555" y="10992"/>
                  </a:cubicBezTo>
                  <a:lnTo>
                    <a:pt x="18517" y="10992"/>
                  </a:lnTo>
                  <a:lnTo>
                    <a:pt x="18498" y="10992"/>
                  </a:lnTo>
                  <a:cubicBezTo>
                    <a:pt x="18479" y="10992"/>
                    <a:pt x="18431" y="10992"/>
                    <a:pt x="18431" y="10992"/>
                  </a:cubicBezTo>
                  <a:cubicBezTo>
                    <a:pt x="18383" y="10992"/>
                    <a:pt x="18336" y="10992"/>
                    <a:pt x="18297" y="10982"/>
                  </a:cubicBezTo>
                  <a:cubicBezTo>
                    <a:pt x="18231" y="10982"/>
                    <a:pt x="18183" y="10973"/>
                    <a:pt x="18136" y="10963"/>
                  </a:cubicBezTo>
                  <a:cubicBezTo>
                    <a:pt x="18117" y="10963"/>
                    <a:pt x="18088" y="10944"/>
                    <a:pt x="18040" y="10944"/>
                  </a:cubicBezTo>
                  <a:cubicBezTo>
                    <a:pt x="18040" y="10944"/>
                    <a:pt x="18021" y="10944"/>
                    <a:pt x="18012" y="10925"/>
                  </a:cubicBezTo>
                  <a:cubicBezTo>
                    <a:pt x="17974" y="10925"/>
                    <a:pt x="17936" y="10925"/>
                    <a:pt x="17897" y="10896"/>
                  </a:cubicBezTo>
                  <a:cubicBezTo>
                    <a:pt x="17802" y="10858"/>
                    <a:pt x="17707" y="10830"/>
                    <a:pt x="17631" y="10773"/>
                  </a:cubicBezTo>
                  <a:lnTo>
                    <a:pt x="11792" y="7239"/>
                  </a:lnTo>
                  <a:lnTo>
                    <a:pt x="11773" y="7229"/>
                  </a:lnTo>
                  <a:cubicBezTo>
                    <a:pt x="11735" y="7210"/>
                    <a:pt x="11706" y="7182"/>
                    <a:pt x="11668" y="7144"/>
                  </a:cubicBezTo>
                  <a:lnTo>
                    <a:pt x="11630" y="8277"/>
                  </a:lnTo>
                  <a:cubicBezTo>
                    <a:pt x="11621" y="8468"/>
                    <a:pt x="11487" y="8667"/>
                    <a:pt x="11239" y="8811"/>
                  </a:cubicBezTo>
                  <a:lnTo>
                    <a:pt x="7144" y="11173"/>
                  </a:lnTo>
                  <a:cubicBezTo>
                    <a:pt x="7210" y="11249"/>
                    <a:pt x="7277" y="11325"/>
                    <a:pt x="7373" y="11373"/>
                  </a:cubicBezTo>
                  <a:lnTo>
                    <a:pt x="13202" y="14906"/>
                  </a:lnTo>
                  <a:cubicBezTo>
                    <a:pt x="13326" y="14973"/>
                    <a:pt x="13449" y="15030"/>
                    <a:pt x="13583" y="15069"/>
                  </a:cubicBezTo>
                  <a:cubicBezTo>
                    <a:pt x="13602" y="15069"/>
                    <a:pt x="13621" y="15069"/>
                    <a:pt x="13640" y="15078"/>
                  </a:cubicBezTo>
                  <a:cubicBezTo>
                    <a:pt x="13783" y="15107"/>
                    <a:pt x="13916" y="15135"/>
                    <a:pt x="14078" y="15135"/>
                  </a:cubicBezTo>
                  <a:lnTo>
                    <a:pt x="14088" y="15135"/>
                  </a:lnTo>
                  <a:cubicBezTo>
                    <a:pt x="14240" y="15135"/>
                    <a:pt x="14392" y="15107"/>
                    <a:pt x="14535" y="15078"/>
                  </a:cubicBezTo>
                  <a:lnTo>
                    <a:pt x="14554" y="15069"/>
                  </a:lnTo>
                  <a:cubicBezTo>
                    <a:pt x="14707" y="15040"/>
                    <a:pt x="14830" y="14983"/>
                    <a:pt x="14954" y="14906"/>
                  </a:cubicBezTo>
                  <a:lnTo>
                    <a:pt x="19669" y="12192"/>
                  </a:lnTo>
                  <a:cubicBezTo>
                    <a:pt x="19755" y="12144"/>
                    <a:pt x="19812" y="12068"/>
                    <a:pt x="19869" y="12020"/>
                  </a:cubicBezTo>
                  <a:cubicBezTo>
                    <a:pt x="19860" y="11992"/>
                    <a:pt x="19850" y="11973"/>
                    <a:pt x="19831" y="11935"/>
                  </a:cubicBezTo>
                  <a:cubicBezTo>
                    <a:pt x="19869" y="11935"/>
                    <a:pt x="19860" y="11916"/>
                    <a:pt x="19860" y="11859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487ECB-8386-4EA9-ABF7-635467BC68F1}"/>
                </a:ext>
              </a:extLst>
            </p:cNvPr>
            <p:cNvSpPr/>
            <p:nvPr/>
          </p:nvSpPr>
          <p:spPr>
            <a:xfrm>
              <a:off x="5091018" y="5346969"/>
              <a:ext cx="19050" cy="19050"/>
            </a:xfrm>
            <a:custGeom>
              <a:avLst/>
              <a:gdLst>
                <a:gd name="connsiteX0" fmla="*/ 19402 w 19050"/>
                <a:gd name="connsiteY0" fmla="*/ 10773 h 19050"/>
                <a:gd name="connsiteX1" fmla="*/ 19212 w 19050"/>
                <a:gd name="connsiteY1" fmla="*/ 10858 h 19050"/>
                <a:gd name="connsiteX2" fmla="*/ 19060 w 19050"/>
                <a:gd name="connsiteY2" fmla="*/ 10906 h 19050"/>
                <a:gd name="connsiteX3" fmla="*/ 18983 w 19050"/>
                <a:gd name="connsiteY3" fmla="*/ 10935 h 19050"/>
                <a:gd name="connsiteX4" fmla="*/ 18964 w 19050"/>
                <a:gd name="connsiteY4" fmla="*/ 10935 h 19050"/>
                <a:gd name="connsiteX5" fmla="*/ 18936 w 19050"/>
                <a:gd name="connsiteY5" fmla="*/ 10935 h 19050"/>
                <a:gd name="connsiteX6" fmla="*/ 18793 w 19050"/>
                <a:gd name="connsiteY6" fmla="*/ 10973 h 19050"/>
                <a:gd name="connsiteX7" fmla="*/ 18679 w 19050"/>
                <a:gd name="connsiteY7" fmla="*/ 10992 h 19050"/>
                <a:gd name="connsiteX8" fmla="*/ 18545 w 19050"/>
                <a:gd name="connsiteY8" fmla="*/ 10992 h 19050"/>
                <a:gd name="connsiteX9" fmla="*/ 18497 w 19050"/>
                <a:gd name="connsiteY9" fmla="*/ 10992 h 19050"/>
                <a:gd name="connsiteX10" fmla="*/ 18497 w 19050"/>
                <a:gd name="connsiteY10" fmla="*/ 10992 h 19050"/>
                <a:gd name="connsiteX11" fmla="*/ 18421 w 19050"/>
                <a:gd name="connsiteY11" fmla="*/ 10992 h 19050"/>
                <a:gd name="connsiteX12" fmla="*/ 18269 w 19050"/>
                <a:gd name="connsiteY12" fmla="*/ 10992 h 19050"/>
                <a:gd name="connsiteX13" fmla="*/ 18117 w 19050"/>
                <a:gd name="connsiteY13" fmla="*/ 10954 h 19050"/>
                <a:gd name="connsiteX14" fmla="*/ 18050 w 19050"/>
                <a:gd name="connsiteY14" fmla="*/ 10935 h 19050"/>
                <a:gd name="connsiteX15" fmla="*/ 17993 w 19050"/>
                <a:gd name="connsiteY15" fmla="*/ 10916 h 19050"/>
                <a:gd name="connsiteX16" fmla="*/ 17888 w 19050"/>
                <a:gd name="connsiteY16" fmla="*/ 10887 h 19050"/>
                <a:gd name="connsiteX17" fmla="*/ 17621 w 19050"/>
                <a:gd name="connsiteY17" fmla="*/ 10782 h 19050"/>
                <a:gd name="connsiteX18" fmla="*/ 11782 w 19050"/>
                <a:gd name="connsiteY18" fmla="*/ 7230 h 19050"/>
                <a:gd name="connsiteX19" fmla="*/ 11763 w 19050"/>
                <a:gd name="connsiteY19" fmla="*/ 7220 h 19050"/>
                <a:gd name="connsiteX20" fmla="*/ 11659 w 19050"/>
                <a:gd name="connsiteY20" fmla="*/ 7144 h 19050"/>
                <a:gd name="connsiteX21" fmla="*/ 11621 w 19050"/>
                <a:gd name="connsiteY21" fmla="*/ 8287 h 19050"/>
                <a:gd name="connsiteX22" fmla="*/ 11230 w 19050"/>
                <a:gd name="connsiteY22" fmla="*/ 8811 h 19050"/>
                <a:gd name="connsiteX23" fmla="*/ 7144 w 19050"/>
                <a:gd name="connsiteY23" fmla="*/ 11182 h 19050"/>
                <a:gd name="connsiteX24" fmla="*/ 7363 w 19050"/>
                <a:gd name="connsiteY24" fmla="*/ 11382 h 19050"/>
                <a:gd name="connsiteX25" fmla="*/ 13192 w 19050"/>
                <a:gd name="connsiteY25" fmla="*/ 14916 h 19050"/>
                <a:gd name="connsiteX26" fmla="*/ 13564 w 19050"/>
                <a:gd name="connsiteY26" fmla="*/ 15069 h 19050"/>
                <a:gd name="connsiteX27" fmla="*/ 13630 w 19050"/>
                <a:gd name="connsiteY27" fmla="*/ 15078 h 19050"/>
                <a:gd name="connsiteX28" fmla="*/ 14049 w 19050"/>
                <a:gd name="connsiteY28" fmla="*/ 15145 h 19050"/>
                <a:gd name="connsiteX29" fmla="*/ 14068 w 19050"/>
                <a:gd name="connsiteY29" fmla="*/ 15145 h 19050"/>
                <a:gd name="connsiteX30" fmla="*/ 14526 w 19050"/>
                <a:gd name="connsiteY30" fmla="*/ 15069 h 19050"/>
                <a:gd name="connsiteX31" fmla="*/ 14535 w 19050"/>
                <a:gd name="connsiteY31" fmla="*/ 15069 h 19050"/>
                <a:gd name="connsiteX32" fmla="*/ 14935 w 19050"/>
                <a:gd name="connsiteY32" fmla="*/ 14916 h 19050"/>
                <a:gd name="connsiteX33" fmla="*/ 19641 w 19050"/>
                <a:gd name="connsiteY33" fmla="*/ 12192 h 19050"/>
                <a:gd name="connsiteX34" fmla="*/ 19850 w 19050"/>
                <a:gd name="connsiteY34" fmla="*/ 12011 h 19050"/>
                <a:gd name="connsiteX35" fmla="*/ 19821 w 19050"/>
                <a:gd name="connsiteY35" fmla="*/ 11944 h 19050"/>
                <a:gd name="connsiteX36" fmla="*/ 19803 w 19050"/>
                <a:gd name="connsiteY36" fmla="*/ 11878 h 19050"/>
                <a:gd name="connsiteX37" fmla="*/ 19793 w 19050"/>
                <a:gd name="connsiteY37" fmla="*/ 11801 h 19050"/>
                <a:gd name="connsiteX38" fmla="*/ 19850 w 19050"/>
                <a:gd name="connsiteY38" fmla="*/ 10478 h 19050"/>
                <a:gd name="connsiteX39" fmla="*/ 19402 w 19050"/>
                <a:gd name="connsiteY39" fmla="*/ 10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050" h="19050">
                  <a:moveTo>
                    <a:pt x="19402" y="10773"/>
                  </a:moveTo>
                  <a:cubicBezTo>
                    <a:pt x="19345" y="10811"/>
                    <a:pt x="19288" y="10830"/>
                    <a:pt x="19212" y="10858"/>
                  </a:cubicBezTo>
                  <a:cubicBezTo>
                    <a:pt x="19164" y="10878"/>
                    <a:pt x="19107" y="10887"/>
                    <a:pt x="19060" y="10906"/>
                  </a:cubicBezTo>
                  <a:cubicBezTo>
                    <a:pt x="19040" y="10916"/>
                    <a:pt x="19012" y="10916"/>
                    <a:pt x="18983" y="10935"/>
                  </a:cubicBezTo>
                  <a:lnTo>
                    <a:pt x="18964" y="10935"/>
                  </a:lnTo>
                  <a:cubicBezTo>
                    <a:pt x="18945" y="10935"/>
                    <a:pt x="18945" y="10935"/>
                    <a:pt x="18936" y="10935"/>
                  </a:cubicBezTo>
                  <a:cubicBezTo>
                    <a:pt x="18878" y="10954"/>
                    <a:pt x="18850" y="10973"/>
                    <a:pt x="18793" y="10973"/>
                  </a:cubicBezTo>
                  <a:cubicBezTo>
                    <a:pt x="18755" y="10982"/>
                    <a:pt x="18717" y="10982"/>
                    <a:pt x="18679" y="10992"/>
                  </a:cubicBezTo>
                  <a:cubicBezTo>
                    <a:pt x="18621" y="10992"/>
                    <a:pt x="18583" y="10992"/>
                    <a:pt x="18545" y="10992"/>
                  </a:cubicBezTo>
                  <a:lnTo>
                    <a:pt x="18497" y="10992"/>
                  </a:lnTo>
                  <a:lnTo>
                    <a:pt x="18497" y="10992"/>
                  </a:lnTo>
                  <a:cubicBezTo>
                    <a:pt x="18459" y="10992"/>
                    <a:pt x="18421" y="10992"/>
                    <a:pt x="18421" y="10992"/>
                  </a:cubicBezTo>
                  <a:cubicBezTo>
                    <a:pt x="18364" y="10992"/>
                    <a:pt x="18326" y="10992"/>
                    <a:pt x="18269" y="10992"/>
                  </a:cubicBezTo>
                  <a:cubicBezTo>
                    <a:pt x="18221" y="10982"/>
                    <a:pt x="18164" y="10973"/>
                    <a:pt x="18117" y="10954"/>
                  </a:cubicBezTo>
                  <a:cubicBezTo>
                    <a:pt x="18097" y="10954"/>
                    <a:pt x="18050" y="10935"/>
                    <a:pt x="18050" y="10935"/>
                  </a:cubicBezTo>
                  <a:cubicBezTo>
                    <a:pt x="18031" y="10935"/>
                    <a:pt x="18012" y="10935"/>
                    <a:pt x="17993" y="10916"/>
                  </a:cubicBezTo>
                  <a:cubicBezTo>
                    <a:pt x="17955" y="10916"/>
                    <a:pt x="17917" y="10897"/>
                    <a:pt x="17888" y="10887"/>
                  </a:cubicBezTo>
                  <a:cubicBezTo>
                    <a:pt x="17793" y="10868"/>
                    <a:pt x="17688" y="10830"/>
                    <a:pt x="17621" y="10782"/>
                  </a:cubicBezTo>
                  <a:lnTo>
                    <a:pt x="11782" y="7230"/>
                  </a:lnTo>
                  <a:lnTo>
                    <a:pt x="11763" y="7220"/>
                  </a:lnTo>
                  <a:cubicBezTo>
                    <a:pt x="11735" y="7201"/>
                    <a:pt x="11697" y="7172"/>
                    <a:pt x="11659" y="7144"/>
                  </a:cubicBezTo>
                  <a:lnTo>
                    <a:pt x="11621" y="8287"/>
                  </a:lnTo>
                  <a:cubicBezTo>
                    <a:pt x="11611" y="8477"/>
                    <a:pt x="11487" y="8658"/>
                    <a:pt x="11230" y="8811"/>
                  </a:cubicBezTo>
                  <a:lnTo>
                    <a:pt x="7144" y="11182"/>
                  </a:lnTo>
                  <a:cubicBezTo>
                    <a:pt x="7201" y="11249"/>
                    <a:pt x="7258" y="11325"/>
                    <a:pt x="7363" y="11382"/>
                  </a:cubicBezTo>
                  <a:lnTo>
                    <a:pt x="13192" y="14916"/>
                  </a:lnTo>
                  <a:cubicBezTo>
                    <a:pt x="13306" y="14992"/>
                    <a:pt x="13430" y="15030"/>
                    <a:pt x="13564" y="15069"/>
                  </a:cubicBezTo>
                  <a:cubicBezTo>
                    <a:pt x="13592" y="15069"/>
                    <a:pt x="13611" y="15078"/>
                    <a:pt x="13630" y="15078"/>
                  </a:cubicBezTo>
                  <a:cubicBezTo>
                    <a:pt x="13764" y="15126"/>
                    <a:pt x="13906" y="15145"/>
                    <a:pt x="14049" y="15145"/>
                  </a:cubicBezTo>
                  <a:lnTo>
                    <a:pt x="14068" y="15145"/>
                  </a:lnTo>
                  <a:cubicBezTo>
                    <a:pt x="14221" y="15145"/>
                    <a:pt x="14373" y="15126"/>
                    <a:pt x="14526" y="15069"/>
                  </a:cubicBezTo>
                  <a:cubicBezTo>
                    <a:pt x="14526" y="15069"/>
                    <a:pt x="14526" y="15069"/>
                    <a:pt x="14535" y="15069"/>
                  </a:cubicBezTo>
                  <a:cubicBezTo>
                    <a:pt x="14687" y="15040"/>
                    <a:pt x="14821" y="14992"/>
                    <a:pt x="14935" y="14916"/>
                  </a:cubicBezTo>
                  <a:lnTo>
                    <a:pt x="19641" y="12192"/>
                  </a:lnTo>
                  <a:cubicBezTo>
                    <a:pt x="19745" y="12125"/>
                    <a:pt x="19793" y="12068"/>
                    <a:pt x="19850" y="12011"/>
                  </a:cubicBezTo>
                  <a:cubicBezTo>
                    <a:pt x="19841" y="11992"/>
                    <a:pt x="19821" y="11973"/>
                    <a:pt x="19821" y="11944"/>
                  </a:cubicBezTo>
                  <a:cubicBezTo>
                    <a:pt x="19812" y="11916"/>
                    <a:pt x="19803" y="11878"/>
                    <a:pt x="19803" y="11878"/>
                  </a:cubicBezTo>
                  <a:lnTo>
                    <a:pt x="19793" y="11801"/>
                  </a:lnTo>
                  <a:lnTo>
                    <a:pt x="19850" y="10478"/>
                  </a:lnTo>
                  <a:lnTo>
                    <a:pt x="19402" y="1077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83ACA10-69EF-4D21-ADE0-EF89BEA3A8B9}"/>
                </a:ext>
              </a:extLst>
            </p:cNvPr>
            <p:cNvSpPr/>
            <p:nvPr/>
          </p:nvSpPr>
          <p:spPr>
            <a:xfrm>
              <a:off x="5099381" y="5352036"/>
              <a:ext cx="19050" cy="19050"/>
            </a:xfrm>
            <a:custGeom>
              <a:avLst/>
              <a:gdLst>
                <a:gd name="connsiteX0" fmla="*/ 19850 w 19050"/>
                <a:gd name="connsiteY0" fmla="*/ 11859 h 19050"/>
                <a:gd name="connsiteX1" fmla="*/ 19850 w 19050"/>
                <a:gd name="connsiteY1" fmla="*/ 11802 h 19050"/>
                <a:gd name="connsiteX2" fmla="*/ 19850 w 19050"/>
                <a:gd name="connsiteY2" fmla="*/ 11792 h 19050"/>
                <a:gd name="connsiteX3" fmla="*/ 19898 w 19050"/>
                <a:gd name="connsiteY3" fmla="*/ 10497 h 19050"/>
                <a:gd name="connsiteX4" fmla="*/ 19412 w 19050"/>
                <a:gd name="connsiteY4" fmla="*/ 10773 h 19050"/>
                <a:gd name="connsiteX5" fmla="*/ 19231 w 19050"/>
                <a:gd name="connsiteY5" fmla="*/ 10868 h 19050"/>
                <a:gd name="connsiteX6" fmla="*/ 19069 w 19050"/>
                <a:gd name="connsiteY6" fmla="*/ 10906 h 19050"/>
                <a:gd name="connsiteX7" fmla="*/ 18993 w 19050"/>
                <a:gd name="connsiteY7" fmla="*/ 10925 h 19050"/>
                <a:gd name="connsiteX8" fmla="*/ 18974 w 19050"/>
                <a:gd name="connsiteY8" fmla="*/ 10944 h 19050"/>
                <a:gd name="connsiteX9" fmla="*/ 18945 w 19050"/>
                <a:gd name="connsiteY9" fmla="*/ 10944 h 19050"/>
                <a:gd name="connsiteX10" fmla="*/ 18812 w 19050"/>
                <a:gd name="connsiteY10" fmla="*/ 10963 h 19050"/>
                <a:gd name="connsiteX11" fmla="*/ 18688 w 19050"/>
                <a:gd name="connsiteY11" fmla="*/ 10982 h 19050"/>
                <a:gd name="connsiteX12" fmla="*/ 18555 w 19050"/>
                <a:gd name="connsiteY12" fmla="*/ 10992 h 19050"/>
                <a:gd name="connsiteX13" fmla="*/ 18517 w 19050"/>
                <a:gd name="connsiteY13" fmla="*/ 10992 h 19050"/>
                <a:gd name="connsiteX14" fmla="*/ 18498 w 19050"/>
                <a:gd name="connsiteY14" fmla="*/ 10992 h 19050"/>
                <a:gd name="connsiteX15" fmla="*/ 18431 w 19050"/>
                <a:gd name="connsiteY15" fmla="*/ 10992 h 19050"/>
                <a:gd name="connsiteX16" fmla="*/ 18298 w 19050"/>
                <a:gd name="connsiteY16" fmla="*/ 10973 h 19050"/>
                <a:gd name="connsiteX17" fmla="*/ 18126 w 19050"/>
                <a:gd name="connsiteY17" fmla="*/ 10963 h 19050"/>
                <a:gd name="connsiteX18" fmla="*/ 18040 w 19050"/>
                <a:gd name="connsiteY18" fmla="*/ 10944 h 19050"/>
                <a:gd name="connsiteX19" fmla="*/ 18002 w 19050"/>
                <a:gd name="connsiteY19" fmla="*/ 10925 h 19050"/>
                <a:gd name="connsiteX20" fmla="*/ 17897 w 19050"/>
                <a:gd name="connsiteY20" fmla="*/ 10897 h 19050"/>
                <a:gd name="connsiteX21" fmla="*/ 17631 w 19050"/>
                <a:gd name="connsiteY21" fmla="*/ 10773 h 19050"/>
                <a:gd name="connsiteX22" fmla="*/ 11792 w 19050"/>
                <a:gd name="connsiteY22" fmla="*/ 7230 h 19050"/>
                <a:gd name="connsiteX23" fmla="*/ 11773 w 19050"/>
                <a:gd name="connsiteY23" fmla="*/ 7220 h 19050"/>
                <a:gd name="connsiteX24" fmla="*/ 11668 w 19050"/>
                <a:gd name="connsiteY24" fmla="*/ 7144 h 19050"/>
                <a:gd name="connsiteX25" fmla="*/ 11621 w 19050"/>
                <a:gd name="connsiteY25" fmla="*/ 8268 h 19050"/>
                <a:gd name="connsiteX26" fmla="*/ 11230 w 19050"/>
                <a:gd name="connsiteY26" fmla="*/ 8801 h 19050"/>
                <a:gd name="connsiteX27" fmla="*/ 7144 w 19050"/>
                <a:gd name="connsiteY27" fmla="*/ 11173 h 19050"/>
                <a:gd name="connsiteX28" fmla="*/ 7363 w 19050"/>
                <a:gd name="connsiteY28" fmla="*/ 11373 h 19050"/>
                <a:gd name="connsiteX29" fmla="*/ 13202 w 19050"/>
                <a:gd name="connsiteY29" fmla="*/ 14916 h 19050"/>
                <a:gd name="connsiteX30" fmla="*/ 13573 w 19050"/>
                <a:gd name="connsiteY30" fmla="*/ 15069 h 19050"/>
                <a:gd name="connsiteX31" fmla="*/ 13640 w 19050"/>
                <a:gd name="connsiteY31" fmla="*/ 15078 h 19050"/>
                <a:gd name="connsiteX32" fmla="*/ 14069 w 19050"/>
                <a:gd name="connsiteY32" fmla="*/ 15135 h 19050"/>
                <a:gd name="connsiteX33" fmla="*/ 14078 w 19050"/>
                <a:gd name="connsiteY33" fmla="*/ 15135 h 19050"/>
                <a:gd name="connsiteX34" fmla="*/ 14535 w 19050"/>
                <a:gd name="connsiteY34" fmla="*/ 15078 h 19050"/>
                <a:gd name="connsiteX35" fmla="*/ 14554 w 19050"/>
                <a:gd name="connsiteY35" fmla="*/ 15078 h 19050"/>
                <a:gd name="connsiteX36" fmla="*/ 14945 w 19050"/>
                <a:gd name="connsiteY36" fmla="*/ 14907 h 19050"/>
                <a:gd name="connsiteX37" fmla="*/ 19650 w 19050"/>
                <a:gd name="connsiteY37" fmla="*/ 12192 h 19050"/>
                <a:gd name="connsiteX38" fmla="*/ 19850 w 19050"/>
                <a:gd name="connsiteY38" fmla="*/ 12002 h 19050"/>
                <a:gd name="connsiteX39" fmla="*/ 19831 w 19050"/>
                <a:gd name="connsiteY39" fmla="*/ 11945 h 19050"/>
                <a:gd name="connsiteX40" fmla="*/ 19850 w 19050"/>
                <a:gd name="connsiteY40" fmla="*/ 11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50" y="11859"/>
                  </a:moveTo>
                  <a:lnTo>
                    <a:pt x="19850" y="11802"/>
                  </a:lnTo>
                  <a:lnTo>
                    <a:pt x="19850" y="11792"/>
                  </a:lnTo>
                  <a:lnTo>
                    <a:pt x="19898" y="10497"/>
                  </a:lnTo>
                  <a:lnTo>
                    <a:pt x="19412" y="10773"/>
                  </a:lnTo>
                  <a:cubicBezTo>
                    <a:pt x="19355" y="10801"/>
                    <a:pt x="19298" y="10830"/>
                    <a:pt x="19231" y="10868"/>
                  </a:cubicBezTo>
                  <a:cubicBezTo>
                    <a:pt x="19183" y="10878"/>
                    <a:pt x="19126" y="10897"/>
                    <a:pt x="19069" y="10906"/>
                  </a:cubicBezTo>
                  <a:cubicBezTo>
                    <a:pt x="19050" y="10916"/>
                    <a:pt x="19022" y="10925"/>
                    <a:pt x="18993" y="10925"/>
                  </a:cubicBezTo>
                  <a:cubicBezTo>
                    <a:pt x="18993" y="10925"/>
                    <a:pt x="18983" y="10944"/>
                    <a:pt x="18974" y="10944"/>
                  </a:cubicBezTo>
                  <a:cubicBezTo>
                    <a:pt x="18974" y="10944"/>
                    <a:pt x="18955" y="10944"/>
                    <a:pt x="18945" y="10944"/>
                  </a:cubicBezTo>
                  <a:cubicBezTo>
                    <a:pt x="18898" y="10954"/>
                    <a:pt x="18860" y="10963"/>
                    <a:pt x="18812" y="10963"/>
                  </a:cubicBezTo>
                  <a:cubicBezTo>
                    <a:pt x="18764" y="10973"/>
                    <a:pt x="18726" y="10973"/>
                    <a:pt x="18688" y="10982"/>
                  </a:cubicBezTo>
                  <a:cubicBezTo>
                    <a:pt x="18650" y="10982"/>
                    <a:pt x="18612" y="10992"/>
                    <a:pt x="18555" y="10992"/>
                  </a:cubicBezTo>
                  <a:cubicBezTo>
                    <a:pt x="18545" y="10992"/>
                    <a:pt x="18536" y="10992"/>
                    <a:pt x="18517" y="10992"/>
                  </a:cubicBezTo>
                  <a:lnTo>
                    <a:pt x="18498" y="10992"/>
                  </a:lnTo>
                  <a:cubicBezTo>
                    <a:pt x="18469" y="10992"/>
                    <a:pt x="18450" y="10992"/>
                    <a:pt x="18431" y="10992"/>
                  </a:cubicBezTo>
                  <a:cubicBezTo>
                    <a:pt x="18383" y="10992"/>
                    <a:pt x="18336" y="10982"/>
                    <a:pt x="18298" y="10973"/>
                  </a:cubicBezTo>
                  <a:cubicBezTo>
                    <a:pt x="18231" y="10973"/>
                    <a:pt x="18183" y="10963"/>
                    <a:pt x="18126" y="10963"/>
                  </a:cubicBezTo>
                  <a:cubicBezTo>
                    <a:pt x="18097" y="10954"/>
                    <a:pt x="18088" y="10944"/>
                    <a:pt x="18040" y="10944"/>
                  </a:cubicBezTo>
                  <a:cubicBezTo>
                    <a:pt x="18040" y="10944"/>
                    <a:pt x="18021" y="10925"/>
                    <a:pt x="18002" y="10925"/>
                  </a:cubicBezTo>
                  <a:cubicBezTo>
                    <a:pt x="17964" y="10906"/>
                    <a:pt x="17926" y="10906"/>
                    <a:pt x="17897" y="10897"/>
                  </a:cubicBezTo>
                  <a:cubicBezTo>
                    <a:pt x="17793" y="10868"/>
                    <a:pt x="17697" y="10821"/>
                    <a:pt x="17631" y="10773"/>
                  </a:cubicBezTo>
                  <a:lnTo>
                    <a:pt x="11792" y="7230"/>
                  </a:lnTo>
                  <a:lnTo>
                    <a:pt x="11773" y="7220"/>
                  </a:lnTo>
                  <a:cubicBezTo>
                    <a:pt x="11725" y="7191"/>
                    <a:pt x="11697" y="7173"/>
                    <a:pt x="11668" y="7144"/>
                  </a:cubicBezTo>
                  <a:lnTo>
                    <a:pt x="11621" y="8268"/>
                  </a:lnTo>
                  <a:cubicBezTo>
                    <a:pt x="11611" y="8458"/>
                    <a:pt x="11487" y="8649"/>
                    <a:pt x="11230" y="8801"/>
                  </a:cubicBezTo>
                  <a:lnTo>
                    <a:pt x="7144" y="11173"/>
                  </a:lnTo>
                  <a:cubicBezTo>
                    <a:pt x="7201" y="11240"/>
                    <a:pt x="7268" y="11316"/>
                    <a:pt x="7363" y="11373"/>
                  </a:cubicBezTo>
                  <a:lnTo>
                    <a:pt x="13202" y="14916"/>
                  </a:lnTo>
                  <a:cubicBezTo>
                    <a:pt x="13316" y="14983"/>
                    <a:pt x="13440" y="15030"/>
                    <a:pt x="13573" y="15069"/>
                  </a:cubicBezTo>
                  <a:cubicBezTo>
                    <a:pt x="13602" y="15078"/>
                    <a:pt x="13621" y="15078"/>
                    <a:pt x="13640" y="15078"/>
                  </a:cubicBezTo>
                  <a:cubicBezTo>
                    <a:pt x="13773" y="15107"/>
                    <a:pt x="13907" y="15135"/>
                    <a:pt x="14069" y="15135"/>
                  </a:cubicBezTo>
                  <a:lnTo>
                    <a:pt x="14078" y="15135"/>
                  </a:lnTo>
                  <a:cubicBezTo>
                    <a:pt x="14231" y="15135"/>
                    <a:pt x="14383" y="15107"/>
                    <a:pt x="14535" y="15078"/>
                  </a:cubicBezTo>
                  <a:lnTo>
                    <a:pt x="14554" y="15078"/>
                  </a:lnTo>
                  <a:cubicBezTo>
                    <a:pt x="14697" y="15040"/>
                    <a:pt x="14830" y="14983"/>
                    <a:pt x="14945" y="14907"/>
                  </a:cubicBezTo>
                  <a:lnTo>
                    <a:pt x="19650" y="12192"/>
                  </a:lnTo>
                  <a:cubicBezTo>
                    <a:pt x="19745" y="12135"/>
                    <a:pt x="19803" y="12068"/>
                    <a:pt x="19850" y="12002"/>
                  </a:cubicBezTo>
                  <a:cubicBezTo>
                    <a:pt x="19831" y="11983"/>
                    <a:pt x="19831" y="11964"/>
                    <a:pt x="19831" y="11945"/>
                  </a:cubicBezTo>
                  <a:cubicBezTo>
                    <a:pt x="19869" y="11925"/>
                    <a:pt x="19860" y="11906"/>
                    <a:pt x="19850" y="11859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92DB787-20DD-4235-8F55-28616863BFA5}"/>
                </a:ext>
              </a:extLst>
            </p:cNvPr>
            <p:cNvSpPr/>
            <p:nvPr/>
          </p:nvSpPr>
          <p:spPr>
            <a:xfrm>
              <a:off x="5107753" y="5357104"/>
              <a:ext cx="19050" cy="19050"/>
            </a:xfrm>
            <a:custGeom>
              <a:avLst/>
              <a:gdLst>
                <a:gd name="connsiteX0" fmla="*/ 19917 w 19050"/>
                <a:gd name="connsiteY0" fmla="*/ 10478 h 19050"/>
                <a:gd name="connsiteX1" fmla="*/ 19403 w 19050"/>
                <a:gd name="connsiteY1" fmla="*/ 10773 h 19050"/>
                <a:gd name="connsiteX2" fmla="*/ 19222 w 19050"/>
                <a:gd name="connsiteY2" fmla="*/ 10859 h 19050"/>
                <a:gd name="connsiteX3" fmla="*/ 19050 w 19050"/>
                <a:gd name="connsiteY3" fmla="*/ 10906 h 19050"/>
                <a:gd name="connsiteX4" fmla="*/ 18983 w 19050"/>
                <a:gd name="connsiteY4" fmla="*/ 10925 h 19050"/>
                <a:gd name="connsiteX5" fmla="*/ 18974 w 19050"/>
                <a:gd name="connsiteY5" fmla="*/ 10925 h 19050"/>
                <a:gd name="connsiteX6" fmla="*/ 18917 w 19050"/>
                <a:gd name="connsiteY6" fmla="*/ 10944 h 19050"/>
                <a:gd name="connsiteX7" fmla="*/ 18793 w 19050"/>
                <a:gd name="connsiteY7" fmla="*/ 10982 h 19050"/>
                <a:gd name="connsiteX8" fmla="*/ 18669 w 19050"/>
                <a:gd name="connsiteY8" fmla="*/ 10992 h 19050"/>
                <a:gd name="connsiteX9" fmla="*/ 18536 w 19050"/>
                <a:gd name="connsiteY9" fmla="*/ 10992 h 19050"/>
                <a:gd name="connsiteX10" fmla="*/ 18507 w 19050"/>
                <a:gd name="connsiteY10" fmla="*/ 10992 h 19050"/>
                <a:gd name="connsiteX11" fmla="*/ 18498 w 19050"/>
                <a:gd name="connsiteY11" fmla="*/ 10992 h 19050"/>
                <a:gd name="connsiteX12" fmla="*/ 18412 w 19050"/>
                <a:gd name="connsiteY12" fmla="*/ 10992 h 19050"/>
                <a:gd name="connsiteX13" fmla="*/ 18279 w 19050"/>
                <a:gd name="connsiteY13" fmla="*/ 10982 h 19050"/>
                <a:gd name="connsiteX14" fmla="*/ 18117 w 19050"/>
                <a:gd name="connsiteY14" fmla="*/ 10963 h 19050"/>
                <a:gd name="connsiteX15" fmla="*/ 18059 w 19050"/>
                <a:gd name="connsiteY15" fmla="*/ 10944 h 19050"/>
                <a:gd name="connsiteX16" fmla="*/ 18002 w 19050"/>
                <a:gd name="connsiteY16" fmla="*/ 10916 h 19050"/>
                <a:gd name="connsiteX17" fmla="*/ 17879 w 19050"/>
                <a:gd name="connsiteY17" fmla="*/ 10897 h 19050"/>
                <a:gd name="connsiteX18" fmla="*/ 17621 w 19050"/>
                <a:gd name="connsiteY18" fmla="*/ 10773 h 19050"/>
                <a:gd name="connsiteX19" fmla="*/ 11792 w 19050"/>
                <a:gd name="connsiteY19" fmla="*/ 7239 h 19050"/>
                <a:gd name="connsiteX20" fmla="*/ 11773 w 19050"/>
                <a:gd name="connsiteY20" fmla="*/ 7230 h 19050"/>
                <a:gd name="connsiteX21" fmla="*/ 11659 w 19050"/>
                <a:gd name="connsiteY21" fmla="*/ 7144 h 19050"/>
                <a:gd name="connsiteX22" fmla="*/ 11621 w 19050"/>
                <a:gd name="connsiteY22" fmla="*/ 8287 h 19050"/>
                <a:gd name="connsiteX23" fmla="*/ 11240 w 19050"/>
                <a:gd name="connsiteY23" fmla="*/ 8801 h 19050"/>
                <a:gd name="connsiteX24" fmla="*/ 7144 w 19050"/>
                <a:gd name="connsiteY24" fmla="*/ 11182 h 19050"/>
                <a:gd name="connsiteX25" fmla="*/ 7353 w 19050"/>
                <a:gd name="connsiteY25" fmla="*/ 11382 h 19050"/>
                <a:gd name="connsiteX26" fmla="*/ 13202 w 19050"/>
                <a:gd name="connsiteY26" fmla="*/ 14916 h 19050"/>
                <a:gd name="connsiteX27" fmla="*/ 13564 w 19050"/>
                <a:gd name="connsiteY27" fmla="*/ 15078 h 19050"/>
                <a:gd name="connsiteX28" fmla="*/ 13630 w 19050"/>
                <a:gd name="connsiteY28" fmla="*/ 15088 h 19050"/>
                <a:gd name="connsiteX29" fmla="*/ 14049 w 19050"/>
                <a:gd name="connsiteY29" fmla="*/ 15135 h 19050"/>
                <a:gd name="connsiteX30" fmla="*/ 14069 w 19050"/>
                <a:gd name="connsiteY30" fmla="*/ 15135 h 19050"/>
                <a:gd name="connsiteX31" fmla="*/ 14516 w 19050"/>
                <a:gd name="connsiteY31" fmla="*/ 15078 h 19050"/>
                <a:gd name="connsiteX32" fmla="*/ 14535 w 19050"/>
                <a:gd name="connsiteY32" fmla="*/ 15078 h 19050"/>
                <a:gd name="connsiteX33" fmla="*/ 14935 w 19050"/>
                <a:gd name="connsiteY33" fmla="*/ 14916 h 19050"/>
                <a:gd name="connsiteX34" fmla="*/ 19650 w 19050"/>
                <a:gd name="connsiteY34" fmla="*/ 12202 h 19050"/>
                <a:gd name="connsiteX35" fmla="*/ 19860 w 19050"/>
                <a:gd name="connsiteY35" fmla="*/ 12011 h 19050"/>
                <a:gd name="connsiteX36" fmla="*/ 19841 w 19050"/>
                <a:gd name="connsiteY36" fmla="*/ 11954 h 19050"/>
                <a:gd name="connsiteX37" fmla="*/ 19822 w 19050"/>
                <a:gd name="connsiteY37" fmla="*/ 11868 h 19050"/>
                <a:gd name="connsiteX38" fmla="*/ 19822 w 19050"/>
                <a:gd name="connsiteY38" fmla="*/ 11811 h 19050"/>
                <a:gd name="connsiteX39" fmla="*/ 19822 w 19050"/>
                <a:gd name="connsiteY39" fmla="*/ 11811 h 19050"/>
                <a:gd name="connsiteX40" fmla="*/ 19917 w 19050"/>
                <a:gd name="connsiteY40" fmla="*/ 104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917" y="10478"/>
                  </a:moveTo>
                  <a:lnTo>
                    <a:pt x="19403" y="10773"/>
                  </a:lnTo>
                  <a:cubicBezTo>
                    <a:pt x="19336" y="10792"/>
                    <a:pt x="19279" y="10830"/>
                    <a:pt x="19222" y="10859"/>
                  </a:cubicBezTo>
                  <a:cubicBezTo>
                    <a:pt x="19165" y="10878"/>
                    <a:pt x="19117" y="10897"/>
                    <a:pt x="19050" y="10906"/>
                  </a:cubicBezTo>
                  <a:cubicBezTo>
                    <a:pt x="19041" y="10916"/>
                    <a:pt x="19012" y="10916"/>
                    <a:pt x="18983" y="10925"/>
                  </a:cubicBezTo>
                  <a:lnTo>
                    <a:pt x="18974" y="10925"/>
                  </a:lnTo>
                  <a:cubicBezTo>
                    <a:pt x="18955" y="10944"/>
                    <a:pt x="18936" y="10944"/>
                    <a:pt x="18917" y="10944"/>
                  </a:cubicBezTo>
                  <a:cubicBezTo>
                    <a:pt x="18879" y="10963"/>
                    <a:pt x="18840" y="10973"/>
                    <a:pt x="18793" y="10982"/>
                  </a:cubicBezTo>
                  <a:cubicBezTo>
                    <a:pt x="18755" y="10982"/>
                    <a:pt x="18717" y="10982"/>
                    <a:pt x="18669" y="10992"/>
                  </a:cubicBezTo>
                  <a:cubicBezTo>
                    <a:pt x="18631" y="10992"/>
                    <a:pt x="18593" y="10992"/>
                    <a:pt x="18536" y="10992"/>
                  </a:cubicBezTo>
                  <a:cubicBezTo>
                    <a:pt x="18536" y="10992"/>
                    <a:pt x="18526" y="10992"/>
                    <a:pt x="18507" y="10992"/>
                  </a:cubicBezTo>
                  <a:lnTo>
                    <a:pt x="18498" y="10992"/>
                  </a:lnTo>
                  <a:cubicBezTo>
                    <a:pt x="18469" y="10992"/>
                    <a:pt x="18412" y="10992"/>
                    <a:pt x="18412" y="10992"/>
                  </a:cubicBezTo>
                  <a:cubicBezTo>
                    <a:pt x="18374" y="10992"/>
                    <a:pt x="18317" y="10992"/>
                    <a:pt x="18279" y="10982"/>
                  </a:cubicBezTo>
                  <a:cubicBezTo>
                    <a:pt x="18222" y="10982"/>
                    <a:pt x="18183" y="10973"/>
                    <a:pt x="18117" y="10963"/>
                  </a:cubicBezTo>
                  <a:cubicBezTo>
                    <a:pt x="18098" y="10963"/>
                    <a:pt x="18079" y="10944"/>
                    <a:pt x="18059" y="10944"/>
                  </a:cubicBezTo>
                  <a:cubicBezTo>
                    <a:pt x="18031" y="10944"/>
                    <a:pt x="18021" y="10925"/>
                    <a:pt x="18002" y="10916"/>
                  </a:cubicBezTo>
                  <a:cubicBezTo>
                    <a:pt x="17964" y="10906"/>
                    <a:pt x="17926" y="10906"/>
                    <a:pt x="17879" y="10897"/>
                  </a:cubicBezTo>
                  <a:cubicBezTo>
                    <a:pt x="17783" y="10859"/>
                    <a:pt x="17697" y="10830"/>
                    <a:pt x="17621" y="10773"/>
                  </a:cubicBezTo>
                  <a:lnTo>
                    <a:pt x="11792" y="7239"/>
                  </a:lnTo>
                  <a:lnTo>
                    <a:pt x="11773" y="7230"/>
                  </a:lnTo>
                  <a:cubicBezTo>
                    <a:pt x="11725" y="7201"/>
                    <a:pt x="11697" y="7172"/>
                    <a:pt x="11659" y="7144"/>
                  </a:cubicBezTo>
                  <a:lnTo>
                    <a:pt x="11621" y="8287"/>
                  </a:lnTo>
                  <a:cubicBezTo>
                    <a:pt x="11621" y="8487"/>
                    <a:pt x="11487" y="8649"/>
                    <a:pt x="11240" y="8801"/>
                  </a:cubicBezTo>
                  <a:lnTo>
                    <a:pt x="7144" y="11182"/>
                  </a:lnTo>
                  <a:cubicBezTo>
                    <a:pt x="7201" y="11249"/>
                    <a:pt x="7268" y="11325"/>
                    <a:pt x="7353" y="11382"/>
                  </a:cubicBezTo>
                  <a:lnTo>
                    <a:pt x="13202" y="14916"/>
                  </a:lnTo>
                  <a:cubicBezTo>
                    <a:pt x="13306" y="14992"/>
                    <a:pt x="13430" y="15030"/>
                    <a:pt x="13564" y="15078"/>
                  </a:cubicBezTo>
                  <a:cubicBezTo>
                    <a:pt x="13583" y="15078"/>
                    <a:pt x="13602" y="15078"/>
                    <a:pt x="13630" y="15088"/>
                  </a:cubicBezTo>
                  <a:cubicBezTo>
                    <a:pt x="13773" y="15116"/>
                    <a:pt x="13907" y="15135"/>
                    <a:pt x="14049" y="15135"/>
                  </a:cubicBezTo>
                  <a:lnTo>
                    <a:pt x="14069" y="15135"/>
                  </a:lnTo>
                  <a:cubicBezTo>
                    <a:pt x="14221" y="15135"/>
                    <a:pt x="14364" y="15116"/>
                    <a:pt x="14516" y="15078"/>
                  </a:cubicBezTo>
                  <a:lnTo>
                    <a:pt x="14535" y="15078"/>
                  </a:lnTo>
                  <a:cubicBezTo>
                    <a:pt x="14688" y="15040"/>
                    <a:pt x="14821" y="14992"/>
                    <a:pt x="14935" y="14916"/>
                  </a:cubicBezTo>
                  <a:lnTo>
                    <a:pt x="19650" y="12202"/>
                  </a:lnTo>
                  <a:cubicBezTo>
                    <a:pt x="19745" y="12125"/>
                    <a:pt x="19812" y="12068"/>
                    <a:pt x="19860" y="12011"/>
                  </a:cubicBezTo>
                  <a:cubicBezTo>
                    <a:pt x="19850" y="12002"/>
                    <a:pt x="19850" y="11982"/>
                    <a:pt x="19841" y="11954"/>
                  </a:cubicBezTo>
                  <a:cubicBezTo>
                    <a:pt x="19831" y="11935"/>
                    <a:pt x="19831" y="11906"/>
                    <a:pt x="19822" y="11868"/>
                  </a:cubicBezTo>
                  <a:lnTo>
                    <a:pt x="19822" y="11811"/>
                  </a:lnTo>
                  <a:lnTo>
                    <a:pt x="19822" y="11811"/>
                  </a:lnTo>
                  <a:lnTo>
                    <a:pt x="19917" y="10478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1C452CF-B9A2-4328-A884-C62520FEC876}"/>
                </a:ext>
              </a:extLst>
            </p:cNvPr>
            <p:cNvSpPr/>
            <p:nvPr/>
          </p:nvSpPr>
          <p:spPr>
            <a:xfrm>
              <a:off x="5116126" y="5362162"/>
              <a:ext cx="19050" cy="19050"/>
            </a:xfrm>
            <a:custGeom>
              <a:avLst/>
              <a:gdLst>
                <a:gd name="connsiteX0" fmla="*/ 19860 w 19050"/>
                <a:gd name="connsiteY0" fmla="*/ 11897 h 19050"/>
                <a:gd name="connsiteX1" fmla="*/ 19860 w 19050"/>
                <a:gd name="connsiteY1" fmla="*/ 11811 h 19050"/>
                <a:gd name="connsiteX2" fmla="*/ 19860 w 19050"/>
                <a:gd name="connsiteY2" fmla="*/ 11801 h 19050"/>
                <a:gd name="connsiteX3" fmla="*/ 19898 w 19050"/>
                <a:gd name="connsiteY3" fmla="*/ 10506 h 19050"/>
                <a:gd name="connsiteX4" fmla="*/ 19431 w 19050"/>
                <a:gd name="connsiteY4" fmla="*/ 10782 h 19050"/>
                <a:gd name="connsiteX5" fmla="*/ 19241 w 19050"/>
                <a:gd name="connsiteY5" fmla="*/ 10868 h 19050"/>
                <a:gd name="connsiteX6" fmla="*/ 19088 w 19050"/>
                <a:gd name="connsiteY6" fmla="*/ 10916 h 19050"/>
                <a:gd name="connsiteX7" fmla="*/ 19003 w 19050"/>
                <a:gd name="connsiteY7" fmla="*/ 10954 h 19050"/>
                <a:gd name="connsiteX8" fmla="*/ 18993 w 19050"/>
                <a:gd name="connsiteY8" fmla="*/ 10954 h 19050"/>
                <a:gd name="connsiteX9" fmla="*/ 18955 w 19050"/>
                <a:gd name="connsiteY9" fmla="*/ 10954 h 19050"/>
                <a:gd name="connsiteX10" fmla="*/ 18822 w 19050"/>
                <a:gd name="connsiteY10" fmla="*/ 10982 h 19050"/>
                <a:gd name="connsiteX11" fmla="*/ 18698 w 19050"/>
                <a:gd name="connsiteY11" fmla="*/ 10992 h 19050"/>
                <a:gd name="connsiteX12" fmla="*/ 18574 w 19050"/>
                <a:gd name="connsiteY12" fmla="*/ 11001 h 19050"/>
                <a:gd name="connsiteX13" fmla="*/ 18517 w 19050"/>
                <a:gd name="connsiteY13" fmla="*/ 11001 h 19050"/>
                <a:gd name="connsiteX14" fmla="*/ 18507 w 19050"/>
                <a:gd name="connsiteY14" fmla="*/ 11001 h 19050"/>
                <a:gd name="connsiteX15" fmla="*/ 18431 w 19050"/>
                <a:gd name="connsiteY15" fmla="*/ 10992 h 19050"/>
                <a:gd name="connsiteX16" fmla="*/ 18298 w 19050"/>
                <a:gd name="connsiteY16" fmla="*/ 10992 h 19050"/>
                <a:gd name="connsiteX17" fmla="*/ 18145 w 19050"/>
                <a:gd name="connsiteY17" fmla="*/ 10973 h 19050"/>
                <a:gd name="connsiteX18" fmla="*/ 18069 w 19050"/>
                <a:gd name="connsiteY18" fmla="*/ 10954 h 19050"/>
                <a:gd name="connsiteX19" fmla="*/ 18021 w 19050"/>
                <a:gd name="connsiteY19" fmla="*/ 10944 h 19050"/>
                <a:gd name="connsiteX20" fmla="*/ 17897 w 19050"/>
                <a:gd name="connsiteY20" fmla="*/ 10906 h 19050"/>
                <a:gd name="connsiteX21" fmla="*/ 17650 w 19050"/>
                <a:gd name="connsiteY21" fmla="*/ 10792 h 19050"/>
                <a:gd name="connsiteX22" fmla="*/ 11802 w 19050"/>
                <a:gd name="connsiteY22" fmla="*/ 7248 h 19050"/>
                <a:gd name="connsiteX23" fmla="*/ 11792 w 19050"/>
                <a:gd name="connsiteY23" fmla="*/ 7239 h 19050"/>
                <a:gd name="connsiteX24" fmla="*/ 11659 w 19050"/>
                <a:gd name="connsiteY24" fmla="*/ 7144 h 19050"/>
                <a:gd name="connsiteX25" fmla="*/ 11611 w 19050"/>
                <a:gd name="connsiteY25" fmla="*/ 8277 h 19050"/>
                <a:gd name="connsiteX26" fmla="*/ 11230 w 19050"/>
                <a:gd name="connsiteY26" fmla="*/ 8801 h 19050"/>
                <a:gd name="connsiteX27" fmla="*/ 7144 w 19050"/>
                <a:gd name="connsiteY27" fmla="*/ 11163 h 19050"/>
                <a:gd name="connsiteX28" fmla="*/ 7382 w 19050"/>
                <a:gd name="connsiteY28" fmla="*/ 11382 h 19050"/>
                <a:gd name="connsiteX29" fmla="*/ 13211 w 19050"/>
                <a:gd name="connsiteY29" fmla="*/ 14916 h 19050"/>
                <a:gd name="connsiteX30" fmla="*/ 13583 w 19050"/>
                <a:gd name="connsiteY30" fmla="*/ 15069 h 19050"/>
                <a:gd name="connsiteX31" fmla="*/ 13649 w 19050"/>
                <a:gd name="connsiteY31" fmla="*/ 15087 h 19050"/>
                <a:gd name="connsiteX32" fmla="*/ 14078 w 19050"/>
                <a:gd name="connsiteY32" fmla="*/ 15126 h 19050"/>
                <a:gd name="connsiteX33" fmla="*/ 14088 w 19050"/>
                <a:gd name="connsiteY33" fmla="*/ 15126 h 19050"/>
                <a:gd name="connsiteX34" fmla="*/ 14535 w 19050"/>
                <a:gd name="connsiteY34" fmla="*/ 15078 h 19050"/>
                <a:gd name="connsiteX35" fmla="*/ 14564 w 19050"/>
                <a:gd name="connsiteY35" fmla="*/ 15069 h 19050"/>
                <a:gd name="connsiteX36" fmla="*/ 14964 w 19050"/>
                <a:gd name="connsiteY36" fmla="*/ 14907 h 19050"/>
                <a:gd name="connsiteX37" fmla="*/ 19679 w 19050"/>
                <a:gd name="connsiteY37" fmla="*/ 12192 h 19050"/>
                <a:gd name="connsiteX38" fmla="*/ 19869 w 19050"/>
                <a:gd name="connsiteY38" fmla="*/ 12020 h 19050"/>
                <a:gd name="connsiteX39" fmla="*/ 19850 w 19050"/>
                <a:gd name="connsiteY39" fmla="*/ 11944 h 19050"/>
                <a:gd name="connsiteX40" fmla="*/ 19860 w 19050"/>
                <a:gd name="connsiteY40" fmla="*/ 118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60" y="11897"/>
                  </a:moveTo>
                  <a:lnTo>
                    <a:pt x="19860" y="11811"/>
                  </a:lnTo>
                  <a:lnTo>
                    <a:pt x="19860" y="11801"/>
                  </a:lnTo>
                  <a:lnTo>
                    <a:pt x="19898" y="10506"/>
                  </a:lnTo>
                  <a:lnTo>
                    <a:pt x="19431" y="10782"/>
                  </a:lnTo>
                  <a:cubicBezTo>
                    <a:pt x="19365" y="10811"/>
                    <a:pt x="19307" y="10849"/>
                    <a:pt x="19241" y="10868"/>
                  </a:cubicBezTo>
                  <a:cubicBezTo>
                    <a:pt x="19183" y="10887"/>
                    <a:pt x="19126" y="10906"/>
                    <a:pt x="19088" y="10916"/>
                  </a:cubicBezTo>
                  <a:cubicBezTo>
                    <a:pt x="19060" y="10925"/>
                    <a:pt x="19031" y="10925"/>
                    <a:pt x="19003" y="10954"/>
                  </a:cubicBezTo>
                  <a:lnTo>
                    <a:pt x="18993" y="10954"/>
                  </a:lnTo>
                  <a:cubicBezTo>
                    <a:pt x="18974" y="10954"/>
                    <a:pt x="18955" y="10954"/>
                    <a:pt x="18955" y="10954"/>
                  </a:cubicBezTo>
                  <a:cubicBezTo>
                    <a:pt x="18907" y="10954"/>
                    <a:pt x="18860" y="10973"/>
                    <a:pt x="18822" y="10982"/>
                  </a:cubicBezTo>
                  <a:cubicBezTo>
                    <a:pt x="18783" y="10982"/>
                    <a:pt x="18745" y="10992"/>
                    <a:pt x="18698" y="10992"/>
                  </a:cubicBezTo>
                  <a:cubicBezTo>
                    <a:pt x="18650" y="10992"/>
                    <a:pt x="18612" y="10992"/>
                    <a:pt x="18574" y="11001"/>
                  </a:cubicBezTo>
                  <a:lnTo>
                    <a:pt x="18517" y="11001"/>
                  </a:lnTo>
                  <a:lnTo>
                    <a:pt x="18507" y="11001"/>
                  </a:lnTo>
                  <a:lnTo>
                    <a:pt x="18431" y="10992"/>
                  </a:lnTo>
                  <a:cubicBezTo>
                    <a:pt x="18393" y="10992"/>
                    <a:pt x="18355" y="10992"/>
                    <a:pt x="18298" y="10992"/>
                  </a:cubicBezTo>
                  <a:cubicBezTo>
                    <a:pt x="18250" y="10982"/>
                    <a:pt x="18193" y="10982"/>
                    <a:pt x="18145" y="10973"/>
                  </a:cubicBezTo>
                  <a:cubicBezTo>
                    <a:pt x="18117" y="10954"/>
                    <a:pt x="18069" y="10954"/>
                    <a:pt x="18069" y="10954"/>
                  </a:cubicBezTo>
                  <a:cubicBezTo>
                    <a:pt x="18060" y="10954"/>
                    <a:pt x="18040" y="10954"/>
                    <a:pt x="18021" y="10944"/>
                  </a:cubicBezTo>
                  <a:cubicBezTo>
                    <a:pt x="17983" y="10925"/>
                    <a:pt x="17945" y="10916"/>
                    <a:pt x="17897" y="10906"/>
                  </a:cubicBezTo>
                  <a:cubicBezTo>
                    <a:pt x="17812" y="10878"/>
                    <a:pt x="17717" y="10839"/>
                    <a:pt x="17650" y="10792"/>
                  </a:cubicBezTo>
                  <a:lnTo>
                    <a:pt x="11802" y="7248"/>
                  </a:lnTo>
                  <a:lnTo>
                    <a:pt x="11792" y="7239"/>
                  </a:lnTo>
                  <a:cubicBezTo>
                    <a:pt x="11744" y="7210"/>
                    <a:pt x="11697" y="7172"/>
                    <a:pt x="11659" y="7144"/>
                  </a:cubicBezTo>
                  <a:lnTo>
                    <a:pt x="11611" y="8277"/>
                  </a:lnTo>
                  <a:cubicBezTo>
                    <a:pt x="11602" y="8468"/>
                    <a:pt x="11468" y="8658"/>
                    <a:pt x="11230" y="8801"/>
                  </a:cubicBezTo>
                  <a:lnTo>
                    <a:pt x="7144" y="11163"/>
                  </a:lnTo>
                  <a:cubicBezTo>
                    <a:pt x="7201" y="11249"/>
                    <a:pt x="7268" y="11335"/>
                    <a:pt x="7382" y="11382"/>
                  </a:cubicBezTo>
                  <a:lnTo>
                    <a:pt x="13211" y="14916"/>
                  </a:lnTo>
                  <a:cubicBezTo>
                    <a:pt x="13335" y="14992"/>
                    <a:pt x="13449" y="15040"/>
                    <a:pt x="13583" y="15069"/>
                  </a:cubicBezTo>
                  <a:cubicBezTo>
                    <a:pt x="13611" y="15069"/>
                    <a:pt x="13649" y="15087"/>
                    <a:pt x="13649" y="15087"/>
                  </a:cubicBezTo>
                  <a:cubicBezTo>
                    <a:pt x="13792" y="15116"/>
                    <a:pt x="13926" y="15126"/>
                    <a:pt x="14078" y="15126"/>
                  </a:cubicBezTo>
                  <a:lnTo>
                    <a:pt x="14088" y="15126"/>
                  </a:lnTo>
                  <a:cubicBezTo>
                    <a:pt x="14249" y="15126"/>
                    <a:pt x="14392" y="15116"/>
                    <a:pt x="14535" y="15078"/>
                  </a:cubicBezTo>
                  <a:lnTo>
                    <a:pt x="14564" y="15069"/>
                  </a:lnTo>
                  <a:cubicBezTo>
                    <a:pt x="14707" y="15040"/>
                    <a:pt x="14840" y="14992"/>
                    <a:pt x="14964" y="14907"/>
                  </a:cubicBezTo>
                  <a:lnTo>
                    <a:pt x="19679" y="12192"/>
                  </a:lnTo>
                  <a:cubicBezTo>
                    <a:pt x="19764" y="12135"/>
                    <a:pt x="19812" y="12078"/>
                    <a:pt x="19869" y="12020"/>
                  </a:cubicBezTo>
                  <a:cubicBezTo>
                    <a:pt x="19860" y="11982"/>
                    <a:pt x="19850" y="11963"/>
                    <a:pt x="19850" y="11944"/>
                  </a:cubicBezTo>
                  <a:cubicBezTo>
                    <a:pt x="19869" y="11944"/>
                    <a:pt x="19860" y="11897"/>
                    <a:pt x="19860" y="1189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79C7F23-EFD6-40FC-BDB1-BA64C2D316F3}"/>
                </a:ext>
              </a:extLst>
            </p:cNvPr>
            <p:cNvSpPr/>
            <p:nvPr/>
          </p:nvSpPr>
          <p:spPr>
            <a:xfrm>
              <a:off x="5124508" y="5367248"/>
              <a:ext cx="19050" cy="19050"/>
            </a:xfrm>
            <a:custGeom>
              <a:avLst/>
              <a:gdLst>
                <a:gd name="connsiteX0" fmla="*/ 19907 w 19050"/>
                <a:gd name="connsiteY0" fmla="*/ 10478 h 19050"/>
                <a:gd name="connsiteX1" fmla="*/ 19403 w 19050"/>
                <a:gd name="connsiteY1" fmla="*/ 10763 h 19050"/>
                <a:gd name="connsiteX2" fmla="*/ 19212 w 19050"/>
                <a:gd name="connsiteY2" fmla="*/ 10849 h 19050"/>
                <a:gd name="connsiteX3" fmla="*/ 19060 w 19050"/>
                <a:gd name="connsiteY3" fmla="*/ 10906 h 19050"/>
                <a:gd name="connsiteX4" fmla="*/ 18983 w 19050"/>
                <a:gd name="connsiteY4" fmla="*/ 10925 h 19050"/>
                <a:gd name="connsiteX5" fmla="*/ 18964 w 19050"/>
                <a:gd name="connsiteY5" fmla="*/ 10925 h 19050"/>
                <a:gd name="connsiteX6" fmla="*/ 18926 w 19050"/>
                <a:gd name="connsiteY6" fmla="*/ 10954 h 19050"/>
                <a:gd name="connsiteX7" fmla="*/ 18793 w 19050"/>
                <a:gd name="connsiteY7" fmla="*/ 10973 h 19050"/>
                <a:gd name="connsiteX8" fmla="*/ 18669 w 19050"/>
                <a:gd name="connsiteY8" fmla="*/ 10982 h 19050"/>
                <a:gd name="connsiteX9" fmla="*/ 18545 w 19050"/>
                <a:gd name="connsiteY9" fmla="*/ 10992 h 19050"/>
                <a:gd name="connsiteX10" fmla="*/ 18507 w 19050"/>
                <a:gd name="connsiteY10" fmla="*/ 10992 h 19050"/>
                <a:gd name="connsiteX11" fmla="*/ 18498 w 19050"/>
                <a:gd name="connsiteY11" fmla="*/ 10992 h 19050"/>
                <a:gd name="connsiteX12" fmla="*/ 18422 w 19050"/>
                <a:gd name="connsiteY12" fmla="*/ 10992 h 19050"/>
                <a:gd name="connsiteX13" fmla="*/ 18279 w 19050"/>
                <a:gd name="connsiteY13" fmla="*/ 10982 h 19050"/>
                <a:gd name="connsiteX14" fmla="*/ 18126 w 19050"/>
                <a:gd name="connsiteY14" fmla="*/ 10963 h 19050"/>
                <a:gd name="connsiteX15" fmla="*/ 18059 w 19050"/>
                <a:gd name="connsiteY15" fmla="*/ 10935 h 19050"/>
                <a:gd name="connsiteX16" fmla="*/ 17993 w 19050"/>
                <a:gd name="connsiteY16" fmla="*/ 10925 h 19050"/>
                <a:gd name="connsiteX17" fmla="*/ 17888 w 19050"/>
                <a:gd name="connsiteY17" fmla="*/ 10887 h 19050"/>
                <a:gd name="connsiteX18" fmla="*/ 17621 w 19050"/>
                <a:gd name="connsiteY18" fmla="*/ 10763 h 19050"/>
                <a:gd name="connsiteX19" fmla="*/ 11782 w 19050"/>
                <a:gd name="connsiteY19" fmla="*/ 7230 h 19050"/>
                <a:gd name="connsiteX20" fmla="*/ 11764 w 19050"/>
                <a:gd name="connsiteY20" fmla="*/ 7230 h 19050"/>
                <a:gd name="connsiteX21" fmla="*/ 11668 w 19050"/>
                <a:gd name="connsiteY21" fmla="*/ 7144 h 19050"/>
                <a:gd name="connsiteX22" fmla="*/ 11621 w 19050"/>
                <a:gd name="connsiteY22" fmla="*/ 8277 h 19050"/>
                <a:gd name="connsiteX23" fmla="*/ 11239 w 19050"/>
                <a:gd name="connsiteY23" fmla="*/ 8801 h 19050"/>
                <a:gd name="connsiteX24" fmla="*/ 7144 w 19050"/>
                <a:gd name="connsiteY24" fmla="*/ 11173 h 19050"/>
                <a:gd name="connsiteX25" fmla="*/ 7363 w 19050"/>
                <a:gd name="connsiteY25" fmla="*/ 11373 h 19050"/>
                <a:gd name="connsiteX26" fmla="*/ 13202 w 19050"/>
                <a:gd name="connsiteY26" fmla="*/ 14907 h 19050"/>
                <a:gd name="connsiteX27" fmla="*/ 13573 w 19050"/>
                <a:gd name="connsiteY27" fmla="*/ 15059 h 19050"/>
                <a:gd name="connsiteX28" fmla="*/ 13630 w 19050"/>
                <a:gd name="connsiteY28" fmla="*/ 15069 h 19050"/>
                <a:gd name="connsiteX29" fmla="*/ 14059 w 19050"/>
                <a:gd name="connsiteY29" fmla="*/ 15116 h 19050"/>
                <a:gd name="connsiteX30" fmla="*/ 14078 w 19050"/>
                <a:gd name="connsiteY30" fmla="*/ 15116 h 19050"/>
                <a:gd name="connsiteX31" fmla="*/ 14526 w 19050"/>
                <a:gd name="connsiteY31" fmla="*/ 15069 h 19050"/>
                <a:gd name="connsiteX32" fmla="*/ 14545 w 19050"/>
                <a:gd name="connsiteY32" fmla="*/ 15069 h 19050"/>
                <a:gd name="connsiteX33" fmla="*/ 14945 w 19050"/>
                <a:gd name="connsiteY33" fmla="*/ 14907 h 19050"/>
                <a:gd name="connsiteX34" fmla="*/ 19660 w 19050"/>
                <a:gd name="connsiteY34" fmla="*/ 12173 h 19050"/>
                <a:gd name="connsiteX35" fmla="*/ 19860 w 19050"/>
                <a:gd name="connsiteY35" fmla="*/ 12002 h 19050"/>
                <a:gd name="connsiteX36" fmla="*/ 19821 w 19050"/>
                <a:gd name="connsiteY36" fmla="*/ 11935 h 19050"/>
                <a:gd name="connsiteX37" fmla="*/ 19803 w 19050"/>
                <a:gd name="connsiteY37" fmla="*/ 11859 h 19050"/>
                <a:gd name="connsiteX38" fmla="*/ 19793 w 19050"/>
                <a:gd name="connsiteY38" fmla="*/ 11782 h 19050"/>
                <a:gd name="connsiteX39" fmla="*/ 19793 w 19050"/>
                <a:gd name="connsiteY39" fmla="*/ 11773 h 19050"/>
                <a:gd name="connsiteX40" fmla="*/ 19907 w 19050"/>
                <a:gd name="connsiteY40" fmla="*/ 104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907" y="10478"/>
                  </a:moveTo>
                  <a:lnTo>
                    <a:pt x="19403" y="10763"/>
                  </a:lnTo>
                  <a:cubicBezTo>
                    <a:pt x="19345" y="10801"/>
                    <a:pt x="19279" y="10830"/>
                    <a:pt x="19212" y="10849"/>
                  </a:cubicBezTo>
                  <a:cubicBezTo>
                    <a:pt x="19164" y="10868"/>
                    <a:pt x="19117" y="10887"/>
                    <a:pt x="19060" y="10906"/>
                  </a:cubicBezTo>
                  <a:cubicBezTo>
                    <a:pt x="19031" y="10916"/>
                    <a:pt x="19012" y="10916"/>
                    <a:pt x="18983" y="10925"/>
                  </a:cubicBezTo>
                  <a:lnTo>
                    <a:pt x="18964" y="10925"/>
                  </a:lnTo>
                  <a:cubicBezTo>
                    <a:pt x="18955" y="10925"/>
                    <a:pt x="18936" y="10935"/>
                    <a:pt x="18926" y="10954"/>
                  </a:cubicBezTo>
                  <a:cubicBezTo>
                    <a:pt x="18878" y="10954"/>
                    <a:pt x="18840" y="10963"/>
                    <a:pt x="18793" y="10973"/>
                  </a:cubicBezTo>
                  <a:cubicBezTo>
                    <a:pt x="18755" y="10973"/>
                    <a:pt x="18707" y="10982"/>
                    <a:pt x="18669" y="10982"/>
                  </a:cubicBezTo>
                  <a:cubicBezTo>
                    <a:pt x="18631" y="10982"/>
                    <a:pt x="18583" y="10982"/>
                    <a:pt x="18545" y="10992"/>
                  </a:cubicBezTo>
                  <a:cubicBezTo>
                    <a:pt x="18536" y="10992"/>
                    <a:pt x="18507" y="10992"/>
                    <a:pt x="18507" y="10992"/>
                  </a:cubicBezTo>
                  <a:lnTo>
                    <a:pt x="18498" y="10992"/>
                  </a:lnTo>
                  <a:cubicBezTo>
                    <a:pt x="18469" y="10992"/>
                    <a:pt x="18422" y="10992"/>
                    <a:pt x="18422" y="10992"/>
                  </a:cubicBezTo>
                  <a:cubicBezTo>
                    <a:pt x="18374" y="10982"/>
                    <a:pt x="18336" y="10982"/>
                    <a:pt x="18279" y="10982"/>
                  </a:cubicBezTo>
                  <a:cubicBezTo>
                    <a:pt x="18231" y="10973"/>
                    <a:pt x="18174" y="10963"/>
                    <a:pt x="18126" y="10963"/>
                  </a:cubicBezTo>
                  <a:cubicBezTo>
                    <a:pt x="18097" y="10954"/>
                    <a:pt x="18079" y="10954"/>
                    <a:pt x="18059" y="10935"/>
                  </a:cubicBezTo>
                  <a:cubicBezTo>
                    <a:pt x="18040" y="10925"/>
                    <a:pt x="18021" y="10925"/>
                    <a:pt x="17993" y="10925"/>
                  </a:cubicBezTo>
                  <a:cubicBezTo>
                    <a:pt x="17964" y="10916"/>
                    <a:pt x="17926" y="10906"/>
                    <a:pt x="17888" y="10887"/>
                  </a:cubicBezTo>
                  <a:cubicBezTo>
                    <a:pt x="17793" y="10859"/>
                    <a:pt x="17697" y="10820"/>
                    <a:pt x="17621" y="10763"/>
                  </a:cubicBezTo>
                  <a:lnTo>
                    <a:pt x="11782" y="7230"/>
                  </a:lnTo>
                  <a:lnTo>
                    <a:pt x="11764" y="7230"/>
                  </a:lnTo>
                  <a:cubicBezTo>
                    <a:pt x="11735" y="7201"/>
                    <a:pt x="11697" y="7163"/>
                    <a:pt x="11668" y="7144"/>
                  </a:cubicBezTo>
                  <a:lnTo>
                    <a:pt x="11621" y="8277"/>
                  </a:lnTo>
                  <a:cubicBezTo>
                    <a:pt x="11621" y="8468"/>
                    <a:pt x="11478" y="8658"/>
                    <a:pt x="11239" y="8801"/>
                  </a:cubicBezTo>
                  <a:lnTo>
                    <a:pt x="7144" y="11173"/>
                  </a:lnTo>
                  <a:cubicBezTo>
                    <a:pt x="7211" y="11239"/>
                    <a:pt x="7268" y="11325"/>
                    <a:pt x="7363" y="11373"/>
                  </a:cubicBezTo>
                  <a:lnTo>
                    <a:pt x="13202" y="14907"/>
                  </a:lnTo>
                  <a:cubicBezTo>
                    <a:pt x="13306" y="14973"/>
                    <a:pt x="13430" y="15030"/>
                    <a:pt x="13573" y="15059"/>
                  </a:cubicBezTo>
                  <a:cubicBezTo>
                    <a:pt x="13592" y="15059"/>
                    <a:pt x="13611" y="15069"/>
                    <a:pt x="13630" y="15069"/>
                  </a:cubicBezTo>
                  <a:cubicBezTo>
                    <a:pt x="13773" y="15097"/>
                    <a:pt x="13916" y="15116"/>
                    <a:pt x="14059" y="15116"/>
                  </a:cubicBezTo>
                  <a:lnTo>
                    <a:pt x="14078" y="15116"/>
                  </a:lnTo>
                  <a:cubicBezTo>
                    <a:pt x="14231" y="15116"/>
                    <a:pt x="14383" y="15097"/>
                    <a:pt x="14526" y="15069"/>
                  </a:cubicBezTo>
                  <a:lnTo>
                    <a:pt x="14545" y="15069"/>
                  </a:lnTo>
                  <a:cubicBezTo>
                    <a:pt x="14697" y="15030"/>
                    <a:pt x="14830" y="14973"/>
                    <a:pt x="14945" y="14907"/>
                  </a:cubicBezTo>
                  <a:lnTo>
                    <a:pt x="19660" y="12173"/>
                  </a:lnTo>
                  <a:cubicBezTo>
                    <a:pt x="19745" y="12116"/>
                    <a:pt x="19803" y="12059"/>
                    <a:pt x="19860" y="12002"/>
                  </a:cubicBezTo>
                  <a:cubicBezTo>
                    <a:pt x="19841" y="11982"/>
                    <a:pt x="19831" y="11954"/>
                    <a:pt x="19821" y="11935"/>
                  </a:cubicBezTo>
                  <a:cubicBezTo>
                    <a:pt x="19821" y="11897"/>
                    <a:pt x="19803" y="11859"/>
                    <a:pt x="19803" y="11859"/>
                  </a:cubicBezTo>
                  <a:lnTo>
                    <a:pt x="19793" y="11782"/>
                  </a:lnTo>
                  <a:lnTo>
                    <a:pt x="19793" y="11773"/>
                  </a:lnTo>
                  <a:lnTo>
                    <a:pt x="19907" y="10478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3E55104-6A5B-4891-98DD-2AABD0072AF6}"/>
                </a:ext>
              </a:extLst>
            </p:cNvPr>
            <p:cNvSpPr/>
            <p:nvPr/>
          </p:nvSpPr>
          <p:spPr>
            <a:xfrm>
              <a:off x="5132880" y="5372315"/>
              <a:ext cx="19050" cy="19050"/>
            </a:xfrm>
            <a:custGeom>
              <a:avLst/>
              <a:gdLst>
                <a:gd name="connsiteX0" fmla="*/ 19850 w 19050"/>
                <a:gd name="connsiteY0" fmla="*/ 11877 h 19050"/>
                <a:gd name="connsiteX1" fmla="*/ 19841 w 19050"/>
                <a:gd name="connsiteY1" fmla="*/ 11801 h 19050"/>
                <a:gd name="connsiteX2" fmla="*/ 19841 w 19050"/>
                <a:gd name="connsiteY2" fmla="*/ 11782 h 19050"/>
                <a:gd name="connsiteX3" fmla="*/ 19888 w 19050"/>
                <a:gd name="connsiteY3" fmla="*/ 10487 h 19050"/>
                <a:gd name="connsiteX4" fmla="*/ 19403 w 19050"/>
                <a:gd name="connsiteY4" fmla="*/ 10754 h 19050"/>
                <a:gd name="connsiteX5" fmla="*/ 19212 w 19050"/>
                <a:gd name="connsiteY5" fmla="*/ 10858 h 19050"/>
                <a:gd name="connsiteX6" fmla="*/ 19060 w 19050"/>
                <a:gd name="connsiteY6" fmla="*/ 10906 h 19050"/>
                <a:gd name="connsiteX7" fmla="*/ 18983 w 19050"/>
                <a:gd name="connsiteY7" fmla="*/ 10925 h 19050"/>
                <a:gd name="connsiteX8" fmla="*/ 18974 w 19050"/>
                <a:gd name="connsiteY8" fmla="*/ 10925 h 19050"/>
                <a:gd name="connsiteX9" fmla="*/ 18917 w 19050"/>
                <a:gd name="connsiteY9" fmla="*/ 10944 h 19050"/>
                <a:gd name="connsiteX10" fmla="*/ 18793 w 19050"/>
                <a:gd name="connsiteY10" fmla="*/ 10963 h 19050"/>
                <a:gd name="connsiteX11" fmla="*/ 18669 w 19050"/>
                <a:gd name="connsiteY11" fmla="*/ 10982 h 19050"/>
                <a:gd name="connsiteX12" fmla="*/ 18536 w 19050"/>
                <a:gd name="connsiteY12" fmla="*/ 10982 h 19050"/>
                <a:gd name="connsiteX13" fmla="*/ 18507 w 19050"/>
                <a:gd name="connsiteY13" fmla="*/ 10982 h 19050"/>
                <a:gd name="connsiteX14" fmla="*/ 18498 w 19050"/>
                <a:gd name="connsiteY14" fmla="*/ 10982 h 19050"/>
                <a:gd name="connsiteX15" fmla="*/ 18422 w 19050"/>
                <a:gd name="connsiteY15" fmla="*/ 10982 h 19050"/>
                <a:gd name="connsiteX16" fmla="*/ 18279 w 19050"/>
                <a:gd name="connsiteY16" fmla="*/ 10963 h 19050"/>
                <a:gd name="connsiteX17" fmla="*/ 18126 w 19050"/>
                <a:gd name="connsiteY17" fmla="*/ 10944 h 19050"/>
                <a:gd name="connsiteX18" fmla="*/ 18059 w 19050"/>
                <a:gd name="connsiteY18" fmla="*/ 10925 h 19050"/>
                <a:gd name="connsiteX19" fmla="*/ 18002 w 19050"/>
                <a:gd name="connsiteY19" fmla="*/ 10925 h 19050"/>
                <a:gd name="connsiteX20" fmla="*/ 17888 w 19050"/>
                <a:gd name="connsiteY20" fmla="*/ 10887 h 19050"/>
                <a:gd name="connsiteX21" fmla="*/ 17631 w 19050"/>
                <a:gd name="connsiteY21" fmla="*/ 10773 h 19050"/>
                <a:gd name="connsiteX22" fmla="*/ 11782 w 19050"/>
                <a:gd name="connsiteY22" fmla="*/ 7229 h 19050"/>
                <a:gd name="connsiteX23" fmla="*/ 11773 w 19050"/>
                <a:gd name="connsiteY23" fmla="*/ 7220 h 19050"/>
                <a:gd name="connsiteX24" fmla="*/ 11659 w 19050"/>
                <a:gd name="connsiteY24" fmla="*/ 7144 h 19050"/>
                <a:gd name="connsiteX25" fmla="*/ 11621 w 19050"/>
                <a:gd name="connsiteY25" fmla="*/ 8268 h 19050"/>
                <a:gd name="connsiteX26" fmla="*/ 11230 w 19050"/>
                <a:gd name="connsiteY26" fmla="*/ 8801 h 19050"/>
                <a:gd name="connsiteX27" fmla="*/ 7144 w 19050"/>
                <a:gd name="connsiteY27" fmla="*/ 11163 h 19050"/>
                <a:gd name="connsiteX28" fmla="*/ 7363 w 19050"/>
                <a:gd name="connsiteY28" fmla="*/ 11363 h 19050"/>
                <a:gd name="connsiteX29" fmla="*/ 13202 w 19050"/>
                <a:gd name="connsiteY29" fmla="*/ 14906 h 19050"/>
                <a:gd name="connsiteX30" fmla="*/ 13573 w 19050"/>
                <a:gd name="connsiteY30" fmla="*/ 15049 h 19050"/>
                <a:gd name="connsiteX31" fmla="*/ 13630 w 19050"/>
                <a:gd name="connsiteY31" fmla="*/ 15069 h 19050"/>
                <a:gd name="connsiteX32" fmla="*/ 14059 w 19050"/>
                <a:gd name="connsiteY32" fmla="*/ 15116 h 19050"/>
                <a:gd name="connsiteX33" fmla="*/ 14069 w 19050"/>
                <a:gd name="connsiteY33" fmla="*/ 15116 h 19050"/>
                <a:gd name="connsiteX34" fmla="*/ 14526 w 19050"/>
                <a:gd name="connsiteY34" fmla="*/ 15059 h 19050"/>
                <a:gd name="connsiteX35" fmla="*/ 14545 w 19050"/>
                <a:gd name="connsiteY35" fmla="*/ 15059 h 19050"/>
                <a:gd name="connsiteX36" fmla="*/ 14945 w 19050"/>
                <a:gd name="connsiteY36" fmla="*/ 14906 h 19050"/>
                <a:gd name="connsiteX37" fmla="*/ 19660 w 19050"/>
                <a:gd name="connsiteY37" fmla="*/ 12182 h 19050"/>
                <a:gd name="connsiteX38" fmla="*/ 19860 w 19050"/>
                <a:gd name="connsiteY38" fmla="*/ 12001 h 19050"/>
                <a:gd name="connsiteX39" fmla="*/ 19831 w 19050"/>
                <a:gd name="connsiteY39" fmla="*/ 11925 h 19050"/>
                <a:gd name="connsiteX40" fmla="*/ 19850 w 19050"/>
                <a:gd name="connsiteY40" fmla="*/ 118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50" y="11877"/>
                  </a:moveTo>
                  <a:lnTo>
                    <a:pt x="19841" y="11801"/>
                  </a:lnTo>
                  <a:lnTo>
                    <a:pt x="19841" y="11782"/>
                  </a:lnTo>
                  <a:lnTo>
                    <a:pt x="19888" y="10487"/>
                  </a:lnTo>
                  <a:lnTo>
                    <a:pt x="19403" y="10754"/>
                  </a:lnTo>
                  <a:cubicBezTo>
                    <a:pt x="19345" y="10801"/>
                    <a:pt x="19279" y="10830"/>
                    <a:pt x="19212" y="10858"/>
                  </a:cubicBezTo>
                  <a:cubicBezTo>
                    <a:pt x="19174" y="10868"/>
                    <a:pt x="19117" y="10887"/>
                    <a:pt x="19060" y="10906"/>
                  </a:cubicBezTo>
                  <a:cubicBezTo>
                    <a:pt x="19031" y="10906"/>
                    <a:pt x="19022" y="10925"/>
                    <a:pt x="18983" y="10925"/>
                  </a:cubicBezTo>
                  <a:lnTo>
                    <a:pt x="18974" y="10925"/>
                  </a:lnTo>
                  <a:cubicBezTo>
                    <a:pt x="18955" y="10925"/>
                    <a:pt x="18945" y="10925"/>
                    <a:pt x="18917" y="10944"/>
                  </a:cubicBezTo>
                  <a:cubicBezTo>
                    <a:pt x="18878" y="10944"/>
                    <a:pt x="18850" y="10944"/>
                    <a:pt x="18793" y="10963"/>
                  </a:cubicBezTo>
                  <a:cubicBezTo>
                    <a:pt x="18755" y="10963"/>
                    <a:pt x="18717" y="10963"/>
                    <a:pt x="18669" y="10982"/>
                  </a:cubicBezTo>
                  <a:cubicBezTo>
                    <a:pt x="18631" y="10982"/>
                    <a:pt x="18593" y="10982"/>
                    <a:pt x="18536" y="10982"/>
                  </a:cubicBezTo>
                  <a:lnTo>
                    <a:pt x="18507" y="10982"/>
                  </a:lnTo>
                  <a:lnTo>
                    <a:pt x="18498" y="10982"/>
                  </a:lnTo>
                  <a:cubicBezTo>
                    <a:pt x="18469" y="10982"/>
                    <a:pt x="18450" y="10982"/>
                    <a:pt x="18422" y="10982"/>
                  </a:cubicBezTo>
                  <a:cubicBezTo>
                    <a:pt x="18374" y="10982"/>
                    <a:pt x="18336" y="10982"/>
                    <a:pt x="18279" y="10963"/>
                  </a:cubicBezTo>
                  <a:cubicBezTo>
                    <a:pt x="18231" y="10963"/>
                    <a:pt x="18183" y="10963"/>
                    <a:pt x="18126" y="10944"/>
                  </a:cubicBezTo>
                  <a:cubicBezTo>
                    <a:pt x="18098" y="10944"/>
                    <a:pt x="18088" y="10944"/>
                    <a:pt x="18059" y="10925"/>
                  </a:cubicBezTo>
                  <a:cubicBezTo>
                    <a:pt x="18040" y="10925"/>
                    <a:pt x="18021" y="10925"/>
                    <a:pt x="18002" y="10925"/>
                  </a:cubicBezTo>
                  <a:cubicBezTo>
                    <a:pt x="17964" y="10906"/>
                    <a:pt x="17926" y="10896"/>
                    <a:pt x="17888" y="10887"/>
                  </a:cubicBezTo>
                  <a:cubicBezTo>
                    <a:pt x="17793" y="10858"/>
                    <a:pt x="17697" y="10830"/>
                    <a:pt x="17631" y="10773"/>
                  </a:cubicBezTo>
                  <a:lnTo>
                    <a:pt x="11782" y="7229"/>
                  </a:lnTo>
                  <a:lnTo>
                    <a:pt x="11773" y="7220"/>
                  </a:lnTo>
                  <a:cubicBezTo>
                    <a:pt x="11725" y="7191"/>
                    <a:pt x="11687" y="7172"/>
                    <a:pt x="11659" y="7144"/>
                  </a:cubicBezTo>
                  <a:lnTo>
                    <a:pt x="11621" y="8268"/>
                  </a:lnTo>
                  <a:cubicBezTo>
                    <a:pt x="11621" y="8468"/>
                    <a:pt x="11478" y="8649"/>
                    <a:pt x="11230" y="8801"/>
                  </a:cubicBezTo>
                  <a:lnTo>
                    <a:pt x="7144" y="11163"/>
                  </a:lnTo>
                  <a:cubicBezTo>
                    <a:pt x="7201" y="11239"/>
                    <a:pt x="7268" y="11316"/>
                    <a:pt x="7363" y="11363"/>
                  </a:cubicBezTo>
                  <a:lnTo>
                    <a:pt x="13202" y="14906"/>
                  </a:lnTo>
                  <a:cubicBezTo>
                    <a:pt x="13316" y="14973"/>
                    <a:pt x="13440" y="15021"/>
                    <a:pt x="13573" y="15049"/>
                  </a:cubicBezTo>
                  <a:cubicBezTo>
                    <a:pt x="13592" y="15059"/>
                    <a:pt x="13630" y="15069"/>
                    <a:pt x="13630" y="15069"/>
                  </a:cubicBezTo>
                  <a:cubicBezTo>
                    <a:pt x="13783" y="15097"/>
                    <a:pt x="13907" y="15116"/>
                    <a:pt x="14059" y="15116"/>
                  </a:cubicBezTo>
                  <a:lnTo>
                    <a:pt x="14069" y="15116"/>
                  </a:lnTo>
                  <a:cubicBezTo>
                    <a:pt x="14231" y="15116"/>
                    <a:pt x="14373" y="15097"/>
                    <a:pt x="14526" y="15059"/>
                  </a:cubicBezTo>
                  <a:lnTo>
                    <a:pt x="14545" y="15059"/>
                  </a:lnTo>
                  <a:cubicBezTo>
                    <a:pt x="14688" y="15030"/>
                    <a:pt x="14830" y="14973"/>
                    <a:pt x="14945" y="14906"/>
                  </a:cubicBezTo>
                  <a:lnTo>
                    <a:pt x="19660" y="12182"/>
                  </a:lnTo>
                  <a:cubicBezTo>
                    <a:pt x="19736" y="12116"/>
                    <a:pt x="19803" y="12059"/>
                    <a:pt x="19860" y="12001"/>
                  </a:cubicBezTo>
                  <a:cubicBezTo>
                    <a:pt x="19850" y="11963"/>
                    <a:pt x="19831" y="11944"/>
                    <a:pt x="19831" y="11925"/>
                  </a:cubicBezTo>
                  <a:cubicBezTo>
                    <a:pt x="19850" y="11925"/>
                    <a:pt x="19850" y="11877"/>
                    <a:pt x="19850" y="1187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EE755EB-AFEE-4191-82F9-9AE2518592CB}"/>
                </a:ext>
              </a:extLst>
            </p:cNvPr>
            <p:cNvSpPr/>
            <p:nvPr/>
          </p:nvSpPr>
          <p:spPr>
            <a:xfrm>
              <a:off x="5137348" y="5366486"/>
              <a:ext cx="19050" cy="19050"/>
            </a:xfrm>
            <a:custGeom>
              <a:avLst/>
              <a:gdLst>
                <a:gd name="connsiteX0" fmla="*/ 17278 w 19050"/>
                <a:gd name="connsiteY0" fmla="*/ 10535 h 19050"/>
                <a:gd name="connsiteX1" fmla="*/ 17126 w 19050"/>
                <a:gd name="connsiteY1" fmla="*/ 10411 h 19050"/>
                <a:gd name="connsiteX2" fmla="*/ 17059 w 19050"/>
                <a:gd name="connsiteY2" fmla="*/ 10325 h 19050"/>
                <a:gd name="connsiteX3" fmla="*/ 17031 w 19050"/>
                <a:gd name="connsiteY3" fmla="*/ 10296 h 19050"/>
                <a:gd name="connsiteX4" fmla="*/ 17031 w 19050"/>
                <a:gd name="connsiteY4" fmla="*/ 10296 h 19050"/>
                <a:gd name="connsiteX5" fmla="*/ 17011 w 19050"/>
                <a:gd name="connsiteY5" fmla="*/ 10249 h 19050"/>
                <a:gd name="connsiteX6" fmla="*/ 16973 w 19050"/>
                <a:gd name="connsiteY6" fmla="*/ 10173 h 19050"/>
                <a:gd name="connsiteX7" fmla="*/ 16954 w 19050"/>
                <a:gd name="connsiteY7" fmla="*/ 10096 h 19050"/>
                <a:gd name="connsiteX8" fmla="*/ 16954 w 19050"/>
                <a:gd name="connsiteY8" fmla="*/ 10039 h 19050"/>
                <a:gd name="connsiteX9" fmla="*/ 16954 w 19050"/>
                <a:gd name="connsiteY9" fmla="*/ 10030 h 19050"/>
                <a:gd name="connsiteX10" fmla="*/ 16993 w 19050"/>
                <a:gd name="connsiteY10" fmla="*/ 8706 h 19050"/>
                <a:gd name="connsiteX11" fmla="*/ 16507 w 19050"/>
                <a:gd name="connsiteY11" fmla="*/ 8992 h 19050"/>
                <a:gd name="connsiteX12" fmla="*/ 16335 w 19050"/>
                <a:gd name="connsiteY12" fmla="*/ 9077 h 19050"/>
                <a:gd name="connsiteX13" fmla="*/ 16164 w 19050"/>
                <a:gd name="connsiteY13" fmla="*/ 9134 h 19050"/>
                <a:gd name="connsiteX14" fmla="*/ 16088 w 19050"/>
                <a:gd name="connsiteY14" fmla="*/ 9154 h 19050"/>
                <a:gd name="connsiteX15" fmla="*/ 16068 w 19050"/>
                <a:gd name="connsiteY15" fmla="*/ 9154 h 19050"/>
                <a:gd name="connsiteX16" fmla="*/ 16030 w 19050"/>
                <a:gd name="connsiteY16" fmla="*/ 9163 h 19050"/>
                <a:gd name="connsiteX17" fmla="*/ 15907 w 19050"/>
                <a:gd name="connsiteY17" fmla="*/ 9192 h 19050"/>
                <a:gd name="connsiteX18" fmla="*/ 15783 w 19050"/>
                <a:gd name="connsiteY18" fmla="*/ 9201 h 19050"/>
                <a:gd name="connsiteX19" fmla="*/ 15659 w 19050"/>
                <a:gd name="connsiteY19" fmla="*/ 9210 h 19050"/>
                <a:gd name="connsiteX20" fmla="*/ 15611 w 19050"/>
                <a:gd name="connsiteY20" fmla="*/ 9210 h 19050"/>
                <a:gd name="connsiteX21" fmla="*/ 15602 w 19050"/>
                <a:gd name="connsiteY21" fmla="*/ 9210 h 19050"/>
                <a:gd name="connsiteX22" fmla="*/ 15535 w 19050"/>
                <a:gd name="connsiteY22" fmla="*/ 9210 h 19050"/>
                <a:gd name="connsiteX23" fmla="*/ 15392 w 19050"/>
                <a:gd name="connsiteY23" fmla="*/ 9201 h 19050"/>
                <a:gd name="connsiteX24" fmla="*/ 15202 w 19050"/>
                <a:gd name="connsiteY24" fmla="*/ 9163 h 19050"/>
                <a:gd name="connsiteX25" fmla="*/ 15164 w 19050"/>
                <a:gd name="connsiteY25" fmla="*/ 9154 h 19050"/>
                <a:gd name="connsiteX26" fmla="*/ 15097 w 19050"/>
                <a:gd name="connsiteY26" fmla="*/ 9134 h 19050"/>
                <a:gd name="connsiteX27" fmla="*/ 14983 w 19050"/>
                <a:gd name="connsiteY27" fmla="*/ 9115 h 19050"/>
                <a:gd name="connsiteX28" fmla="*/ 14726 w 19050"/>
                <a:gd name="connsiteY28" fmla="*/ 8992 h 19050"/>
                <a:gd name="connsiteX29" fmla="*/ 11668 w 19050"/>
                <a:gd name="connsiteY29" fmla="*/ 7144 h 19050"/>
                <a:gd name="connsiteX30" fmla="*/ 11611 w 19050"/>
                <a:gd name="connsiteY30" fmla="*/ 8268 h 19050"/>
                <a:gd name="connsiteX31" fmla="*/ 11239 w 19050"/>
                <a:gd name="connsiteY31" fmla="*/ 8791 h 19050"/>
                <a:gd name="connsiteX32" fmla="*/ 7144 w 19050"/>
                <a:gd name="connsiteY32" fmla="*/ 11163 h 19050"/>
                <a:gd name="connsiteX33" fmla="*/ 7363 w 19050"/>
                <a:gd name="connsiteY33" fmla="*/ 11363 h 19050"/>
                <a:gd name="connsiteX34" fmla="*/ 13202 w 19050"/>
                <a:gd name="connsiteY34" fmla="*/ 14906 h 19050"/>
                <a:gd name="connsiteX35" fmla="*/ 13573 w 19050"/>
                <a:gd name="connsiteY35" fmla="*/ 15049 h 19050"/>
                <a:gd name="connsiteX36" fmla="*/ 13640 w 19050"/>
                <a:gd name="connsiteY36" fmla="*/ 15069 h 19050"/>
                <a:gd name="connsiteX37" fmla="*/ 14049 w 19050"/>
                <a:gd name="connsiteY37" fmla="*/ 15116 h 19050"/>
                <a:gd name="connsiteX38" fmla="*/ 14068 w 19050"/>
                <a:gd name="connsiteY38" fmla="*/ 15107 h 19050"/>
                <a:gd name="connsiteX39" fmla="*/ 14516 w 19050"/>
                <a:gd name="connsiteY39" fmla="*/ 15069 h 19050"/>
                <a:gd name="connsiteX40" fmla="*/ 14535 w 19050"/>
                <a:gd name="connsiteY40" fmla="*/ 15059 h 19050"/>
                <a:gd name="connsiteX41" fmla="*/ 14944 w 19050"/>
                <a:gd name="connsiteY41" fmla="*/ 14887 h 19050"/>
                <a:gd name="connsiteX42" fmla="*/ 19650 w 19050"/>
                <a:gd name="connsiteY42" fmla="*/ 12163 h 19050"/>
                <a:gd name="connsiteX43" fmla="*/ 19783 w 19050"/>
                <a:gd name="connsiteY43" fmla="*/ 12068 h 19050"/>
                <a:gd name="connsiteX44" fmla="*/ 17259 w 19050"/>
                <a:gd name="connsiteY44" fmla="*/ 10525 h 19050"/>
                <a:gd name="connsiteX45" fmla="*/ 17278 w 19050"/>
                <a:gd name="connsiteY45" fmla="*/ 105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35"/>
                  </a:moveTo>
                  <a:cubicBezTo>
                    <a:pt x="17221" y="10506"/>
                    <a:pt x="17173" y="10449"/>
                    <a:pt x="17126" y="10411"/>
                  </a:cubicBezTo>
                  <a:cubicBezTo>
                    <a:pt x="17097" y="10382"/>
                    <a:pt x="17078" y="10353"/>
                    <a:pt x="17059" y="10325"/>
                  </a:cubicBezTo>
                  <a:cubicBezTo>
                    <a:pt x="17050" y="10325"/>
                    <a:pt x="17050" y="10315"/>
                    <a:pt x="17031" y="10296"/>
                  </a:cubicBezTo>
                  <a:lnTo>
                    <a:pt x="17031" y="10296"/>
                  </a:lnTo>
                  <a:cubicBezTo>
                    <a:pt x="17031" y="10277"/>
                    <a:pt x="17021" y="10258"/>
                    <a:pt x="17011" y="10249"/>
                  </a:cubicBezTo>
                  <a:cubicBezTo>
                    <a:pt x="16993" y="10230"/>
                    <a:pt x="16983" y="10192"/>
                    <a:pt x="16973" y="10173"/>
                  </a:cubicBezTo>
                  <a:cubicBezTo>
                    <a:pt x="16973" y="10153"/>
                    <a:pt x="16954" y="10096"/>
                    <a:pt x="16954" y="10096"/>
                  </a:cubicBezTo>
                  <a:cubicBezTo>
                    <a:pt x="16954" y="10077"/>
                    <a:pt x="16954" y="10039"/>
                    <a:pt x="16954" y="10039"/>
                  </a:cubicBezTo>
                  <a:lnTo>
                    <a:pt x="16954" y="10030"/>
                  </a:lnTo>
                  <a:lnTo>
                    <a:pt x="16993" y="8706"/>
                  </a:lnTo>
                  <a:lnTo>
                    <a:pt x="16507" y="8992"/>
                  </a:lnTo>
                  <a:cubicBezTo>
                    <a:pt x="16450" y="9030"/>
                    <a:pt x="16392" y="9058"/>
                    <a:pt x="16335" y="9077"/>
                  </a:cubicBezTo>
                  <a:cubicBezTo>
                    <a:pt x="16268" y="9106"/>
                    <a:pt x="16230" y="9115"/>
                    <a:pt x="16164" y="9134"/>
                  </a:cubicBezTo>
                  <a:cubicBezTo>
                    <a:pt x="16145" y="9134"/>
                    <a:pt x="16116" y="9144"/>
                    <a:pt x="16088" y="9154"/>
                  </a:cubicBezTo>
                  <a:lnTo>
                    <a:pt x="16068" y="9154"/>
                  </a:lnTo>
                  <a:cubicBezTo>
                    <a:pt x="16059" y="9154"/>
                    <a:pt x="16050" y="9163"/>
                    <a:pt x="16030" y="9163"/>
                  </a:cubicBezTo>
                  <a:cubicBezTo>
                    <a:pt x="15992" y="9182"/>
                    <a:pt x="15954" y="9182"/>
                    <a:pt x="15907" y="9192"/>
                  </a:cubicBezTo>
                  <a:cubicBezTo>
                    <a:pt x="15869" y="9192"/>
                    <a:pt x="15830" y="9201"/>
                    <a:pt x="15783" y="9201"/>
                  </a:cubicBezTo>
                  <a:cubicBezTo>
                    <a:pt x="15735" y="9201"/>
                    <a:pt x="15707" y="9210"/>
                    <a:pt x="15659" y="9210"/>
                  </a:cubicBezTo>
                  <a:cubicBezTo>
                    <a:pt x="15649" y="9210"/>
                    <a:pt x="15611" y="9210"/>
                    <a:pt x="15611" y="9210"/>
                  </a:cubicBezTo>
                  <a:lnTo>
                    <a:pt x="15602" y="9210"/>
                  </a:lnTo>
                  <a:cubicBezTo>
                    <a:pt x="15573" y="9210"/>
                    <a:pt x="15535" y="9210"/>
                    <a:pt x="15535" y="9210"/>
                  </a:cubicBezTo>
                  <a:cubicBezTo>
                    <a:pt x="15487" y="9201"/>
                    <a:pt x="15440" y="9201"/>
                    <a:pt x="15392" y="9201"/>
                  </a:cubicBezTo>
                  <a:cubicBezTo>
                    <a:pt x="15335" y="9192"/>
                    <a:pt x="15287" y="9192"/>
                    <a:pt x="15202" y="9163"/>
                  </a:cubicBezTo>
                  <a:cubicBezTo>
                    <a:pt x="15202" y="9163"/>
                    <a:pt x="15192" y="9163"/>
                    <a:pt x="15164" y="9154"/>
                  </a:cubicBezTo>
                  <a:cubicBezTo>
                    <a:pt x="15135" y="9154"/>
                    <a:pt x="15126" y="9154"/>
                    <a:pt x="15097" y="9134"/>
                  </a:cubicBezTo>
                  <a:cubicBezTo>
                    <a:pt x="15068" y="9134"/>
                    <a:pt x="15030" y="9125"/>
                    <a:pt x="14983" y="9115"/>
                  </a:cubicBezTo>
                  <a:cubicBezTo>
                    <a:pt x="14887" y="9077"/>
                    <a:pt x="14802" y="9039"/>
                    <a:pt x="14726" y="8992"/>
                  </a:cubicBezTo>
                  <a:lnTo>
                    <a:pt x="11668" y="7144"/>
                  </a:lnTo>
                  <a:lnTo>
                    <a:pt x="11611" y="8268"/>
                  </a:lnTo>
                  <a:cubicBezTo>
                    <a:pt x="11601" y="8458"/>
                    <a:pt x="11477" y="8639"/>
                    <a:pt x="11239" y="8791"/>
                  </a:cubicBezTo>
                  <a:lnTo>
                    <a:pt x="7144" y="11163"/>
                  </a:lnTo>
                  <a:cubicBezTo>
                    <a:pt x="7191" y="11230"/>
                    <a:pt x="7267" y="11306"/>
                    <a:pt x="7363" y="11363"/>
                  </a:cubicBezTo>
                  <a:lnTo>
                    <a:pt x="13202" y="14906"/>
                  </a:lnTo>
                  <a:cubicBezTo>
                    <a:pt x="13316" y="14973"/>
                    <a:pt x="13430" y="15021"/>
                    <a:pt x="13573" y="15049"/>
                  </a:cubicBezTo>
                  <a:cubicBezTo>
                    <a:pt x="13583" y="15059"/>
                    <a:pt x="13611" y="15069"/>
                    <a:pt x="13640" y="15069"/>
                  </a:cubicBezTo>
                  <a:cubicBezTo>
                    <a:pt x="13773" y="15097"/>
                    <a:pt x="13916" y="15116"/>
                    <a:pt x="14049" y="15116"/>
                  </a:cubicBezTo>
                  <a:lnTo>
                    <a:pt x="14068" y="15107"/>
                  </a:lnTo>
                  <a:cubicBezTo>
                    <a:pt x="14240" y="15107"/>
                    <a:pt x="14373" y="15097"/>
                    <a:pt x="14516" y="15069"/>
                  </a:cubicBezTo>
                  <a:cubicBezTo>
                    <a:pt x="14526" y="15059"/>
                    <a:pt x="14535" y="15059"/>
                    <a:pt x="14535" y="15059"/>
                  </a:cubicBezTo>
                  <a:cubicBezTo>
                    <a:pt x="14697" y="15021"/>
                    <a:pt x="14830" y="14973"/>
                    <a:pt x="14944" y="14887"/>
                  </a:cubicBezTo>
                  <a:lnTo>
                    <a:pt x="19650" y="12163"/>
                  </a:lnTo>
                  <a:cubicBezTo>
                    <a:pt x="19717" y="12135"/>
                    <a:pt x="19745" y="12097"/>
                    <a:pt x="19783" y="12068"/>
                  </a:cubicBezTo>
                  <a:lnTo>
                    <a:pt x="17259" y="10525"/>
                  </a:lnTo>
                  <a:lnTo>
                    <a:pt x="17278" y="1053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01E6C2C-9DDB-45F6-B059-F023E1CC8B1F}"/>
                </a:ext>
              </a:extLst>
            </p:cNvPr>
            <p:cNvSpPr/>
            <p:nvPr/>
          </p:nvSpPr>
          <p:spPr>
            <a:xfrm>
              <a:off x="5128975" y="5361409"/>
              <a:ext cx="19050" cy="19050"/>
            </a:xfrm>
            <a:custGeom>
              <a:avLst/>
              <a:gdLst>
                <a:gd name="connsiteX0" fmla="*/ 17288 w 19050"/>
                <a:gd name="connsiteY0" fmla="*/ 10544 h 19050"/>
                <a:gd name="connsiteX1" fmla="*/ 17126 w 19050"/>
                <a:gd name="connsiteY1" fmla="*/ 10420 h 19050"/>
                <a:gd name="connsiteX2" fmla="*/ 17050 w 19050"/>
                <a:gd name="connsiteY2" fmla="*/ 10354 h 19050"/>
                <a:gd name="connsiteX3" fmla="*/ 17040 w 19050"/>
                <a:gd name="connsiteY3" fmla="*/ 10316 h 19050"/>
                <a:gd name="connsiteX4" fmla="*/ 17031 w 19050"/>
                <a:gd name="connsiteY4" fmla="*/ 10296 h 19050"/>
                <a:gd name="connsiteX5" fmla="*/ 17012 w 19050"/>
                <a:gd name="connsiteY5" fmla="*/ 10258 h 19050"/>
                <a:gd name="connsiteX6" fmla="*/ 16974 w 19050"/>
                <a:gd name="connsiteY6" fmla="*/ 10192 h 19050"/>
                <a:gd name="connsiteX7" fmla="*/ 16945 w 19050"/>
                <a:gd name="connsiteY7" fmla="*/ 10087 h 19050"/>
                <a:gd name="connsiteX8" fmla="*/ 16945 w 19050"/>
                <a:gd name="connsiteY8" fmla="*/ 10040 h 19050"/>
                <a:gd name="connsiteX9" fmla="*/ 16945 w 19050"/>
                <a:gd name="connsiteY9" fmla="*/ 10030 h 19050"/>
                <a:gd name="connsiteX10" fmla="*/ 17002 w 19050"/>
                <a:gd name="connsiteY10" fmla="*/ 8725 h 19050"/>
                <a:gd name="connsiteX11" fmla="*/ 16507 w 19050"/>
                <a:gd name="connsiteY11" fmla="*/ 9001 h 19050"/>
                <a:gd name="connsiteX12" fmla="*/ 16316 w 19050"/>
                <a:gd name="connsiteY12" fmla="*/ 9106 h 19050"/>
                <a:gd name="connsiteX13" fmla="*/ 16164 w 19050"/>
                <a:gd name="connsiteY13" fmla="*/ 9154 h 19050"/>
                <a:gd name="connsiteX14" fmla="*/ 16097 w 19050"/>
                <a:gd name="connsiteY14" fmla="*/ 9173 h 19050"/>
                <a:gd name="connsiteX15" fmla="*/ 16078 w 19050"/>
                <a:gd name="connsiteY15" fmla="*/ 9173 h 19050"/>
                <a:gd name="connsiteX16" fmla="*/ 16040 w 19050"/>
                <a:gd name="connsiteY16" fmla="*/ 9182 h 19050"/>
                <a:gd name="connsiteX17" fmla="*/ 15916 w 19050"/>
                <a:gd name="connsiteY17" fmla="*/ 9201 h 19050"/>
                <a:gd name="connsiteX18" fmla="*/ 15783 w 19050"/>
                <a:gd name="connsiteY18" fmla="*/ 9220 h 19050"/>
                <a:gd name="connsiteX19" fmla="*/ 15659 w 19050"/>
                <a:gd name="connsiteY19" fmla="*/ 9220 h 19050"/>
                <a:gd name="connsiteX20" fmla="*/ 15612 w 19050"/>
                <a:gd name="connsiteY20" fmla="*/ 9220 h 19050"/>
                <a:gd name="connsiteX21" fmla="*/ 15602 w 19050"/>
                <a:gd name="connsiteY21" fmla="*/ 9220 h 19050"/>
                <a:gd name="connsiteX22" fmla="*/ 15535 w 19050"/>
                <a:gd name="connsiteY22" fmla="*/ 9220 h 19050"/>
                <a:gd name="connsiteX23" fmla="*/ 15402 w 19050"/>
                <a:gd name="connsiteY23" fmla="*/ 9220 h 19050"/>
                <a:gd name="connsiteX24" fmla="*/ 15212 w 19050"/>
                <a:gd name="connsiteY24" fmla="*/ 9192 h 19050"/>
                <a:gd name="connsiteX25" fmla="*/ 15164 w 19050"/>
                <a:gd name="connsiteY25" fmla="*/ 9173 h 19050"/>
                <a:gd name="connsiteX26" fmla="*/ 15116 w 19050"/>
                <a:gd name="connsiteY26" fmla="*/ 9163 h 19050"/>
                <a:gd name="connsiteX27" fmla="*/ 15002 w 19050"/>
                <a:gd name="connsiteY27" fmla="*/ 9135 h 19050"/>
                <a:gd name="connsiteX28" fmla="*/ 14735 w 19050"/>
                <a:gd name="connsiteY28" fmla="*/ 9011 h 19050"/>
                <a:gd name="connsiteX29" fmla="*/ 11659 w 19050"/>
                <a:gd name="connsiteY29" fmla="*/ 7144 h 19050"/>
                <a:gd name="connsiteX30" fmla="*/ 11630 w 19050"/>
                <a:gd name="connsiteY30" fmla="*/ 8296 h 19050"/>
                <a:gd name="connsiteX31" fmla="*/ 11240 w 19050"/>
                <a:gd name="connsiteY31" fmla="*/ 8801 h 19050"/>
                <a:gd name="connsiteX32" fmla="*/ 7144 w 19050"/>
                <a:gd name="connsiteY32" fmla="*/ 11182 h 19050"/>
                <a:gd name="connsiteX33" fmla="*/ 7353 w 19050"/>
                <a:gd name="connsiteY33" fmla="*/ 11382 h 19050"/>
                <a:gd name="connsiteX34" fmla="*/ 13192 w 19050"/>
                <a:gd name="connsiteY34" fmla="*/ 14916 h 19050"/>
                <a:gd name="connsiteX35" fmla="*/ 13573 w 19050"/>
                <a:gd name="connsiteY35" fmla="*/ 15059 h 19050"/>
                <a:gd name="connsiteX36" fmla="*/ 13640 w 19050"/>
                <a:gd name="connsiteY36" fmla="*/ 15088 h 19050"/>
                <a:gd name="connsiteX37" fmla="*/ 14049 w 19050"/>
                <a:gd name="connsiteY37" fmla="*/ 15126 h 19050"/>
                <a:gd name="connsiteX38" fmla="*/ 14078 w 19050"/>
                <a:gd name="connsiteY38" fmla="*/ 15126 h 19050"/>
                <a:gd name="connsiteX39" fmla="*/ 14526 w 19050"/>
                <a:gd name="connsiteY39" fmla="*/ 15069 h 19050"/>
                <a:gd name="connsiteX40" fmla="*/ 14535 w 19050"/>
                <a:gd name="connsiteY40" fmla="*/ 15069 h 19050"/>
                <a:gd name="connsiteX41" fmla="*/ 14945 w 19050"/>
                <a:gd name="connsiteY41" fmla="*/ 14907 h 19050"/>
                <a:gd name="connsiteX42" fmla="*/ 19660 w 19050"/>
                <a:gd name="connsiteY42" fmla="*/ 12173 h 19050"/>
                <a:gd name="connsiteX43" fmla="*/ 19784 w 19050"/>
                <a:gd name="connsiteY43" fmla="*/ 12068 h 19050"/>
                <a:gd name="connsiteX44" fmla="*/ 17288 w 19050"/>
                <a:gd name="connsiteY44" fmla="*/ 10544 h 19050"/>
                <a:gd name="connsiteX45" fmla="*/ 17288 w 19050"/>
                <a:gd name="connsiteY45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88" y="10544"/>
                  </a:moveTo>
                  <a:cubicBezTo>
                    <a:pt x="17221" y="10506"/>
                    <a:pt x="17164" y="10468"/>
                    <a:pt x="17126" y="10420"/>
                  </a:cubicBezTo>
                  <a:cubicBezTo>
                    <a:pt x="17107" y="10392"/>
                    <a:pt x="17078" y="10373"/>
                    <a:pt x="17050" y="10354"/>
                  </a:cubicBezTo>
                  <a:cubicBezTo>
                    <a:pt x="17050" y="10316"/>
                    <a:pt x="17040" y="10316"/>
                    <a:pt x="17040" y="10316"/>
                  </a:cubicBezTo>
                  <a:lnTo>
                    <a:pt x="17031" y="10296"/>
                  </a:lnTo>
                  <a:cubicBezTo>
                    <a:pt x="17021" y="10296"/>
                    <a:pt x="17012" y="10278"/>
                    <a:pt x="17012" y="10258"/>
                  </a:cubicBezTo>
                  <a:cubicBezTo>
                    <a:pt x="16993" y="10239"/>
                    <a:pt x="16983" y="10220"/>
                    <a:pt x="16974" y="10192"/>
                  </a:cubicBezTo>
                  <a:cubicBezTo>
                    <a:pt x="16974" y="10173"/>
                    <a:pt x="16954" y="10144"/>
                    <a:pt x="16945" y="10087"/>
                  </a:cubicBezTo>
                  <a:lnTo>
                    <a:pt x="16945" y="10040"/>
                  </a:lnTo>
                  <a:lnTo>
                    <a:pt x="16945" y="10030"/>
                  </a:lnTo>
                  <a:lnTo>
                    <a:pt x="17002" y="8725"/>
                  </a:lnTo>
                  <a:lnTo>
                    <a:pt x="16507" y="9001"/>
                  </a:lnTo>
                  <a:cubicBezTo>
                    <a:pt x="16450" y="9039"/>
                    <a:pt x="16383" y="9058"/>
                    <a:pt x="16316" y="9106"/>
                  </a:cubicBezTo>
                  <a:cubicBezTo>
                    <a:pt x="16269" y="9125"/>
                    <a:pt x="16221" y="9135"/>
                    <a:pt x="16164" y="9154"/>
                  </a:cubicBezTo>
                  <a:cubicBezTo>
                    <a:pt x="16145" y="9163"/>
                    <a:pt x="16126" y="9163"/>
                    <a:pt x="16097" y="9173"/>
                  </a:cubicBezTo>
                  <a:lnTo>
                    <a:pt x="16078" y="9173"/>
                  </a:lnTo>
                  <a:cubicBezTo>
                    <a:pt x="16059" y="9173"/>
                    <a:pt x="16050" y="9173"/>
                    <a:pt x="16040" y="9182"/>
                  </a:cubicBezTo>
                  <a:cubicBezTo>
                    <a:pt x="15993" y="9192"/>
                    <a:pt x="15955" y="9192"/>
                    <a:pt x="15916" y="9201"/>
                  </a:cubicBezTo>
                  <a:cubicBezTo>
                    <a:pt x="15869" y="9201"/>
                    <a:pt x="15831" y="9211"/>
                    <a:pt x="15783" y="9220"/>
                  </a:cubicBezTo>
                  <a:cubicBezTo>
                    <a:pt x="15745" y="9220"/>
                    <a:pt x="15697" y="9220"/>
                    <a:pt x="15659" y="9220"/>
                  </a:cubicBezTo>
                  <a:lnTo>
                    <a:pt x="15612" y="9220"/>
                  </a:lnTo>
                  <a:lnTo>
                    <a:pt x="15602" y="9220"/>
                  </a:lnTo>
                  <a:cubicBezTo>
                    <a:pt x="15583" y="9220"/>
                    <a:pt x="15535" y="9220"/>
                    <a:pt x="15535" y="9220"/>
                  </a:cubicBezTo>
                  <a:cubicBezTo>
                    <a:pt x="15488" y="9220"/>
                    <a:pt x="15440" y="9220"/>
                    <a:pt x="15402" y="9220"/>
                  </a:cubicBezTo>
                  <a:cubicBezTo>
                    <a:pt x="15335" y="9201"/>
                    <a:pt x="15288" y="9201"/>
                    <a:pt x="15212" y="9192"/>
                  </a:cubicBezTo>
                  <a:cubicBezTo>
                    <a:pt x="15212" y="9192"/>
                    <a:pt x="15192" y="9182"/>
                    <a:pt x="15164" y="9173"/>
                  </a:cubicBezTo>
                  <a:cubicBezTo>
                    <a:pt x="15154" y="9173"/>
                    <a:pt x="15126" y="9173"/>
                    <a:pt x="15116" y="9163"/>
                  </a:cubicBezTo>
                  <a:cubicBezTo>
                    <a:pt x="15078" y="9154"/>
                    <a:pt x="15040" y="9144"/>
                    <a:pt x="15002" y="9135"/>
                  </a:cubicBezTo>
                  <a:cubicBezTo>
                    <a:pt x="14907" y="9106"/>
                    <a:pt x="14802" y="9049"/>
                    <a:pt x="14735" y="9011"/>
                  </a:cubicBezTo>
                  <a:lnTo>
                    <a:pt x="11659" y="7144"/>
                  </a:lnTo>
                  <a:lnTo>
                    <a:pt x="11630" y="8296"/>
                  </a:lnTo>
                  <a:cubicBezTo>
                    <a:pt x="11621" y="8487"/>
                    <a:pt x="11487" y="8658"/>
                    <a:pt x="11240" y="8801"/>
                  </a:cubicBezTo>
                  <a:lnTo>
                    <a:pt x="7144" y="11182"/>
                  </a:lnTo>
                  <a:cubicBezTo>
                    <a:pt x="7201" y="11249"/>
                    <a:pt x="7268" y="11325"/>
                    <a:pt x="7353" y="11382"/>
                  </a:cubicBezTo>
                  <a:lnTo>
                    <a:pt x="13192" y="14916"/>
                  </a:lnTo>
                  <a:cubicBezTo>
                    <a:pt x="13316" y="14974"/>
                    <a:pt x="13430" y="15012"/>
                    <a:pt x="13573" y="15059"/>
                  </a:cubicBezTo>
                  <a:cubicBezTo>
                    <a:pt x="13592" y="15069"/>
                    <a:pt x="13602" y="15069"/>
                    <a:pt x="13640" y="15088"/>
                  </a:cubicBezTo>
                  <a:cubicBezTo>
                    <a:pt x="13773" y="15116"/>
                    <a:pt x="13907" y="15126"/>
                    <a:pt x="14049" y="15126"/>
                  </a:cubicBezTo>
                  <a:lnTo>
                    <a:pt x="14078" y="15126"/>
                  </a:lnTo>
                  <a:cubicBezTo>
                    <a:pt x="14221" y="15126"/>
                    <a:pt x="14373" y="15107"/>
                    <a:pt x="14526" y="15069"/>
                  </a:cubicBezTo>
                  <a:lnTo>
                    <a:pt x="14535" y="15069"/>
                  </a:lnTo>
                  <a:cubicBezTo>
                    <a:pt x="14688" y="15030"/>
                    <a:pt x="14821" y="14974"/>
                    <a:pt x="14945" y="14907"/>
                  </a:cubicBezTo>
                  <a:lnTo>
                    <a:pt x="19660" y="12173"/>
                  </a:lnTo>
                  <a:cubicBezTo>
                    <a:pt x="19717" y="12144"/>
                    <a:pt x="19745" y="12106"/>
                    <a:pt x="19784" y="12068"/>
                  </a:cubicBezTo>
                  <a:lnTo>
                    <a:pt x="17288" y="10544"/>
                  </a:lnTo>
                  <a:lnTo>
                    <a:pt x="1728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06645B4-6BE7-4856-93D8-41DFA0C47A4E}"/>
                </a:ext>
              </a:extLst>
            </p:cNvPr>
            <p:cNvSpPr/>
            <p:nvPr/>
          </p:nvSpPr>
          <p:spPr>
            <a:xfrm>
              <a:off x="5120593" y="5356323"/>
              <a:ext cx="19050" cy="19050"/>
            </a:xfrm>
            <a:custGeom>
              <a:avLst/>
              <a:gdLst>
                <a:gd name="connsiteX0" fmla="*/ 17297 w 19050"/>
                <a:gd name="connsiteY0" fmla="*/ 10563 h 19050"/>
                <a:gd name="connsiteX1" fmla="*/ 17145 w 19050"/>
                <a:gd name="connsiteY1" fmla="*/ 10430 h 19050"/>
                <a:gd name="connsiteX2" fmla="*/ 17069 w 19050"/>
                <a:gd name="connsiteY2" fmla="*/ 10354 h 19050"/>
                <a:gd name="connsiteX3" fmla="*/ 17040 w 19050"/>
                <a:gd name="connsiteY3" fmla="*/ 10316 h 19050"/>
                <a:gd name="connsiteX4" fmla="*/ 17021 w 19050"/>
                <a:gd name="connsiteY4" fmla="*/ 10278 h 19050"/>
                <a:gd name="connsiteX5" fmla="*/ 16993 w 19050"/>
                <a:gd name="connsiteY5" fmla="*/ 10201 h 19050"/>
                <a:gd name="connsiteX6" fmla="*/ 16973 w 19050"/>
                <a:gd name="connsiteY6" fmla="*/ 10125 h 19050"/>
                <a:gd name="connsiteX7" fmla="*/ 16964 w 19050"/>
                <a:gd name="connsiteY7" fmla="*/ 10058 h 19050"/>
                <a:gd name="connsiteX8" fmla="*/ 16964 w 19050"/>
                <a:gd name="connsiteY8" fmla="*/ 10040 h 19050"/>
                <a:gd name="connsiteX9" fmla="*/ 17021 w 19050"/>
                <a:gd name="connsiteY9" fmla="*/ 8706 h 19050"/>
                <a:gd name="connsiteX10" fmla="*/ 16497 w 19050"/>
                <a:gd name="connsiteY10" fmla="*/ 9001 h 19050"/>
                <a:gd name="connsiteX11" fmla="*/ 16316 w 19050"/>
                <a:gd name="connsiteY11" fmla="*/ 9106 h 19050"/>
                <a:gd name="connsiteX12" fmla="*/ 16154 w 19050"/>
                <a:gd name="connsiteY12" fmla="*/ 9144 h 19050"/>
                <a:gd name="connsiteX13" fmla="*/ 16078 w 19050"/>
                <a:gd name="connsiteY13" fmla="*/ 9163 h 19050"/>
                <a:gd name="connsiteX14" fmla="*/ 16068 w 19050"/>
                <a:gd name="connsiteY14" fmla="*/ 9173 h 19050"/>
                <a:gd name="connsiteX15" fmla="*/ 16030 w 19050"/>
                <a:gd name="connsiteY15" fmla="*/ 9173 h 19050"/>
                <a:gd name="connsiteX16" fmla="*/ 15897 w 19050"/>
                <a:gd name="connsiteY16" fmla="*/ 9192 h 19050"/>
                <a:gd name="connsiteX17" fmla="*/ 15773 w 19050"/>
                <a:gd name="connsiteY17" fmla="*/ 9211 h 19050"/>
                <a:gd name="connsiteX18" fmla="*/ 15659 w 19050"/>
                <a:gd name="connsiteY18" fmla="*/ 9230 h 19050"/>
                <a:gd name="connsiteX19" fmla="*/ 15602 w 19050"/>
                <a:gd name="connsiteY19" fmla="*/ 9230 h 19050"/>
                <a:gd name="connsiteX20" fmla="*/ 15583 w 19050"/>
                <a:gd name="connsiteY20" fmla="*/ 9230 h 19050"/>
                <a:gd name="connsiteX21" fmla="*/ 15526 w 19050"/>
                <a:gd name="connsiteY21" fmla="*/ 9230 h 19050"/>
                <a:gd name="connsiteX22" fmla="*/ 15383 w 19050"/>
                <a:gd name="connsiteY22" fmla="*/ 9201 h 19050"/>
                <a:gd name="connsiteX23" fmla="*/ 15211 w 19050"/>
                <a:gd name="connsiteY23" fmla="*/ 9182 h 19050"/>
                <a:gd name="connsiteX24" fmla="*/ 15154 w 19050"/>
                <a:gd name="connsiteY24" fmla="*/ 9173 h 19050"/>
                <a:gd name="connsiteX25" fmla="*/ 15107 w 19050"/>
                <a:gd name="connsiteY25" fmla="*/ 9163 h 19050"/>
                <a:gd name="connsiteX26" fmla="*/ 14983 w 19050"/>
                <a:gd name="connsiteY26" fmla="*/ 9135 h 19050"/>
                <a:gd name="connsiteX27" fmla="*/ 14726 w 19050"/>
                <a:gd name="connsiteY27" fmla="*/ 9001 h 19050"/>
                <a:gd name="connsiteX28" fmla="*/ 11649 w 19050"/>
                <a:gd name="connsiteY28" fmla="*/ 7144 h 19050"/>
                <a:gd name="connsiteX29" fmla="*/ 11611 w 19050"/>
                <a:gd name="connsiteY29" fmla="*/ 8287 h 19050"/>
                <a:gd name="connsiteX30" fmla="*/ 11239 w 19050"/>
                <a:gd name="connsiteY30" fmla="*/ 8801 h 19050"/>
                <a:gd name="connsiteX31" fmla="*/ 7144 w 19050"/>
                <a:gd name="connsiteY31" fmla="*/ 11182 h 19050"/>
                <a:gd name="connsiteX32" fmla="*/ 7382 w 19050"/>
                <a:gd name="connsiteY32" fmla="*/ 11392 h 19050"/>
                <a:gd name="connsiteX33" fmla="*/ 13221 w 19050"/>
                <a:gd name="connsiteY33" fmla="*/ 14926 h 19050"/>
                <a:gd name="connsiteX34" fmla="*/ 13583 w 19050"/>
                <a:gd name="connsiteY34" fmla="*/ 15078 h 19050"/>
                <a:gd name="connsiteX35" fmla="*/ 13649 w 19050"/>
                <a:gd name="connsiteY35" fmla="*/ 15097 h 19050"/>
                <a:gd name="connsiteX36" fmla="*/ 14078 w 19050"/>
                <a:gd name="connsiteY36" fmla="*/ 15135 h 19050"/>
                <a:gd name="connsiteX37" fmla="*/ 14097 w 19050"/>
                <a:gd name="connsiteY37" fmla="*/ 15135 h 19050"/>
                <a:gd name="connsiteX38" fmla="*/ 14535 w 19050"/>
                <a:gd name="connsiteY38" fmla="*/ 15088 h 19050"/>
                <a:gd name="connsiteX39" fmla="*/ 14554 w 19050"/>
                <a:gd name="connsiteY39" fmla="*/ 15088 h 19050"/>
                <a:gd name="connsiteX40" fmla="*/ 14964 w 19050"/>
                <a:gd name="connsiteY40" fmla="*/ 14926 h 19050"/>
                <a:gd name="connsiteX41" fmla="*/ 19678 w 19050"/>
                <a:gd name="connsiteY41" fmla="*/ 12192 h 19050"/>
                <a:gd name="connsiteX42" fmla="*/ 19812 w 19050"/>
                <a:gd name="connsiteY42" fmla="*/ 12078 h 19050"/>
                <a:gd name="connsiteX43" fmla="*/ 17269 w 19050"/>
                <a:gd name="connsiteY43" fmla="*/ 10554 h 19050"/>
                <a:gd name="connsiteX44" fmla="*/ 17297 w 19050"/>
                <a:gd name="connsiteY44" fmla="*/ 105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7297" y="10563"/>
                  </a:moveTo>
                  <a:cubicBezTo>
                    <a:pt x="17240" y="10525"/>
                    <a:pt x="17193" y="10478"/>
                    <a:pt x="17145" y="10430"/>
                  </a:cubicBezTo>
                  <a:cubicBezTo>
                    <a:pt x="17116" y="10411"/>
                    <a:pt x="17097" y="10382"/>
                    <a:pt x="17069" y="10354"/>
                  </a:cubicBezTo>
                  <a:cubicBezTo>
                    <a:pt x="17069" y="10354"/>
                    <a:pt x="17059" y="10335"/>
                    <a:pt x="17040" y="10316"/>
                  </a:cubicBezTo>
                  <a:cubicBezTo>
                    <a:pt x="17031" y="10296"/>
                    <a:pt x="17031" y="10287"/>
                    <a:pt x="17021" y="10278"/>
                  </a:cubicBezTo>
                  <a:cubicBezTo>
                    <a:pt x="17011" y="10249"/>
                    <a:pt x="17002" y="10220"/>
                    <a:pt x="16993" y="10201"/>
                  </a:cubicBezTo>
                  <a:cubicBezTo>
                    <a:pt x="16983" y="10173"/>
                    <a:pt x="16973" y="10125"/>
                    <a:pt x="16973" y="10125"/>
                  </a:cubicBezTo>
                  <a:lnTo>
                    <a:pt x="16964" y="10058"/>
                  </a:lnTo>
                  <a:lnTo>
                    <a:pt x="16964" y="10040"/>
                  </a:lnTo>
                  <a:lnTo>
                    <a:pt x="17021" y="8706"/>
                  </a:lnTo>
                  <a:lnTo>
                    <a:pt x="16497" y="9001"/>
                  </a:lnTo>
                  <a:cubicBezTo>
                    <a:pt x="16430" y="9039"/>
                    <a:pt x="16383" y="9077"/>
                    <a:pt x="16316" y="9106"/>
                  </a:cubicBezTo>
                  <a:cubicBezTo>
                    <a:pt x="16259" y="9115"/>
                    <a:pt x="16212" y="9135"/>
                    <a:pt x="16154" y="9144"/>
                  </a:cubicBezTo>
                  <a:cubicBezTo>
                    <a:pt x="16135" y="9154"/>
                    <a:pt x="16107" y="9163"/>
                    <a:pt x="16078" y="9163"/>
                  </a:cubicBezTo>
                  <a:lnTo>
                    <a:pt x="16068" y="9173"/>
                  </a:lnTo>
                  <a:cubicBezTo>
                    <a:pt x="16059" y="9173"/>
                    <a:pt x="16030" y="9173"/>
                    <a:pt x="16030" y="9173"/>
                  </a:cubicBezTo>
                  <a:cubicBezTo>
                    <a:pt x="15983" y="9182"/>
                    <a:pt x="15945" y="9192"/>
                    <a:pt x="15897" y="9192"/>
                  </a:cubicBezTo>
                  <a:cubicBezTo>
                    <a:pt x="15859" y="9201"/>
                    <a:pt x="15811" y="9201"/>
                    <a:pt x="15773" y="9211"/>
                  </a:cubicBezTo>
                  <a:cubicBezTo>
                    <a:pt x="15745" y="9230"/>
                    <a:pt x="15687" y="9230"/>
                    <a:pt x="15659" y="9230"/>
                  </a:cubicBezTo>
                  <a:cubicBezTo>
                    <a:pt x="15630" y="9230"/>
                    <a:pt x="15621" y="9230"/>
                    <a:pt x="15602" y="9230"/>
                  </a:cubicBezTo>
                  <a:lnTo>
                    <a:pt x="15583" y="9230"/>
                  </a:lnTo>
                  <a:cubicBezTo>
                    <a:pt x="15573" y="9230"/>
                    <a:pt x="15545" y="9230"/>
                    <a:pt x="15526" y="9230"/>
                  </a:cubicBezTo>
                  <a:cubicBezTo>
                    <a:pt x="15469" y="9230"/>
                    <a:pt x="15430" y="9211"/>
                    <a:pt x="15383" y="9201"/>
                  </a:cubicBezTo>
                  <a:cubicBezTo>
                    <a:pt x="15335" y="9201"/>
                    <a:pt x="15278" y="9192"/>
                    <a:pt x="15211" y="9182"/>
                  </a:cubicBezTo>
                  <a:cubicBezTo>
                    <a:pt x="15211" y="9182"/>
                    <a:pt x="15173" y="9173"/>
                    <a:pt x="15154" y="9173"/>
                  </a:cubicBezTo>
                  <a:cubicBezTo>
                    <a:pt x="15135" y="9173"/>
                    <a:pt x="15126" y="9163"/>
                    <a:pt x="15107" y="9163"/>
                  </a:cubicBezTo>
                  <a:cubicBezTo>
                    <a:pt x="15059" y="9144"/>
                    <a:pt x="15030" y="9144"/>
                    <a:pt x="14983" y="9135"/>
                  </a:cubicBezTo>
                  <a:cubicBezTo>
                    <a:pt x="14887" y="9106"/>
                    <a:pt x="14802" y="9058"/>
                    <a:pt x="14726" y="9001"/>
                  </a:cubicBezTo>
                  <a:lnTo>
                    <a:pt x="11649" y="7144"/>
                  </a:lnTo>
                  <a:lnTo>
                    <a:pt x="11611" y="8287"/>
                  </a:lnTo>
                  <a:cubicBezTo>
                    <a:pt x="11611" y="8477"/>
                    <a:pt x="11468" y="8658"/>
                    <a:pt x="11239" y="8801"/>
                  </a:cubicBezTo>
                  <a:lnTo>
                    <a:pt x="7144" y="11182"/>
                  </a:lnTo>
                  <a:cubicBezTo>
                    <a:pt x="7201" y="11249"/>
                    <a:pt x="7277" y="11335"/>
                    <a:pt x="7382" y="11392"/>
                  </a:cubicBezTo>
                  <a:lnTo>
                    <a:pt x="13221" y="14926"/>
                  </a:lnTo>
                  <a:cubicBezTo>
                    <a:pt x="13316" y="14983"/>
                    <a:pt x="13459" y="15050"/>
                    <a:pt x="13583" y="15078"/>
                  </a:cubicBezTo>
                  <a:cubicBezTo>
                    <a:pt x="13611" y="15088"/>
                    <a:pt x="13649" y="15097"/>
                    <a:pt x="13649" y="15097"/>
                  </a:cubicBezTo>
                  <a:cubicBezTo>
                    <a:pt x="13783" y="15126"/>
                    <a:pt x="13925" y="15135"/>
                    <a:pt x="14078" y="15135"/>
                  </a:cubicBezTo>
                  <a:lnTo>
                    <a:pt x="14097" y="15135"/>
                  </a:lnTo>
                  <a:cubicBezTo>
                    <a:pt x="14249" y="15135"/>
                    <a:pt x="14392" y="15116"/>
                    <a:pt x="14535" y="15088"/>
                  </a:cubicBezTo>
                  <a:lnTo>
                    <a:pt x="14554" y="15088"/>
                  </a:lnTo>
                  <a:cubicBezTo>
                    <a:pt x="14716" y="15050"/>
                    <a:pt x="14849" y="14983"/>
                    <a:pt x="14964" y="14926"/>
                  </a:cubicBezTo>
                  <a:lnTo>
                    <a:pt x="19678" y="12192"/>
                  </a:lnTo>
                  <a:cubicBezTo>
                    <a:pt x="19726" y="12164"/>
                    <a:pt x="19764" y="12125"/>
                    <a:pt x="19812" y="12078"/>
                  </a:cubicBezTo>
                  <a:lnTo>
                    <a:pt x="17269" y="10554"/>
                  </a:lnTo>
                  <a:lnTo>
                    <a:pt x="17297" y="1056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116A087-FC2D-46B6-9D2E-C5F2730DEB63}"/>
                </a:ext>
              </a:extLst>
            </p:cNvPr>
            <p:cNvSpPr/>
            <p:nvPr/>
          </p:nvSpPr>
          <p:spPr>
            <a:xfrm>
              <a:off x="5112221" y="5351265"/>
              <a:ext cx="19050" cy="19050"/>
            </a:xfrm>
            <a:custGeom>
              <a:avLst/>
              <a:gdLst>
                <a:gd name="connsiteX0" fmla="*/ 17278 w 19050"/>
                <a:gd name="connsiteY0" fmla="*/ 10535 h 19050"/>
                <a:gd name="connsiteX1" fmla="*/ 17126 w 19050"/>
                <a:gd name="connsiteY1" fmla="*/ 10420 h 19050"/>
                <a:gd name="connsiteX2" fmla="*/ 17050 w 19050"/>
                <a:gd name="connsiteY2" fmla="*/ 10335 h 19050"/>
                <a:gd name="connsiteX3" fmla="*/ 17031 w 19050"/>
                <a:gd name="connsiteY3" fmla="*/ 10296 h 19050"/>
                <a:gd name="connsiteX4" fmla="*/ 17031 w 19050"/>
                <a:gd name="connsiteY4" fmla="*/ 10296 h 19050"/>
                <a:gd name="connsiteX5" fmla="*/ 16993 w 19050"/>
                <a:gd name="connsiteY5" fmla="*/ 10249 h 19050"/>
                <a:gd name="connsiteX6" fmla="*/ 16964 w 19050"/>
                <a:gd name="connsiteY6" fmla="*/ 10192 h 19050"/>
                <a:gd name="connsiteX7" fmla="*/ 16954 w 19050"/>
                <a:gd name="connsiteY7" fmla="*/ 10087 h 19050"/>
                <a:gd name="connsiteX8" fmla="*/ 16954 w 19050"/>
                <a:gd name="connsiteY8" fmla="*/ 10040 h 19050"/>
                <a:gd name="connsiteX9" fmla="*/ 16954 w 19050"/>
                <a:gd name="connsiteY9" fmla="*/ 10030 h 19050"/>
                <a:gd name="connsiteX10" fmla="*/ 16993 w 19050"/>
                <a:gd name="connsiteY10" fmla="*/ 8735 h 19050"/>
                <a:gd name="connsiteX11" fmla="*/ 16507 w 19050"/>
                <a:gd name="connsiteY11" fmla="*/ 9001 h 19050"/>
                <a:gd name="connsiteX12" fmla="*/ 16326 w 19050"/>
                <a:gd name="connsiteY12" fmla="*/ 9097 h 19050"/>
                <a:gd name="connsiteX13" fmla="*/ 16173 w 19050"/>
                <a:gd name="connsiteY13" fmla="*/ 9154 h 19050"/>
                <a:gd name="connsiteX14" fmla="*/ 16097 w 19050"/>
                <a:gd name="connsiteY14" fmla="*/ 9163 h 19050"/>
                <a:gd name="connsiteX15" fmla="*/ 16078 w 19050"/>
                <a:gd name="connsiteY15" fmla="*/ 9173 h 19050"/>
                <a:gd name="connsiteX16" fmla="*/ 16040 w 19050"/>
                <a:gd name="connsiteY16" fmla="*/ 9182 h 19050"/>
                <a:gd name="connsiteX17" fmla="*/ 15916 w 19050"/>
                <a:gd name="connsiteY17" fmla="*/ 9192 h 19050"/>
                <a:gd name="connsiteX18" fmla="*/ 15792 w 19050"/>
                <a:gd name="connsiteY18" fmla="*/ 9211 h 19050"/>
                <a:gd name="connsiteX19" fmla="*/ 15659 w 19050"/>
                <a:gd name="connsiteY19" fmla="*/ 9220 h 19050"/>
                <a:gd name="connsiteX20" fmla="*/ 15611 w 19050"/>
                <a:gd name="connsiteY20" fmla="*/ 9220 h 19050"/>
                <a:gd name="connsiteX21" fmla="*/ 15602 w 19050"/>
                <a:gd name="connsiteY21" fmla="*/ 9220 h 19050"/>
                <a:gd name="connsiteX22" fmla="*/ 15535 w 19050"/>
                <a:gd name="connsiteY22" fmla="*/ 9220 h 19050"/>
                <a:gd name="connsiteX23" fmla="*/ 15392 w 19050"/>
                <a:gd name="connsiteY23" fmla="*/ 9211 h 19050"/>
                <a:gd name="connsiteX24" fmla="*/ 15202 w 19050"/>
                <a:gd name="connsiteY24" fmla="*/ 9182 h 19050"/>
                <a:gd name="connsiteX25" fmla="*/ 15173 w 19050"/>
                <a:gd name="connsiteY25" fmla="*/ 9173 h 19050"/>
                <a:gd name="connsiteX26" fmla="*/ 15097 w 19050"/>
                <a:gd name="connsiteY26" fmla="*/ 9163 h 19050"/>
                <a:gd name="connsiteX27" fmla="*/ 15002 w 19050"/>
                <a:gd name="connsiteY27" fmla="*/ 9135 h 19050"/>
                <a:gd name="connsiteX28" fmla="*/ 14735 w 19050"/>
                <a:gd name="connsiteY28" fmla="*/ 9001 h 19050"/>
                <a:gd name="connsiteX29" fmla="*/ 11668 w 19050"/>
                <a:gd name="connsiteY29" fmla="*/ 7144 h 19050"/>
                <a:gd name="connsiteX30" fmla="*/ 11630 w 19050"/>
                <a:gd name="connsiteY30" fmla="*/ 8277 h 19050"/>
                <a:gd name="connsiteX31" fmla="*/ 11249 w 19050"/>
                <a:gd name="connsiteY31" fmla="*/ 8811 h 19050"/>
                <a:gd name="connsiteX32" fmla="*/ 7144 w 19050"/>
                <a:gd name="connsiteY32" fmla="*/ 11163 h 19050"/>
                <a:gd name="connsiteX33" fmla="*/ 7353 w 19050"/>
                <a:gd name="connsiteY33" fmla="*/ 11373 h 19050"/>
                <a:gd name="connsiteX34" fmla="*/ 13202 w 19050"/>
                <a:gd name="connsiteY34" fmla="*/ 14916 h 19050"/>
                <a:gd name="connsiteX35" fmla="*/ 13573 w 19050"/>
                <a:gd name="connsiteY35" fmla="*/ 15059 h 19050"/>
                <a:gd name="connsiteX36" fmla="*/ 13630 w 19050"/>
                <a:gd name="connsiteY36" fmla="*/ 15069 h 19050"/>
                <a:gd name="connsiteX37" fmla="*/ 14049 w 19050"/>
                <a:gd name="connsiteY37" fmla="*/ 15126 h 19050"/>
                <a:gd name="connsiteX38" fmla="*/ 14068 w 19050"/>
                <a:gd name="connsiteY38" fmla="*/ 15126 h 19050"/>
                <a:gd name="connsiteX39" fmla="*/ 14526 w 19050"/>
                <a:gd name="connsiteY39" fmla="*/ 15069 h 19050"/>
                <a:gd name="connsiteX40" fmla="*/ 14535 w 19050"/>
                <a:gd name="connsiteY40" fmla="*/ 15059 h 19050"/>
                <a:gd name="connsiteX41" fmla="*/ 14945 w 19050"/>
                <a:gd name="connsiteY41" fmla="*/ 14907 h 19050"/>
                <a:gd name="connsiteX42" fmla="*/ 19650 w 19050"/>
                <a:gd name="connsiteY42" fmla="*/ 12173 h 19050"/>
                <a:gd name="connsiteX43" fmla="*/ 19793 w 19050"/>
                <a:gd name="connsiteY43" fmla="*/ 12068 h 19050"/>
                <a:gd name="connsiteX44" fmla="*/ 17250 w 19050"/>
                <a:gd name="connsiteY44" fmla="*/ 10525 h 19050"/>
                <a:gd name="connsiteX45" fmla="*/ 17278 w 19050"/>
                <a:gd name="connsiteY45" fmla="*/ 105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35"/>
                  </a:moveTo>
                  <a:cubicBezTo>
                    <a:pt x="17221" y="10506"/>
                    <a:pt x="17173" y="10468"/>
                    <a:pt x="17126" y="10420"/>
                  </a:cubicBezTo>
                  <a:cubicBezTo>
                    <a:pt x="17097" y="10401"/>
                    <a:pt x="17069" y="10363"/>
                    <a:pt x="17050" y="10335"/>
                  </a:cubicBezTo>
                  <a:cubicBezTo>
                    <a:pt x="17050" y="10325"/>
                    <a:pt x="17031" y="10296"/>
                    <a:pt x="17031" y="10296"/>
                  </a:cubicBezTo>
                  <a:lnTo>
                    <a:pt x="17031" y="10296"/>
                  </a:lnTo>
                  <a:cubicBezTo>
                    <a:pt x="17021" y="10278"/>
                    <a:pt x="17011" y="10268"/>
                    <a:pt x="16993" y="10249"/>
                  </a:cubicBezTo>
                  <a:cubicBezTo>
                    <a:pt x="16993" y="10230"/>
                    <a:pt x="16983" y="10211"/>
                    <a:pt x="16964" y="10192"/>
                  </a:cubicBezTo>
                  <a:cubicBezTo>
                    <a:pt x="16964" y="10154"/>
                    <a:pt x="16954" y="10125"/>
                    <a:pt x="16954" y="10087"/>
                  </a:cubicBezTo>
                  <a:lnTo>
                    <a:pt x="16954" y="10040"/>
                  </a:lnTo>
                  <a:lnTo>
                    <a:pt x="16954" y="10030"/>
                  </a:lnTo>
                  <a:lnTo>
                    <a:pt x="16993" y="8735"/>
                  </a:lnTo>
                  <a:lnTo>
                    <a:pt x="16507" y="9001"/>
                  </a:lnTo>
                  <a:cubicBezTo>
                    <a:pt x="16450" y="9030"/>
                    <a:pt x="16392" y="9058"/>
                    <a:pt x="16326" y="9097"/>
                  </a:cubicBezTo>
                  <a:cubicBezTo>
                    <a:pt x="16278" y="9106"/>
                    <a:pt x="16230" y="9135"/>
                    <a:pt x="16173" y="9154"/>
                  </a:cubicBezTo>
                  <a:cubicBezTo>
                    <a:pt x="16145" y="9154"/>
                    <a:pt x="16116" y="9163"/>
                    <a:pt x="16097" y="9163"/>
                  </a:cubicBezTo>
                  <a:lnTo>
                    <a:pt x="16078" y="9173"/>
                  </a:lnTo>
                  <a:cubicBezTo>
                    <a:pt x="16078" y="9173"/>
                    <a:pt x="16050" y="9173"/>
                    <a:pt x="16040" y="9182"/>
                  </a:cubicBezTo>
                  <a:cubicBezTo>
                    <a:pt x="16002" y="9182"/>
                    <a:pt x="15945" y="9192"/>
                    <a:pt x="15916" y="9192"/>
                  </a:cubicBezTo>
                  <a:cubicBezTo>
                    <a:pt x="15869" y="9211"/>
                    <a:pt x="15821" y="9211"/>
                    <a:pt x="15792" y="9211"/>
                  </a:cubicBezTo>
                  <a:cubicBezTo>
                    <a:pt x="15745" y="9211"/>
                    <a:pt x="15707" y="9220"/>
                    <a:pt x="15659" y="9220"/>
                  </a:cubicBezTo>
                  <a:cubicBezTo>
                    <a:pt x="15649" y="9220"/>
                    <a:pt x="15630" y="9220"/>
                    <a:pt x="15611" y="9220"/>
                  </a:cubicBezTo>
                  <a:lnTo>
                    <a:pt x="15602" y="9220"/>
                  </a:lnTo>
                  <a:cubicBezTo>
                    <a:pt x="15583" y="9220"/>
                    <a:pt x="15535" y="9220"/>
                    <a:pt x="15535" y="9220"/>
                  </a:cubicBezTo>
                  <a:cubicBezTo>
                    <a:pt x="15487" y="9220"/>
                    <a:pt x="15430" y="9211"/>
                    <a:pt x="15392" y="9211"/>
                  </a:cubicBezTo>
                  <a:cubicBezTo>
                    <a:pt x="15345" y="9211"/>
                    <a:pt x="15287" y="9192"/>
                    <a:pt x="15202" y="9182"/>
                  </a:cubicBezTo>
                  <a:cubicBezTo>
                    <a:pt x="15202" y="9182"/>
                    <a:pt x="15183" y="9182"/>
                    <a:pt x="15173" y="9173"/>
                  </a:cubicBezTo>
                  <a:cubicBezTo>
                    <a:pt x="15135" y="9173"/>
                    <a:pt x="15126" y="9163"/>
                    <a:pt x="15097" y="9163"/>
                  </a:cubicBezTo>
                  <a:cubicBezTo>
                    <a:pt x="15068" y="9154"/>
                    <a:pt x="15030" y="9144"/>
                    <a:pt x="15002" y="9135"/>
                  </a:cubicBezTo>
                  <a:cubicBezTo>
                    <a:pt x="14897" y="9097"/>
                    <a:pt x="14811" y="9058"/>
                    <a:pt x="14735" y="9001"/>
                  </a:cubicBezTo>
                  <a:lnTo>
                    <a:pt x="11668" y="7144"/>
                  </a:lnTo>
                  <a:lnTo>
                    <a:pt x="11630" y="8277"/>
                  </a:lnTo>
                  <a:cubicBezTo>
                    <a:pt x="11611" y="8477"/>
                    <a:pt x="11477" y="8658"/>
                    <a:pt x="11249" y="8811"/>
                  </a:cubicBezTo>
                  <a:lnTo>
                    <a:pt x="7144" y="11163"/>
                  </a:lnTo>
                  <a:cubicBezTo>
                    <a:pt x="7201" y="11249"/>
                    <a:pt x="7268" y="11316"/>
                    <a:pt x="7353" y="11373"/>
                  </a:cubicBezTo>
                  <a:lnTo>
                    <a:pt x="13202" y="14916"/>
                  </a:lnTo>
                  <a:cubicBezTo>
                    <a:pt x="13306" y="14974"/>
                    <a:pt x="13440" y="15030"/>
                    <a:pt x="13573" y="15059"/>
                  </a:cubicBezTo>
                  <a:cubicBezTo>
                    <a:pt x="13592" y="15059"/>
                    <a:pt x="13630" y="15069"/>
                    <a:pt x="13630" y="15069"/>
                  </a:cubicBezTo>
                  <a:cubicBezTo>
                    <a:pt x="13773" y="15097"/>
                    <a:pt x="13906" y="15126"/>
                    <a:pt x="14049" y="15126"/>
                  </a:cubicBezTo>
                  <a:lnTo>
                    <a:pt x="14068" y="15126"/>
                  </a:lnTo>
                  <a:cubicBezTo>
                    <a:pt x="14221" y="15126"/>
                    <a:pt x="14373" y="15097"/>
                    <a:pt x="14526" y="15069"/>
                  </a:cubicBezTo>
                  <a:lnTo>
                    <a:pt x="14535" y="15059"/>
                  </a:lnTo>
                  <a:cubicBezTo>
                    <a:pt x="14687" y="15030"/>
                    <a:pt x="14821" y="14974"/>
                    <a:pt x="14945" y="14907"/>
                  </a:cubicBezTo>
                  <a:lnTo>
                    <a:pt x="19650" y="12173"/>
                  </a:lnTo>
                  <a:cubicBezTo>
                    <a:pt x="19717" y="12144"/>
                    <a:pt x="19736" y="12097"/>
                    <a:pt x="19793" y="12068"/>
                  </a:cubicBezTo>
                  <a:lnTo>
                    <a:pt x="17250" y="10525"/>
                  </a:lnTo>
                  <a:lnTo>
                    <a:pt x="17278" y="1053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7086EDB-C0C5-4001-AE9A-AB7E4E93389B}"/>
                </a:ext>
              </a:extLst>
            </p:cNvPr>
            <p:cNvSpPr/>
            <p:nvPr/>
          </p:nvSpPr>
          <p:spPr>
            <a:xfrm>
              <a:off x="5103848" y="5346188"/>
              <a:ext cx="19050" cy="19050"/>
            </a:xfrm>
            <a:custGeom>
              <a:avLst/>
              <a:gdLst>
                <a:gd name="connsiteX0" fmla="*/ 17288 w 19050"/>
                <a:gd name="connsiteY0" fmla="*/ 10554 h 19050"/>
                <a:gd name="connsiteX1" fmla="*/ 17136 w 19050"/>
                <a:gd name="connsiteY1" fmla="*/ 10430 h 19050"/>
                <a:gd name="connsiteX2" fmla="*/ 17050 w 19050"/>
                <a:gd name="connsiteY2" fmla="*/ 10344 h 19050"/>
                <a:gd name="connsiteX3" fmla="*/ 17040 w 19050"/>
                <a:gd name="connsiteY3" fmla="*/ 10316 h 19050"/>
                <a:gd name="connsiteX4" fmla="*/ 17031 w 19050"/>
                <a:gd name="connsiteY4" fmla="*/ 10316 h 19050"/>
                <a:gd name="connsiteX5" fmla="*/ 17012 w 19050"/>
                <a:gd name="connsiteY5" fmla="*/ 10268 h 19050"/>
                <a:gd name="connsiteX6" fmla="*/ 16983 w 19050"/>
                <a:gd name="connsiteY6" fmla="*/ 10192 h 19050"/>
                <a:gd name="connsiteX7" fmla="*/ 16954 w 19050"/>
                <a:gd name="connsiteY7" fmla="*/ 10096 h 19050"/>
                <a:gd name="connsiteX8" fmla="*/ 16954 w 19050"/>
                <a:gd name="connsiteY8" fmla="*/ 10049 h 19050"/>
                <a:gd name="connsiteX9" fmla="*/ 16954 w 19050"/>
                <a:gd name="connsiteY9" fmla="*/ 10039 h 19050"/>
                <a:gd name="connsiteX10" fmla="*/ 17002 w 19050"/>
                <a:gd name="connsiteY10" fmla="*/ 8725 h 19050"/>
                <a:gd name="connsiteX11" fmla="*/ 16507 w 19050"/>
                <a:gd name="connsiteY11" fmla="*/ 9001 h 19050"/>
                <a:gd name="connsiteX12" fmla="*/ 16326 w 19050"/>
                <a:gd name="connsiteY12" fmla="*/ 9106 h 19050"/>
                <a:gd name="connsiteX13" fmla="*/ 16164 w 19050"/>
                <a:gd name="connsiteY13" fmla="*/ 9154 h 19050"/>
                <a:gd name="connsiteX14" fmla="*/ 16088 w 19050"/>
                <a:gd name="connsiteY14" fmla="*/ 9173 h 19050"/>
                <a:gd name="connsiteX15" fmla="*/ 16069 w 19050"/>
                <a:gd name="connsiteY15" fmla="*/ 9182 h 19050"/>
                <a:gd name="connsiteX16" fmla="*/ 16031 w 19050"/>
                <a:gd name="connsiteY16" fmla="*/ 9182 h 19050"/>
                <a:gd name="connsiteX17" fmla="*/ 15907 w 19050"/>
                <a:gd name="connsiteY17" fmla="*/ 9211 h 19050"/>
                <a:gd name="connsiteX18" fmla="*/ 15783 w 19050"/>
                <a:gd name="connsiteY18" fmla="*/ 9220 h 19050"/>
                <a:gd name="connsiteX19" fmla="*/ 15659 w 19050"/>
                <a:gd name="connsiteY19" fmla="*/ 9220 h 19050"/>
                <a:gd name="connsiteX20" fmla="*/ 15612 w 19050"/>
                <a:gd name="connsiteY20" fmla="*/ 9220 h 19050"/>
                <a:gd name="connsiteX21" fmla="*/ 15602 w 19050"/>
                <a:gd name="connsiteY21" fmla="*/ 9220 h 19050"/>
                <a:gd name="connsiteX22" fmla="*/ 15535 w 19050"/>
                <a:gd name="connsiteY22" fmla="*/ 9220 h 19050"/>
                <a:gd name="connsiteX23" fmla="*/ 15393 w 19050"/>
                <a:gd name="connsiteY23" fmla="*/ 9220 h 19050"/>
                <a:gd name="connsiteX24" fmla="*/ 15212 w 19050"/>
                <a:gd name="connsiteY24" fmla="*/ 9192 h 19050"/>
                <a:gd name="connsiteX25" fmla="*/ 15173 w 19050"/>
                <a:gd name="connsiteY25" fmla="*/ 9182 h 19050"/>
                <a:gd name="connsiteX26" fmla="*/ 15107 w 19050"/>
                <a:gd name="connsiteY26" fmla="*/ 9163 h 19050"/>
                <a:gd name="connsiteX27" fmla="*/ 14992 w 19050"/>
                <a:gd name="connsiteY27" fmla="*/ 9134 h 19050"/>
                <a:gd name="connsiteX28" fmla="*/ 14735 w 19050"/>
                <a:gd name="connsiteY28" fmla="*/ 9010 h 19050"/>
                <a:gd name="connsiteX29" fmla="*/ 11668 w 19050"/>
                <a:gd name="connsiteY29" fmla="*/ 7144 h 19050"/>
                <a:gd name="connsiteX30" fmla="*/ 11611 w 19050"/>
                <a:gd name="connsiteY30" fmla="*/ 8296 h 19050"/>
                <a:gd name="connsiteX31" fmla="*/ 11240 w 19050"/>
                <a:gd name="connsiteY31" fmla="*/ 8811 h 19050"/>
                <a:gd name="connsiteX32" fmla="*/ 7144 w 19050"/>
                <a:gd name="connsiteY32" fmla="*/ 11182 h 19050"/>
                <a:gd name="connsiteX33" fmla="*/ 7363 w 19050"/>
                <a:gd name="connsiteY33" fmla="*/ 11392 h 19050"/>
                <a:gd name="connsiteX34" fmla="*/ 13202 w 19050"/>
                <a:gd name="connsiteY34" fmla="*/ 14926 h 19050"/>
                <a:gd name="connsiteX35" fmla="*/ 13583 w 19050"/>
                <a:gd name="connsiteY35" fmla="*/ 15078 h 19050"/>
                <a:gd name="connsiteX36" fmla="*/ 13630 w 19050"/>
                <a:gd name="connsiteY36" fmla="*/ 15097 h 19050"/>
                <a:gd name="connsiteX37" fmla="*/ 14059 w 19050"/>
                <a:gd name="connsiteY37" fmla="*/ 15135 h 19050"/>
                <a:gd name="connsiteX38" fmla="*/ 14078 w 19050"/>
                <a:gd name="connsiteY38" fmla="*/ 15135 h 19050"/>
                <a:gd name="connsiteX39" fmla="*/ 14535 w 19050"/>
                <a:gd name="connsiteY39" fmla="*/ 15087 h 19050"/>
                <a:gd name="connsiteX40" fmla="*/ 14545 w 19050"/>
                <a:gd name="connsiteY40" fmla="*/ 15078 h 19050"/>
                <a:gd name="connsiteX41" fmla="*/ 14954 w 19050"/>
                <a:gd name="connsiteY41" fmla="*/ 14916 h 19050"/>
                <a:gd name="connsiteX42" fmla="*/ 19669 w 19050"/>
                <a:gd name="connsiteY42" fmla="*/ 12192 h 19050"/>
                <a:gd name="connsiteX43" fmla="*/ 19803 w 19050"/>
                <a:gd name="connsiteY43" fmla="*/ 12078 h 19050"/>
                <a:gd name="connsiteX44" fmla="*/ 17288 w 19050"/>
                <a:gd name="connsiteY44" fmla="*/ 10554 h 19050"/>
                <a:gd name="connsiteX45" fmla="*/ 17288 w 19050"/>
                <a:gd name="connsiteY45" fmla="*/ 105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88" y="10554"/>
                  </a:moveTo>
                  <a:cubicBezTo>
                    <a:pt x="17231" y="10525"/>
                    <a:pt x="17174" y="10468"/>
                    <a:pt x="17136" y="10430"/>
                  </a:cubicBezTo>
                  <a:cubicBezTo>
                    <a:pt x="17098" y="10411"/>
                    <a:pt x="17069" y="10382"/>
                    <a:pt x="17050" y="10344"/>
                  </a:cubicBezTo>
                  <a:cubicBezTo>
                    <a:pt x="17050" y="10344"/>
                    <a:pt x="17040" y="10344"/>
                    <a:pt x="17040" y="10316"/>
                  </a:cubicBezTo>
                  <a:lnTo>
                    <a:pt x="17031" y="10316"/>
                  </a:lnTo>
                  <a:cubicBezTo>
                    <a:pt x="17031" y="10296"/>
                    <a:pt x="17012" y="10278"/>
                    <a:pt x="17012" y="10268"/>
                  </a:cubicBezTo>
                  <a:cubicBezTo>
                    <a:pt x="17002" y="10239"/>
                    <a:pt x="16983" y="10220"/>
                    <a:pt x="16983" y="10192"/>
                  </a:cubicBezTo>
                  <a:cubicBezTo>
                    <a:pt x="16964" y="10182"/>
                    <a:pt x="16964" y="10144"/>
                    <a:pt x="16954" y="10096"/>
                  </a:cubicBezTo>
                  <a:lnTo>
                    <a:pt x="16954" y="10049"/>
                  </a:lnTo>
                  <a:lnTo>
                    <a:pt x="16954" y="10039"/>
                  </a:lnTo>
                  <a:lnTo>
                    <a:pt x="17002" y="8725"/>
                  </a:lnTo>
                  <a:lnTo>
                    <a:pt x="16507" y="9001"/>
                  </a:lnTo>
                  <a:cubicBezTo>
                    <a:pt x="16440" y="9049"/>
                    <a:pt x="16383" y="9077"/>
                    <a:pt x="16326" y="9106"/>
                  </a:cubicBezTo>
                  <a:cubicBezTo>
                    <a:pt x="16269" y="9125"/>
                    <a:pt x="16221" y="9134"/>
                    <a:pt x="16164" y="9154"/>
                  </a:cubicBezTo>
                  <a:cubicBezTo>
                    <a:pt x="16145" y="9163"/>
                    <a:pt x="16116" y="9163"/>
                    <a:pt x="16088" y="9173"/>
                  </a:cubicBezTo>
                  <a:cubicBezTo>
                    <a:pt x="16088" y="9173"/>
                    <a:pt x="16069" y="9173"/>
                    <a:pt x="16069" y="9182"/>
                  </a:cubicBezTo>
                  <a:cubicBezTo>
                    <a:pt x="16059" y="9182"/>
                    <a:pt x="16040" y="9182"/>
                    <a:pt x="16031" y="9182"/>
                  </a:cubicBezTo>
                  <a:cubicBezTo>
                    <a:pt x="15993" y="9192"/>
                    <a:pt x="15945" y="9201"/>
                    <a:pt x="15907" y="9211"/>
                  </a:cubicBezTo>
                  <a:cubicBezTo>
                    <a:pt x="15869" y="9211"/>
                    <a:pt x="15821" y="9220"/>
                    <a:pt x="15783" y="9220"/>
                  </a:cubicBezTo>
                  <a:cubicBezTo>
                    <a:pt x="15735" y="9220"/>
                    <a:pt x="15707" y="9220"/>
                    <a:pt x="15659" y="9220"/>
                  </a:cubicBezTo>
                  <a:cubicBezTo>
                    <a:pt x="15650" y="9220"/>
                    <a:pt x="15621" y="9220"/>
                    <a:pt x="15612" y="9220"/>
                  </a:cubicBezTo>
                  <a:lnTo>
                    <a:pt x="15602" y="9220"/>
                  </a:lnTo>
                  <a:cubicBezTo>
                    <a:pt x="15583" y="9220"/>
                    <a:pt x="15555" y="9220"/>
                    <a:pt x="15535" y="9220"/>
                  </a:cubicBezTo>
                  <a:cubicBezTo>
                    <a:pt x="15488" y="9220"/>
                    <a:pt x="15431" y="9220"/>
                    <a:pt x="15393" y="9220"/>
                  </a:cubicBezTo>
                  <a:cubicBezTo>
                    <a:pt x="15335" y="9211"/>
                    <a:pt x="15288" y="9211"/>
                    <a:pt x="15212" y="9192"/>
                  </a:cubicBezTo>
                  <a:cubicBezTo>
                    <a:pt x="15212" y="9192"/>
                    <a:pt x="15183" y="9182"/>
                    <a:pt x="15173" y="9182"/>
                  </a:cubicBezTo>
                  <a:cubicBezTo>
                    <a:pt x="15145" y="9182"/>
                    <a:pt x="15126" y="9173"/>
                    <a:pt x="15107" y="9163"/>
                  </a:cubicBezTo>
                  <a:cubicBezTo>
                    <a:pt x="15069" y="9163"/>
                    <a:pt x="15030" y="9154"/>
                    <a:pt x="14992" y="9134"/>
                  </a:cubicBezTo>
                  <a:cubicBezTo>
                    <a:pt x="14897" y="9106"/>
                    <a:pt x="14802" y="9077"/>
                    <a:pt x="14735" y="9010"/>
                  </a:cubicBezTo>
                  <a:lnTo>
                    <a:pt x="11668" y="7144"/>
                  </a:lnTo>
                  <a:lnTo>
                    <a:pt x="11611" y="8296"/>
                  </a:lnTo>
                  <a:cubicBezTo>
                    <a:pt x="11611" y="8487"/>
                    <a:pt x="11478" y="8668"/>
                    <a:pt x="11240" y="8811"/>
                  </a:cubicBezTo>
                  <a:lnTo>
                    <a:pt x="7144" y="11182"/>
                  </a:lnTo>
                  <a:cubicBezTo>
                    <a:pt x="7201" y="11259"/>
                    <a:pt x="7268" y="11335"/>
                    <a:pt x="7363" y="11392"/>
                  </a:cubicBezTo>
                  <a:lnTo>
                    <a:pt x="13202" y="14926"/>
                  </a:lnTo>
                  <a:cubicBezTo>
                    <a:pt x="13316" y="14983"/>
                    <a:pt x="13440" y="15049"/>
                    <a:pt x="13583" y="15078"/>
                  </a:cubicBezTo>
                  <a:cubicBezTo>
                    <a:pt x="13602" y="15078"/>
                    <a:pt x="13611" y="15087"/>
                    <a:pt x="13630" y="15097"/>
                  </a:cubicBezTo>
                  <a:cubicBezTo>
                    <a:pt x="13773" y="15126"/>
                    <a:pt x="13907" y="15135"/>
                    <a:pt x="14059" y="15135"/>
                  </a:cubicBezTo>
                  <a:lnTo>
                    <a:pt x="14078" y="15135"/>
                  </a:lnTo>
                  <a:cubicBezTo>
                    <a:pt x="14231" y="15135"/>
                    <a:pt x="14383" y="15126"/>
                    <a:pt x="14535" y="15087"/>
                  </a:cubicBezTo>
                  <a:lnTo>
                    <a:pt x="14545" y="15078"/>
                  </a:lnTo>
                  <a:cubicBezTo>
                    <a:pt x="14697" y="15049"/>
                    <a:pt x="14840" y="14983"/>
                    <a:pt x="14954" y="14916"/>
                  </a:cubicBezTo>
                  <a:lnTo>
                    <a:pt x="19669" y="12192"/>
                  </a:lnTo>
                  <a:cubicBezTo>
                    <a:pt x="19726" y="12164"/>
                    <a:pt x="19755" y="12116"/>
                    <a:pt x="19803" y="12078"/>
                  </a:cubicBezTo>
                  <a:lnTo>
                    <a:pt x="17288" y="10554"/>
                  </a:lnTo>
                  <a:lnTo>
                    <a:pt x="17288" y="105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D168546-8DDB-4D17-9D96-0989776618AB}"/>
                </a:ext>
              </a:extLst>
            </p:cNvPr>
            <p:cNvSpPr/>
            <p:nvPr/>
          </p:nvSpPr>
          <p:spPr>
            <a:xfrm>
              <a:off x="5095475" y="5341149"/>
              <a:ext cx="19050" cy="19050"/>
            </a:xfrm>
            <a:custGeom>
              <a:avLst/>
              <a:gdLst>
                <a:gd name="connsiteX0" fmla="*/ 17288 w 19050"/>
                <a:gd name="connsiteY0" fmla="*/ 10525 h 19050"/>
                <a:gd name="connsiteX1" fmla="*/ 17126 w 19050"/>
                <a:gd name="connsiteY1" fmla="*/ 10411 h 19050"/>
                <a:gd name="connsiteX2" fmla="*/ 17059 w 19050"/>
                <a:gd name="connsiteY2" fmla="*/ 10315 h 19050"/>
                <a:gd name="connsiteX3" fmla="*/ 17040 w 19050"/>
                <a:gd name="connsiteY3" fmla="*/ 10296 h 19050"/>
                <a:gd name="connsiteX4" fmla="*/ 17031 w 19050"/>
                <a:gd name="connsiteY4" fmla="*/ 10277 h 19050"/>
                <a:gd name="connsiteX5" fmla="*/ 17012 w 19050"/>
                <a:gd name="connsiteY5" fmla="*/ 10239 h 19050"/>
                <a:gd name="connsiteX6" fmla="*/ 16983 w 19050"/>
                <a:gd name="connsiteY6" fmla="*/ 10163 h 19050"/>
                <a:gd name="connsiteX7" fmla="*/ 16954 w 19050"/>
                <a:gd name="connsiteY7" fmla="*/ 10068 h 19050"/>
                <a:gd name="connsiteX8" fmla="*/ 16954 w 19050"/>
                <a:gd name="connsiteY8" fmla="*/ 10020 h 19050"/>
                <a:gd name="connsiteX9" fmla="*/ 16954 w 19050"/>
                <a:gd name="connsiteY9" fmla="*/ 10011 h 19050"/>
                <a:gd name="connsiteX10" fmla="*/ 16993 w 19050"/>
                <a:gd name="connsiteY10" fmla="*/ 8706 h 19050"/>
                <a:gd name="connsiteX11" fmla="*/ 16526 w 19050"/>
                <a:gd name="connsiteY11" fmla="*/ 8992 h 19050"/>
                <a:gd name="connsiteX12" fmla="*/ 16335 w 19050"/>
                <a:gd name="connsiteY12" fmla="*/ 9077 h 19050"/>
                <a:gd name="connsiteX13" fmla="*/ 16183 w 19050"/>
                <a:gd name="connsiteY13" fmla="*/ 9125 h 19050"/>
                <a:gd name="connsiteX14" fmla="*/ 16107 w 19050"/>
                <a:gd name="connsiteY14" fmla="*/ 9154 h 19050"/>
                <a:gd name="connsiteX15" fmla="*/ 16078 w 19050"/>
                <a:gd name="connsiteY15" fmla="*/ 9163 h 19050"/>
                <a:gd name="connsiteX16" fmla="*/ 16050 w 19050"/>
                <a:gd name="connsiteY16" fmla="*/ 9163 h 19050"/>
                <a:gd name="connsiteX17" fmla="*/ 15926 w 19050"/>
                <a:gd name="connsiteY17" fmla="*/ 9192 h 19050"/>
                <a:gd name="connsiteX18" fmla="*/ 15793 w 19050"/>
                <a:gd name="connsiteY18" fmla="*/ 9201 h 19050"/>
                <a:gd name="connsiteX19" fmla="*/ 15678 w 19050"/>
                <a:gd name="connsiteY19" fmla="*/ 9210 h 19050"/>
                <a:gd name="connsiteX20" fmla="*/ 15621 w 19050"/>
                <a:gd name="connsiteY20" fmla="*/ 9210 h 19050"/>
                <a:gd name="connsiteX21" fmla="*/ 15612 w 19050"/>
                <a:gd name="connsiteY21" fmla="*/ 9210 h 19050"/>
                <a:gd name="connsiteX22" fmla="*/ 15535 w 19050"/>
                <a:gd name="connsiteY22" fmla="*/ 9210 h 19050"/>
                <a:gd name="connsiteX23" fmla="*/ 15412 w 19050"/>
                <a:gd name="connsiteY23" fmla="*/ 9201 h 19050"/>
                <a:gd name="connsiteX24" fmla="*/ 15240 w 19050"/>
                <a:gd name="connsiteY24" fmla="*/ 9182 h 19050"/>
                <a:gd name="connsiteX25" fmla="*/ 15164 w 19050"/>
                <a:gd name="connsiteY25" fmla="*/ 9163 h 19050"/>
                <a:gd name="connsiteX26" fmla="*/ 15107 w 19050"/>
                <a:gd name="connsiteY26" fmla="*/ 9154 h 19050"/>
                <a:gd name="connsiteX27" fmla="*/ 15002 w 19050"/>
                <a:gd name="connsiteY27" fmla="*/ 9115 h 19050"/>
                <a:gd name="connsiteX28" fmla="*/ 14735 w 19050"/>
                <a:gd name="connsiteY28" fmla="*/ 8992 h 19050"/>
                <a:gd name="connsiteX29" fmla="*/ 11668 w 19050"/>
                <a:gd name="connsiteY29" fmla="*/ 7144 h 19050"/>
                <a:gd name="connsiteX30" fmla="*/ 11630 w 19050"/>
                <a:gd name="connsiteY30" fmla="*/ 8258 h 19050"/>
                <a:gd name="connsiteX31" fmla="*/ 11240 w 19050"/>
                <a:gd name="connsiteY31" fmla="*/ 8792 h 19050"/>
                <a:gd name="connsiteX32" fmla="*/ 7144 w 19050"/>
                <a:gd name="connsiteY32" fmla="*/ 11163 h 19050"/>
                <a:gd name="connsiteX33" fmla="*/ 7363 w 19050"/>
                <a:gd name="connsiteY33" fmla="*/ 11363 h 19050"/>
                <a:gd name="connsiteX34" fmla="*/ 13211 w 19050"/>
                <a:gd name="connsiteY34" fmla="*/ 14907 h 19050"/>
                <a:gd name="connsiteX35" fmla="*/ 13573 w 19050"/>
                <a:gd name="connsiteY35" fmla="*/ 15049 h 19050"/>
                <a:gd name="connsiteX36" fmla="*/ 13640 w 19050"/>
                <a:gd name="connsiteY36" fmla="*/ 15069 h 19050"/>
                <a:gd name="connsiteX37" fmla="*/ 14059 w 19050"/>
                <a:gd name="connsiteY37" fmla="*/ 15107 h 19050"/>
                <a:gd name="connsiteX38" fmla="*/ 14078 w 19050"/>
                <a:gd name="connsiteY38" fmla="*/ 15107 h 19050"/>
                <a:gd name="connsiteX39" fmla="*/ 14535 w 19050"/>
                <a:gd name="connsiteY39" fmla="*/ 15069 h 19050"/>
                <a:gd name="connsiteX40" fmla="*/ 14545 w 19050"/>
                <a:gd name="connsiteY40" fmla="*/ 15069 h 19050"/>
                <a:gd name="connsiteX41" fmla="*/ 14954 w 19050"/>
                <a:gd name="connsiteY41" fmla="*/ 14897 h 19050"/>
                <a:gd name="connsiteX42" fmla="*/ 19660 w 19050"/>
                <a:gd name="connsiteY42" fmla="*/ 12163 h 19050"/>
                <a:gd name="connsiteX43" fmla="*/ 19803 w 19050"/>
                <a:gd name="connsiteY43" fmla="*/ 12068 h 19050"/>
                <a:gd name="connsiteX44" fmla="*/ 17259 w 19050"/>
                <a:gd name="connsiteY44" fmla="*/ 10525 h 19050"/>
                <a:gd name="connsiteX45" fmla="*/ 17288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88" y="10525"/>
                  </a:moveTo>
                  <a:cubicBezTo>
                    <a:pt x="17221" y="10496"/>
                    <a:pt x="17183" y="10449"/>
                    <a:pt x="17126" y="10411"/>
                  </a:cubicBezTo>
                  <a:cubicBezTo>
                    <a:pt x="17107" y="10373"/>
                    <a:pt x="17078" y="10344"/>
                    <a:pt x="17059" y="10315"/>
                  </a:cubicBezTo>
                  <a:cubicBezTo>
                    <a:pt x="17059" y="10315"/>
                    <a:pt x="17050" y="10306"/>
                    <a:pt x="17040" y="10296"/>
                  </a:cubicBezTo>
                  <a:lnTo>
                    <a:pt x="17031" y="10277"/>
                  </a:lnTo>
                  <a:cubicBezTo>
                    <a:pt x="17031" y="10268"/>
                    <a:pt x="17021" y="10249"/>
                    <a:pt x="17012" y="10239"/>
                  </a:cubicBezTo>
                  <a:cubicBezTo>
                    <a:pt x="16993" y="10220"/>
                    <a:pt x="16983" y="10201"/>
                    <a:pt x="16983" y="10163"/>
                  </a:cubicBezTo>
                  <a:cubicBezTo>
                    <a:pt x="16964" y="10144"/>
                    <a:pt x="16964" y="10125"/>
                    <a:pt x="16954" y="10068"/>
                  </a:cubicBezTo>
                  <a:lnTo>
                    <a:pt x="16954" y="10020"/>
                  </a:lnTo>
                  <a:lnTo>
                    <a:pt x="16954" y="10011"/>
                  </a:lnTo>
                  <a:lnTo>
                    <a:pt x="16993" y="8706"/>
                  </a:lnTo>
                  <a:lnTo>
                    <a:pt x="16526" y="8992"/>
                  </a:lnTo>
                  <a:cubicBezTo>
                    <a:pt x="16459" y="9020"/>
                    <a:pt x="16393" y="9058"/>
                    <a:pt x="16335" y="9077"/>
                  </a:cubicBezTo>
                  <a:cubicBezTo>
                    <a:pt x="16288" y="9096"/>
                    <a:pt x="16231" y="9115"/>
                    <a:pt x="16183" y="9125"/>
                  </a:cubicBezTo>
                  <a:cubicBezTo>
                    <a:pt x="16145" y="9144"/>
                    <a:pt x="16126" y="9154"/>
                    <a:pt x="16107" y="9154"/>
                  </a:cubicBezTo>
                  <a:cubicBezTo>
                    <a:pt x="16088" y="9154"/>
                    <a:pt x="16078" y="9163"/>
                    <a:pt x="16078" y="9163"/>
                  </a:cubicBezTo>
                  <a:cubicBezTo>
                    <a:pt x="16078" y="9163"/>
                    <a:pt x="16059" y="9163"/>
                    <a:pt x="16050" y="9163"/>
                  </a:cubicBezTo>
                  <a:cubicBezTo>
                    <a:pt x="16012" y="9182"/>
                    <a:pt x="15964" y="9182"/>
                    <a:pt x="15926" y="9192"/>
                  </a:cubicBezTo>
                  <a:cubicBezTo>
                    <a:pt x="15888" y="9192"/>
                    <a:pt x="15840" y="9192"/>
                    <a:pt x="15793" y="9201"/>
                  </a:cubicBezTo>
                  <a:cubicBezTo>
                    <a:pt x="15755" y="9201"/>
                    <a:pt x="15716" y="9210"/>
                    <a:pt x="15678" y="9210"/>
                  </a:cubicBezTo>
                  <a:cubicBezTo>
                    <a:pt x="15659" y="9210"/>
                    <a:pt x="15640" y="9210"/>
                    <a:pt x="15621" y="9210"/>
                  </a:cubicBezTo>
                  <a:lnTo>
                    <a:pt x="15612" y="9210"/>
                  </a:lnTo>
                  <a:cubicBezTo>
                    <a:pt x="15583" y="9210"/>
                    <a:pt x="15535" y="9210"/>
                    <a:pt x="15535" y="9210"/>
                  </a:cubicBezTo>
                  <a:cubicBezTo>
                    <a:pt x="15497" y="9210"/>
                    <a:pt x="15450" y="9201"/>
                    <a:pt x="15412" y="9201"/>
                  </a:cubicBezTo>
                  <a:cubicBezTo>
                    <a:pt x="15345" y="9192"/>
                    <a:pt x="15297" y="9182"/>
                    <a:pt x="15240" y="9182"/>
                  </a:cubicBezTo>
                  <a:cubicBezTo>
                    <a:pt x="15212" y="9172"/>
                    <a:pt x="15192" y="9163"/>
                    <a:pt x="15164" y="9163"/>
                  </a:cubicBezTo>
                  <a:cubicBezTo>
                    <a:pt x="15154" y="9154"/>
                    <a:pt x="15126" y="9154"/>
                    <a:pt x="15107" y="9154"/>
                  </a:cubicBezTo>
                  <a:cubicBezTo>
                    <a:pt x="15078" y="9125"/>
                    <a:pt x="15030" y="9125"/>
                    <a:pt x="15002" y="9115"/>
                  </a:cubicBezTo>
                  <a:cubicBezTo>
                    <a:pt x="14897" y="9087"/>
                    <a:pt x="14802" y="9039"/>
                    <a:pt x="14735" y="8992"/>
                  </a:cubicBezTo>
                  <a:lnTo>
                    <a:pt x="11668" y="7144"/>
                  </a:lnTo>
                  <a:lnTo>
                    <a:pt x="11630" y="8258"/>
                  </a:lnTo>
                  <a:cubicBezTo>
                    <a:pt x="11630" y="8458"/>
                    <a:pt x="11487" y="8639"/>
                    <a:pt x="11240" y="8792"/>
                  </a:cubicBezTo>
                  <a:lnTo>
                    <a:pt x="7144" y="11163"/>
                  </a:lnTo>
                  <a:cubicBezTo>
                    <a:pt x="7201" y="11239"/>
                    <a:pt x="7268" y="11306"/>
                    <a:pt x="7363" y="11363"/>
                  </a:cubicBezTo>
                  <a:lnTo>
                    <a:pt x="13211" y="14907"/>
                  </a:lnTo>
                  <a:cubicBezTo>
                    <a:pt x="13326" y="14973"/>
                    <a:pt x="13440" y="15021"/>
                    <a:pt x="13573" y="15049"/>
                  </a:cubicBezTo>
                  <a:cubicBezTo>
                    <a:pt x="13602" y="15069"/>
                    <a:pt x="13611" y="15069"/>
                    <a:pt x="13640" y="15069"/>
                  </a:cubicBezTo>
                  <a:cubicBezTo>
                    <a:pt x="13773" y="15097"/>
                    <a:pt x="13916" y="15107"/>
                    <a:pt x="14059" y="15107"/>
                  </a:cubicBezTo>
                  <a:lnTo>
                    <a:pt x="14078" y="15107"/>
                  </a:lnTo>
                  <a:cubicBezTo>
                    <a:pt x="14231" y="15107"/>
                    <a:pt x="14373" y="15097"/>
                    <a:pt x="14535" y="15069"/>
                  </a:cubicBezTo>
                  <a:lnTo>
                    <a:pt x="14545" y="15069"/>
                  </a:lnTo>
                  <a:cubicBezTo>
                    <a:pt x="14697" y="15030"/>
                    <a:pt x="14840" y="14973"/>
                    <a:pt x="14954" y="14897"/>
                  </a:cubicBezTo>
                  <a:lnTo>
                    <a:pt x="19660" y="12163"/>
                  </a:lnTo>
                  <a:cubicBezTo>
                    <a:pt x="19717" y="12135"/>
                    <a:pt x="19755" y="12106"/>
                    <a:pt x="19803" y="12068"/>
                  </a:cubicBezTo>
                  <a:lnTo>
                    <a:pt x="17259" y="10525"/>
                  </a:lnTo>
                  <a:lnTo>
                    <a:pt x="17288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044929E-89FC-4948-BEB3-0847EB1C5165}"/>
                </a:ext>
              </a:extLst>
            </p:cNvPr>
            <p:cNvSpPr/>
            <p:nvPr/>
          </p:nvSpPr>
          <p:spPr>
            <a:xfrm>
              <a:off x="5087113" y="5336063"/>
              <a:ext cx="19050" cy="19050"/>
            </a:xfrm>
            <a:custGeom>
              <a:avLst/>
              <a:gdLst>
                <a:gd name="connsiteX0" fmla="*/ 17288 w 19050"/>
                <a:gd name="connsiteY0" fmla="*/ 10544 h 19050"/>
                <a:gd name="connsiteX1" fmla="*/ 17126 w 19050"/>
                <a:gd name="connsiteY1" fmla="*/ 10420 h 19050"/>
                <a:gd name="connsiteX2" fmla="*/ 17059 w 19050"/>
                <a:gd name="connsiteY2" fmla="*/ 10344 h 19050"/>
                <a:gd name="connsiteX3" fmla="*/ 17031 w 19050"/>
                <a:gd name="connsiteY3" fmla="*/ 10315 h 19050"/>
                <a:gd name="connsiteX4" fmla="*/ 17012 w 19050"/>
                <a:gd name="connsiteY4" fmla="*/ 10258 h 19050"/>
                <a:gd name="connsiteX5" fmla="*/ 16974 w 19050"/>
                <a:gd name="connsiteY5" fmla="*/ 10192 h 19050"/>
                <a:gd name="connsiteX6" fmla="*/ 16964 w 19050"/>
                <a:gd name="connsiteY6" fmla="*/ 10125 h 19050"/>
                <a:gd name="connsiteX7" fmla="*/ 16964 w 19050"/>
                <a:gd name="connsiteY7" fmla="*/ 10030 h 19050"/>
                <a:gd name="connsiteX8" fmla="*/ 16964 w 19050"/>
                <a:gd name="connsiteY8" fmla="*/ 10020 h 19050"/>
                <a:gd name="connsiteX9" fmla="*/ 16993 w 19050"/>
                <a:gd name="connsiteY9" fmla="*/ 8725 h 19050"/>
                <a:gd name="connsiteX10" fmla="*/ 16497 w 19050"/>
                <a:gd name="connsiteY10" fmla="*/ 9001 h 19050"/>
                <a:gd name="connsiteX11" fmla="*/ 16326 w 19050"/>
                <a:gd name="connsiteY11" fmla="*/ 9096 h 19050"/>
                <a:gd name="connsiteX12" fmla="*/ 16173 w 19050"/>
                <a:gd name="connsiteY12" fmla="*/ 9144 h 19050"/>
                <a:gd name="connsiteX13" fmla="*/ 16078 w 19050"/>
                <a:gd name="connsiteY13" fmla="*/ 9163 h 19050"/>
                <a:gd name="connsiteX14" fmla="*/ 16078 w 19050"/>
                <a:gd name="connsiteY14" fmla="*/ 9163 h 19050"/>
                <a:gd name="connsiteX15" fmla="*/ 16040 w 19050"/>
                <a:gd name="connsiteY15" fmla="*/ 9172 h 19050"/>
                <a:gd name="connsiteX16" fmla="*/ 15916 w 19050"/>
                <a:gd name="connsiteY16" fmla="*/ 9192 h 19050"/>
                <a:gd name="connsiteX17" fmla="*/ 15783 w 19050"/>
                <a:gd name="connsiteY17" fmla="*/ 9210 h 19050"/>
                <a:gd name="connsiteX18" fmla="*/ 15650 w 19050"/>
                <a:gd name="connsiteY18" fmla="*/ 9210 h 19050"/>
                <a:gd name="connsiteX19" fmla="*/ 15602 w 19050"/>
                <a:gd name="connsiteY19" fmla="*/ 9210 h 19050"/>
                <a:gd name="connsiteX20" fmla="*/ 15592 w 19050"/>
                <a:gd name="connsiteY20" fmla="*/ 9210 h 19050"/>
                <a:gd name="connsiteX21" fmla="*/ 15526 w 19050"/>
                <a:gd name="connsiteY21" fmla="*/ 9210 h 19050"/>
                <a:gd name="connsiteX22" fmla="*/ 15392 w 19050"/>
                <a:gd name="connsiteY22" fmla="*/ 9201 h 19050"/>
                <a:gd name="connsiteX23" fmla="*/ 15230 w 19050"/>
                <a:gd name="connsiteY23" fmla="*/ 9182 h 19050"/>
                <a:gd name="connsiteX24" fmla="*/ 15135 w 19050"/>
                <a:gd name="connsiteY24" fmla="*/ 9163 h 19050"/>
                <a:gd name="connsiteX25" fmla="*/ 15107 w 19050"/>
                <a:gd name="connsiteY25" fmla="*/ 9154 h 19050"/>
                <a:gd name="connsiteX26" fmla="*/ 14992 w 19050"/>
                <a:gd name="connsiteY26" fmla="*/ 9134 h 19050"/>
                <a:gd name="connsiteX27" fmla="*/ 14735 w 19050"/>
                <a:gd name="connsiteY27" fmla="*/ 9001 h 19050"/>
                <a:gd name="connsiteX28" fmla="*/ 11668 w 19050"/>
                <a:gd name="connsiteY28" fmla="*/ 7144 h 19050"/>
                <a:gd name="connsiteX29" fmla="*/ 11621 w 19050"/>
                <a:gd name="connsiteY29" fmla="*/ 8287 h 19050"/>
                <a:gd name="connsiteX30" fmla="*/ 11249 w 19050"/>
                <a:gd name="connsiteY30" fmla="*/ 8801 h 19050"/>
                <a:gd name="connsiteX31" fmla="*/ 7144 w 19050"/>
                <a:gd name="connsiteY31" fmla="*/ 11182 h 19050"/>
                <a:gd name="connsiteX32" fmla="*/ 7363 w 19050"/>
                <a:gd name="connsiteY32" fmla="*/ 11382 h 19050"/>
                <a:gd name="connsiteX33" fmla="*/ 13202 w 19050"/>
                <a:gd name="connsiteY33" fmla="*/ 14906 h 19050"/>
                <a:gd name="connsiteX34" fmla="*/ 13573 w 19050"/>
                <a:gd name="connsiteY34" fmla="*/ 15069 h 19050"/>
                <a:gd name="connsiteX35" fmla="*/ 13640 w 19050"/>
                <a:gd name="connsiteY35" fmla="*/ 15078 h 19050"/>
                <a:gd name="connsiteX36" fmla="*/ 14059 w 19050"/>
                <a:gd name="connsiteY36" fmla="*/ 15126 h 19050"/>
                <a:gd name="connsiteX37" fmla="*/ 14078 w 19050"/>
                <a:gd name="connsiteY37" fmla="*/ 15126 h 19050"/>
                <a:gd name="connsiteX38" fmla="*/ 14516 w 19050"/>
                <a:gd name="connsiteY38" fmla="*/ 15078 h 19050"/>
                <a:gd name="connsiteX39" fmla="*/ 14545 w 19050"/>
                <a:gd name="connsiteY39" fmla="*/ 15069 h 19050"/>
                <a:gd name="connsiteX40" fmla="*/ 14954 w 19050"/>
                <a:gd name="connsiteY40" fmla="*/ 14906 h 19050"/>
                <a:gd name="connsiteX41" fmla="*/ 19650 w 19050"/>
                <a:gd name="connsiteY41" fmla="*/ 12182 h 19050"/>
                <a:gd name="connsiteX42" fmla="*/ 19783 w 19050"/>
                <a:gd name="connsiteY42" fmla="*/ 12068 h 19050"/>
                <a:gd name="connsiteX43" fmla="*/ 17288 w 19050"/>
                <a:gd name="connsiteY43" fmla="*/ 10544 h 19050"/>
                <a:gd name="connsiteX44" fmla="*/ 17288 w 19050"/>
                <a:gd name="connsiteY44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7288" y="10544"/>
                  </a:moveTo>
                  <a:cubicBezTo>
                    <a:pt x="17221" y="10506"/>
                    <a:pt x="17174" y="10468"/>
                    <a:pt x="17126" y="10420"/>
                  </a:cubicBezTo>
                  <a:cubicBezTo>
                    <a:pt x="17098" y="10401"/>
                    <a:pt x="17088" y="10373"/>
                    <a:pt x="17059" y="10344"/>
                  </a:cubicBezTo>
                  <a:cubicBezTo>
                    <a:pt x="17050" y="10335"/>
                    <a:pt x="17050" y="10325"/>
                    <a:pt x="17031" y="10315"/>
                  </a:cubicBezTo>
                  <a:cubicBezTo>
                    <a:pt x="17021" y="10277"/>
                    <a:pt x="17012" y="10277"/>
                    <a:pt x="17012" y="10258"/>
                  </a:cubicBezTo>
                  <a:cubicBezTo>
                    <a:pt x="16993" y="10239"/>
                    <a:pt x="16993" y="10211"/>
                    <a:pt x="16974" y="10192"/>
                  </a:cubicBezTo>
                  <a:cubicBezTo>
                    <a:pt x="16974" y="10163"/>
                    <a:pt x="16964" y="10125"/>
                    <a:pt x="16964" y="10125"/>
                  </a:cubicBezTo>
                  <a:lnTo>
                    <a:pt x="16964" y="10030"/>
                  </a:lnTo>
                  <a:lnTo>
                    <a:pt x="16964" y="10020"/>
                  </a:lnTo>
                  <a:lnTo>
                    <a:pt x="16993" y="8725"/>
                  </a:lnTo>
                  <a:lnTo>
                    <a:pt x="16497" y="9001"/>
                  </a:lnTo>
                  <a:cubicBezTo>
                    <a:pt x="16450" y="9030"/>
                    <a:pt x="16383" y="9077"/>
                    <a:pt x="16326" y="9096"/>
                  </a:cubicBezTo>
                  <a:cubicBezTo>
                    <a:pt x="16278" y="9115"/>
                    <a:pt x="16221" y="9134"/>
                    <a:pt x="16173" y="9144"/>
                  </a:cubicBezTo>
                  <a:cubicBezTo>
                    <a:pt x="16145" y="9154"/>
                    <a:pt x="16116" y="9154"/>
                    <a:pt x="16078" y="9163"/>
                  </a:cubicBezTo>
                  <a:lnTo>
                    <a:pt x="16078" y="9163"/>
                  </a:lnTo>
                  <a:cubicBezTo>
                    <a:pt x="16059" y="9163"/>
                    <a:pt x="16050" y="9172"/>
                    <a:pt x="16040" y="9172"/>
                  </a:cubicBezTo>
                  <a:cubicBezTo>
                    <a:pt x="15993" y="9182"/>
                    <a:pt x="15954" y="9192"/>
                    <a:pt x="15916" y="9192"/>
                  </a:cubicBezTo>
                  <a:cubicBezTo>
                    <a:pt x="15859" y="9201"/>
                    <a:pt x="15830" y="9201"/>
                    <a:pt x="15783" y="9210"/>
                  </a:cubicBezTo>
                  <a:cubicBezTo>
                    <a:pt x="15745" y="9210"/>
                    <a:pt x="15707" y="9210"/>
                    <a:pt x="15650" y="9210"/>
                  </a:cubicBezTo>
                  <a:cubicBezTo>
                    <a:pt x="15650" y="9210"/>
                    <a:pt x="15630" y="9210"/>
                    <a:pt x="15602" y="9210"/>
                  </a:cubicBezTo>
                  <a:lnTo>
                    <a:pt x="15592" y="9210"/>
                  </a:lnTo>
                  <a:cubicBezTo>
                    <a:pt x="15573" y="9210"/>
                    <a:pt x="15526" y="9210"/>
                    <a:pt x="15526" y="9210"/>
                  </a:cubicBezTo>
                  <a:cubicBezTo>
                    <a:pt x="15478" y="9210"/>
                    <a:pt x="15430" y="9210"/>
                    <a:pt x="15392" y="9201"/>
                  </a:cubicBezTo>
                  <a:cubicBezTo>
                    <a:pt x="15335" y="9201"/>
                    <a:pt x="15278" y="9192"/>
                    <a:pt x="15230" y="9182"/>
                  </a:cubicBezTo>
                  <a:cubicBezTo>
                    <a:pt x="15202" y="9182"/>
                    <a:pt x="15173" y="9172"/>
                    <a:pt x="15135" y="9163"/>
                  </a:cubicBezTo>
                  <a:cubicBezTo>
                    <a:pt x="15135" y="9163"/>
                    <a:pt x="15116" y="9163"/>
                    <a:pt x="15107" y="9154"/>
                  </a:cubicBezTo>
                  <a:cubicBezTo>
                    <a:pt x="15069" y="9144"/>
                    <a:pt x="15021" y="9134"/>
                    <a:pt x="14992" y="9134"/>
                  </a:cubicBezTo>
                  <a:cubicBezTo>
                    <a:pt x="14887" y="9096"/>
                    <a:pt x="14792" y="9058"/>
                    <a:pt x="14735" y="9001"/>
                  </a:cubicBezTo>
                  <a:lnTo>
                    <a:pt x="11668" y="7144"/>
                  </a:lnTo>
                  <a:lnTo>
                    <a:pt x="11621" y="8287"/>
                  </a:lnTo>
                  <a:cubicBezTo>
                    <a:pt x="11611" y="8477"/>
                    <a:pt x="11487" y="8658"/>
                    <a:pt x="11249" y="8801"/>
                  </a:cubicBezTo>
                  <a:lnTo>
                    <a:pt x="7144" y="11182"/>
                  </a:lnTo>
                  <a:cubicBezTo>
                    <a:pt x="7191" y="11249"/>
                    <a:pt x="7268" y="11316"/>
                    <a:pt x="7363" y="11382"/>
                  </a:cubicBezTo>
                  <a:lnTo>
                    <a:pt x="13202" y="14906"/>
                  </a:lnTo>
                  <a:cubicBezTo>
                    <a:pt x="13316" y="14973"/>
                    <a:pt x="13440" y="15030"/>
                    <a:pt x="13573" y="15069"/>
                  </a:cubicBezTo>
                  <a:cubicBezTo>
                    <a:pt x="13592" y="15069"/>
                    <a:pt x="13621" y="15078"/>
                    <a:pt x="13640" y="15078"/>
                  </a:cubicBezTo>
                  <a:cubicBezTo>
                    <a:pt x="13773" y="15107"/>
                    <a:pt x="13916" y="15126"/>
                    <a:pt x="14059" y="15126"/>
                  </a:cubicBezTo>
                  <a:lnTo>
                    <a:pt x="14078" y="15126"/>
                  </a:lnTo>
                  <a:cubicBezTo>
                    <a:pt x="14240" y="15126"/>
                    <a:pt x="14373" y="15107"/>
                    <a:pt x="14516" y="15078"/>
                  </a:cubicBezTo>
                  <a:cubicBezTo>
                    <a:pt x="14535" y="15078"/>
                    <a:pt x="14545" y="15069"/>
                    <a:pt x="14545" y="15069"/>
                  </a:cubicBezTo>
                  <a:cubicBezTo>
                    <a:pt x="14687" y="15030"/>
                    <a:pt x="14830" y="14973"/>
                    <a:pt x="14954" y="14906"/>
                  </a:cubicBezTo>
                  <a:lnTo>
                    <a:pt x="19650" y="12182"/>
                  </a:lnTo>
                  <a:cubicBezTo>
                    <a:pt x="19717" y="12154"/>
                    <a:pt x="19745" y="12097"/>
                    <a:pt x="19783" y="12068"/>
                  </a:cubicBezTo>
                  <a:lnTo>
                    <a:pt x="17288" y="10544"/>
                  </a:lnTo>
                  <a:lnTo>
                    <a:pt x="1728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8C192E5-EA77-4641-B632-68FDF679D70D}"/>
                </a:ext>
              </a:extLst>
            </p:cNvPr>
            <p:cNvSpPr/>
            <p:nvPr/>
          </p:nvSpPr>
          <p:spPr>
            <a:xfrm>
              <a:off x="5145720" y="5371534"/>
              <a:ext cx="19050" cy="19050"/>
            </a:xfrm>
            <a:custGeom>
              <a:avLst/>
              <a:gdLst>
                <a:gd name="connsiteX0" fmla="*/ 17278 w 19050"/>
                <a:gd name="connsiteY0" fmla="*/ 10554 h 19050"/>
                <a:gd name="connsiteX1" fmla="*/ 17126 w 19050"/>
                <a:gd name="connsiteY1" fmla="*/ 10430 h 19050"/>
                <a:gd name="connsiteX2" fmla="*/ 17050 w 19050"/>
                <a:gd name="connsiteY2" fmla="*/ 10344 h 19050"/>
                <a:gd name="connsiteX3" fmla="*/ 17031 w 19050"/>
                <a:gd name="connsiteY3" fmla="*/ 10306 h 19050"/>
                <a:gd name="connsiteX4" fmla="*/ 17021 w 19050"/>
                <a:gd name="connsiteY4" fmla="*/ 10306 h 19050"/>
                <a:gd name="connsiteX5" fmla="*/ 16993 w 19050"/>
                <a:gd name="connsiteY5" fmla="*/ 10258 h 19050"/>
                <a:gd name="connsiteX6" fmla="*/ 16973 w 19050"/>
                <a:gd name="connsiteY6" fmla="*/ 10192 h 19050"/>
                <a:gd name="connsiteX7" fmla="*/ 16954 w 19050"/>
                <a:gd name="connsiteY7" fmla="*/ 10115 h 19050"/>
                <a:gd name="connsiteX8" fmla="*/ 16954 w 19050"/>
                <a:gd name="connsiteY8" fmla="*/ 10039 h 19050"/>
                <a:gd name="connsiteX9" fmla="*/ 16954 w 19050"/>
                <a:gd name="connsiteY9" fmla="*/ 10030 h 19050"/>
                <a:gd name="connsiteX10" fmla="*/ 16993 w 19050"/>
                <a:gd name="connsiteY10" fmla="*/ 8734 h 19050"/>
                <a:gd name="connsiteX11" fmla="*/ 16507 w 19050"/>
                <a:gd name="connsiteY11" fmla="*/ 9001 h 19050"/>
                <a:gd name="connsiteX12" fmla="*/ 16316 w 19050"/>
                <a:gd name="connsiteY12" fmla="*/ 9106 h 19050"/>
                <a:gd name="connsiteX13" fmla="*/ 16164 w 19050"/>
                <a:gd name="connsiteY13" fmla="*/ 9154 h 19050"/>
                <a:gd name="connsiteX14" fmla="*/ 16088 w 19050"/>
                <a:gd name="connsiteY14" fmla="*/ 9163 h 19050"/>
                <a:gd name="connsiteX15" fmla="*/ 16068 w 19050"/>
                <a:gd name="connsiteY15" fmla="*/ 9172 h 19050"/>
                <a:gd name="connsiteX16" fmla="*/ 16050 w 19050"/>
                <a:gd name="connsiteY16" fmla="*/ 9182 h 19050"/>
                <a:gd name="connsiteX17" fmla="*/ 15907 w 19050"/>
                <a:gd name="connsiteY17" fmla="*/ 9201 h 19050"/>
                <a:gd name="connsiteX18" fmla="*/ 15783 w 19050"/>
                <a:gd name="connsiteY18" fmla="*/ 9210 h 19050"/>
                <a:gd name="connsiteX19" fmla="*/ 15630 w 19050"/>
                <a:gd name="connsiteY19" fmla="*/ 9220 h 19050"/>
                <a:gd name="connsiteX20" fmla="*/ 15611 w 19050"/>
                <a:gd name="connsiteY20" fmla="*/ 9220 h 19050"/>
                <a:gd name="connsiteX21" fmla="*/ 15592 w 19050"/>
                <a:gd name="connsiteY21" fmla="*/ 9220 h 19050"/>
                <a:gd name="connsiteX22" fmla="*/ 15516 w 19050"/>
                <a:gd name="connsiteY22" fmla="*/ 9220 h 19050"/>
                <a:gd name="connsiteX23" fmla="*/ 15383 w 19050"/>
                <a:gd name="connsiteY23" fmla="*/ 9210 h 19050"/>
                <a:gd name="connsiteX24" fmla="*/ 15211 w 19050"/>
                <a:gd name="connsiteY24" fmla="*/ 9192 h 19050"/>
                <a:gd name="connsiteX25" fmla="*/ 15164 w 19050"/>
                <a:gd name="connsiteY25" fmla="*/ 9182 h 19050"/>
                <a:gd name="connsiteX26" fmla="*/ 15097 w 19050"/>
                <a:gd name="connsiteY26" fmla="*/ 9163 h 19050"/>
                <a:gd name="connsiteX27" fmla="*/ 14992 w 19050"/>
                <a:gd name="connsiteY27" fmla="*/ 9134 h 19050"/>
                <a:gd name="connsiteX28" fmla="*/ 14726 w 19050"/>
                <a:gd name="connsiteY28" fmla="*/ 9010 h 19050"/>
                <a:gd name="connsiteX29" fmla="*/ 11659 w 19050"/>
                <a:gd name="connsiteY29" fmla="*/ 7144 h 19050"/>
                <a:gd name="connsiteX30" fmla="*/ 11621 w 19050"/>
                <a:gd name="connsiteY30" fmla="*/ 8287 h 19050"/>
                <a:gd name="connsiteX31" fmla="*/ 11230 w 19050"/>
                <a:gd name="connsiteY31" fmla="*/ 8811 h 19050"/>
                <a:gd name="connsiteX32" fmla="*/ 7144 w 19050"/>
                <a:gd name="connsiteY32" fmla="*/ 11173 h 19050"/>
                <a:gd name="connsiteX33" fmla="*/ 7344 w 19050"/>
                <a:gd name="connsiteY33" fmla="*/ 11382 h 19050"/>
                <a:gd name="connsiteX34" fmla="*/ 13192 w 19050"/>
                <a:gd name="connsiteY34" fmla="*/ 14916 h 19050"/>
                <a:gd name="connsiteX35" fmla="*/ 13563 w 19050"/>
                <a:gd name="connsiteY35" fmla="*/ 15069 h 19050"/>
                <a:gd name="connsiteX36" fmla="*/ 13621 w 19050"/>
                <a:gd name="connsiteY36" fmla="*/ 15087 h 19050"/>
                <a:gd name="connsiteX37" fmla="*/ 14059 w 19050"/>
                <a:gd name="connsiteY37" fmla="*/ 15135 h 19050"/>
                <a:gd name="connsiteX38" fmla="*/ 14059 w 19050"/>
                <a:gd name="connsiteY38" fmla="*/ 15135 h 19050"/>
                <a:gd name="connsiteX39" fmla="*/ 14526 w 19050"/>
                <a:gd name="connsiteY39" fmla="*/ 15078 h 19050"/>
                <a:gd name="connsiteX40" fmla="*/ 14535 w 19050"/>
                <a:gd name="connsiteY40" fmla="*/ 15078 h 19050"/>
                <a:gd name="connsiteX41" fmla="*/ 14945 w 19050"/>
                <a:gd name="connsiteY41" fmla="*/ 14916 h 19050"/>
                <a:gd name="connsiteX42" fmla="*/ 19650 w 19050"/>
                <a:gd name="connsiteY42" fmla="*/ 12182 h 19050"/>
                <a:gd name="connsiteX43" fmla="*/ 19783 w 19050"/>
                <a:gd name="connsiteY43" fmla="*/ 12059 h 19050"/>
                <a:gd name="connsiteX44" fmla="*/ 17250 w 19050"/>
                <a:gd name="connsiteY44" fmla="*/ 10544 h 19050"/>
                <a:gd name="connsiteX45" fmla="*/ 17278 w 19050"/>
                <a:gd name="connsiteY45" fmla="*/ 105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54"/>
                  </a:moveTo>
                  <a:cubicBezTo>
                    <a:pt x="17221" y="10496"/>
                    <a:pt x="17164" y="10458"/>
                    <a:pt x="17126" y="10430"/>
                  </a:cubicBezTo>
                  <a:cubicBezTo>
                    <a:pt x="17088" y="10401"/>
                    <a:pt x="17069" y="10373"/>
                    <a:pt x="17050" y="10344"/>
                  </a:cubicBezTo>
                  <a:cubicBezTo>
                    <a:pt x="17050" y="10344"/>
                    <a:pt x="17040" y="10325"/>
                    <a:pt x="17031" y="10306"/>
                  </a:cubicBezTo>
                  <a:lnTo>
                    <a:pt x="17021" y="10306"/>
                  </a:lnTo>
                  <a:cubicBezTo>
                    <a:pt x="17011" y="10277"/>
                    <a:pt x="17002" y="10268"/>
                    <a:pt x="16993" y="10258"/>
                  </a:cubicBezTo>
                  <a:cubicBezTo>
                    <a:pt x="16983" y="10239"/>
                    <a:pt x="16983" y="10211"/>
                    <a:pt x="16973" y="10192"/>
                  </a:cubicBezTo>
                  <a:cubicBezTo>
                    <a:pt x="16954" y="10153"/>
                    <a:pt x="16954" y="10115"/>
                    <a:pt x="16954" y="10115"/>
                  </a:cubicBezTo>
                  <a:lnTo>
                    <a:pt x="16954" y="10039"/>
                  </a:lnTo>
                  <a:lnTo>
                    <a:pt x="16954" y="10030"/>
                  </a:lnTo>
                  <a:lnTo>
                    <a:pt x="16993" y="8734"/>
                  </a:lnTo>
                  <a:lnTo>
                    <a:pt x="16507" y="9001"/>
                  </a:lnTo>
                  <a:cubicBezTo>
                    <a:pt x="16450" y="9030"/>
                    <a:pt x="16383" y="9058"/>
                    <a:pt x="16316" y="9106"/>
                  </a:cubicBezTo>
                  <a:cubicBezTo>
                    <a:pt x="16268" y="9125"/>
                    <a:pt x="16221" y="9134"/>
                    <a:pt x="16164" y="9154"/>
                  </a:cubicBezTo>
                  <a:cubicBezTo>
                    <a:pt x="16135" y="9154"/>
                    <a:pt x="16107" y="9163"/>
                    <a:pt x="16088" y="9163"/>
                  </a:cubicBezTo>
                  <a:cubicBezTo>
                    <a:pt x="16078" y="9163"/>
                    <a:pt x="16068" y="9172"/>
                    <a:pt x="16068" y="9172"/>
                  </a:cubicBezTo>
                  <a:cubicBezTo>
                    <a:pt x="16059" y="9182"/>
                    <a:pt x="16050" y="9182"/>
                    <a:pt x="16050" y="9182"/>
                  </a:cubicBezTo>
                  <a:cubicBezTo>
                    <a:pt x="15983" y="9192"/>
                    <a:pt x="15945" y="9192"/>
                    <a:pt x="15907" y="9201"/>
                  </a:cubicBezTo>
                  <a:cubicBezTo>
                    <a:pt x="15859" y="9210"/>
                    <a:pt x="15821" y="9210"/>
                    <a:pt x="15783" y="9210"/>
                  </a:cubicBezTo>
                  <a:cubicBezTo>
                    <a:pt x="15745" y="9220"/>
                    <a:pt x="15687" y="9220"/>
                    <a:pt x="15630" y="9220"/>
                  </a:cubicBezTo>
                  <a:cubicBezTo>
                    <a:pt x="15630" y="9220"/>
                    <a:pt x="15621" y="9220"/>
                    <a:pt x="15611" y="9220"/>
                  </a:cubicBezTo>
                  <a:lnTo>
                    <a:pt x="15592" y="9220"/>
                  </a:lnTo>
                  <a:cubicBezTo>
                    <a:pt x="15573" y="9220"/>
                    <a:pt x="15516" y="9220"/>
                    <a:pt x="15516" y="9220"/>
                  </a:cubicBezTo>
                  <a:cubicBezTo>
                    <a:pt x="15478" y="9220"/>
                    <a:pt x="15440" y="9220"/>
                    <a:pt x="15383" y="9210"/>
                  </a:cubicBezTo>
                  <a:cubicBezTo>
                    <a:pt x="15335" y="9210"/>
                    <a:pt x="15278" y="9201"/>
                    <a:pt x="15211" y="9192"/>
                  </a:cubicBezTo>
                  <a:cubicBezTo>
                    <a:pt x="15211" y="9192"/>
                    <a:pt x="15183" y="9182"/>
                    <a:pt x="15164" y="9182"/>
                  </a:cubicBezTo>
                  <a:cubicBezTo>
                    <a:pt x="15154" y="9172"/>
                    <a:pt x="15126" y="9163"/>
                    <a:pt x="15097" y="9163"/>
                  </a:cubicBezTo>
                  <a:cubicBezTo>
                    <a:pt x="15069" y="9154"/>
                    <a:pt x="15021" y="9154"/>
                    <a:pt x="14992" y="9134"/>
                  </a:cubicBezTo>
                  <a:cubicBezTo>
                    <a:pt x="14887" y="9106"/>
                    <a:pt x="14802" y="9058"/>
                    <a:pt x="14726" y="9010"/>
                  </a:cubicBezTo>
                  <a:lnTo>
                    <a:pt x="11659" y="7144"/>
                  </a:lnTo>
                  <a:lnTo>
                    <a:pt x="11621" y="8287"/>
                  </a:lnTo>
                  <a:cubicBezTo>
                    <a:pt x="11611" y="8487"/>
                    <a:pt x="11477" y="8667"/>
                    <a:pt x="11230" y="8811"/>
                  </a:cubicBezTo>
                  <a:lnTo>
                    <a:pt x="7144" y="11173"/>
                  </a:lnTo>
                  <a:cubicBezTo>
                    <a:pt x="7191" y="11258"/>
                    <a:pt x="7258" y="11316"/>
                    <a:pt x="7344" y="11382"/>
                  </a:cubicBezTo>
                  <a:lnTo>
                    <a:pt x="13192" y="14916"/>
                  </a:lnTo>
                  <a:cubicBezTo>
                    <a:pt x="13306" y="14973"/>
                    <a:pt x="13430" y="15021"/>
                    <a:pt x="13563" y="15069"/>
                  </a:cubicBezTo>
                  <a:cubicBezTo>
                    <a:pt x="13583" y="15078"/>
                    <a:pt x="13601" y="15078"/>
                    <a:pt x="13621" y="15087"/>
                  </a:cubicBezTo>
                  <a:cubicBezTo>
                    <a:pt x="13763" y="15107"/>
                    <a:pt x="13897" y="15126"/>
                    <a:pt x="14059" y="15135"/>
                  </a:cubicBezTo>
                  <a:lnTo>
                    <a:pt x="14059" y="15135"/>
                  </a:lnTo>
                  <a:cubicBezTo>
                    <a:pt x="14221" y="15126"/>
                    <a:pt x="14373" y="15107"/>
                    <a:pt x="14526" y="15078"/>
                  </a:cubicBezTo>
                  <a:lnTo>
                    <a:pt x="14535" y="15078"/>
                  </a:lnTo>
                  <a:cubicBezTo>
                    <a:pt x="14687" y="15021"/>
                    <a:pt x="14821" y="14973"/>
                    <a:pt x="14945" y="14916"/>
                  </a:cubicBezTo>
                  <a:lnTo>
                    <a:pt x="19650" y="12182"/>
                  </a:lnTo>
                  <a:cubicBezTo>
                    <a:pt x="19717" y="12144"/>
                    <a:pt x="19736" y="12106"/>
                    <a:pt x="19783" y="12059"/>
                  </a:cubicBezTo>
                  <a:lnTo>
                    <a:pt x="17250" y="10544"/>
                  </a:lnTo>
                  <a:lnTo>
                    <a:pt x="17278" y="105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A8593C3-7E29-4B85-92F0-20DFD6251E15}"/>
                </a:ext>
              </a:extLst>
            </p:cNvPr>
            <p:cNvSpPr/>
            <p:nvPr/>
          </p:nvSpPr>
          <p:spPr>
            <a:xfrm>
              <a:off x="5141243" y="5377373"/>
              <a:ext cx="19050" cy="19050"/>
            </a:xfrm>
            <a:custGeom>
              <a:avLst/>
              <a:gdLst>
                <a:gd name="connsiteX0" fmla="*/ 19888 w 19050"/>
                <a:gd name="connsiteY0" fmla="*/ 10497 h 19050"/>
                <a:gd name="connsiteX1" fmla="*/ 19402 w 19050"/>
                <a:gd name="connsiteY1" fmla="*/ 10773 h 19050"/>
                <a:gd name="connsiteX2" fmla="*/ 19212 w 19050"/>
                <a:gd name="connsiteY2" fmla="*/ 10849 h 19050"/>
                <a:gd name="connsiteX3" fmla="*/ 19069 w 19050"/>
                <a:gd name="connsiteY3" fmla="*/ 10916 h 19050"/>
                <a:gd name="connsiteX4" fmla="*/ 18983 w 19050"/>
                <a:gd name="connsiteY4" fmla="*/ 10935 h 19050"/>
                <a:gd name="connsiteX5" fmla="*/ 18964 w 19050"/>
                <a:gd name="connsiteY5" fmla="*/ 10935 h 19050"/>
                <a:gd name="connsiteX6" fmla="*/ 18926 w 19050"/>
                <a:gd name="connsiteY6" fmla="*/ 10944 h 19050"/>
                <a:gd name="connsiteX7" fmla="*/ 18793 w 19050"/>
                <a:gd name="connsiteY7" fmla="*/ 10973 h 19050"/>
                <a:gd name="connsiteX8" fmla="*/ 18669 w 19050"/>
                <a:gd name="connsiteY8" fmla="*/ 10982 h 19050"/>
                <a:gd name="connsiteX9" fmla="*/ 18555 w 19050"/>
                <a:gd name="connsiteY9" fmla="*/ 10992 h 19050"/>
                <a:gd name="connsiteX10" fmla="*/ 18507 w 19050"/>
                <a:gd name="connsiteY10" fmla="*/ 10992 h 19050"/>
                <a:gd name="connsiteX11" fmla="*/ 18488 w 19050"/>
                <a:gd name="connsiteY11" fmla="*/ 10992 h 19050"/>
                <a:gd name="connsiteX12" fmla="*/ 18421 w 19050"/>
                <a:gd name="connsiteY12" fmla="*/ 10992 h 19050"/>
                <a:gd name="connsiteX13" fmla="*/ 18269 w 19050"/>
                <a:gd name="connsiteY13" fmla="*/ 10982 h 19050"/>
                <a:gd name="connsiteX14" fmla="*/ 18116 w 19050"/>
                <a:gd name="connsiteY14" fmla="*/ 10963 h 19050"/>
                <a:gd name="connsiteX15" fmla="*/ 18050 w 19050"/>
                <a:gd name="connsiteY15" fmla="*/ 10935 h 19050"/>
                <a:gd name="connsiteX16" fmla="*/ 17993 w 19050"/>
                <a:gd name="connsiteY16" fmla="*/ 10925 h 19050"/>
                <a:gd name="connsiteX17" fmla="*/ 17888 w 19050"/>
                <a:gd name="connsiteY17" fmla="*/ 10897 h 19050"/>
                <a:gd name="connsiteX18" fmla="*/ 17612 w 19050"/>
                <a:gd name="connsiteY18" fmla="*/ 10773 h 19050"/>
                <a:gd name="connsiteX19" fmla="*/ 11773 w 19050"/>
                <a:gd name="connsiteY19" fmla="*/ 7230 h 19050"/>
                <a:gd name="connsiteX20" fmla="*/ 11763 w 19050"/>
                <a:gd name="connsiteY20" fmla="*/ 7220 h 19050"/>
                <a:gd name="connsiteX21" fmla="*/ 11649 w 19050"/>
                <a:gd name="connsiteY21" fmla="*/ 7144 h 19050"/>
                <a:gd name="connsiteX22" fmla="*/ 11621 w 19050"/>
                <a:gd name="connsiteY22" fmla="*/ 8277 h 19050"/>
                <a:gd name="connsiteX23" fmla="*/ 11230 w 19050"/>
                <a:gd name="connsiteY23" fmla="*/ 8801 h 19050"/>
                <a:gd name="connsiteX24" fmla="*/ 7144 w 19050"/>
                <a:gd name="connsiteY24" fmla="*/ 11173 h 19050"/>
                <a:gd name="connsiteX25" fmla="*/ 7363 w 19050"/>
                <a:gd name="connsiteY25" fmla="*/ 11373 h 19050"/>
                <a:gd name="connsiteX26" fmla="*/ 13202 w 19050"/>
                <a:gd name="connsiteY26" fmla="*/ 14907 h 19050"/>
                <a:gd name="connsiteX27" fmla="*/ 13563 w 19050"/>
                <a:gd name="connsiteY27" fmla="*/ 15059 h 19050"/>
                <a:gd name="connsiteX28" fmla="*/ 13621 w 19050"/>
                <a:gd name="connsiteY28" fmla="*/ 15078 h 19050"/>
                <a:gd name="connsiteX29" fmla="*/ 14049 w 19050"/>
                <a:gd name="connsiteY29" fmla="*/ 15126 h 19050"/>
                <a:gd name="connsiteX30" fmla="*/ 14068 w 19050"/>
                <a:gd name="connsiteY30" fmla="*/ 15126 h 19050"/>
                <a:gd name="connsiteX31" fmla="*/ 14516 w 19050"/>
                <a:gd name="connsiteY31" fmla="*/ 15069 h 19050"/>
                <a:gd name="connsiteX32" fmla="*/ 14535 w 19050"/>
                <a:gd name="connsiteY32" fmla="*/ 15069 h 19050"/>
                <a:gd name="connsiteX33" fmla="*/ 14935 w 19050"/>
                <a:gd name="connsiteY33" fmla="*/ 14897 h 19050"/>
                <a:gd name="connsiteX34" fmla="*/ 19650 w 19050"/>
                <a:gd name="connsiteY34" fmla="*/ 12183 h 19050"/>
                <a:gd name="connsiteX35" fmla="*/ 19850 w 19050"/>
                <a:gd name="connsiteY35" fmla="*/ 12011 h 19050"/>
                <a:gd name="connsiteX36" fmla="*/ 19831 w 19050"/>
                <a:gd name="connsiteY36" fmla="*/ 11944 h 19050"/>
                <a:gd name="connsiteX37" fmla="*/ 19812 w 19050"/>
                <a:gd name="connsiteY37" fmla="*/ 11859 h 19050"/>
                <a:gd name="connsiteX38" fmla="*/ 19802 w 19050"/>
                <a:gd name="connsiteY38" fmla="*/ 11792 h 19050"/>
                <a:gd name="connsiteX39" fmla="*/ 19802 w 19050"/>
                <a:gd name="connsiteY39" fmla="*/ 11782 h 19050"/>
                <a:gd name="connsiteX40" fmla="*/ 19888 w 19050"/>
                <a:gd name="connsiteY40" fmla="*/ 104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88" y="10497"/>
                  </a:moveTo>
                  <a:lnTo>
                    <a:pt x="19402" y="10773"/>
                  </a:lnTo>
                  <a:cubicBezTo>
                    <a:pt x="19345" y="10801"/>
                    <a:pt x="19278" y="10830"/>
                    <a:pt x="19212" y="10849"/>
                  </a:cubicBezTo>
                  <a:cubicBezTo>
                    <a:pt x="19164" y="10868"/>
                    <a:pt x="19117" y="10897"/>
                    <a:pt x="19069" y="10916"/>
                  </a:cubicBezTo>
                  <a:cubicBezTo>
                    <a:pt x="19040" y="10916"/>
                    <a:pt x="19002" y="10925"/>
                    <a:pt x="18983" y="10935"/>
                  </a:cubicBezTo>
                  <a:lnTo>
                    <a:pt x="18964" y="10935"/>
                  </a:lnTo>
                  <a:cubicBezTo>
                    <a:pt x="18955" y="10935"/>
                    <a:pt x="18945" y="10935"/>
                    <a:pt x="18926" y="10944"/>
                  </a:cubicBezTo>
                  <a:cubicBezTo>
                    <a:pt x="18878" y="10944"/>
                    <a:pt x="18840" y="10973"/>
                    <a:pt x="18793" y="10973"/>
                  </a:cubicBezTo>
                  <a:cubicBezTo>
                    <a:pt x="18755" y="10982"/>
                    <a:pt x="18717" y="10982"/>
                    <a:pt x="18669" y="10982"/>
                  </a:cubicBezTo>
                  <a:cubicBezTo>
                    <a:pt x="18631" y="10982"/>
                    <a:pt x="18593" y="10992"/>
                    <a:pt x="18555" y="10992"/>
                  </a:cubicBezTo>
                  <a:cubicBezTo>
                    <a:pt x="18535" y="10992"/>
                    <a:pt x="18507" y="10992"/>
                    <a:pt x="18507" y="10992"/>
                  </a:cubicBezTo>
                  <a:lnTo>
                    <a:pt x="18488" y="10992"/>
                  </a:lnTo>
                  <a:cubicBezTo>
                    <a:pt x="18469" y="10992"/>
                    <a:pt x="18421" y="10992"/>
                    <a:pt x="18421" y="10992"/>
                  </a:cubicBezTo>
                  <a:cubicBezTo>
                    <a:pt x="18374" y="10992"/>
                    <a:pt x="18326" y="10982"/>
                    <a:pt x="18269" y="10982"/>
                  </a:cubicBezTo>
                  <a:cubicBezTo>
                    <a:pt x="18221" y="10982"/>
                    <a:pt x="18164" y="10973"/>
                    <a:pt x="18116" y="10963"/>
                  </a:cubicBezTo>
                  <a:cubicBezTo>
                    <a:pt x="18097" y="10944"/>
                    <a:pt x="18078" y="10944"/>
                    <a:pt x="18050" y="10935"/>
                  </a:cubicBezTo>
                  <a:cubicBezTo>
                    <a:pt x="18021" y="10935"/>
                    <a:pt x="18012" y="10925"/>
                    <a:pt x="17993" y="10925"/>
                  </a:cubicBezTo>
                  <a:cubicBezTo>
                    <a:pt x="17945" y="10916"/>
                    <a:pt x="17916" y="10906"/>
                    <a:pt x="17888" y="10897"/>
                  </a:cubicBezTo>
                  <a:cubicBezTo>
                    <a:pt x="17783" y="10859"/>
                    <a:pt x="17688" y="10821"/>
                    <a:pt x="17612" y="10773"/>
                  </a:cubicBezTo>
                  <a:lnTo>
                    <a:pt x="11773" y="7230"/>
                  </a:lnTo>
                  <a:lnTo>
                    <a:pt x="11763" y="7220"/>
                  </a:lnTo>
                  <a:cubicBezTo>
                    <a:pt x="11725" y="7201"/>
                    <a:pt x="11697" y="7173"/>
                    <a:pt x="11649" y="7144"/>
                  </a:cubicBezTo>
                  <a:lnTo>
                    <a:pt x="11621" y="8277"/>
                  </a:lnTo>
                  <a:cubicBezTo>
                    <a:pt x="11611" y="8468"/>
                    <a:pt x="11477" y="8649"/>
                    <a:pt x="11230" y="8801"/>
                  </a:cubicBezTo>
                  <a:lnTo>
                    <a:pt x="7144" y="11173"/>
                  </a:lnTo>
                  <a:cubicBezTo>
                    <a:pt x="7191" y="11240"/>
                    <a:pt x="7268" y="11325"/>
                    <a:pt x="7363" y="11373"/>
                  </a:cubicBezTo>
                  <a:lnTo>
                    <a:pt x="13202" y="14907"/>
                  </a:lnTo>
                  <a:cubicBezTo>
                    <a:pt x="13297" y="14974"/>
                    <a:pt x="13430" y="15030"/>
                    <a:pt x="13563" y="15059"/>
                  </a:cubicBezTo>
                  <a:cubicBezTo>
                    <a:pt x="13592" y="15069"/>
                    <a:pt x="13621" y="15078"/>
                    <a:pt x="13621" y="15078"/>
                  </a:cubicBezTo>
                  <a:cubicBezTo>
                    <a:pt x="13773" y="15107"/>
                    <a:pt x="13897" y="15126"/>
                    <a:pt x="14049" y="15126"/>
                  </a:cubicBezTo>
                  <a:lnTo>
                    <a:pt x="14068" y="15126"/>
                  </a:lnTo>
                  <a:cubicBezTo>
                    <a:pt x="14230" y="15126"/>
                    <a:pt x="14373" y="15107"/>
                    <a:pt x="14516" y="15069"/>
                  </a:cubicBezTo>
                  <a:lnTo>
                    <a:pt x="14535" y="15069"/>
                  </a:lnTo>
                  <a:cubicBezTo>
                    <a:pt x="14687" y="15030"/>
                    <a:pt x="14821" y="14974"/>
                    <a:pt x="14935" y="14897"/>
                  </a:cubicBezTo>
                  <a:lnTo>
                    <a:pt x="19650" y="12183"/>
                  </a:lnTo>
                  <a:cubicBezTo>
                    <a:pt x="19736" y="12135"/>
                    <a:pt x="19793" y="12068"/>
                    <a:pt x="19850" y="12011"/>
                  </a:cubicBezTo>
                  <a:cubicBezTo>
                    <a:pt x="19840" y="11973"/>
                    <a:pt x="19840" y="11954"/>
                    <a:pt x="19831" y="11944"/>
                  </a:cubicBezTo>
                  <a:cubicBezTo>
                    <a:pt x="19812" y="11916"/>
                    <a:pt x="19812" y="11859"/>
                    <a:pt x="19812" y="11859"/>
                  </a:cubicBezTo>
                  <a:lnTo>
                    <a:pt x="19802" y="11792"/>
                  </a:lnTo>
                  <a:lnTo>
                    <a:pt x="19802" y="11782"/>
                  </a:lnTo>
                  <a:lnTo>
                    <a:pt x="19888" y="1049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31B2D34-EB37-46D9-8BD1-483D760A3F1F}"/>
                </a:ext>
              </a:extLst>
            </p:cNvPr>
            <p:cNvSpPr/>
            <p:nvPr/>
          </p:nvSpPr>
          <p:spPr>
            <a:xfrm>
              <a:off x="5074301" y="5336844"/>
              <a:ext cx="19050" cy="19050"/>
            </a:xfrm>
            <a:custGeom>
              <a:avLst/>
              <a:gdLst>
                <a:gd name="connsiteX0" fmla="*/ 19869 w 19050"/>
                <a:gd name="connsiteY0" fmla="*/ 10487 h 19050"/>
                <a:gd name="connsiteX1" fmla="*/ 19383 w 19050"/>
                <a:gd name="connsiteY1" fmla="*/ 10763 h 19050"/>
                <a:gd name="connsiteX2" fmla="*/ 19193 w 19050"/>
                <a:gd name="connsiteY2" fmla="*/ 10858 h 19050"/>
                <a:gd name="connsiteX3" fmla="*/ 19040 w 19050"/>
                <a:gd name="connsiteY3" fmla="*/ 10906 h 19050"/>
                <a:gd name="connsiteX4" fmla="*/ 18964 w 19050"/>
                <a:gd name="connsiteY4" fmla="*/ 10925 h 19050"/>
                <a:gd name="connsiteX5" fmla="*/ 18945 w 19050"/>
                <a:gd name="connsiteY5" fmla="*/ 10925 h 19050"/>
                <a:gd name="connsiteX6" fmla="*/ 18907 w 19050"/>
                <a:gd name="connsiteY6" fmla="*/ 10944 h 19050"/>
                <a:gd name="connsiteX7" fmla="*/ 18783 w 19050"/>
                <a:gd name="connsiteY7" fmla="*/ 10963 h 19050"/>
                <a:gd name="connsiteX8" fmla="*/ 18660 w 19050"/>
                <a:gd name="connsiteY8" fmla="*/ 10973 h 19050"/>
                <a:gd name="connsiteX9" fmla="*/ 18536 w 19050"/>
                <a:gd name="connsiteY9" fmla="*/ 10992 h 19050"/>
                <a:gd name="connsiteX10" fmla="*/ 18479 w 19050"/>
                <a:gd name="connsiteY10" fmla="*/ 10992 h 19050"/>
                <a:gd name="connsiteX11" fmla="*/ 18488 w 19050"/>
                <a:gd name="connsiteY11" fmla="*/ 10992 h 19050"/>
                <a:gd name="connsiteX12" fmla="*/ 18431 w 19050"/>
                <a:gd name="connsiteY12" fmla="*/ 10992 h 19050"/>
                <a:gd name="connsiteX13" fmla="*/ 18288 w 19050"/>
                <a:gd name="connsiteY13" fmla="*/ 10973 h 19050"/>
                <a:gd name="connsiteX14" fmla="*/ 18126 w 19050"/>
                <a:gd name="connsiteY14" fmla="*/ 10954 h 19050"/>
                <a:gd name="connsiteX15" fmla="*/ 18059 w 19050"/>
                <a:gd name="connsiteY15" fmla="*/ 10925 h 19050"/>
                <a:gd name="connsiteX16" fmla="*/ 18002 w 19050"/>
                <a:gd name="connsiteY16" fmla="*/ 10925 h 19050"/>
                <a:gd name="connsiteX17" fmla="*/ 17897 w 19050"/>
                <a:gd name="connsiteY17" fmla="*/ 10896 h 19050"/>
                <a:gd name="connsiteX18" fmla="*/ 17621 w 19050"/>
                <a:gd name="connsiteY18" fmla="*/ 10782 h 19050"/>
                <a:gd name="connsiteX19" fmla="*/ 11782 w 19050"/>
                <a:gd name="connsiteY19" fmla="*/ 7220 h 19050"/>
                <a:gd name="connsiteX20" fmla="*/ 11764 w 19050"/>
                <a:gd name="connsiteY20" fmla="*/ 7220 h 19050"/>
                <a:gd name="connsiteX21" fmla="*/ 11668 w 19050"/>
                <a:gd name="connsiteY21" fmla="*/ 7144 h 19050"/>
                <a:gd name="connsiteX22" fmla="*/ 11630 w 19050"/>
                <a:gd name="connsiteY22" fmla="*/ 8268 h 19050"/>
                <a:gd name="connsiteX23" fmla="*/ 11239 w 19050"/>
                <a:gd name="connsiteY23" fmla="*/ 8801 h 19050"/>
                <a:gd name="connsiteX24" fmla="*/ 7144 w 19050"/>
                <a:gd name="connsiteY24" fmla="*/ 11163 h 19050"/>
                <a:gd name="connsiteX25" fmla="*/ 7363 w 19050"/>
                <a:gd name="connsiteY25" fmla="*/ 11363 h 19050"/>
                <a:gd name="connsiteX26" fmla="*/ 13202 w 19050"/>
                <a:gd name="connsiteY26" fmla="*/ 14906 h 19050"/>
                <a:gd name="connsiteX27" fmla="*/ 13573 w 19050"/>
                <a:gd name="connsiteY27" fmla="*/ 15049 h 19050"/>
                <a:gd name="connsiteX28" fmla="*/ 13630 w 19050"/>
                <a:gd name="connsiteY28" fmla="*/ 15069 h 19050"/>
                <a:gd name="connsiteX29" fmla="*/ 14059 w 19050"/>
                <a:gd name="connsiteY29" fmla="*/ 15126 h 19050"/>
                <a:gd name="connsiteX30" fmla="*/ 14078 w 19050"/>
                <a:gd name="connsiteY30" fmla="*/ 15126 h 19050"/>
                <a:gd name="connsiteX31" fmla="*/ 14526 w 19050"/>
                <a:gd name="connsiteY31" fmla="*/ 15059 h 19050"/>
                <a:gd name="connsiteX32" fmla="*/ 14545 w 19050"/>
                <a:gd name="connsiteY32" fmla="*/ 15059 h 19050"/>
                <a:gd name="connsiteX33" fmla="*/ 14945 w 19050"/>
                <a:gd name="connsiteY33" fmla="*/ 14906 h 19050"/>
                <a:gd name="connsiteX34" fmla="*/ 19660 w 19050"/>
                <a:gd name="connsiteY34" fmla="*/ 12173 h 19050"/>
                <a:gd name="connsiteX35" fmla="*/ 19860 w 19050"/>
                <a:gd name="connsiteY35" fmla="*/ 12011 h 19050"/>
                <a:gd name="connsiteX36" fmla="*/ 19831 w 19050"/>
                <a:gd name="connsiteY36" fmla="*/ 11935 h 19050"/>
                <a:gd name="connsiteX37" fmla="*/ 19821 w 19050"/>
                <a:gd name="connsiteY37" fmla="*/ 11849 h 19050"/>
                <a:gd name="connsiteX38" fmla="*/ 19812 w 19050"/>
                <a:gd name="connsiteY38" fmla="*/ 11801 h 19050"/>
                <a:gd name="connsiteX39" fmla="*/ 19812 w 19050"/>
                <a:gd name="connsiteY39" fmla="*/ 11782 h 19050"/>
                <a:gd name="connsiteX40" fmla="*/ 19869 w 19050"/>
                <a:gd name="connsiteY40" fmla="*/ 104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69" y="10487"/>
                  </a:moveTo>
                  <a:lnTo>
                    <a:pt x="19383" y="10763"/>
                  </a:lnTo>
                  <a:cubicBezTo>
                    <a:pt x="19317" y="10811"/>
                    <a:pt x="19260" y="10839"/>
                    <a:pt x="19193" y="10858"/>
                  </a:cubicBezTo>
                  <a:cubicBezTo>
                    <a:pt x="19145" y="10878"/>
                    <a:pt x="19088" y="10896"/>
                    <a:pt x="19040" y="10906"/>
                  </a:cubicBezTo>
                  <a:cubicBezTo>
                    <a:pt x="19012" y="10906"/>
                    <a:pt x="18983" y="10925"/>
                    <a:pt x="18964" y="10925"/>
                  </a:cubicBezTo>
                  <a:lnTo>
                    <a:pt x="18945" y="10925"/>
                  </a:lnTo>
                  <a:cubicBezTo>
                    <a:pt x="18936" y="10925"/>
                    <a:pt x="18917" y="10944"/>
                    <a:pt x="18907" y="10944"/>
                  </a:cubicBezTo>
                  <a:cubicBezTo>
                    <a:pt x="18860" y="10944"/>
                    <a:pt x="18831" y="10963"/>
                    <a:pt x="18783" y="10963"/>
                  </a:cubicBezTo>
                  <a:cubicBezTo>
                    <a:pt x="18745" y="10973"/>
                    <a:pt x="18698" y="10973"/>
                    <a:pt x="18660" y="10973"/>
                  </a:cubicBezTo>
                  <a:cubicBezTo>
                    <a:pt x="18622" y="10992"/>
                    <a:pt x="18574" y="10992"/>
                    <a:pt x="18536" y="10992"/>
                  </a:cubicBezTo>
                  <a:cubicBezTo>
                    <a:pt x="18507" y="10992"/>
                    <a:pt x="18479" y="10992"/>
                    <a:pt x="18479" y="10992"/>
                  </a:cubicBezTo>
                  <a:lnTo>
                    <a:pt x="18488" y="10992"/>
                  </a:lnTo>
                  <a:cubicBezTo>
                    <a:pt x="18469" y="10992"/>
                    <a:pt x="18431" y="10992"/>
                    <a:pt x="18431" y="10992"/>
                  </a:cubicBezTo>
                  <a:cubicBezTo>
                    <a:pt x="18374" y="10992"/>
                    <a:pt x="18336" y="10973"/>
                    <a:pt x="18288" y="10973"/>
                  </a:cubicBezTo>
                  <a:cubicBezTo>
                    <a:pt x="18231" y="10973"/>
                    <a:pt x="18183" y="10963"/>
                    <a:pt x="18126" y="10954"/>
                  </a:cubicBezTo>
                  <a:cubicBezTo>
                    <a:pt x="18107" y="10944"/>
                    <a:pt x="18079" y="10944"/>
                    <a:pt x="18059" y="10925"/>
                  </a:cubicBezTo>
                  <a:cubicBezTo>
                    <a:pt x="18040" y="10925"/>
                    <a:pt x="18012" y="10925"/>
                    <a:pt x="18002" y="10925"/>
                  </a:cubicBezTo>
                  <a:cubicBezTo>
                    <a:pt x="17964" y="10906"/>
                    <a:pt x="17926" y="10896"/>
                    <a:pt x="17897" y="10896"/>
                  </a:cubicBezTo>
                  <a:cubicBezTo>
                    <a:pt x="17793" y="10858"/>
                    <a:pt x="17707" y="10820"/>
                    <a:pt x="17621" y="10782"/>
                  </a:cubicBezTo>
                  <a:lnTo>
                    <a:pt x="11782" y="7220"/>
                  </a:lnTo>
                  <a:lnTo>
                    <a:pt x="11764" y="7220"/>
                  </a:lnTo>
                  <a:cubicBezTo>
                    <a:pt x="11735" y="7191"/>
                    <a:pt x="11697" y="7163"/>
                    <a:pt x="11668" y="7144"/>
                  </a:cubicBezTo>
                  <a:lnTo>
                    <a:pt x="11630" y="8268"/>
                  </a:lnTo>
                  <a:cubicBezTo>
                    <a:pt x="11611" y="8458"/>
                    <a:pt x="11478" y="8649"/>
                    <a:pt x="11239" y="8801"/>
                  </a:cubicBezTo>
                  <a:lnTo>
                    <a:pt x="7144" y="11163"/>
                  </a:lnTo>
                  <a:cubicBezTo>
                    <a:pt x="7201" y="11239"/>
                    <a:pt x="7277" y="11316"/>
                    <a:pt x="7363" y="11363"/>
                  </a:cubicBezTo>
                  <a:lnTo>
                    <a:pt x="13202" y="14906"/>
                  </a:lnTo>
                  <a:cubicBezTo>
                    <a:pt x="13306" y="14983"/>
                    <a:pt x="13430" y="15021"/>
                    <a:pt x="13573" y="15049"/>
                  </a:cubicBezTo>
                  <a:cubicBezTo>
                    <a:pt x="13592" y="15059"/>
                    <a:pt x="13611" y="15059"/>
                    <a:pt x="13630" y="15069"/>
                  </a:cubicBezTo>
                  <a:cubicBezTo>
                    <a:pt x="13773" y="15107"/>
                    <a:pt x="13897" y="15126"/>
                    <a:pt x="14059" y="15126"/>
                  </a:cubicBezTo>
                  <a:lnTo>
                    <a:pt x="14078" y="15126"/>
                  </a:lnTo>
                  <a:cubicBezTo>
                    <a:pt x="14231" y="15126"/>
                    <a:pt x="14383" y="15107"/>
                    <a:pt x="14526" y="15059"/>
                  </a:cubicBezTo>
                  <a:lnTo>
                    <a:pt x="14545" y="15059"/>
                  </a:lnTo>
                  <a:cubicBezTo>
                    <a:pt x="14697" y="15021"/>
                    <a:pt x="14821" y="14983"/>
                    <a:pt x="14945" y="14906"/>
                  </a:cubicBezTo>
                  <a:lnTo>
                    <a:pt x="19660" y="12173"/>
                  </a:lnTo>
                  <a:cubicBezTo>
                    <a:pt x="19745" y="12125"/>
                    <a:pt x="19803" y="12068"/>
                    <a:pt x="19860" y="12011"/>
                  </a:cubicBezTo>
                  <a:cubicBezTo>
                    <a:pt x="19850" y="11973"/>
                    <a:pt x="19841" y="11954"/>
                    <a:pt x="19831" y="11935"/>
                  </a:cubicBezTo>
                  <a:cubicBezTo>
                    <a:pt x="19831" y="11906"/>
                    <a:pt x="19821" y="11849"/>
                    <a:pt x="19821" y="11849"/>
                  </a:cubicBezTo>
                  <a:lnTo>
                    <a:pt x="19812" y="11801"/>
                  </a:lnTo>
                  <a:lnTo>
                    <a:pt x="19812" y="11782"/>
                  </a:lnTo>
                  <a:lnTo>
                    <a:pt x="19869" y="1048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5F138B2-4C79-408C-BC91-DF3819EA58AA}"/>
                </a:ext>
              </a:extLst>
            </p:cNvPr>
            <p:cNvSpPr/>
            <p:nvPr/>
          </p:nvSpPr>
          <p:spPr>
            <a:xfrm>
              <a:off x="5083474" y="5316765"/>
              <a:ext cx="19050" cy="19050"/>
            </a:xfrm>
            <a:custGeom>
              <a:avLst/>
              <a:gdLst>
                <a:gd name="connsiteX0" fmla="*/ 17326 w 19050"/>
                <a:gd name="connsiteY0" fmla="*/ 10554 h 19050"/>
                <a:gd name="connsiteX1" fmla="*/ 17164 w 19050"/>
                <a:gd name="connsiteY1" fmla="*/ 10439 h 19050"/>
                <a:gd name="connsiteX2" fmla="*/ 17088 w 19050"/>
                <a:gd name="connsiteY2" fmla="*/ 10344 h 19050"/>
                <a:gd name="connsiteX3" fmla="*/ 17078 w 19050"/>
                <a:gd name="connsiteY3" fmla="*/ 10325 h 19050"/>
                <a:gd name="connsiteX4" fmla="*/ 17059 w 19050"/>
                <a:gd name="connsiteY4" fmla="*/ 10315 h 19050"/>
                <a:gd name="connsiteX5" fmla="*/ 17040 w 19050"/>
                <a:gd name="connsiteY5" fmla="*/ 10277 h 19050"/>
                <a:gd name="connsiteX6" fmla="*/ 17021 w 19050"/>
                <a:gd name="connsiteY6" fmla="*/ 10201 h 19050"/>
                <a:gd name="connsiteX7" fmla="*/ 16993 w 19050"/>
                <a:gd name="connsiteY7" fmla="*/ 10106 h 19050"/>
                <a:gd name="connsiteX8" fmla="*/ 16993 w 19050"/>
                <a:gd name="connsiteY8" fmla="*/ 10058 h 19050"/>
                <a:gd name="connsiteX9" fmla="*/ 16993 w 19050"/>
                <a:gd name="connsiteY9" fmla="*/ 10049 h 19050"/>
                <a:gd name="connsiteX10" fmla="*/ 17040 w 19050"/>
                <a:gd name="connsiteY10" fmla="*/ 8649 h 19050"/>
                <a:gd name="connsiteX11" fmla="*/ 16459 w 19050"/>
                <a:gd name="connsiteY11" fmla="*/ 8982 h 19050"/>
                <a:gd name="connsiteX12" fmla="*/ 16278 w 19050"/>
                <a:gd name="connsiteY12" fmla="*/ 9058 h 19050"/>
                <a:gd name="connsiteX13" fmla="*/ 16126 w 19050"/>
                <a:gd name="connsiteY13" fmla="*/ 9115 h 19050"/>
                <a:gd name="connsiteX14" fmla="*/ 16040 w 19050"/>
                <a:gd name="connsiteY14" fmla="*/ 9134 h 19050"/>
                <a:gd name="connsiteX15" fmla="*/ 16030 w 19050"/>
                <a:gd name="connsiteY15" fmla="*/ 9134 h 19050"/>
                <a:gd name="connsiteX16" fmla="*/ 15992 w 19050"/>
                <a:gd name="connsiteY16" fmla="*/ 9154 h 19050"/>
                <a:gd name="connsiteX17" fmla="*/ 15859 w 19050"/>
                <a:gd name="connsiteY17" fmla="*/ 9163 h 19050"/>
                <a:gd name="connsiteX18" fmla="*/ 15735 w 19050"/>
                <a:gd name="connsiteY18" fmla="*/ 9192 h 19050"/>
                <a:gd name="connsiteX19" fmla="*/ 15592 w 19050"/>
                <a:gd name="connsiteY19" fmla="*/ 9201 h 19050"/>
                <a:gd name="connsiteX20" fmla="*/ 15564 w 19050"/>
                <a:gd name="connsiteY20" fmla="*/ 9201 h 19050"/>
                <a:gd name="connsiteX21" fmla="*/ 15545 w 19050"/>
                <a:gd name="connsiteY21" fmla="*/ 9201 h 19050"/>
                <a:gd name="connsiteX22" fmla="*/ 15487 w 19050"/>
                <a:gd name="connsiteY22" fmla="*/ 9201 h 19050"/>
                <a:gd name="connsiteX23" fmla="*/ 15345 w 19050"/>
                <a:gd name="connsiteY23" fmla="*/ 9192 h 19050"/>
                <a:gd name="connsiteX24" fmla="*/ 15183 w 19050"/>
                <a:gd name="connsiteY24" fmla="*/ 9154 h 19050"/>
                <a:gd name="connsiteX25" fmla="*/ 15116 w 19050"/>
                <a:gd name="connsiteY25" fmla="*/ 9134 h 19050"/>
                <a:gd name="connsiteX26" fmla="*/ 15049 w 19050"/>
                <a:gd name="connsiteY26" fmla="*/ 9115 h 19050"/>
                <a:gd name="connsiteX27" fmla="*/ 14935 w 19050"/>
                <a:gd name="connsiteY27" fmla="*/ 9096 h 19050"/>
                <a:gd name="connsiteX28" fmla="*/ 14678 w 19050"/>
                <a:gd name="connsiteY28" fmla="*/ 8982 h 19050"/>
                <a:gd name="connsiteX29" fmla="*/ 11649 w 19050"/>
                <a:gd name="connsiteY29" fmla="*/ 7144 h 19050"/>
                <a:gd name="connsiteX30" fmla="*/ 11611 w 19050"/>
                <a:gd name="connsiteY30" fmla="*/ 8277 h 19050"/>
                <a:gd name="connsiteX31" fmla="*/ 11220 w 19050"/>
                <a:gd name="connsiteY31" fmla="*/ 8801 h 19050"/>
                <a:gd name="connsiteX32" fmla="*/ 7144 w 19050"/>
                <a:gd name="connsiteY32" fmla="*/ 11154 h 19050"/>
                <a:gd name="connsiteX33" fmla="*/ 7153 w 19050"/>
                <a:gd name="connsiteY33" fmla="*/ 11163 h 19050"/>
                <a:gd name="connsiteX34" fmla="*/ 7401 w 19050"/>
                <a:gd name="connsiteY34" fmla="*/ 11382 h 19050"/>
                <a:gd name="connsiteX35" fmla="*/ 13249 w 19050"/>
                <a:gd name="connsiteY35" fmla="*/ 14935 h 19050"/>
                <a:gd name="connsiteX36" fmla="*/ 13611 w 19050"/>
                <a:gd name="connsiteY36" fmla="*/ 15069 h 19050"/>
                <a:gd name="connsiteX37" fmla="*/ 13668 w 19050"/>
                <a:gd name="connsiteY37" fmla="*/ 15087 h 19050"/>
                <a:gd name="connsiteX38" fmla="*/ 14097 w 19050"/>
                <a:gd name="connsiteY38" fmla="*/ 15145 h 19050"/>
                <a:gd name="connsiteX39" fmla="*/ 14106 w 19050"/>
                <a:gd name="connsiteY39" fmla="*/ 15145 h 19050"/>
                <a:gd name="connsiteX40" fmla="*/ 14564 w 19050"/>
                <a:gd name="connsiteY40" fmla="*/ 15087 h 19050"/>
                <a:gd name="connsiteX41" fmla="*/ 14583 w 19050"/>
                <a:gd name="connsiteY41" fmla="*/ 15087 h 19050"/>
                <a:gd name="connsiteX42" fmla="*/ 14992 w 19050"/>
                <a:gd name="connsiteY42" fmla="*/ 14926 h 19050"/>
                <a:gd name="connsiteX43" fmla="*/ 19688 w 19050"/>
                <a:gd name="connsiteY43" fmla="*/ 12201 h 19050"/>
                <a:gd name="connsiteX44" fmla="*/ 19821 w 19050"/>
                <a:gd name="connsiteY44" fmla="*/ 12087 h 19050"/>
                <a:gd name="connsiteX45" fmla="*/ 17326 w 19050"/>
                <a:gd name="connsiteY45" fmla="*/ 10554 h 19050"/>
                <a:gd name="connsiteX46" fmla="*/ 17326 w 19050"/>
                <a:gd name="connsiteY46" fmla="*/ 105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50" h="19050">
                  <a:moveTo>
                    <a:pt x="17326" y="10554"/>
                  </a:moveTo>
                  <a:cubicBezTo>
                    <a:pt x="17259" y="10515"/>
                    <a:pt x="17211" y="10477"/>
                    <a:pt x="17164" y="10439"/>
                  </a:cubicBezTo>
                  <a:cubicBezTo>
                    <a:pt x="17135" y="10401"/>
                    <a:pt x="17116" y="10382"/>
                    <a:pt x="17088" y="10344"/>
                  </a:cubicBezTo>
                  <a:cubicBezTo>
                    <a:pt x="17078" y="10344"/>
                    <a:pt x="17078" y="10325"/>
                    <a:pt x="17078" y="10325"/>
                  </a:cubicBezTo>
                  <a:lnTo>
                    <a:pt x="17059" y="10315"/>
                  </a:lnTo>
                  <a:cubicBezTo>
                    <a:pt x="17059" y="10296"/>
                    <a:pt x="17040" y="10287"/>
                    <a:pt x="17040" y="10277"/>
                  </a:cubicBezTo>
                  <a:cubicBezTo>
                    <a:pt x="17040" y="10249"/>
                    <a:pt x="17021" y="10230"/>
                    <a:pt x="17021" y="10201"/>
                  </a:cubicBezTo>
                  <a:cubicBezTo>
                    <a:pt x="17002" y="10173"/>
                    <a:pt x="16993" y="10144"/>
                    <a:pt x="16993" y="10106"/>
                  </a:cubicBezTo>
                  <a:lnTo>
                    <a:pt x="16993" y="10058"/>
                  </a:lnTo>
                  <a:lnTo>
                    <a:pt x="16993" y="10049"/>
                  </a:lnTo>
                  <a:lnTo>
                    <a:pt x="17040" y="8649"/>
                  </a:lnTo>
                  <a:lnTo>
                    <a:pt x="16459" y="8982"/>
                  </a:lnTo>
                  <a:cubicBezTo>
                    <a:pt x="16402" y="9010"/>
                    <a:pt x="16354" y="9039"/>
                    <a:pt x="16278" y="9058"/>
                  </a:cubicBezTo>
                  <a:cubicBezTo>
                    <a:pt x="16230" y="9077"/>
                    <a:pt x="16173" y="9096"/>
                    <a:pt x="16126" y="9115"/>
                  </a:cubicBezTo>
                  <a:cubicBezTo>
                    <a:pt x="16097" y="9115"/>
                    <a:pt x="16078" y="9134"/>
                    <a:pt x="16040" y="9134"/>
                  </a:cubicBezTo>
                  <a:lnTo>
                    <a:pt x="16030" y="9134"/>
                  </a:lnTo>
                  <a:cubicBezTo>
                    <a:pt x="16021" y="9134"/>
                    <a:pt x="16002" y="9134"/>
                    <a:pt x="15992" y="9154"/>
                  </a:cubicBezTo>
                  <a:cubicBezTo>
                    <a:pt x="15945" y="9154"/>
                    <a:pt x="15907" y="9163"/>
                    <a:pt x="15859" y="9163"/>
                  </a:cubicBezTo>
                  <a:cubicBezTo>
                    <a:pt x="15821" y="9172"/>
                    <a:pt x="15783" y="9192"/>
                    <a:pt x="15735" y="9192"/>
                  </a:cubicBezTo>
                  <a:cubicBezTo>
                    <a:pt x="15697" y="9192"/>
                    <a:pt x="15659" y="9201"/>
                    <a:pt x="15592" y="9201"/>
                  </a:cubicBezTo>
                  <a:cubicBezTo>
                    <a:pt x="15592" y="9201"/>
                    <a:pt x="15573" y="9201"/>
                    <a:pt x="15564" y="9201"/>
                  </a:cubicBezTo>
                  <a:lnTo>
                    <a:pt x="15545" y="9201"/>
                  </a:lnTo>
                  <a:cubicBezTo>
                    <a:pt x="15526" y="9201"/>
                    <a:pt x="15487" y="9201"/>
                    <a:pt x="15487" y="9201"/>
                  </a:cubicBezTo>
                  <a:cubicBezTo>
                    <a:pt x="15430" y="9192"/>
                    <a:pt x="15383" y="9192"/>
                    <a:pt x="15345" y="9192"/>
                  </a:cubicBezTo>
                  <a:cubicBezTo>
                    <a:pt x="15287" y="9172"/>
                    <a:pt x="15230" y="9163"/>
                    <a:pt x="15183" y="9154"/>
                  </a:cubicBezTo>
                  <a:cubicBezTo>
                    <a:pt x="15154" y="9154"/>
                    <a:pt x="15135" y="9134"/>
                    <a:pt x="15116" y="9134"/>
                  </a:cubicBezTo>
                  <a:cubicBezTo>
                    <a:pt x="15097" y="9134"/>
                    <a:pt x="15069" y="9134"/>
                    <a:pt x="15049" y="9115"/>
                  </a:cubicBezTo>
                  <a:cubicBezTo>
                    <a:pt x="15021" y="9115"/>
                    <a:pt x="14983" y="9115"/>
                    <a:pt x="14935" y="9096"/>
                  </a:cubicBezTo>
                  <a:cubicBezTo>
                    <a:pt x="14840" y="9068"/>
                    <a:pt x="14745" y="9030"/>
                    <a:pt x="14678" y="8982"/>
                  </a:cubicBezTo>
                  <a:lnTo>
                    <a:pt x="11649" y="7144"/>
                  </a:lnTo>
                  <a:lnTo>
                    <a:pt x="11611" y="8277"/>
                  </a:lnTo>
                  <a:cubicBezTo>
                    <a:pt x="11601" y="8468"/>
                    <a:pt x="11468" y="8649"/>
                    <a:pt x="11220" y="8801"/>
                  </a:cubicBezTo>
                  <a:lnTo>
                    <a:pt x="7144" y="11154"/>
                  </a:lnTo>
                  <a:lnTo>
                    <a:pt x="7153" y="11163"/>
                  </a:lnTo>
                  <a:cubicBezTo>
                    <a:pt x="7201" y="11258"/>
                    <a:pt x="7296" y="11325"/>
                    <a:pt x="7401" y="11382"/>
                  </a:cubicBezTo>
                  <a:lnTo>
                    <a:pt x="13249" y="14935"/>
                  </a:lnTo>
                  <a:cubicBezTo>
                    <a:pt x="13354" y="15002"/>
                    <a:pt x="13468" y="15040"/>
                    <a:pt x="13611" y="15069"/>
                  </a:cubicBezTo>
                  <a:cubicBezTo>
                    <a:pt x="13630" y="15087"/>
                    <a:pt x="13649" y="15087"/>
                    <a:pt x="13668" y="15087"/>
                  </a:cubicBezTo>
                  <a:cubicBezTo>
                    <a:pt x="13811" y="15126"/>
                    <a:pt x="13944" y="15145"/>
                    <a:pt x="14097" y="15145"/>
                  </a:cubicBezTo>
                  <a:lnTo>
                    <a:pt x="14106" y="15145"/>
                  </a:lnTo>
                  <a:cubicBezTo>
                    <a:pt x="14268" y="15145"/>
                    <a:pt x="14411" y="15126"/>
                    <a:pt x="14564" y="15087"/>
                  </a:cubicBezTo>
                  <a:lnTo>
                    <a:pt x="14583" y="15087"/>
                  </a:lnTo>
                  <a:cubicBezTo>
                    <a:pt x="14735" y="15049"/>
                    <a:pt x="14859" y="15002"/>
                    <a:pt x="14992" y="14926"/>
                  </a:cubicBezTo>
                  <a:lnTo>
                    <a:pt x="19688" y="12201"/>
                  </a:lnTo>
                  <a:cubicBezTo>
                    <a:pt x="19755" y="12163"/>
                    <a:pt x="19783" y="12125"/>
                    <a:pt x="19821" y="12087"/>
                  </a:cubicBezTo>
                  <a:lnTo>
                    <a:pt x="17326" y="10554"/>
                  </a:lnTo>
                  <a:lnTo>
                    <a:pt x="17326" y="1055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134F85A-0DF6-4404-B55A-F8DA8C4B13AE}"/>
                </a:ext>
              </a:extLst>
            </p:cNvPr>
            <p:cNvSpPr/>
            <p:nvPr/>
          </p:nvSpPr>
          <p:spPr>
            <a:xfrm>
              <a:off x="5091885" y="5321842"/>
              <a:ext cx="19050" cy="19050"/>
            </a:xfrm>
            <a:custGeom>
              <a:avLst/>
              <a:gdLst>
                <a:gd name="connsiteX0" fmla="*/ 17278 w 19050"/>
                <a:gd name="connsiteY0" fmla="*/ 10544 h 19050"/>
                <a:gd name="connsiteX1" fmla="*/ 17116 w 19050"/>
                <a:gd name="connsiteY1" fmla="*/ 10420 h 19050"/>
                <a:gd name="connsiteX2" fmla="*/ 17040 w 19050"/>
                <a:gd name="connsiteY2" fmla="*/ 10325 h 19050"/>
                <a:gd name="connsiteX3" fmla="*/ 17021 w 19050"/>
                <a:gd name="connsiteY3" fmla="*/ 10306 h 19050"/>
                <a:gd name="connsiteX4" fmla="*/ 17021 w 19050"/>
                <a:gd name="connsiteY4" fmla="*/ 10296 h 19050"/>
                <a:gd name="connsiteX5" fmla="*/ 17002 w 19050"/>
                <a:gd name="connsiteY5" fmla="*/ 10268 h 19050"/>
                <a:gd name="connsiteX6" fmla="*/ 16964 w 19050"/>
                <a:gd name="connsiteY6" fmla="*/ 10173 h 19050"/>
                <a:gd name="connsiteX7" fmla="*/ 16954 w 19050"/>
                <a:gd name="connsiteY7" fmla="*/ 10116 h 19050"/>
                <a:gd name="connsiteX8" fmla="*/ 16945 w 19050"/>
                <a:gd name="connsiteY8" fmla="*/ 10039 h 19050"/>
                <a:gd name="connsiteX9" fmla="*/ 16945 w 19050"/>
                <a:gd name="connsiteY9" fmla="*/ 10020 h 19050"/>
                <a:gd name="connsiteX10" fmla="*/ 16983 w 19050"/>
                <a:gd name="connsiteY10" fmla="*/ 8715 h 19050"/>
                <a:gd name="connsiteX11" fmla="*/ 16507 w 19050"/>
                <a:gd name="connsiteY11" fmla="*/ 8992 h 19050"/>
                <a:gd name="connsiteX12" fmla="*/ 16316 w 19050"/>
                <a:gd name="connsiteY12" fmla="*/ 9087 h 19050"/>
                <a:gd name="connsiteX13" fmla="*/ 16154 w 19050"/>
                <a:gd name="connsiteY13" fmla="*/ 9144 h 19050"/>
                <a:gd name="connsiteX14" fmla="*/ 16088 w 19050"/>
                <a:gd name="connsiteY14" fmla="*/ 9163 h 19050"/>
                <a:gd name="connsiteX15" fmla="*/ 16068 w 19050"/>
                <a:gd name="connsiteY15" fmla="*/ 9173 h 19050"/>
                <a:gd name="connsiteX16" fmla="*/ 16030 w 19050"/>
                <a:gd name="connsiteY16" fmla="*/ 9182 h 19050"/>
                <a:gd name="connsiteX17" fmla="*/ 15897 w 19050"/>
                <a:gd name="connsiteY17" fmla="*/ 9201 h 19050"/>
                <a:gd name="connsiteX18" fmla="*/ 15773 w 19050"/>
                <a:gd name="connsiteY18" fmla="*/ 9211 h 19050"/>
                <a:gd name="connsiteX19" fmla="*/ 15650 w 19050"/>
                <a:gd name="connsiteY19" fmla="*/ 9211 h 19050"/>
                <a:gd name="connsiteX20" fmla="*/ 15602 w 19050"/>
                <a:gd name="connsiteY20" fmla="*/ 9211 h 19050"/>
                <a:gd name="connsiteX21" fmla="*/ 15592 w 19050"/>
                <a:gd name="connsiteY21" fmla="*/ 9211 h 19050"/>
                <a:gd name="connsiteX22" fmla="*/ 15516 w 19050"/>
                <a:gd name="connsiteY22" fmla="*/ 9211 h 19050"/>
                <a:gd name="connsiteX23" fmla="*/ 15383 w 19050"/>
                <a:gd name="connsiteY23" fmla="*/ 9211 h 19050"/>
                <a:gd name="connsiteX24" fmla="*/ 15221 w 19050"/>
                <a:gd name="connsiteY24" fmla="*/ 9182 h 19050"/>
                <a:gd name="connsiteX25" fmla="*/ 15164 w 19050"/>
                <a:gd name="connsiteY25" fmla="*/ 9173 h 19050"/>
                <a:gd name="connsiteX26" fmla="*/ 15097 w 19050"/>
                <a:gd name="connsiteY26" fmla="*/ 9154 h 19050"/>
                <a:gd name="connsiteX27" fmla="*/ 14983 w 19050"/>
                <a:gd name="connsiteY27" fmla="*/ 9125 h 19050"/>
                <a:gd name="connsiteX28" fmla="*/ 14735 w 19050"/>
                <a:gd name="connsiteY28" fmla="*/ 9001 h 19050"/>
                <a:gd name="connsiteX29" fmla="*/ 11659 w 19050"/>
                <a:gd name="connsiteY29" fmla="*/ 7144 h 19050"/>
                <a:gd name="connsiteX30" fmla="*/ 11611 w 19050"/>
                <a:gd name="connsiteY30" fmla="*/ 8287 h 19050"/>
                <a:gd name="connsiteX31" fmla="*/ 11239 w 19050"/>
                <a:gd name="connsiteY31" fmla="*/ 8801 h 19050"/>
                <a:gd name="connsiteX32" fmla="*/ 7144 w 19050"/>
                <a:gd name="connsiteY32" fmla="*/ 11173 h 19050"/>
                <a:gd name="connsiteX33" fmla="*/ 7353 w 19050"/>
                <a:gd name="connsiteY33" fmla="*/ 11373 h 19050"/>
                <a:gd name="connsiteX34" fmla="*/ 13202 w 19050"/>
                <a:gd name="connsiteY34" fmla="*/ 14916 h 19050"/>
                <a:gd name="connsiteX35" fmla="*/ 13573 w 19050"/>
                <a:gd name="connsiteY35" fmla="*/ 15069 h 19050"/>
                <a:gd name="connsiteX36" fmla="*/ 13630 w 19050"/>
                <a:gd name="connsiteY36" fmla="*/ 15087 h 19050"/>
                <a:gd name="connsiteX37" fmla="*/ 14049 w 19050"/>
                <a:gd name="connsiteY37" fmla="*/ 15135 h 19050"/>
                <a:gd name="connsiteX38" fmla="*/ 14068 w 19050"/>
                <a:gd name="connsiteY38" fmla="*/ 15135 h 19050"/>
                <a:gd name="connsiteX39" fmla="*/ 14526 w 19050"/>
                <a:gd name="connsiteY39" fmla="*/ 15087 h 19050"/>
                <a:gd name="connsiteX40" fmla="*/ 14545 w 19050"/>
                <a:gd name="connsiteY40" fmla="*/ 15069 h 19050"/>
                <a:gd name="connsiteX41" fmla="*/ 14945 w 19050"/>
                <a:gd name="connsiteY41" fmla="*/ 14916 h 19050"/>
                <a:gd name="connsiteX42" fmla="*/ 19640 w 19050"/>
                <a:gd name="connsiteY42" fmla="*/ 12192 h 19050"/>
                <a:gd name="connsiteX43" fmla="*/ 19783 w 19050"/>
                <a:gd name="connsiteY43" fmla="*/ 12068 h 19050"/>
                <a:gd name="connsiteX44" fmla="*/ 17278 w 19050"/>
                <a:gd name="connsiteY44" fmla="*/ 10544 h 19050"/>
                <a:gd name="connsiteX45" fmla="*/ 17278 w 19050"/>
                <a:gd name="connsiteY45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44"/>
                  </a:moveTo>
                  <a:cubicBezTo>
                    <a:pt x="17212" y="10506"/>
                    <a:pt x="17154" y="10458"/>
                    <a:pt x="17116" y="10420"/>
                  </a:cubicBezTo>
                  <a:cubicBezTo>
                    <a:pt x="17088" y="10392"/>
                    <a:pt x="17059" y="10373"/>
                    <a:pt x="17040" y="10325"/>
                  </a:cubicBezTo>
                  <a:cubicBezTo>
                    <a:pt x="17040" y="10325"/>
                    <a:pt x="17040" y="10325"/>
                    <a:pt x="17021" y="10306"/>
                  </a:cubicBezTo>
                  <a:lnTo>
                    <a:pt x="17021" y="10296"/>
                  </a:lnTo>
                  <a:cubicBezTo>
                    <a:pt x="17011" y="10278"/>
                    <a:pt x="17002" y="10268"/>
                    <a:pt x="17002" y="10268"/>
                  </a:cubicBezTo>
                  <a:cubicBezTo>
                    <a:pt x="16983" y="10230"/>
                    <a:pt x="16964" y="10211"/>
                    <a:pt x="16964" y="10173"/>
                  </a:cubicBezTo>
                  <a:lnTo>
                    <a:pt x="16954" y="10116"/>
                  </a:lnTo>
                  <a:lnTo>
                    <a:pt x="16945" y="10039"/>
                  </a:lnTo>
                  <a:lnTo>
                    <a:pt x="16945" y="10020"/>
                  </a:lnTo>
                  <a:lnTo>
                    <a:pt x="16983" y="8715"/>
                  </a:lnTo>
                  <a:lnTo>
                    <a:pt x="16507" y="8992"/>
                  </a:lnTo>
                  <a:cubicBezTo>
                    <a:pt x="16440" y="9020"/>
                    <a:pt x="16383" y="9068"/>
                    <a:pt x="16316" y="9087"/>
                  </a:cubicBezTo>
                  <a:cubicBezTo>
                    <a:pt x="16269" y="9106"/>
                    <a:pt x="16212" y="9125"/>
                    <a:pt x="16154" y="9144"/>
                  </a:cubicBezTo>
                  <a:cubicBezTo>
                    <a:pt x="16135" y="9154"/>
                    <a:pt x="16116" y="9154"/>
                    <a:pt x="16088" y="9163"/>
                  </a:cubicBezTo>
                  <a:lnTo>
                    <a:pt x="16068" y="9173"/>
                  </a:lnTo>
                  <a:cubicBezTo>
                    <a:pt x="16059" y="9173"/>
                    <a:pt x="16040" y="9173"/>
                    <a:pt x="16030" y="9182"/>
                  </a:cubicBezTo>
                  <a:cubicBezTo>
                    <a:pt x="15983" y="9182"/>
                    <a:pt x="15945" y="9192"/>
                    <a:pt x="15897" y="9201"/>
                  </a:cubicBezTo>
                  <a:cubicBezTo>
                    <a:pt x="15859" y="9201"/>
                    <a:pt x="15812" y="9211"/>
                    <a:pt x="15773" y="9211"/>
                  </a:cubicBezTo>
                  <a:cubicBezTo>
                    <a:pt x="15735" y="9211"/>
                    <a:pt x="15697" y="9211"/>
                    <a:pt x="15650" y="9211"/>
                  </a:cubicBezTo>
                  <a:cubicBezTo>
                    <a:pt x="15630" y="9211"/>
                    <a:pt x="15602" y="9211"/>
                    <a:pt x="15602" y="9211"/>
                  </a:cubicBezTo>
                  <a:lnTo>
                    <a:pt x="15592" y="9211"/>
                  </a:lnTo>
                  <a:cubicBezTo>
                    <a:pt x="15573" y="9211"/>
                    <a:pt x="15545" y="9211"/>
                    <a:pt x="15516" y="9211"/>
                  </a:cubicBezTo>
                  <a:cubicBezTo>
                    <a:pt x="15478" y="9211"/>
                    <a:pt x="15430" y="9211"/>
                    <a:pt x="15383" y="9211"/>
                  </a:cubicBezTo>
                  <a:cubicBezTo>
                    <a:pt x="15326" y="9201"/>
                    <a:pt x="15278" y="9201"/>
                    <a:pt x="15221" y="9182"/>
                  </a:cubicBezTo>
                  <a:cubicBezTo>
                    <a:pt x="15202" y="9182"/>
                    <a:pt x="15183" y="9182"/>
                    <a:pt x="15164" y="9173"/>
                  </a:cubicBezTo>
                  <a:cubicBezTo>
                    <a:pt x="15145" y="9173"/>
                    <a:pt x="15116" y="9163"/>
                    <a:pt x="15097" y="9154"/>
                  </a:cubicBezTo>
                  <a:cubicBezTo>
                    <a:pt x="15069" y="9154"/>
                    <a:pt x="15030" y="9144"/>
                    <a:pt x="14983" y="9125"/>
                  </a:cubicBezTo>
                  <a:cubicBezTo>
                    <a:pt x="14887" y="9106"/>
                    <a:pt x="14802" y="9058"/>
                    <a:pt x="14735" y="9001"/>
                  </a:cubicBezTo>
                  <a:lnTo>
                    <a:pt x="11659" y="7144"/>
                  </a:lnTo>
                  <a:lnTo>
                    <a:pt x="11611" y="8287"/>
                  </a:lnTo>
                  <a:cubicBezTo>
                    <a:pt x="11611" y="8477"/>
                    <a:pt x="11477" y="8658"/>
                    <a:pt x="11239" y="8801"/>
                  </a:cubicBezTo>
                  <a:lnTo>
                    <a:pt x="7144" y="11173"/>
                  </a:lnTo>
                  <a:cubicBezTo>
                    <a:pt x="7201" y="11249"/>
                    <a:pt x="7258" y="11306"/>
                    <a:pt x="7353" y="11373"/>
                  </a:cubicBezTo>
                  <a:lnTo>
                    <a:pt x="13202" y="14916"/>
                  </a:lnTo>
                  <a:cubicBezTo>
                    <a:pt x="13306" y="14973"/>
                    <a:pt x="13430" y="15021"/>
                    <a:pt x="13573" y="15069"/>
                  </a:cubicBezTo>
                  <a:cubicBezTo>
                    <a:pt x="13592" y="15069"/>
                    <a:pt x="13611" y="15069"/>
                    <a:pt x="13630" y="15087"/>
                  </a:cubicBezTo>
                  <a:cubicBezTo>
                    <a:pt x="13764" y="15116"/>
                    <a:pt x="13906" y="15135"/>
                    <a:pt x="14049" y="15135"/>
                  </a:cubicBezTo>
                  <a:lnTo>
                    <a:pt x="14068" y="15135"/>
                  </a:lnTo>
                  <a:cubicBezTo>
                    <a:pt x="14230" y="15135"/>
                    <a:pt x="14373" y="15116"/>
                    <a:pt x="14526" y="15087"/>
                  </a:cubicBezTo>
                  <a:lnTo>
                    <a:pt x="14545" y="15069"/>
                  </a:lnTo>
                  <a:cubicBezTo>
                    <a:pt x="14687" y="15040"/>
                    <a:pt x="14821" y="14983"/>
                    <a:pt x="14945" y="14916"/>
                  </a:cubicBezTo>
                  <a:lnTo>
                    <a:pt x="19640" y="12192"/>
                  </a:lnTo>
                  <a:cubicBezTo>
                    <a:pt x="19707" y="12164"/>
                    <a:pt x="19736" y="12106"/>
                    <a:pt x="19783" y="12068"/>
                  </a:cubicBezTo>
                  <a:lnTo>
                    <a:pt x="17278" y="10544"/>
                  </a:lnTo>
                  <a:lnTo>
                    <a:pt x="1727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687F85B-7ADB-47B2-9EFB-46DADFFA0E1F}"/>
                </a:ext>
              </a:extLst>
            </p:cNvPr>
            <p:cNvSpPr/>
            <p:nvPr/>
          </p:nvSpPr>
          <p:spPr>
            <a:xfrm>
              <a:off x="5100248" y="5326910"/>
              <a:ext cx="19050" cy="19050"/>
            </a:xfrm>
            <a:custGeom>
              <a:avLst/>
              <a:gdLst>
                <a:gd name="connsiteX0" fmla="*/ 17278 w 19050"/>
                <a:gd name="connsiteY0" fmla="*/ 10525 h 19050"/>
                <a:gd name="connsiteX1" fmla="*/ 17126 w 19050"/>
                <a:gd name="connsiteY1" fmla="*/ 10420 h 19050"/>
                <a:gd name="connsiteX2" fmla="*/ 17059 w 19050"/>
                <a:gd name="connsiteY2" fmla="*/ 10335 h 19050"/>
                <a:gd name="connsiteX3" fmla="*/ 17040 w 19050"/>
                <a:gd name="connsiteY3" fmla="*/ 10296 h 19050"/>
                <a:gd name="connsiteX4" fmla="*/ 17031 w 19050"/>
                <a:gd name="connsiteY4" fmla="*/ 10296 h 19050"/>
                <a:gd name="connsiteX5" fmla="*/ 17002 w 19050"/>
                <a:gd name="connsiteY5" fmla="*/ 10258 h 19050"/>
                <a:gd name="connsiteX6" fmla="*/ 16974 w 19050"/>
                <a:gd name="connsiteY6" fmla="*/ 10192 h 19050"/>
                <a:gd name="connsiteX7" fmla="*/ 16954 w 19050"/>
                <a:gd name="connsiteY7" fmla="*/ 10106 h 19050"/>
                <a:gd name="connsiteX8" fmla="*/ 16954 w 19050"/>
                <a:gd name="connsiteY8" fmla="*/ 10039 h 19050"/>
                <a:gd name="connsiteX9" fmla="*/ 16954 w 19050"/>
                <a:gd name="connsiteY9" fmla="*/ 10030 h 19050"/>
                <a:gd name="connsiteX10" fmla="*/ 16993 w 19050"/>
                <a:gd name="connsiteY10" fmla="*/ 8706 h 19050"/>
                <a:gd name="connsiteX11" fmla="*/ 16516 w 19050"/>
                <a:gd name="connsiteY11" fmla="*/ 9001 h 19050"/>
                <a:gd name="connsiteX12" fmla="*/ 16316 w 19050"/>
                <a:gd name="connsiteY12" fmla="*/ 9077 h 19050"/>
                <a:gd name="connsiteX13" fmla="*/ 16173 w 19050"/>
                <a:gd name="connsiteY13" fmla="*/ 9144 h 19050"/>
                <a:gd name="connsiteX14" fmla="*/ 16088 w 19050"/>
                <a:gd name="connsiteY14" fmla="*/ 9163 h 19050"/>
                <a:gd name="connsiteX15" fmla="*/ 16078 w 19050"/>
                <a:gd name="connsiteY15" fmla="*/ 9163 h 19050"/>
                <a:gd name="connsiteX16" fmla="*/ 16040 w 19050"/>
                <a:gd name="connsiteY16" fmla="*/ 9182 h 19050"/>
                <a:gd name="connsiteX17" fmla="*/ 15916 w 19050"/>
                <a:gd name="connsiteY17" fmla="*/ 9192 h 19050"/>
                <a:gd name="connsiteX18" fmla="*/ 15783 w 19050"/>
                <a:gd name="connsiteY18" fmla="*/ 9210 h 19050"/>
                <a:gd name="connsiteX19" fmla="*/ 15659 w 19050"/>
                <a:gd name="connsiteY19" fmla="*/ 9210 h 19050"/>
                <a:gd name="connsiteX20" fmla="*/ 15612 w 19050"/>
                <a:gd name="connsiteY20" fmla="*/ 9210 h 19050"/>
                <a:gd name="connsiteX21" fmla="*/ 15592 w 19050"/>
                <a:gd name="connsiteY21" fmla="*/ 9210 h 19050"/>
                <a:gd name="connsiteX22" fmla="*/ 15526 w 19050"/>
                <a:gd name="connsiteY22" fmla="*/ 9210 h 19050"/>
                <a:gd name="connsiteX23" fmla="*/ 15383 w 19050"/>
                <a:gd name="connsiteY23" fmla="*/ 9210 h 19050"/>
                <a:gd name="connsiteX24" fmla="*/ 15230 w 19050"/>
                <a:gd name="connsiteY24" fmla="*/ 9182 h 19050"/>
                <a:gd name="connsiteX25" fmla="*/ 15135 w 19050"/>
                <a:gd name="connsiteY25" fmla="*/ 9163 h 19050"/>
                <a:gd name="connsiteX26" fmla="*/ 15097 w 19050"/>
                <a:gd name="connsiteY26" fmla="*/ 9154 h 19050"/>
                <a:gd name="connsiteX27" fmla="*/ 14992 w 19050"/>
                <a:gd name="connsiteY27" fmla="*/ 9115 h 19050"/>
                <a:gd name="connsiteX28" fmla="*/ 14726 w 19050"/>
                <a:gd name="connsiteY28" fmla="*/ 9001 h 19050"/>
                <a:gd name="connsiteX29" fmla="*/ 11659 w 19050"/>
                <a:gd name="connsiteY29" fmla="*/ 7144 h 19050"/>
                <a:gd name="connsiteX30" fmla="*/ 11621 w 19050"/>
                <a:gd name="connsiteY30" fmla="*/ 8277 h 19050"/>
                <a:gd name="connsiteX31" fmla="*/ 11239 w 19050"/>
                <a:gd name="connsiteY31" fmla="*/ 8801 h 19050"/>
                <a:gd name="connsiteX32" fmla="*/ 7144 w 19050"/>
                <a:gd name="connsiteY32" fmla="*/ 11163 h 19050"/>
                <a:gd name="connsiteX33" fmla="*/ 7363 w 19050"/>
                <a:gd name="connsiteY33" fmla="*/ 11363 h 19050"/>
                <a:gd name="connsiteX34" fmla="*/ 13202 w 19050"/>
                <a:gd name="connsiteY34" fmla="*/ 14897 h 19050"/>
                <a:gd name="connsiteX35" fmla="*/ 13583 w 19050"/>
                <a:gd name="connsiteY35" fmla="*/ 15049 h 19050"/>
                <a:gd name="connsiteX36" fmla="*/ 13640 w 19050"/>
                <a:gd name="connsiteY36" fmla="*/ 15068 h 19050"/>
                <a:gd name="connsiteX37" fmla="*/ 14059 w 19050"/>
                <a:gd name="connsiteY37" fmla="*/ 15126 h 19050"/>
                <a:gd name="connsiteX38" fmla="*/ 14078 w 19050"/>
                <a:gd name="connsiteY38" fmla="*/ 15126 h 19050"/>
                <a:gd name="connsiteX39" fmla="*/ 14526 w 19050"/>
                <a:gd name="connsiteY39" fmla="*/ 15068 h 19050"/>
                <a:gd name="connsiteX40" fmla="*/ 14535 w 19050"/>
                <a:gd name="connsiteY40" fmla="*/ 15068 h 19050"/>
                <a:gd name="connsiteX41" fmla="*/ 14945 w 19050"/>
                <a:gd name="connsiteY41" fmla="*/ 14897 h 19050"/>
                <a:gd name="connsiteX42" fmla="*/ 19660 w 19050"/>
                <a:gd name="connsiteY42" fmla="*/ 12173 h 19050"/>
                <a:gd name="connsiteX43" fmla="*/ 19793 w 19050"/>
                <a:gd name="connsiteY43" fmla="*/ 12059 h 19050"/>
                <a:gd name="connsiteX44" fmla="*/ 17250 w 19050"/>
                <a:gd name="connsiteY44" fmla="*/ 10535 h 19050"/>
                <a:gd name="connsiteX45" fmla="*/ 17278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25"/>
                  </a:moveTo>
                  <a:cubicBezTo>
                    <a:pt x="17231" y="10496"/>
                    <a:pt x="17174" y="10458"/>
                    <a:pt x="17126" y="10420"/>
                  </a:cubicBezTo>
                  <a:cubicBezTo>
                    <a:pt x="17098" y="10401"/>
                    <a:pt x="17069" y="10353"/>
                    <a:pt x="17059" y="10335"/>
                  </a:cubicBezTo>
                  <a:cubicBezTo>
                    <a:pt x="17050" y="10315"/>
                    <a:pt x="17050" y="10306"/>
                    <a:pt x="17040" y="10296"/>
                  </a:cubicBezTo>
                  <a:lnTo>
                    <a:pt x="17031" y="10296"/>
                  </a:lnTo>
                  <a:cubicBezTo>
                    <a:pt x="17021" y="10277"/>
                    <a:pt x="17012" y="10268"/>
                    <a:pt x="17002" y="10258"/>
                  </a:cubicBezTo>
                  <a:cubicBezTo>
                    <a:pt x="16983" y="10239"/>
                    <a:pt x="16983" y="10211"/>
                    <a:pt x="16974" y="10192"/>
                  </a:cubicBezTo>
                  <a:cubicBezTo>
                    <a:pt x="16964" y="10144"/>
                    <a:pt x="16954" y="10106"/>
                    <a:pt x="16954" y="10106"/>
                  </a:cubicBezTo>
                  <a:lnTo>
                    <a:pt x="16954" y="10039"/>
                  </a:lnTo>
                  <a:lnTo>
                    <a:pt x="16954" y="10030"/>
                  </a:lnTo>
                  <a:lnTo>
                    <a:pt x="16993" y="8706"/>
                  </a:lnTo>
                  <a:lnTo>
                    <a:pt x="16516" y="9001"/>
                  </a:lnTo>
                  <a:cubicBezTo>
                    <a:pt x="16450" y="9030"/>
                    <a:pt x="16393" y="9058"/>
                    <a:pt x="16316" y="9077"/>
                  </a:cubicBezTo>
                  <a:cubicBezTo>
                    <a:pt x="16269" y="9096"/>
                    <a:pt x="16221" y="9115"/>
                    <a:pt x="16173" y="9144"/>
                  </a:cubicBezTo>
                  <a:cubicBezTo>
                    <a:pt x="16145" y="9154"/>
                    <a:pt x="16116" y="9154"/>
                    <a:pt x="16088" y="9163"/>
                  </a:cubicBezTo>
                  <a:lnTo>
                    <a:pt x="16078" y="9163"/>
                  </a:lnTo>
                  <a:cubicBezTo>
                    <a:pt x="16069" y="9163"/>
                    <a:pt x="16050" y="9172"/>
                    <a:pt x="16040" y="9182"/>
                  </a:cubicBezTo>
                  <a:cubicBezTo>
                    <a:pt x="15993" y="9182"/>
                    <a:pt x="15955" y="9192"/>
                    <a:pt x="15916" y="9192"/>
                  </a:cubicBezTo>
                  <a:cubicBezTo>
                    <a:pt x="15869" y="9201"/>
                    <a:pt x="15821" y="9201"/>
                    <a:pt x="15783" y="9210"/>
                  </a:cubicBezTo>
                  <a:cubicBezTo>
                    <a:pt x="15735" y="9210"/>
                    <a:pt x="15707" y="9210"/>
                    <a:pt x="15659" y="9210"/>
                  </a:cubicBezTo>
                  <a:cubicBezTo>
                    <a:pt x="15640" y="9210"/>
                    <a:pt x="15612" y="9210"/>
                    <a:pt x="15612" y="9210"/>
                  </a:cubicBezTo>
                  <a:lnTo>
                    <a:pt x="15592" y="9210"/>
                  </a:lnTo>
                  <a:cubicBezTo>
                    <a:pt x="15573" y="9210"/>
                    <a:pt x="15526" y="9210"/>
                    <a:pt x="15526" y="9210"/>
                  </a:cubicBezTo>
                  <a:cubicBezTo>
                    <a:pt x="15478" y="9210"/>
                    <a:pt x="15440" y="9210"/>
                    <a:pt x="15383" y="9210"/>
                  </a:cubicBezTo>
                  <a:cubicBezTo>
                    <a:pt x="15345" y="9201"/>
                    <a:pt x="15278" y="9192"/>
                    <a:pt x="15230" y="9182"/>
                  </a:cubicBezTo>
                  <a:cubicBezTo>
                    <a:pt x="15202" y="9182"/>
                    <a:pt x="15183" y="9172"/>
                    <a:pt x="15135" y="9163"/>
                  </a:cubicBezTo>
                  <a:cubicBezTo>
                    <a:pt x="15135" y="9163"/>
                    <a:pt x="15116" y="9163"/>
                    <a:pt x="15097" y="9154"/>
                  </a:cubicBezTo>
                  <a:cubicBezTo>
                    <a:pt x="15059" y="9144"/>
                    <a:pt x="15030" y="9144"/>
                    <a:pt x="14992" y="9115"/>
                  </a:cubicBezTo>
                  <a:cubicBezTo>
                    <a:pt x="14888" y="9077"/>
                    <a:pt x="14811" y="9049"/>
                    <a:pt x="14726" y="9001"/>
                  </a:cubicBezTo>
                  <a:lnTo>
                    <a:pt x="11659" y="7144"/>
                  </a:lnTo>
                  <a:lnTo>
                    <a:pt x="11621" y="8277"/>
                  </a:lnTo>
                  <a:cubicBezTo>
                    <a:pt x="11621" y="8468"/>
                    <a:pt x="11487" y="8649"/>
                    <a:pt x="11239" y="8801"/>
                  </a:cubicBezTo>
                  <a:lnTo>
                    <a:pt x="7144" y="11163"/>
                  </a:lnTo>
                  <a:cubicBezTo>
                    <a:pt x="7201" y="11249"/>
                    <a:pt x="7268" y="11316"/>
                    <a:pt x="7363" y="11363"/>
                  </a:cubicBezTo>
                  <a:lnTo>
                    <a:pt x="13202" y="14897"/>
                  </a:lnTo>
                  <a:cubicBezTo>
                    <a:pt x="13316" y="14973"/>
                    <a:pt x="13440" y="15021"/>
                    <a:pt x="13583" y="15049"/>
                  </a:cubicBezTo>
                  <a:cubicBezTo>
                    <a:pt x="13602" y="15049"/>
                    <a:pt x="13621" y="15068"/>
                    <a:pt x="13640" y="15068"/>
                  </a:cubicBezTo>
                  <a:cubicBezTo>
                    <a:pt x="13783" y="15097"/>
                    <a:pt x="13916" y="15126"/>
                    <a:pt x="14059" y="15126"/>
                  </a:cubicBezTo>
                  <a:lnTo>
                    <a:pt x="14078" y="15126"/>
                  </a:lnTo>
                  <a:cubicBezTo>
                    <a:pt x="14231" y="15126"/>
                    <a:pt x="14383" y="15097"/>
                    <a:pt x="14526" y="15068"/>
                  </a:cubicBezTo>
                  <a:lnTo>
                    <a:pt x="14535" y="15068"/>
                  </a:lnTo>
                  <a:cubicBezTo>
                    <a:pt x="14687" y="15021"/>
                    <a:pt x="14830" y="14973"/>
                    <a:pt x="14945" y="14897"/>
                  </a:cubicBezTo>
                  <a:lnTo>
                    <a:pt x="19660" y="12173"/>
                  </a:lnTo>
                  <a:cubicBezTo>
                    <a:pt x="19717" y="12144"/>
                    <a:pt x="19745" y="12106"/>
                    <a:pt x="19793" y="12059"/>
                  </a:cubicBezTo>
                  <a:lnTo>
                    <a:pt x="17250" y="10535"/>
                  </a:lnTo>
                  <a:lnTo>
                    <a:pt x="17278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FD3AD49-2615-4D4D-BC61-7FC0DFDCD66B}"/>
                </a:ext>
              </a:extLst>
            </p:cNvPr>
            <p:cNvSpPr/>
            <p:nvPr/>
          </p:nvSpPr>
          <p:spPr>
            <a:xfrm>
              <a:off x="5108620" y="5331977"/>
              <a:ext cx="19050" cy="19050"/>
            </a:xfrm>
            <a:custGeom>
              <a:avLst/>
              <a:gdLst>
                <a:gd name="connsiteX0" fmla="*/ 17278 w 19050"/>
                <a:gd name="connsiteY0" fmla="*/ 10544 h 19050"/>
                <a:gd name="connsiteX1" fmla="*/ 17126 w 19050"/>
                <a:gd name="connsiteY1" fmla="*/ 10420 h 19050"/>
                <a:gd name="connsiteX2" fmla="*/ 17040 w 19050"/>
                <a:gd name="connsiteY2" fmla="*/ 10335 h 19050"/>
                <a:gd name="connsiteX3" fmla="*/ 17031 w 19050"/>
                <a:gd name="connsiteY3" fmla="*/ 10306 h 19050"/>
                <a:gd name="connsiteX4" fmla="*/ 17021 w 19050"/>
                <a:gd name="connsiteY4" fmla="*/ 10296 h 19050"/>
                <a:gd name="connsiteX5" fmla="*/ 17002 w 19050"/>
                <a:gd name="connsiteY5" fmla="*/ 10258 h 19050"/>
                <a:gd name="connsiteX6" fmla="*/ 16964 w 19050"/>
                <a:gd name="connsiteY6" fmla="*/ 10182 h 19050"/>
                <a:gd name="connsiteX7" fmla="*/ 16945 w 19050"/>
                <a:gd name="connsiteY7" fmla="*/ 10106 h 19050"/>
                <a:gd name="connsiteX8" fmla="*/ 16936 w 19050"/>
                <a:gd name="connsiteY8" fmla="*/ 10040 h 19050"/>
                <a:gd name="connsiteX9" fmla="*/ 16936 w 19050"/>
                <a:gd name="connsiteY9" fmla="*/ 10030 h 19050"/>
                <a:gd name="connsiteX10" fmla="*/ 16993 w 19050"/>
                <a:gd name="connsiteY10" fmla="*/ 8725 h 19050"/>
                <a:gd name="connsiteX11" fmla="*/ 16507 w 19050"/>
                <a:gd name="connsiteY11" fmla="*/ 9001 h 19050"/>
                <a:gd name="connsiteX12" fmla="*/ 16316 w 19050"/>
                <a:gd name="connsiteY12" fmla="*/ 9087 h 19050"/>
                <a:gd name="connsiteX13" fmla="*/ 16164 w 19050"/>
                <a:gd name="connsiteY13" fmla="*/ 9135 h 19050"/>
                <a:gd name="connsiteX14" fmla="*/ 16097 w 19050"/>
                <a:gd name="connsiteY14" fmla="*/ 9163 h 19050"/>
                <a:gd name="connsiteX15" fmla="*/ 16069 w 19050"/>
                <a:gd name="connsiteY15" fmla="*/ 9163 h 19050"/>
                <a:gd name="connsiteX16" fmla="*/ 16031 w 19050"/>
                <a:gd name="connsiteY16" fmla="*/ 9173 h 19050"/>
                <a:gd name="connsiteX17" fmla="*/ 15897 w 19050"/>
                <a:gd name="connsiteY17" fmla="*/ 9201 h 19050"/>
                <a:gd name="connsiteX18" fmla="*/ 15773 w 19050"/>
                <a:gd name="connsiteY18" fmla="*/ 9211 h 19050"/>
                <a:gd name="connsiteX19" fmla="*/ 15650 w 19050"/>
                <a:gd name="connsiteY19" fmla="*/ 9220 h 19050"/>
                <a:gd name="connsiteX20" fmla="*/ 15612 w 19050"/>
                <a:gd name="connsiteY20" fmla="*/ 9220 h 19050"/>
                <a:gd name="connsiteX21" fmla="*/ 15592 w 19050"/>
                <a:gd name="connsiteY21" fmla="*/ 9220 h 19050"/>
                <a:gd name="connsiteX22" fmla="*/ 15516 w 19050"/>
                <a:gd name="connsiteY22" fmla="*/ 9220 h 19050"/>
                <a:gd name="connsiteX23" fmla="*/ 15383 w 19050"/>
                <a:gd name="connsiteY23" fmla="*/ 9211 h 19050"/>
                <a:gd name="connsiteX24" fmla="*/ 15202 w 19050"/>
                <a:gd name="connsiteY24" fmla="*/ 9192 h 19050"/>
                <a:gd name="connsiteX25" fmla="*/ 15164 w 19050"/>
                <a:gd name="connsiteY25" fmla="*/ 9173 h 19050"/>
                <a:gd name="connsiteX26" fmla="*/ 15107 w 19050"/>
                <a:gd name="connsiteY26" fmla="*/ 9163 h 19050"/>
                <a:gd name="connsiteX27" fmla="*/ 14983 w 19050"/>
                <a:gd name="connsiteY27" fmla="*/ 9135 h 19050"/>
                <a:gd name="connsiteX28" fmla="*/ 14726 w 19050"/>
                <a:gd name="connsiteY28" fmla="*/ 9001 h 19050"/>
                <a:gd name="connsiteX29" fmla="*/ 11659 w 19050"/>
                <a:gd name="connsiteY29" fmla="*/ 7144 h 19050"/>
                <a:gd name="connsiteX30" fmla="*/ 11621 w 19050"/>
                <a:gd name="connsiteY30" fmla="*/ 8287 h 19050"/>
                <a:gd name="connsiteX31" fmla="*/ 11230 w 19050"/>
                <a:gd name="connsiteY31" fmla="*/ 8801 h 19050"/>
                <a:gd name="connsiteX32" fmla="*/ 7144 w 19050"/>
                <a:gd name="connsiteY32" fmla="*/ 11173 h 19050"/>
                <a:gd name="connsiteX33" fmla="*/ 7353 w 19050"/>
                <a:gd name="connsiteY33" fmla="*/ 11373 h 19050"/>
                <a:gd name="connsiteX34" fmla="*/ 13192 w 19050"/>
                <a:gd name="connsiteY34" fmla="*/ 14907 h 19050"/>
                <a:gd name="connsiteX35" fmla="*/ 13573 w 19050"/>
                <a:gd name="connsiteY35" fmla="*/ 15059 h 19050"/>
                <a:gd name="connsiteX36" fmla="*/ 13621 w 19050"/>
                <a:gd name="connsiteY36" fmla="*/ 15078 h 19050"/>
                <a:gd name="connsiteX37" fmla="*/ 14049 w 19050"/>
                <a:gd name="connsiteY37" fmla="*/ 15135 h 19050"/>
                <a:gd name="connsiteX38" fmla="*/ 14078 w 19050"/>
                <a:gd name="connsiteY38" fmla="*/ 15135 h 19050"/>
                <a:gd name="connsiteX39" fmla="*/ 14516 w 19050"/>
                <a:gd name="connsiteY39" fmla="*/ 15078 h 19050"/>
                <a:gd name="connsiteX40" fmla="*/ 14535 w 19050"/>
                <a:gd name="connsiteY40" fmla="*/ 15078 h 19050"/>
                <a:gd name="connsiteX41" fmla="*/ 14945 w 19050"/>
                <a:gd name="connsiteY41" fmla="*/ 14907 h 19050"/>
                <a:gd name="connsiteX42" fmla="*/ 19650 w 19050"/>
                <a:gd name="connsiteY42" fmla="*/ 12192 h 19050"/>
                <a:gd name="connsiteX43" fmla="*/ 19783 w 19050"/>
                <a:gd name="connsiteY43" fmla="*/ 12068 h 19050"/>
                <a:gd name="connsiteX44" fmla="*/ 17278 w 19050"/>
                <a:gd name="connsiteY44" fmla="*/ 10544 h 19050"/>
                <a:gd name="connsiteX45" fmla="*/ 17278 w 19050"/>
                <a:gd name="connsiteY45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44"/>
                  </a:moveTo>
                  <a:cubicBezTo>
                    <a:pt x="17221" y="10506"/>
                    <a:pt x="17164" y="10458"/>
                    <a:pt x="17126" y="10420"/>
                  </a:cubicBezTo>
                  <a:cubicBezTo>
                    <a:pt x="17088" y="10392"/>
                    <a:pt x="17069" y="10354"/>
                    <a:pt x="17040" y="10335"/>
                  </a:cubicBezTo>
                  <a:cubicBezTo>
                    <a:pt x="17040" y="10325"/>
                    <a:pt x="17040" y="10316"/>
                    <a:pt x="17031" y="10306"/>
                  </a:cubicBezTo>
                  <a:lnTo>
                    <a:pt x="17021" y="10296"/>
                  </a:lnTo>
                  <a:cubicBezTo>
                    <a:pt x="17021" y="10287"/>
                    <a:pt x="17012" y="10278"/>
                    <a:pt x="17002" y="10258"/>
                  </a:cubicBezTo>
                  <a:cubicBezTo>
                    <a:pt x="16983" y="10230"/>
                    <a:pt x="16974" y="10211"/>
                    <a:pt x="16964" y="10182"/>
                  </a:cubicBezTo>
                  <a:cubicBezTo>
                    <a:pt x="16964" y="10154"/>
                    <a:pt x="16945" y="10106"/>
                    <a:pt x="16945" y="10106"/>
                  </a:cubicBezTo>
                  <a:lnTo>
                    <a:pt x="16936" y="10040"/>
                  </a:lnTo>
                  <a:lnTo>
                    <a:pt x="16936" y="10030"/>
                  </a:lnTo>
                  <a:lnTo>
                    <a:pt x="16993" y="8725"/>
                  </a:lnTo>
                  <a:lnTo>
                    <a:pt x="16507" y="9001"/>
                  </a:lnTo>
                  <a:cubicBezTo>
                    <a:pt x="16450" y="9039"/>
                    <a:pt x="16383" y="9068"/>
                    <a:pt x="16316" y="9087"/>
                  </a:cubicBezTo>
                  <a:cubicBezTo>
                    <a:pt x="16269" y="9115"/>
                    <a:pt x="16221" y="9135"/>
                    <a:pt x="16164" y="9135"/>
                  </a:cubicBezTo>
                  <a:cubicBezTo>
                    <a:pt x="16135" y="9154"/>
                    <a:pt x="16116" y="9163"/>
                    <a:pt x="16097" y="9163"/>
                  </a:cubicBezTo>
                  <a:lnTo>
                    <a:pt x="16069" y="9163"/>
                  </a:lnTo>
                  <a:cubicBezTo>
                    <a:pt x="16059" y="9173"/>
                    <a:pt x="16031" y="9173"/>
                    <a:pt x="16031" y="9173"/>
                  </a:cubicBezTo>
                  <a:cubicBezTo>
                    <a:pt x="15993" y="9192"/>
                    <a:pt x="15935" y="9192"/>
                    <a:pt x="15897" y="9201"/>
                  </a:cubicBezTo>
                  <a:cubicBezTo>
                    <a:pt x="15859" y="9201"/>
                    <a:pt x="15812" y="9211"/>
                    <a:pt x="15773" y="9211"/>
                  </a:cubicBezTo>
                  <a:cubicBezTo>
                    <a:pt x="15735" y="9211"/>
                    <a:pt x="15688" y="9220"/>
                    <a:pt x="15650" y="9220"/>
                  </a:cubicBezTo>
                  <a:cubicBezTo>
                    <a:pt x="15640" y="9220"/>
                    <a:pt x="15612" y="9220"/>
                    <a:pt x="15612" y="9220"/>
                  </a:cubicBezTo>
                  <a:lnTo>
                    <a:pt x="15592" y="9220"/>
                  </a:lnTo>
                  <a:cubicBezTo>
                    <a:pt x="15573" y="9220"/>
                    <a:pt x="15516" y="9220"/>
                    <a:pt x="15516" y="9220"/>
                  </a:cubicBezTo>
                  <a:cubicBezTo>
                    <a:pt x="15478" y="9220"/>
                    <a:pt x="15430" y="9211"/>
                    <a:pt x="15383" y="9211"/>
                  </a:cubicBezTo>
                  <a:cubicBezTo>
                    <a:pt x="15326" y="9201"/>
                    <a:pt x="15278" y="9201"/>
                    <a:pt x="15202" y="9192"/>
                  </a:cubicBezTo>
                  <a:lnTo>
                    <a:pt x="15164" y="9173"/>
                  </a:lnTo>
                  <a:cubicBezTo>
                    <a:pt x="15135" y="9173"/>
                    <a:pt x="15116" y="9163"/>
                    <a:pt x="15107" y="9163"/>
                  </a:cubicBezTo>
                  <a:cubicBezTo>
                    <a:pt x="15059" y="9154"/>
                    <a:pt x="15030" y="9135"/>
                    <a:pt x="14983" y="9135"/>
                  </a:cubicBezTo>
                  <a:cubicBezTo>
                    <a:pt x="14897" y="9097"/>
                    <a:pt x="14792" y="9058"/>
                    <a:pt x="14726" y="9001"/>
                  </a:cubicBezTo>
                  <a:lnTo>
                    <a:pt x="11659" y="7144"/>
                  </a:lnTo>
                  <a:lnTo>
                    <a:pt x="11621" y="8287"/>
                  </a:lnTo>
                  <a:cubicBezTo>
                    <a:pt x="11621" y="8477"/>
                    <a:pt x="11478" y="8658"/>
                    <a:pt x="11230" y="8801"/>
                  </a:cubicBezTo>
                  <a:lnTo>
                    <a:pt x="7144" y="11173"/>
                  </a:lnTo>
                  <a:cubicBezTo>
                    <a:pt x="7201" y="11249"/>
                    <a:pt x="7258" y="11316"/>
                    <a:pt x="7353" y="11373"/>
                  </a:cubicBezTo>
                  <a:lnTo>
                    <a:pt x="13192" y="14907"/>
                  </a:lnTo>
                  <a:cubicBezTo>
                    <a:pt x="13306" y="14983"/>
                    <a:pt x="13430" y="15030"/>
                    <a:pt x="13573" y="15059"/>
                  </a:cubicBezTo>
                  <a:cubicBezTo>
                    <a:pt x="13592" y="15078"/>
                    <a:pt x="13611" y="15078"/>
                    <a:pt x="13621" y="15078"/>
                  </a:cubicBezTo>
                  <a:cubicBezTo>
                    <a:pt x="13773" y="15116"/>
                    <a:pt x="13897" y="15126"/>
                    <a:pt x="14049" y="15135"/>
                  </a:cubicBezTo>
                  <a:lnTo>
                    <a:pt x="14078" y="15135"/>
                  </a:lnTo>
                  <a:cubicBezTo>
                    <a:pt x="14231" y="15126"/>
                    <a:pt x="14383" y="15116"/>
                    <a:pt x="14516" y="15078"/>
                  </a:cubicBezTo>
                  <a:lnTo>
                    <a:pt x="14535" y="15078"/>
                  </a:lnTo>
                  <a:cubicBezTo>
                    <a:pt x="14678" y="15040"/>
                    <a:pt x="14830" y="14983"/>
                    <a:pt x="14945" y="14907"/>
                  </a:cubicBezTo>
                  <a:lnTo>
                    <a:pt x="19650" y="12192"/>
                  </a:lnTo>
                  <a:cubicBezTo>
                    <a:pt x="19707" y="12154"/>
                    <a:pt x="19745" y="12116"/>
                    <a:pt x="19783" y="12068"/>
                  </a:cubicBezTo>
                  <a:lnTo>
                    <a:pt x="17278" y="10544"/>
                  </a:lnTo>
                  <a:lnTo>
                    <a:pt x="1727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A434DF41-68B1-4ADA-BA00-00A4B5B63BE9}"/>
                </a:ext>
              </a:extLst>
            </p:cNvPr>
            <p:cNvSpPr/>
            <p:nvPr/>
          </p:nvSpPr>
          <p:spPr>
            <a:xfrm>
              <a:off x="5116983" y="5337044"/>
              <a:ext cx="19050" cy="19050"/>
            </a:xfrm>
            <a:custGeom>
              <a:avLst/>
              <a:gdLst>
                <a:gd name="connsiteX0" fmla="*/ 17278 w 19050"/>
                <a:gd name="connsiteY0" fmla="*/ 10535 h 19050"/>
                <a:gd name="connsiteX1" fmla="*/ 17135 w 19050"/>
                <a:gd name="connsiteY1" fmla="*/ 10420 h 19050"/>
                <a:gd name="connsiteX2" fmla="*/ 17059 w 19050"/>
                <a:gd name="connsiteY2" fmla="*/ 10325 h 19050"/>
                <a:gd name="connsiteX3" fmla="*/ 17031 w 19050"/>
                <a:gd name="connsiteY3" fmla="*/ 10306 h 19050"/>
                <a:gd name="connsiteX4" fmla="*/ 17031 w 19050"/>
                <a:gd name="connsiteY4" fmla="*/ 10296 h 19050"/>
                <a:gd name="connsiteX5" fmla="*/ 17021 w 19050"/>
                <a:gd name="connsiteY5" fmla="*/ 10258 h 19050"/>
                <a:gd name="connsiteX6" fmla="*/ 16983 w 19050"/>
                <a:gd name="connsiteY6" fmla="*/ 10192 h 19050"/>
                <a:gd name="connsiteX7" fmla="*/ 16954 w 19050"/>
                <a:gd name="connsiteY7" fmla="*/ 10106 h 19050"/>
                <a:gd name="connsiteX8" fmla="*/ 16954 w 19050"/>
                <a:gd name="connsiteY8" fmla="*/ 10039 h 19050"/>
                <a:gd name="connsiteX9" fmla="*/ 16954 w 19050"/>
                <a:gd name="connsiteY9" fmla="*/ 10030 h 19050"/>
                <a:gd name="connsiteX10" fmla="*/ 17002 w 19050"/>
                <a:gd name="connsiteY10" fmla="*/ 8715 h 19050"/>
                <a:gd name="connsiteX11" fmla="*/ 16507 w 19050"/>
                <a:gd name="connsiteY11" fmla="*/ 8992 h 19050"/>
                <a:gd name="connsiteX12" fmla="*/ 16326 w 19050"/>
                <a:gd name="connsiteY12" fmla="*/ 9077 h 19050"/>
                <a:gd name="connsiteX13" fmla="*/ 16173 w 19050"/>
                <a:gd name="connsiteY13" fmla="*/ 9144 h 19050"/>
                <a:gd name="connsiteX14" fmla="*/ 16097 w 19050"/>
                <a:gd name="connsiteY14" fmla="*/ 9163 h 19050"/>
                <a:gd name="connsiteX15" fmla="*/ 16078 w 19050"/>
                <a:gd name="connsiteY15" fmla="*/ 9172 h 19050"/>
                <a:gd name="connsiteX16" fmla="*/ 16030 w 19050"/>
                <a:gd name="connsiteY16" fmla="*/ 9172 h 19050"/>
                <a:gd name="connsiteX17" fmla="*/ 15907 w 19050"/>
                <a:gd name="connsiteY17" fmla="*/ 9201 h 19050"/>
                <a:gd name="connsiteX18" fmla="*/ 15783 w 19050"/>
                <a:gd name="connsiteY18" fmla="*/ 9210 h 19050"/>
                <a:gd name="connsiteX19" fmla="*/ 15659 w 19050"/>
                <a:gd name="connsiteY19" fmla="*/ 9210 h 19050"/>
                <a:gd name="connsiteX20" fmla="*/ 15611 w 19050"/>
                <a:gd name="connsiteY20" fmla="*/ 9210 h 19050"/>
                <a:gd name="connsiteX21" fmla="*/ 15602 w 19050"/>
                <a:gd name="connsiteY21" fmla="*/ 9210 h 19050"/>
                <a:gd name="connsiteX22" fmla="*/ 15526 w 19050"/>
                <a:gd name="connsiteY22" fmla="*/ 9210 h 19050"/>
                <a:gd name="connsiteX23" fmla="*/ 15383 w 19050"/>
                <a:gd name="connsiteY23" fmla="*/ 9210 h 19050"/>
                <a:gd name="connsiteX24" fmla="*/ 15230 w 19050"/>
                <a:gd name="connsiteY24" fmla="*/ 9182 h 19050"/>
                <a:gd name="connsiteX25" fmla="*/ 15164 w 19050"/>
                <a:gd name="connsiteY25" fmla="*/ 9172 h 19050"/>
                <a:gd name="connsiteX26" fmla="*/ 15107 w 19050"/>
                <a:gd name="connsiteY26" fmla="*/ 9154 h 19050"/>
                <a:gd name="connsiteX27" fmla="*/ 15002 w 19050"/>
                <a:gd name="connsiteY27" fmla="*/ 9125 h 19050"/>
                <a:gd name="connsiteX28" fmla="*/ 14735 w 19050"/>
                <a:gd name="connsiteY28" fmla="*/ 9010 h 19050"/>
                <a:gd name="connsiteX29" fmla="*/ 11668 w 19050"/>
                <a:gd name="connsiteY29" fmla="*/ 7144 h 19050"/>
                <a:gd name="connsiteX30" fmla="*/ 11620 w 19050"/>
                <a:gd name="connsiteY30" fmla="*/ 8277 h 19050"/>
                <a:gd name="connsiteX31" fmla="*/ 11239 w 19050"/>
                <a:gd name="connsiteY31" fmla="*/ 8792 h 19050"/>
                <a:gd name="connsiteX32" fmla="*/ 7144 w 19050"/>
                <a:gd name="connsiteY32" fmla="*/ 11154 h 19050"/>
                <a:gd name="connsiteX33" fmla="*/ 7363 w 19050"/>
                <a:gd name="connsiteY33" fmla="*/ 11363 h 19050"/>
                <a:gd name="connsiteX34" fmla="*/ 13211 w 19050"/>
                <a:gd name="connsiteY34" fmla="*/ 14907 h 19050"/>
                <a:gd name="connsiteX35" fmla="*/ 13573 w 19050"/>
                <a:gd name="connsiteY35" fmla="*/ 15059 h 19050"/>
                <a:gd name="connsiteX36" fmla="*/ 13640 w 19050"/>
                <a:gd name="connsiteY36" fmla="*/ 15078 h 19050"/>
                <a:gd name="connsiteX37" fmla="*/ 14059 w 19050"/>
                <a:gd name="connsiteY37" fmla="*/ 15126 h 19050"/>
                <a:gd name="connsiteX38" fmla="*/ 14078 w 19050"/>
                <a:gd name="connsiteY38" fmla="*/ 15126 h 19050"/>
                <a:gd name="connsiteX39" fmla="*/ 14535 w 19050"/>
                <a:gd name="connsiteY39" fmla="*/ 15059 h 19050"/>
                <a:gd name="connsiteX40" fmla="*/ 14544 w 19050"/>
                <a:gd name="connsiteY40" fmla="*/ 15059 h 19050"/>
                <a:gd name="connsiteX41" fmla="*/ 14954 w 19050"/>
                <a:gd name="connsiteY41" fmla="*/ 14907 h 19050"/>
                <a:gd name="connsiteX42" fmla="*/ 19660 w 19050"/>
                <a:gd name="connsiteY42" fmla="*/ 12173 h 19050"/>
                <a:gd name="connsiteX43" fmla="*/ 19793 w 19050"/>
                <a:gd name="connsiteY43" fmla="*/ 12059 h 19050"/>
                <a:gd name="connsiteX44" fmla="*/ 17250 w 19050"/>
                <a:gd name="connsiteY44" fmla="*/ 10516 h 19050"/>
                <a:gd name="connsiteX45" fmla="*/ 17278 w 19050"/>
                <a:gd name="connsiteY45" fmla="*/ 10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35"/>
                  </a:moveTo>
                  <a:cubicBezTo>
                    <a:pt x="17231" y="10496"/>
                    <a:pt x="17183" y="10458"/>
                    <a:pt x="17135" y="10420"/>
                  </a:cubicBezTo>
                  <a:cubicBezTo>
                    <a:pt x="17107" y="10401"/>
                    <a:pt x="17069" y="10363"/>
                    <a:pt x="17059" y="10325"/>
                  </a:cubicBezTo>
                  <a:cubicBezTo>
                    <a:pt x="17059" y="10325"/>
                    <a:pt x="17040" y="10315"/>
                    <a:pt x="17031" y="10306"/>
                  </a:cubicBezTo>
                  <a:lnTo>
                    <a:pt x="17031" y="10296"/>
                  </a:lnTo>
                  <a:cubicBezTo>
                    <a:pt x="17031" y="10287"/>
                    <a:pt x="17021" y="10268"/>
                    <a:pt x="17021" y="10258"/>
                  </a:cubicBezTo>
                  <a:cubicBezTo>
                    <a:pt x="17002" y="10239"/>
                    <a:pt x="16993" y="10211"/>
                    <a:pt x="16983" y="10192"/>
                  </a:cubicBezTo>
                  <a:cubicBezTo>
                    <a:pt x="16964" y="10163"/>
                    <a:pt x="16954" y="10106"/>
                    <a:pt x="16954" y="10106"/>
                  </a:cubicBezTo>
                  <a:lnTo>
                    <a:pt x="16954" y="10039"/>
                  </a:lnTo>
                  <a:lnTo>
                    <a:pt x="16954" y="10030"/>
                  </a:lnTo>
                  <a:lnTo>
                    <a:pt x="17002" y="8715"/>
                  </a:lnTo>
                  <a:lnTo>
                    <a:pt x="16507" y="8992"/>
                  </a:lnTo>
                  <a:cubicBezTo>
                    <a:pt x="16459" y="9030"/>
                    <a:pt x="16392" y="9049"/>
                    <a:pt x="16326" y="9077"/>
                  </a:cubicBezTo>
                  <a:cubicBezTo>
                    <a:pt x="16268" y="9096"/>
                    <a:pt x="16221" y="9125"/>
                    <a:pt x="16173" y="9144"/>
                  </a:cubicBezTo>
                  <a:cubicBezTo>
                    <a:pt x="16145" y="9154"/>
                    <a:pt x="16116" y="9154"/>
                    <a:pt x="16097" y="9163"/>
                  </a:cubicBezTo>
                  <a:lnTo>
                    <a:pt x="16078" y="9172"/>
                  </a:lnTo>
                  <a:cubicBezTo>
                    <a:pt x="16068" y="9172"/>
                    <a:pt x="16050" y="9172"/>
                    <a:pt x="16030" y="9172"/>
                  </a:cubicBezTo>
                  <a:cubicBezTo>
                    <a:pt x="15992" y="9182"/>
                    <a:pt x="15954" y="9192"/>
                    <a:pt x="15907" y="9201"/>
                  </a:cubicBezTo>
                  <a:cubicBezTo>
                    <a:pt x="15869" y="9201"/>
                    <a:pt x="15821" y="9210"/>
                    <a:pt x="15783" y="9210"/>
                  </a:cubicBezTo>
                  <a:cubicBezTo>
                    <a:pt x="15745" y="9210"/>
                    <a:pt x="15697" y="9210"/>
                    <a:pt x="15659" y="9210"/>
                  </a:cubicBezTo>
                  <a:cubicBezTo>
                    <a:pt x="15640" y="9210"/>
                    <a:pt x="15630" y="9210"/>
                    <a:pt x="15611" y="9210"/>
                  </a:cubicBezTo>
                  <a:lnTo>
                    <a:pt x="15602" y="9210"/>
                  </a:lnTo>
                  <a:cubicBezTo>
                    <a:pt x="15583" y="9210"/>
                    <a:pt x="15545" y="9210"/>
                    <a:pt x="15526" y="9210"/>
                  </a:cubicBezTo>
                  <a:cubicBezTo>
                    <a:pt x="15487" y="9210"/>
                    <a:pt x="15430" y="9210"/>
                    <a:pt x="15383" y="9210"/>
                  </a:cubicBezTo>
                  <a:cubicBezTo>
                    <a:pt x="15335" y="9201"/>
                    <a:pt x="15278" y="9201"/>
                    <a:pt x="15230" y="9182"/>
                  </a:cubicBezTo>
                  <a:cubicBezTo>
                    <a:pt x="15202" y="9182"/>
                    <a:pt x="15183" y="9172"/>
                    <a:pt x="15164" y="9172"/>
                  </a:cubicBezTo>
                  <a:cubicBezTo>
                    <a:pt x="15135" y="9172"/>
                    <a:pt x="15126" y="9163"/>
                    <a:pt x="15107" y="9154"/>
                  </a:cubicBezTo>
                  <a:cubicBezTo>
                    <a:pt x="15068" y="9154"/>
                    <a:pt x="15030" y="9144"/>
                    <a:pt x="15002" y="9125"/>
                  </a:cubicBezTo>
                  <a:cubicBezTo>
                    <a:pt x="14887" y="9087"/>
                    <a:pt x="14811" y="9049"/>
                    <a:pt x="14735" y="9010"/>
                  </a:cubicBezTo>
                  <a:lnTo>
                    <a:pt x="11668" y="7144"/>
                  </a:lnTo>
                  <a:lnTo>
                    <a:pt x="11620" y="8277"/>
                  </a:lnTo>
                  <a:cubicBezTo>
                    <a:pt x="11611" y="8468"/>
                    <a:pt x="11487" y="8649"/>
                    <a:pt x="11239" y="8792"/>
                  </a:cubicBezTo>
                  <a:lnTo>
                    <a:pt x="7144" y="11154"/>
                  </a:lnTo>
                  <a:cubicBezTo>
                    <a:pt x="7201" y="11249"/>
                    <a:pt x="7277" y="11316"/>
                    <a:pt x="7363" y="11363"/>
                  </a:cubicBezTo>
                  <a:lnTo>
                    <a:pt x="13211" y="14907"/>
                  </a:lnTo>
                  <a:cubicBezTo>
                    <a:pt x="13316" y="14973"/>
                    <a:pt x="13440" y="15021"/>
                    <a:pt x="13573" y="15059"/>
                  </a:cubicBezTo>
                  <a:cubicBezTo>
                    <a:pt x="13601" y="15059"/>
                    <a:pt x="13611" y="15059"/>
                    <a:pt x="13640" y="15078"/>
                  </a:cubicBezTo>
                  <a:cubicBezTo>
                    <a:pt x="13783" y="15107"/>
                    <a:pt x="13916" y="15126"/>
                    <a:pt x="14059" y="15126"/>
                  </a:cubicBezTo>
                  <a:lnTo>
                    <a:pt x="14078" y="15126"/>
                  </a:lnTo>
                  <a:cubicBezTo>
                    <a:pt x="14230" y="15126"/>
                    <a:pt x="14383" y="15107"/>
                    <a:pt x="14535" y="15059"/>
                  </a:cubicBezTo>
                  <a:lnTo>
                    <a:pt x="14544" y="15059"/>
                  </a:lnTo>
                  <a:cubicBezTo>
                    <a:pt x="14697" y="15021"/>
                    <a:pt x="14821" y="14973"/>
                    <a:pt x="14954" y="14907"/>
                  </a:cubicBezTo>
                  <a:lnTo>
                    <a:pt x="19660" y="12173"/>
                  </a:lnTo>
                  <a:cubicBezTo>
                    <a:pt x="19717" y="12144"/>
                    <a:pt x="19755" y="12097"/>
                    <a:pt x="19793" y="12059"/>
                  </a:cubicBezTo>
                  <a:lnTo>
                    <a:pt x="17250" y="10516"/>
                  </a:lnTo>
                  <a:lnTo>
                    <a:pt x="17278" y="1051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9A966E8-4C1B-478D-B426-91CD2F239DBA}"/>
                </a:ext>
              </a:extLst>
            </p:cNvPr>
            <p:cNvSpPr/>
            <p:nvPr/>
          </p:nvSpPr>
          <p:spPr>
            <a:xfrm>
              <a:off x="5125356" y="5342111"/>
              <a:ext cx="19050" cy="19050"/>
            </a:xfrm>
            <a:custGeom>
              <a:avLst/>
              <a:gdLst>
                <a:gd name="connsiteX0" fmla="*/ 17278 w 19050"/>
                <a:gd name="connsiteY0" fmla="*/ 10525 h 19050"/>
                <a:gd name="connsiteX1" fmla="*/ 17126 w 19050"/>
                <a:gd name="connsiteY1" fmla="*/ 10411 h 19050"/>
                <a:gd name="connsiteX2" fmla="*/ 17040 w 19050"/>
                <a:gd name="connsiteY2" fmla="*/ 10325 h 19050"/>
                <a:gd name="connsiteX3" fmla="*/ 17031 w 19050"/>
                <a:gd name="connsiteY3" fmla="*/ 10306 h 19050"/>
                <a:gd name="connsiteX4" fmla="*/ 17031 w 19050"/>
                <a:gd name="connsiteY4" fmla="*/ 10296 h 19050"/>
                <a:gd name="connsiteX5" fmla="*/ 17011 w 19050"/>
                <a:gd name="connsiteY5" fmla="*/ 10268 h 19050"/>
                <a:gd name="connsiteX6" fmla="*/ 16973 w 19050"/>
                <a:gd name="connsiteY6" fmla="*/ 10182 h 19050"/>
                <a:gd name="connsiteX7" fmla="*/ 16954 w 19050"/>
                <a:gd name="connsiteY7" fmla="*/ 10106 h 19050"/>
                <a:gd name="connsiteX8" fmla="*/ 16945 w 19050"/>
                <a:gd name="connsiteY8" fmla="*/ 10040 h 19050"/>
                <a:gd name="connsiteX9" fmla="*/ 16945 w 19050"/>
                <a:gd name="connsiteY9" fmla="*/ 10011 h 19050"/>
                <a:gd name="connsiteX10" fmla="*/ 16993 w 19050"/>
                <a:gd name="connsiteY10" fmla="*/ 8715 h 19050"/>
                <a:gd name="connsiteX11" fmla="*/ 16516 w 19050"/>
                <a:gd name="connsiteY11" fmla="*/ 9001 h 19050"/>
                <a:gd name="connsiteX12" fmla="*/ 16326 w 19050"/>
                <a:gd name="connsiteY12" fmla="*/ 9087 h 19050"/>
                <a:gd name="connsiteX13" fmla="*/ 16173 w 19050"/>
                <a:gd name="connsiteY13" fmla="*/ 9144 h 19050"/>
                <a:gd name="connsiteX14" fmla="*/ 16097 w 19050"/>
                <a:gd name="connsiteY14" fmla="*/ 9154 h 19050"/>
                <a:gd name="connsiteX15" fmla="*/ 16078 w 19050"/>
                <a:gd name="connsiteY15" fmla="*/ 9163 h 19050"/>
                <a:gd name="connsiteX16" fmla="*/ 16030 w 19050"/>
                <a:gd name="connsiteY16" fmla="*/ 9173 h 19050"/>
                <a:gd name="connsiteX17" fmla="*/ 15907 w 19050"/>
                <a:gd name="connsiteY17" fmla="*/ 9192 h 19050"/>
                <a:gd name="connsiteX18" fmla="*/ 15783 w 19050"/>
                <a:gd name="connsiteY18" fmla="*/ 9211 h 19050"/>
                <a:gd name="connsiteX19" fmla="*/ 15659 w 19050"/>
                <a:gd name="connsiteY19" fmla="*/ 9220 h 19050"/>
                <a:gd name="connsiteX20" fmla="*/ 15621 w 19050"/>
                <a:gd name="connsiteY20" fmla="*/ 9220 h 19050"/>
                <a:gd name="connsiteX21" fmla="*/ 15602 w 19050"/>
                <a:gd name="connsiteY21" fmla="*/ 9220 h 19050"/>
                <a:gd name="connsiteX22" fmla="*/ 15535 w 19050"/>
                <a:gd name="connsiteY22" fmla="*/ 9220 h 19050"/>
                <a:gd name="connsiteX23" fmla="*/ 15383 w 19050"/>
                <a:gd name="connsiteY23" fmla="*/ 9211 h 19050"/>
                <a:gd name="connsiteX24" fmla="*/ 15240 w 19050"/>
                <a:gd name="connsiteY24" fmla="*/ 9182 h 19050"/>
                <a:gd name="connsiteX25" fmla="*/ 15164 w 19050"/>
                <a:gd name="connsiteY25" fmla="*/ 9163 h 19050"/>
                <a:gd name="connsiteX26" fmla="*/ 15107 w 19050"/>
                <a:gd name="connsiteY26" fmla="*/ 9154 h 19050"/>
                <a:gd name="connsiteX27" fmla="*/ 14992 w 19050"/>
                <a:gd name="connsiteY27" fmla="*/ 9115 h 19050"/>
                <a:gd name="connsiteX28" fmla="*/ 14726 w 19050"/>
                <a:gd name="connsiteY28" fmla="*/ 9001 h 19050"/>
                <a:gd name="connsiteX29" fmla="*/ 11659 w 19050"/>
                <a:gd name="connsiteY29" fmla="*/ 7144 h 19050"/>
                <a:gd name="connsiteX30" fmla="*/ 11621 w 19050"/>
                <a:gd name="connsiteY30" fmla="*/ 8277 h 19050"/>
                <a:gd name="connsiteX31" fmla="*/ 11239 w 19050"/>
                <a:gd name="connsiteY31" fmla="*/ 8801 h 19050"/>
                <a:gd name="connsiteX32" fmla="*/ 7144 w 19050"/>
                <a:gd name="connsiteY32" fmla="*/ 11163 h 19050"/>
                <a:gd name="connsiteX33" fmla="*/ 7363 w 19050"/>
                <a:gd name="connsiteY33" fmla="*/ 11363 h 19050"/>
                <a:gd name="connsiteX34" fmla="*/ 13202 w 19050"/>
                <a:gd name="connsiteY34" fmla="*/ 14907 h 19050"/>
                <a:gd name="connsiteX35" fmla="*/ 13573 w 19050"/>
                <a:gd name="connsiteY35" fmla="*/ 15050 h 19050"/>
                <a:gd name="connsiteX36" fmla="*/ 13630 w 19050"/>
                <a:gd name="connsiteY36" fmla="*/ 15069 h 19050"/>
                <a:gd name="connsiteX37" fmla="*/ 14059 w 19050"/>
                <a:gd name="connsiteY37" fmla="*/ 15116 h 19050"/>
                <a:gd name="connsiteX38" fmla="*/ 14068 w 19050"/>
                <a:gd name="connsiteY38" fmla="*/ 15116 h 19050"/>
                <a:gd name="connsiteX39" fmla="*/ 14526 w 19050"/>
                <a:gd name="connsiteY39" fmla="*/ 15069 h 19050"/>
                <a:gd name="connsiteX40" fmla="*/ 14535 w 19050"/>
                <a:gd name="connsiteY40" fmla="*/ 15050 h 19050"/>
                <a:gd name="connsiteX41" fmla="*/ 14954 w 19050"/>
                <a:gd name="connsiteY41" fmla="*/ 14897 h 19050"/>
                <a:gd name="connsiteX42" fmla="*/ 19650 w 19050"/>
                <a:gd name="connsiteY42" fmla="*/ 12173 h 19050"/>
                <a:gd name="connsiteX43" fmla="*/ 19793 w 19050"/>
                <a:gd name="connsiteY43" fmla="*/ 12049 h 19050"/>
                <a:gd name="connsiteX44" fmla="*/ 17250 w 19050"/>
                <a:gd name="connsiteY44" fmla="*/ 10525 h 19050"/>
                <a:gd name="connsiteX45" fmla="*/ 17278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25"/>
                  </a:moveTo>
                  <a:cubicBezTo>
                    <a:pt x="17221" y="10497"/>
                    <a:pt x="17164" y="10459"/>
                    <a:pt x="17126" y="10411"/>
                  </a:cubicBezTo>
                  <a:cubicBezTo>
                    <a:pt x="17097" y="10392"/>
                    <a:pt x="17069" y="10354"/>
                    <a:pt x="17040" y="10325"/>
                  </a:cubicBezTo>
                  <a:lnTo>
                    <a:pt x="17031" y="10306"/>
                  </a:lnTo>
                  <a:lnTo>
                    <a:pt x="17031" y="10296"/>
                  </a:lnTo>
                  <a:cubicBezTo>
                    <a:pt x="17021" y="10278"/>
                    <a:pt x="17011" y="10268"/>
                    <a:pt x="17011" y="10268"/>
                  </a:cubicBezTo>
                  <a:cubicBezTo>
                    <a:pt x="16993" y="10230"/>
                    <a:pt x="16983" y="10201"/>
                    <a:pt x="16973" y="10182"/>
                  </a:cubicBezTo>
                  <a:cubicBezTo>
                    <a:pt x="16964" y="10154"/>
                    <a:pt x="16954" y="10106"/>
                    <a:pt x="16954" y="10106"/>
                  </a:cubicBezTo>
                  <a:lnTo>
                    <a:pt x="16945" y="10040"/>
                  </a:lnTo>
                  <a:lnTo>
                    <a:pt x="16945" y="10011"/>
                  </a:lnTo>
                  <a:lnTo>
                    <a:pt x="16993" y="8715"/>
                  </a:lnTo>
                  <a:lnTo>
                    <a:pt x="16516" y="9001"/>
                  </a:lnTo>
                  <a:cubicBezTo>
                    <a:pt x="16459" y="9030"/>
                    <a:pt x="16392" y="9058"/>
                    <a:pt x="16326" y="9087"/>
                  </a:cubicBezTo>
                  <a:cubicBezTo>
                    <a:pt x="16278" y="9115"/>
                    <a:pt x="16230" y="9115"/>
                    <a:pt x="16173" y="9144"/>
                  </a:cubicBezTo>
                  <a:cubicBezTo>
                    <a:pt x="16145" y="9144"/>
                    <a:pt x="16116" y="9154"/>
                    <a:pt x="16097" y="9154"/>
                  </a:cubicBezTo>
                  <a:lnTo>
                    <a:pt x="16078" y="9163"/>
                  </a:lnTo>
                  <a:cubicBezTo>
                    <a:pt x="16068" y="9163"/>
                    <a:pt x="16059" y="9173"/>
                    <a:pt x="16030" y="9173"/>
                  </a:cubicBezTo>
                  <a:cubicBezTo>
                    <a:pt x="15992" y="9182"/>
                    <a:pt x="15954" y="9182"/>
                    <a:pt x="15907" y="9192"/>
                  </a:cubicBezTo>
                  <a:cubicBezTo>
                    <a:pt x="15869" y="9211"/>
                    <a:pt x="15821" y="9211"/>
                    <a:pt x="15783" y="9211"/>
                  </a:cubicBezTo>
                  <a:cubicBezTo>
                    <a:pt x="15745" y="9220"/>
                    <a:pt x="15707" y="9220"/>
                    <a:pt x="15659" y="9220"/>
                  </a:cubicBezTo>
                  <a:cubicBezTo>
                    <a:pt x="15649" y="9220"/>
                    <a:pt x="15621" y="9220"/>
                    <a:pt x="15621" y="9220"/>
                  </a:cubicBezTo>
                  <a:lnTo>
                    <a:pt x="15602" y="9220"/>
                  </a:lnTo>
                  <a:cubicBezTo>
                    <a:pt x="15573" y="9220"/>
                    <a:pt x="15535" y="9220"/>
                    <a:pt x="15535" y="9220"/>
                  </a:cubicBezTo>
                  <a:cubicBezTo>
                    <a:pt x="15487" y="9220"/>
                    <a:pt x="15440" y="9220"/>
                    <a:pt x="15383" y="9211"/>
                  </a:cubicBezTo>
                  <a:cubicBezTo>
                    <a:pt x="15335" y="9211"/>
                    <a:pt x="15278" y="9192"/>
                    <a:pt x="15240" y="9182"/>
                  </a:cubicBezTo>
                  <a:cubicBezTo>
                    <a:pt x="15211" y="9173"/>
                    <a:pt x="15164" y="9163"/>
                    <a:pt x="15164" y="9163"/>
                  </a:cubicBezTo>
                  <a:cubicBezTo>
                    <a:pt x="15145" y="9163"/>
                    <a:pt x="15126" y="9154"/>
                    <a:pt x="15107" y="9154"/>
                  </a:cubicBezTo>
                  <a:cubicBezTo>
                    <a:pt x="15059" y="9144"/>
                    <a:pt x="15030" y="9135"/>
                    <a:pt x="14992" y="9115"/>
                  </a:cubicBezTo>
                  <a:cubicBezTo>
                    <a:pt x="14897" y="9087"/>
                    <a:pt x="14802" y="9049"/>
                    <a:pt x="14726" y="9001"/>
                  </a:cubicBezTo>
                  <a:lnTo>
                    <a:pt x="11659" y="7144"/>
                  </a:lnTo>
                  <a:lnTo>
                    <a:pt x="11621" y="8277"/>
                  </a:lnTo>
                  <a:cubicBezTo>
                    <a:pt x="11611" y="8468"/>
                    <a:pt x="11487" y="8649"/>
                    <a:pt x="11239" y="8801"/>
                  </a:cubicBezTo>
                  <a:lnTo>
                    <a:pt x="7144" y="11163"/>
                  </a:lnTo>
                  <a:cubicBezTo>
                    <a:pt x="7201" y="11239"/>
                    <a:pt x="7268" y="11316"/>
                    <a:pt x="7363" y="11363"/>
                  </a:cubicBezTo>
                  <a:lnTo>
                    <a:pt x="13202" y="14907"/>
                  </a:lnTo>
                  <a:cubicBezTo>
                    <a:pt x="13316" y="14964"/>
                    <a:pt x="13440" y="15021"/>
                    <a:pt x="13573" y="15050"/>
                  </a:cubicBezTo>
                  <a:cubicBezTo>
                    <a:pt x="13592" y="15050"/>
                    <a:pt x="13611" y="15069"/>
                    <a:pt x="13630" y="15069"/>
                  </a:cubicBezTo>
                  <a:cubicBezTo>
                    <a:pt x="13773" y="15097"/>
                    <a:pt x="13897" y="15116"/>
                    <a:pt x="14059" y="15116"/>
                  </a:cubicBezTo>
                  <a:lnTo>
                    <a:pt x="14068" y="15116"/>
                  </a:lnTo>
                  <a:cubicBezTo>
                    <a:pt x="14221" y="15116"/>
                    <a:pt x="14373" y="15097"/>
                    <a:pt x="14526" y="15069"/>
                  </a:cubicBezTo>
                  <a:lnTo>
                    <a:pt x="14535" y="15050"/>
                  </a:lnTo>
                  <a:cubicBezTo>
                    <a:pt x="14687" y="15021"/>
                    <a:pt x="14821" y="14964"/>
                    <a:pt x="14954" y="14897"/>
                  </a:cubicBezTo>
                  <a:lnTo>
                    <a:pt x="19650" y="12173"/>
                  </a:lnTo>
                  <a:cubicBezTo>
                    <a:pt x="19717" y="12144"/>
                    <a:pt x="19745" y="12106"/>
                    <a:pt x="19793" y="12049"/>
                  </a:cubicBezTo>
                  <a:lnTo>
                    <a:pt x="17250" y="10525"/>
                  </a:lnTo>
                  <a:lnTo>
                    <a:pt x="17278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5803621-3BA4-4E13-AC55-213D59098DD6}"/>
                </a:ext>
              </a:extLst>
            </p:cNvPr>
            <p:cNvSpPr/>
            <p:nvPr/>
          </p:nvSpPr>
          <p:spPr>
            <a:xfrm>
              <a:off x="5133737" y="5347169"/>
              <a:ext cx="19050" cy="19050"/>
            </a:xfrm>
            <a:custGeom>
              <a:avLst/>
              <a:gdLst>
                <a:gd name="connsiteX0" fmla="*/ 17297 w 19050"/>
                <a:gd name="connsiteY0" fmla="*/ 10563 h 19050"/>
                <a:gd name="connsiteX1" fmla="*/ 17136 w 19050"/>
                <a:gd name="connsiteY1" fmla="*/ 10439 h 19050"/>
                <a:gd name="connsiteX2" fmla="*/ 17059 w 19050"/>
                <a:gd name="connsiteY2" fmla="*/ 10344 h 19050"/>
                <a:gd name="connsiteX3" fmla="*/ 17040 w 19050"/>
                <a:gd name="connsiteY3" fmla="*/ 10316 h 19050"/>
                <a:gd name="connsiteX4" fmla="*/ 17040 w 19050"/>
                <a:gd name="connsiteY4" fmla="*/ 10306 h 19050"/>
                <a:gd name="connsiteX5" fmla="*/ 17012 w 19050"/>
                <a:gd name="connsiteY5" fmla="*/ 10278 h 19050"/>
                <a:gd name="connsiteX6" fmla="*/ 16983 w 19050"/>
                <a:gd name="connsiteY6" fmla="*/ 10201 h 19050"/>
                <a:gd name="connsiteX7" fmla="*/ 16954 w 19050"/>
                <a:gd name="connsiteY7" fmla="*/ 10096 h 19050"/>
                <a:gd name="connsiteX8" fmla="*/ 16954 w 19050"/>
                <a:gd name="connsiteY8" fmla="*/ 10049 h 19050"/>
                <a:gd name="connsiteX9" fmla="*/ 16954 w 19050"/>
                <a:gd name="connsiteY9" fmla="*/ 10040 h 19050"/>
                <a:gd name="connsiteX10" fmla="*/ 17012 w 19050"/>
                <a:gd name="connsiteY10" fmla="*/ 8706 h 19050"/>
                <a:gd name="connsiteX11" fmla="*/ 16488 w 19050"/>
                <a:gd name="connsiteY11" fmla="*/ 9001 h 19050"/>
                <a:gd name="connsiteX12" fmla="*/ 16307 w 19050"/>
                <a:gd name="connsiteY12" fmla="*/ 9096 h 19050"/>
                <a:gd name="connsiteX13" fmla="*/ 16145 w 19050"/>
                <a:gd name="connsiteY13" fmla="*/ 9135 h 19050"/>
                <a:gd name="connsiteX14" fmla="*/ 16078 w 19050"/>
                <a:gd name="connsiteY14" fmla="*/ 9154 h 19050"/>
                <a:gd name="connsiteX15" fmla="*/ 16059 w 19050"/>
                <a:gd name="connsiteY15" fmla="*/ 9173 h 19050"/>
                <a:gd name="connsiteX16" fmla="*/ 16021 w 19050"/>
                <a:gd name="connsiteY16" fmla="*/ 9182 h 19050"/>
                <a:gd name="connsiteX17" fmla="*/ 15888 w 19050"/>
                <a:gd name="connsiteY17" fmla="*/ 9201 h 19050"/>
                <a:gd name="connsiteX18" fmla="*/ 15764 w 19050"/>
                <a:gd name="connsiteY18" fmla="*/ 9211 h 19050"/>
                <a:gd name="connsiteX19" fmla="*/ 15631 w 19050"/>
                <a:gd name="connsiteY19" fmla="*/ 9220 h 19050"/>
                <a:gd name="connsiteX20" fmla="*/ 15593 w 19050"/>
                <a:gd name="connsiteY20" fmla="*/ 9220 h 19050"/>
                <a:gd name="connsiteX21" fmla="*/ 15593 w 19050"/>
                <a:gd name="connsiteY21" fmla="*/ 9220 h 19050"/>
                <a:gd name="connsiteX22" fmla="*/ 15516 w 19050"/>
                <a:gd name="connsiteY22" fmla="*/ 9220 h 19050"/>
                <a:gd name="connsiteX23" fmla="*/ 15373 w 19050"/>
                <a:gd name="connsiteY23" fmla="*/ 9211 h 19050"/>
                <a:gd name="connsiteX24" fmla="*/ 15192 w 19050"/>
                <a:gd name="connsiteY24" fmla="*/ 9192 h 19050"/>
                <a:gd name="connsiteX25" fmla="*/ 15154 w 19050"/>
                <a:gd name="connsiteY25" fmla="*/ 9173 h 19050"/>
                <a:gd name="connsiteX26" fmla="*/ 15088 w 19050"/>
                <a:gd name="connsiteY26" fmla="*/ 9154 h 19050"/>
                <a:gd name="connsiteX27" fmla="*/ 14983 w 19050"/>
                <a:gd name="connsiteY27" fmla="*/ 9135 h 19050"/>
                <a:gd name="connsiteX28" fmla="*/ 14707 w 19050"/>
                <a:gd name="connsiteY28" fmla="*/ 9001 h 19050"/>
                <a:gd name="connsiteX29" fmla="*/ 11640 w 19050"/>
                <a:gd name="connsiteY29" fmla="*/ 7144 h 19050"/>
                <a:gd name="connsiteX30" fmla="*/ 11602 w 19050"/>
                <a:gd name="connsiteY30" fmla="*/ 8277 h 19050"/>
                <a:gd name="connsiteX31" fmla="*/ 11230 w 19050"/>
                <a:gd name="connsiteY31" fmla="*/ 8801 h 19050"/>
                <a:gd name="connsiteX32" fmla="*/ 7144 w 19050"/>
                <a:gd name="connsiteY32" fmla="*/ 11173 h 19050"/>
                <a:gd name="connsiteX33" fmla="*/ 7373 w 19050"/>
                <a:gd name="connsiteY33" fmla="*/ 11382 h 19050"/>
                <a:gd name="connsiteX34" fmla="*/ 13211 w 19050"/>
                <a:gd name="connsiteY34" fmla="*/ 14916 h 19050"/>
                <a:gd name="connsiteX35" fmla="*/ 13573 w 19050"/>
                <a:gd name="connsiteY35" fmla="*/ 15059 h 19050"/>
                <a:gd name="connsiteX36" fmla="*/ 13640 w 19050"/>
                <a:gd name="connsiteY36" fmla="*/ 15088 h 19050"/>
                <a:gd name="connsiteX37" fmla="*/ 14069 w 19050"/>
                <a:gd name="connsiteY37" fmla="*/ 15135 h 19050"/>
                <a:gd name="connsiteX38" fmla="*/ 14088 w 19050"/>
                <a:gd name="connsiteY38" fmla="*/ 15135 h 19050"/>
                <a:gd name="connsiteX39" fmla="*/ 14535 w 19050"/>
                <a:gd name="connsiteY39" fmla="*/ 15088 h 19050"/>
                <a:gd name="connsiteX40" fmla="*/ 14554 w 19050"/>
                <a:gd name="connsiteY40" fmla="*/ 15088 h 19050"/>
                <a:gd name="connsiteX41" fmla="*/ 14964 w 19050"/>
                <a:gd name="connsiteY41" fmla="*/ 14916 h 19050"/>
                <a:gd name="connsiteX42" fmla="*/ 19669 w 19050"/>
                <a:gd name="connsiteY42" fmla="*/ 12202 h 19050"/>
                <a:gd name="connsiteX43" fmla="*/ 19803 w 19050"/>
                <a:gd name="connsiteY43" fmla="*/ 12078 h 19050"/>
                <a:gd name="connsiteX44" fmla="*/ 17297 w 19050"/>
                <a:gd name="connsiteY44" fmla="*/ 10563 h 19050"/>
                <a:gd name="connsiteX45" fmla="*/ 17297 w 19050"/>
                <a:gd name="connsiteY45" fmla="*/ 105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97" y="10563"/>
                  </a:moveTo>
                  <a:cubicBezTo>
                    <a:pt x="17231" y="10506"/>
                    <a:pt x="17183" y="10478"/>
                    <a:pt x="17136" y="10439"/>
                  </a:cubicBezTo>
                  <a:cubicBezTo>
                    <a:pt x="17107" y="10411"/>
                    <a:pt x="17088" y="10373"/>
                    <a:pt x="17059" y="10344"/>
                  </a:cubicBezTo>
                  <a:lnTo>
                    <a:pt x="17040" y="10316"/>
                  </a:lnTo>
                  <a:lnTo>
                    <a:pt x="17040" y="10306"/>
                  </a:lnTo>
                  <a:cubicBezTo>
                    <a:pt x="17021" y="10296"/>
                    <a:pt x="17021" y="10287"/>
                    <a:pt x="17012" y="10278"/>
                  </a:cubicBezTo>
                  <a:cubicBezTo>
                    <a:pt x="17002" y="10249"/>
                    <a:pt x="16983" y="10230"/>
                    <a:pt x="16983" y="10201"/>
                  </a:cubicBezTo>
                  <a:cubicBezTo>
                    <a:pt x="16974" y="10182"/>
                    <a:pt x="16974" y="10154"/>
                    <a:pt x="16954" y="10096"/>
                  </a:cubicBezTo>
                  <a:lnTo>
                    <a:pt x="16954" y="10049"/>
                  </a:lnTo>
                  <a:lnTo>
                    <a:pt x="16954" y="10040"/>
                  </a:lnTo>
                  <a:lnTo>
                    <a:pt x="17012" y="8706"/>
                  </a:lnTo>
                  <a:lnTo>
                    <a:pt x="16488" y="9001"/>
                  </a:lnTo>
                  <a:cubicBezTo>
                    <a:pt x="16431" y="9030"/>
                    <a:pt x="16374" y="9058"/>
                    <a:pt x="16307" y="9096"/>
                  </a:cubicBezTo>
                  <a:cubicBezTo>
                    <a:pt x="16259" y="9106"/>
                    <a:pt x="16202" y="9135"/>
                    <a:pt x="16145" y="9135"/>
                  </a:cubicBezTo>
                  <a:cubicBezTo>
                    <a:pt x="16126" y="9154"/>
                    <a:pt x="16097" y="9154"/>
                    <a:pt x="16078" y="9154"/>
                  </a:cubicBezTo>
                  <a:lnTo>
                    <a:pt x="16059" y="9173"/>
                  </a:lnTo>
                  <a:cubicBezTo>
                    <a:pt x="16040" y="9173"/>
                    <a:pt x="16031" y="9173"/>
                    <a:pt x="16021" y="9182"/>
                  </a:cubicBezTo>
                  <a:cubicBezTo>
                    <a:pt x="15973" y="9192"/>
                    <a:pt x="15926" y="9192"/>
                    <a:pt x="15888" y="9201"/>
                  </a:cubicBezTo>
                  <a:cubicBezTo>
                    <a:pt x="15850" y="9201"/>
                    <a:pt x="15812" y="9211"/>
                    <a:pt x="15764" y="9211"/>
                  </a:cubicBezTo>
                  <a:cubicBezTo>
                    <a:pt x="15726" y="9220"/>
                    <a:pt x="15678" y="9220"/>
                    <a:pt x="15631" y="9220"/>
                  </a:cubicBezTo>
                  <a:cubicBezTo>
                    <a:pt x="15621" y="9220"/>
                    <a:pt x="15612" y="9220"/>
                    <a:pt x="15593" y="9220"/>
                  </a:cubicBezTo>
                  <a:lnTo>
                    <a:pt x="15593" y="9220"/>
                  </a:lnTo>
                  <a:cubicBezTo>
                    <a:pt x="15564" y="9220"/>
                    <a:pt x="15535" y="9220"/>
                    <a:pt x="15516" y="9220"/>
                  </a:cubicBezTo>
                  <a:cubicBezTo>
                    <a:pt x="15459" y="9220"/>
                    <a:pt x="15412" y="9220"/>
                    <a:pt x="15373" y="9211"/>
                  </a:cubicBezTo>
                  <a:cubicBezTo>
                    <a:pt x="15316" y="9201"/>
                    <a:pt x="15259" y="9201"/>
                    <a:pt x="15192" y="9192"/>
                  </a:cubicBezTo>
                  <a:cubicBezTo>
                    <a:pt x="15192" y="9192"/>
                    <a:pt x="15164" y="9182"/>
                    <a:pt x="15154" y="9173"/>
                  </a:cubicBezTo>
                  <a:cubicBezTo>
                    <a:pt x="15126" y="9173"/>
                    <a:pt x="15116" y="9154"/>
                    <a:pt x="15088" y="9154"/>
                  </a:cubicBezTo>
                  <a:cubicBezTo>
                    <a:pt x="15050" y="9154"/>
                    <a:pt x="15012" y="9135"/>
                    <a:pt x="14983" y="9135"/>
                  </a:cubicBezTo>
                  <a:cubicBezTo>
                    <a:pt x="14878" y="9096"/>
                    <a:pt x="14783" y="9049"/>
                    <a:pt x="14707" y="9001"/>
                  </a:cubicBezTo>
                  <a:lnTo>
                    <a:pt x="11640" y="7144"/>
                  </a:lnTo>
                  <a:lnTo>
                    <a:pt x="11602" y="8277"/>
                  </a:lnTo>
                  <a:cubicBezTo>
                    <a:pt x="11592" y="8477"/>
                    <a:pt x="11468" y="8658"/>
                    <a:pt x="11230" y="8801"/>
                  </a:cubicBezTo>
                  <a:lnTo>
                    <a:pt x="7144" y="11173"/>
                  </a:lnTo>
                  <a:cubicBezTo>
                    <a:pt x="7191" y="11239"/>
                    <a:pt x="7268" y="11325"/>
                    <a:pt x="7373" y="11382"/>
                  </a:cubicBezTo>
                  <a:lnTo>
                    <a:pt x="13211" y="14916"/>
                  </a:lnTo>
                  <a:cubicBezTo>
                    <a:pt x="13326" y="14983"/>
                    <a:pt x="13449" y="15030"/>
                    <a:pt x="13573" y="15059"/>
                  </a:cubicBezTo>
                  <a:cubicBezTo>
                    <a:pt x="13602" y="15088"/>
                    <a:pt x="13621" y="15088"/>
                    <a:pt x="13640" y="15088"/>
                  </a:cubicBezTo>
                  <a:cubicBezTo>
                    <a:pt x="13783" y="15116"/>
                    <a:pt x="13916" y="15135"/>
                    <a:pt x="14069" y="15135"/>
                  </a:cubicBezTo>
                  <a:lnTo>
                    <a:pt x="14088" y="15135"/>
                  </a:lnTo>
                  <a:cubicBezTo>
                    <a:pt x="14240" y="15135"/>
                    <a:pt x="14383" y="15126"/>
                    <a:pt x="14535" y="15088"/>
                  </a:cubicBezTo>
                  <a:lnTo>
                    <a:pt x="14554" y="15088"/>
                  </a:lnTo>
                  <a:cubicBezTo>
                    <a:pt x="14697" y="15040"/>
                    <a:pt x="14840" y="14983"/>
                    <a:pt x="14964" y="14916"/>
                  </a:cubicBezTo>
                  <a:lnTo>
                    <a:pt x="19669" y="12202"/>
                  </a:lnTo>
                  <a:cubicBezTo>
                    <a:pt x="19726" y="12154"/>
                    <a:pt x="19755" y="12125"/>
                    <a:pt x="19803" y="12078"/>
                  </a:cubicBezTo>
                  <a:lnTo>
                    <a:pt x="17297" y="10563"/>
                  </a:lnTo>
                  <a:cubicBezTo>
                    <a:pt x="17307" y="10573"/>
                    <a:pt x="17307" y="10573"/>
                    <a:pt x="17297" y="10563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DC0398A-7430-48C0-82C3-D7FC6D2FB7DD}"/>
                </a:ext>
              </a:extLst>
            </p:cNvPr>
            <p:cNvSpPr/>
            <p:nvPr/>
          </p:nvSpPr>
          <p:spPr>
            <a:xfrm>
              <a:off x="5142119" y="5352255"/>
              <a:ext cx="19050" cy="19050"/>
            </a:xfrm>
            <a:custGeom>
              <a:avLst/>
              <a:gdLst>
                <a:gd name="connsiteX0" fmla="*/ 17269 w 19050"/>
                <a:gd name="connsiteY0" fmla="*/ 10544 h 19050"/>
                <a:gd name="connsiteX1" fmla="*/ 17107 w 19050"/>
                <a:gd name="connsiteY1" fmla="*/ 10411 h 19050"/>
                <a:gd name="connsiteX2" fmla="*/ 17050 w 19050"/>
                <a:gd name="connsiteY2" fmla="*/ 10335 h 19050"/>
                <a:gd name="connsiteX3" fmla="*/ 17021 w 19050"/>
                <a:gd name="connsiteY3" fmla="*/ 10306 h 19050"/>
                <a:gd name="connsiteX4" fmla="*/ 17021 w 19050"/>
                <a:gd name="connsiteY4" fmla="*/ 10296 h 19050"/>
                <a:gd name="connsiteX5" fmla="*/ 16993 w 19050"/>
                <a:gd name="connsiteY5" fmla="*/ 10258 h 19050"/>
                <a:gd name="connsiteX6" fmla="*/ 16964 w 19050"/>
                <a:gd name="connsiteY6" fmla="*/ 10182 h 19050"/>
                <a:gd name="connsiteX7" fmla="*/ 16945 w 19050"/>
                <a:gd name="connsiteY7" fmla="*/ 10106 h 19050"/>
                <a:gd name="connsiteX8" fmla="*/ 16945 w 19050"/>
                <a:gd name="connsiteY8" fmla="*/ 10040 h 19050"/>
                <a:gd name="connsiteX9" fmla="*/ 16945 w 19050"/>
                <a:gd name="connsiteY9" fmla="*/ 10030 h 19050"/>
                <a:gd name="connsiteX10" fmla="*/ 16983 w 19050"/>
                <a:gd name="connsiteY10" fmla="*/ 8715 h 19050"/>
                <a:gd name="connsiteX11" fmla="*/ 16497 w 19050"/>
                <a:gd name="connsiteY11" fmla="*/ 9001 h 19050"/>
                <a:gd name="connsiteX12" fmla="*/ 16326 w 19050"/>
                <a:gd name="connsiteY12" fmla="*/ 9087 h 19050"/>
                <a:gd name="connsiteX13" fmla="*/ 16155 w 19050"/>
                <a:gd name="connsiteY13" fmla="*/ 9135 h 19050"/>
                <a:gd name="connsiteX14" fmla="*/ 16088 w 19050"/>
                <a:gd name="connsiteY14" fmla="*/ 9163 h 19050"/>
                <a:gd name="connsiteX15" fmla="*/ 16069 w 19050"/>
                <a:gd name="connsiteY15" fmla="*/ 9163 h 19050"/>
                <a:gd name="connsiteX16" fmla="*/ 16021 w 19050"/>
                <a:gd name="connsiteY16" fmla="*/ 9182 h 19050"/>
                <a:gd name="connsiteX17" fmla="*/ 15897 w 19050"/>
                <a:gd name="connsiteY17" fmla="*/ 9201 h 19050"/>
                <a:gd name="connsiteX18" fmla="*/ 15773 w 19050"/>
                <a:gd name="connsiteY18" fmla="*/ 9220 h 19050"/>
                <a:gd name="connsiteX19" fmla="*/ 15650 w 19050"/>
                <a:gd name="connsiteY19" fmla="*/ 9220 h 19050"/>
                <a:gd name="connsiteX20" fmla="*/ 15612 w 19050"/>
                <a:gd name="connsiteY20" fmla="*/ 9220 h 19050"/>
                <a:gd name="connsiteX21" fmla="*/ 15592 w 19050"/>
                <a:gd name="connsiteY21" fmla="*/ 9220 h 19050"/>
                <a:gd name="connsiteX22" fmla="*/ 15516 w 19050"/>
                <a:gd name="connsiteY22" fmla="*/ 9220 h 19050"/>
                <a:gd name="connsiteX23" fmla="*/ 15383 w 19050"/>
                <a:gd name="connsiteY23" fmla="*/ 9220 h 19050"/>
                <a:gd name="connsiteX24" fmla="*/ 15202 w 19050"/>
                <a:gd name="connsiteY24" fmla="*/ 9192 h 19050"/>
                <a:gd name="connsiteX25" fmla="*/ 15154 w 19050"/>
                <a:gd name="connsiteY25" fmla="*/ 9163 h 19050"/>
                <a:gd name="connsiteX26" fmla="*/ 15097 w 19050"/>
                <a:gd name="connsiteY26" fmla="*/ 9154 h 19050"/>
                <a:gd name="connsiteX27" fmla="*/ 14992 w 19050"/>
                <a:gd name="connsiteY27" fmla="*/ 9115 h 19050"/>
                <a:gd name="connsiteX28" fmla="*/ 14726 w 19050"/>
                <a:gd name="connsiteY28" fmla="*/ 9011 h 19050"/>
                <a:gd name="connsiteX29" fmla="*/ 11659 w 19050"/>
                <a:gd name="connsiteY29" fmla="*/ 7144 h 19050"/>
                <a:gd name="connsiteX30" fmla="*/ 11611 w 19050"/>
                <a:gd name="connsiteY30" fmla="*/ 8287 h 19050"/>
                <a:gd name="connsiteX31" fmla="*/ 11230 w 19050"/>
                <a:gd name="connsiteY31" fmla="*/ 8801 h 19050"/>
                <a:gd name="connsiteX32" fmla="*/ 7144 w 19050"/>
                <a:gd name="connsiteY32" fmla="*/ 11163 h 19050"/>
                <a:gd name="connsiteX33" fmla="*/ 7353 w 19050"/>
                <a:gd name="connsiteY33" fmla="*/ 11363 h 19050"/>
                <a:gd name="connsiteX34" fmla="*/ 13202 w 19050"/>
                <a:gd name="connsiteY34" fmla="*/ 14897 h 19050"/>
                <a:gd name="connsiteX35" fmla="*/ 13564 w 19050"/>
                <a:gd name="connsiteY35" fmla="*/ 15050 h 19050"/>
                <a:gd name="connsiteX36" fmla="*/ 13630 w 19050"/>
                <a:gd name="connsiteY36" fmla="*/ 15059 h 19050"/>
                <a:gd name="connsiteX37" fmla="*/ 14059 w 19050"/>
                <a:gd name="connsiteY37" fmla="*/ 15116 h 19050"/>
                <a:gd name="connsiteX38" fmla="*/ 14059 w 19050"/>
                <a:gd name="connsiteY38" fmla="*/ 15116 h 19050"/>
                <a:gd name="connsiteX39" fmla="*/ 14516 w 19050"/>
                <a:gd name="connsiteY39" fmla="*/ 15059 h 19050"/>
                <a:gd name="connsiteX40" fmla="*/ 14526 w 19050"/>
                <a:gd name="connsiteY40" fmla="*/ 15059 h 19050"/>
                <a:gd name="connsiteX41" fmla="*/ 14935 w 19050"/>
                <a:gd name="connsiteY41" fmla="*/ 14897 h 19050"/>
                <a:gd name="connsiteX42" fmla="*/ 19641 w 19050"/>
                <a:gd name="connsiteY42" fmla="*/ 12173 h 19050"/>
                <a:gd name="connsiteX43" fmla="*/ 19774 w 19050"/>
                <a:gd name="connsiteY43" fmla="*/ 12068 h 19050"/>
                <a:gd name="connsiteX44" fmla="*/ 17240 w 19050"/>
                <a:gd name="connsiteY44" fmla="*/ 10525 h 19050"/>
                <a:gd name="connsiteX45" fmla="*/ 17269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69" y="10544"/>
                  </a:moveTo>
                  <a:cubicBezTo>
                    <a:pt x="17212" y="10496"/>
                    <a:pt x="17154" y="10468"/>
                    <a:pt x="17107" y="10411"/>
                  </a:cubicBezTo>
                  <a:cubicBezTo>
                    <a:pt x="17088" y="10392"/>
                    <a:pt x="17059" y="10354"/>
                    <a:pt x="17050" y="10335"/>
                  </a:cubicBezTo>
                  <a:cubicBezTo>
                    <a:pt x="17031" y="10316"/>
                    <a:pt x="17021" y="10306"/>
                    <a:pt x="17021" y="10306"/>
                  </a:cubicBezTo>
                  <a:lnTo>
                    <a:pt x="17021" y="10296"/>
                  </a:lnTo>
                  <a:cubicBezTo>
                    <a:pt x="17012" y="10287"/>
                    <a:pt x="17002" y="10278"/>
                    <a:pt x="16993" y="10258"/>
                  </a:cubicBezTo>
                  <a:cubicBezTo>
                    <a:pt x="16983" y="10239"/>
                    <a:pt x="16974" y="10220"/>
                    <a:pt x="16964" y="10182"/>
                  </a:cubicBezTo>
                  <a:cubicBezTo>
                    <a:pt x="16964" y="10154"/>
                    <a:pt x="16945" y="10106"/>
                    <a:pt x="16945" y="10106"/>
                  </a:cubicBezTo>
                  <a:lnTo>
                    <a:pt x="16945" y="10040"/>
                  </a:lnTo>
                  <a:lnTo>
                    <a:pt x="16945" y="10030"/>
                  </a:lnTo>
                  <a:lnTo>
                    <a:pt x="16983" y="8715"/>
                  </a:lnTo>
                  <a:lnTo>
                    <a:pt x="16497" y="9001"/>
                  </a:lnTo>
                  <a:cubicBezTo>
                    <a:pt x="16450" y="9039"/>
                    <a:pt x="16383" y="9058"/>
                    <a:pt x="16326" y="9087"/>
                  </a:cubicBezTo>
                  <a:cubicBezTo>
                    <a:pt x="16269" y="9106"/>
                    <a:pt x="16221" y="9115"/>
                    <a:pt x="16155" y="9135"/>
                  </a:cubicBezTo>
                  <a:cubicBezTo>
                    <a:pt x="16135" y="9154"/>
                    <a:pt x="16107" y="9154"/>
                    <a:pt x="16088" y="9163"/>
                  </a:cubicBezTo>
                  <a:lnTo>
                    <a:pt x="16069" y="9163"/>
                  </a:lnTo>
                  <a:cubicBezTo>
                    <a:pt x="16050" y="9163"/>
                    <a:pt x="16040" y="9182"/>
                    <a:pt x="16021" y="9182"/>
                  </a:cubicBezTo>
                  <a:cubicBezTo>
                    <a:pt x="15993" y="9192"/>
                    <a:pt x="15945" y="9201"/>
                    <a:pt x="15897" y="9201"/>
                  </a:cubicBezTo>
                  <a:cubicBezTo>
                    <a:pt x="15859" y="9201"/>
                    <a:pt x="15821" y="9211"/>
                    <a:pt x="15773" y="9220"/>
                  </a:cubicBezTo>
                  <a:cubicBezTo>
                    <a:pt x="15735" y="9220"/>
                    <a:pt x="15688" y="9220"/>
                    <a:pt x="15650" y="9220"/>
                  </a:cubicBezTo>
                  <a:cubicBezTo>
                    <a:pt x="15650" y="9220"/>
                    <a:pt x="15621" y="9220"/>
                    <a:pt x="15612" y="9220"/>
                  </a:cubicBezTo>
                  <a:lnTo>
                    <a:pt x="15592" y="9220"/>
                  </a:lnTo>
                  <a:cubicBezTo>
                    <a:pt x="15564" y="9220"/>
                    <a:pt x="15516" y="9220"/>
                    <a:pt x="15516" y="9220"/>
                  </a:cubicBezTo>
                  <a:cubicBezTo>
                    <a:pt x="15478" y="9220"/>
                    <a:pt x="15430" y="9220"/>
                    <a:pt x="15383" y="9220"/>
                  </a:cubicBezTo>
                  <a:cubicBezTo>
                    <a:pt x="15326" y="9211"/>
                    <a:pt x="15278" y="9201"/>
                    <a:pt x="15202" y="9192"/>
                  </a:cubicBezTo>
                  <a:cubicBezTo>
                    <a:pt x="15202" y="9192"/>
                    <a:pt x="15183" y="9182"/>
                    <a:pt x="15154" y="9163"/>
                  </a:cubicBezTo>
                  <a:cubicBezTo>
                    <a:pt x="15135" y="9163"/>
                    <a:pt x="15116" y="9163"/>
                    <a:pt x="15097" y="9154"/>
                  </a:cubicBezTo>
                  <a:cubicBezTo>
                    <a:pt x="15059" y="9154"/>
                    <a:pt x="15021" y="9135"/>
                    <a:pt x="14992" y="9115"/>
                  </a:cubicBezTo>
                  <a:cubicBezTo>
                    <a:pt x="14878" y="9087"/>
                    <a:pt x="14792" y="9058"/>
                    <a:pt x="14726" y="9011"/>
                  </a:cubicBezTo>
                  <a:lnTo>
                    <a:pt x="11659" y="7144"/>
                  </a:lnTo>
                  <a:lnTo>
                    <a:pt x="11611" y="8287"/>
                  </a:lnTo>
                  <a:cubicBezTo>
                    <a:pt x="11611" y="8477"/>
                    <a:pt x="11478" y="8658"/>
                    <a:pt x="11230" y="8801"/>
                  </a:cubicBezTo>
                  <a:lnTo>
                    <a:pt x="7144" y="11163"/>
                  </a:lnTo>
                  <a:cubicBezTo>
                    <a:pt x="7201" y="11239"/>
                    <a:pt x="7268" y="11316"/>
                    <a:pt x="7353" y="11363"/>
                  </a:cubicBezTo>
                  <a:lnTo>
                    <a:pt x="13202" y="14897"/>
                  </a:lnTo>
                  <a:cubicBezTo>
                    <a:pt x="13316" y="14973"/>
                    <a:pt x="13430" y="15012"/>
                    <a:pt x="13564" y="15050"/>
                  </a:cubicBezTo>
                  <a:cubicBezTo>
                    <a:pt x="13583" y="15059"/>
                    <a:pt x="13630" y="15059"/>
                    <a:pt x="13630" y="15059"/>
                  </a:cubicBezTo>
                  <a:cubicBezTo>
                    <a:pt x="13764" y="15107"/>
                    <a:pt x="13907" y="15116"/>
                    <a:pt x="14059" y="15116"/>
                  </a:cubicBezTo>
                  <a:lnTo>
                    <a:pt x="14059" y="15116"/>
                  </a:lnTo>
                  <a:cubicBezTo>
                    <a:pt x="14231" y="15116"/>
                    <a:pt x="14364" y="15107"/>
                    <a:pt x="14516" y="15059"/>
                  </a:cubicBezTo>
                  <a:lnTo>
                    <a:pt x="14526" y="15059"/>
                  </a:lnTo>
                  <a:cubicBezTo>
                    <a:pt x="14688" y="15030"/>
                    <a:pt x="14812" y="14973"/>
                    <a:pt x="14935" y="14897"/>
                  </a:cubicBezTo>
                  <a:lnTo>
                    <a:pt x="19641" y="12173"/>
                  </a:lnTo>
                  <a:cubicBezTo>
                    <a:pt x="19698" y="12144"/>
                    <a:pt x="19726" y="12106"/>
                    <a:pt x="19774" y="12068"/>
                  </a:cubicBezTo>
                  <a:lnTo>
                    <a:pt x="17240" y="10525"/>
                  </a:lnTo>
                  <a:lnTo>
                    <a:pt x="17269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2C46A07-F168-43E8-BF81-422FF870D511}"/>
                </a:ext>
              </a:extLst>
            </p:cNvPr>
            <p:cNvSpPr/>
            <p:nvPr/>
          </p:nvSpPr>
          <p:spPr>
            <a:xfrm>
              <a:off x="5150483" y="5357323"/>
              <a:ext cx="19050" cy="19050"/>
            </a:xfrm>
            <a:custGeom>
              <a:avLst/>
              <a:gdLst>
                <a:gd name="connsiteX0" fmla="*/ 17278 w 19050"/>
                <a:gd name="connsiteY0" fmla="*/ 10535 h 19050"/>
                <a:gd name="connsiteX1" fmla="*/ 17126 w 19050"/>
                <a:gd name="connsiteY1" fmla="*/ 10420 h 19050"/>
                <a:gd name="connsiteX2" fmla="*/ 17050 w 19050"/>
                <a:gd name="connsiteY2" fmla="*/ 10335 h 19050"/>
                <a:gd name="connsiteX3" fmla="*/ 17040 w 19050"/>
                <a:gd name="connsiteY3" fmla="*/ 10306 h 19050"/>
                <a:gd name="connsiteX4" fmla="*/ 17031 w 19050"/>
                <a:gd name="connsiteY4" fmla="*/ 10287 h 19050"/>
                <a:gd name="connsiteX5" fmla="*/ 17011 w 19050"/>
                <a:gd name="connsiteY5" fmla="*/ 10249 h 19050"/>
                <a:gd name="connsiteX6" fmla="*/ 16973 w 19050"/>
                <a:gd name="connsiteY6" fmla="*/ 10192 h 19050"/>
                <a:gd name="connsiteX7" fmla="*/ 16954 w 19050"/>
                <a:gd name="connsiteY7" fmla="*/ 10115 h 19050"/>
                <a:gd name="connsiteX8" fmla="*/ 16954 w 19050"/>
                <a:gd name="connsiteY8" fmla="*/ 10039 h 19050"/>
                <a:gd name="connsiteX9" fmla="*/ 16954 w 19050"/>
                <a:gd name="connsiteY9" fmla="*/ 10020 h 19050"/>
                <a:gd name="connsiteX10" fmla="*/ 17002 w 19050"/>
                <a:gd name="connsiteY10" fmla="*/ 8706 h 19050"/>
                <a:gd name="connsiteX11" fmla="*/ 16507 w 19050"/>
                <a:gd name="connsiteY11" fmla="*/ 8992 h 19050"/>
                <a:gd name="connsiteX12" fmla="*/ 16316 w 19050"/>
                <a:gd name="connsiteY12" fmla="*/ 9077 h 19050"/>
                <a:gd name="connsiteX13" fmla="*/ 16154 w 19050"/>
                <a:gd name="connsiteY13" fmla="*/ 9144 h 19050"/>
                <a:gd name="connsiteX14" fmla="*/ 16088 w 19050"/>
                <a:gd name="connsiteY14" fmla="*/ 9163 h 19050"/>
                <a:gd name="connsiteX15" fmla="*/ 16068 w 19050"/>
                <a:gd name="connsiteY15" fmla="*/ 9163 h 19050"/>
                <a:gd name="connsiteX16" fmla="*/ 16021 w 19050"/>
                <a:gd name="connsiteY16" fmla="*/ 9172 h 19050"/>
                <a:gd name="connsiteX17" fmla="*/ 15907 w 19050"/>
                <a:gd name="connsiteY17" fmla="*/ 9192 h 19050"/>
                <a:gd name="connsiteX18" fmla="*/ 15783 w 19050"/>
                <a:gd name="connsiteY18" fmla="*/ 9201 h 19050"/>
                <a:gd name="connsiteX19" fmla="*/ 15649 w 19050"/>
                <a:gd name="connsiteY19" fmla="*/ 9210 h 19050"/>
                <a:gd name="connsiteX20" fmla="*/ 15611 w 19050"/>
                <a:gd name="connsiteY20" fmla="*/ 9210 h 19050"/>
                <a:gd name="connsiteX21" fmla="*/ 15592 w 19050"/>
                <a:gd name="connsiteY21" fmla="*/ 9210 h 19050"/>
                <a:gd name="connsiteX22" fmla="*/ 15516 w 19050"/>
                <a:gd name="connsiteY22" fmla="*/ 9210 h 19050"/>
                <a:gd name="connsiteX23" fmla="*/ 15383 w 19050"/>
                <a:gd name="connsiteY23" fmla="*/ 9201 h 19050"/>
                <a:gd name="connsiteX24" fmla="*/ 15192 w 19050"/>
                <a:gd name="connsiteY24" fmla="*/ 9172 h 19050"/>
                <a:gd name="connsiteX25" fmla="*/ 15164 w 19050"/>
                <a:gd name="connsiteY25" fmla="*/ 9163 h 19050"/>
                <a:gd name="connsiteX26" fmla="*/ 15087 w 19050"/>
                <a:gd name="connsiteY26" fmla="*/ 9144 h 19050"/>
                <a:gd name="connsiteX27" fmla="*/ 14983 w 19050"/>
                <a:gd name="connsiteY27" fmla="*/ 9125 h 19050"/>
                <a:gd name="connsiteX28" fmla="*/ 14726 w 19050"/>
                <a:gd name="connsiteY28" fmla="*/ 9001 h 19050"/>
                <a:gd name="connsiteX29" fmla="*/ 11659 w 19050"/>
                <a:gd name="connsiteY29" fmla="*/ 7144 h 19050"/>
                <a:gd name="connsiteX30" fmla="*/ 11630 w 19050"/>
                <a:gd name="connsiteY30" fmla="*/ 8268 h 19050"/>
                <a:gd name="connsiteX31" fmla="*/ 11230 w 19050"/>
                <a:gd name="connsiteY31" fmla="*/ 8801 h 19050"/>
                <a:gd name="connsiteX32" fmla="*/ 7144 w 19050"/>
                <a:gd name="connsiteY32" fmla="*/ 11163 h 19050"/>
                <a:gd name="connsiteX33" fmla="*/ 7372 w 19050"/>
                <a:gd name="connsiteY33" fmla="*/ 11363 h 19050"/>
                <a:gd name="connsiteX34" fmla="*/ 13211 w 19050"/>
                <a:gd name="connsiteY34" fmla="*/ 14907 h 19050"/>
                <a:gd name="connsiteX35" fmla="*/ 13573 w 19050"/>
                <a:gd name="connsiteY35" fmla="*/ 15049 h 19050"/>
                <a:gd name="connsiteX36" fmla="*/ 13640 w 19050"/>
                <a:gd name="connsiteY36" fmla="*/ 15078 h 19050"/>
                <a:gd name="connsiteX37" fmla="*/ 14059 w 19050"/>
                <a:gd name="connsiteY37" fmla="*/ 15116 h 19050"/>
                <a:gd name="connsiteX38" fmla="*/ 14068 w 19050"/>
                <a:gd name="connsiteY38" fmla="*/ 15116 h 19050"/>
                <a:gd name="connsiteX39" fmla="*/ 14526 w 19050"/>
                <a:gd name="connsiteY39" fmla="*/ 15078 h 19050"/>
                <a:gd name="connsiteX40" fmla="*/ 14535 w 19050"/>
                <a:gd name="connsiteY40" fmla="*/ 15059 h 19050"/>
                <a:gd name="connsiteX41" fmla="*/ 14954 w 19050"/>
                <a:gd name="connsiteY41" fmla="*/ 14907 h 19050"/>
                <a:gd name="connsiteX42" fmla="*/ 19669 w 19050"/>
                <a:gd name="connsiteY42" fmla="*/ 12173 h 19050"/>
                <a:gd name="connsiteX43" fmla="*/ 19783 w 19050"/>
                <a:gd name="connsiteY43" fmla="*/ 12059 h 19050"/>
                <a:gd name="connsiteX44" fmla="*/ 17250 w 19050"/>
                <a:gd name="connsiteY44" fmla="*/ 10535 h 19050"/>
                <a:gd name="connsiteX45" fmla="*/ 17278 w 19050"/>
                <a:gd name="connsiteY45" fmla="*/ 105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35"/>
                  </a:moveTo>
                  <a:cubicBezTo>
                    <a:pt x="17221" y="10496"/>
                    <a:pt x="17173" y="10458"/>
                    <a:pt x="17126" y="10420"/>
                  </a:cubicBezTo>
                  <a:cubicBezTo>
                    <a:pt x="17107" y="10392"/>
                    <a:pt x="17078" y="10363"/>
                    <a:pt x="17050" y="10335"/>
                  </a:cubicBezTo>
                  <a:lnTo>
                    <a:pt x="17040" y="10306"/>
                  </a:lnTo>
                  <a:lnTo>
                    <a:pt x="17031" y="10287"/>
                  </a:lnTo>
                  <a:cubicBezTo>
                    <a:pt x="17021" y="10277"/>
                    <a:pt x="17011" y="10268"/>
                    <a:pt x="17011" y="10249"/>
                  </a:cubicBezTo>
                  <a:cubicBezTo>
                    <a:pt x="16993" y="10230"/>
                    <a:pt x="16983" y="10211"/>
                    <a:pt x="16973" y="10192"/>
                  </a:cubicBezTo>
                  <a:cubicBezTo>
                    <a:pt x="16973" y="10153"/>
                    <a:pt x="16954" y="10115"/>
                    <a:pt x="16954" y="10115"/>
                  </a:cubicBezTo>
                  <a:lnTo>
                    <a:pt x="16954" y="10039"/>
                  </a:lnTo>
                  <a:lnTo>
                    <a:pt x="16954" y="10020"/>
                  </a:lnTo>
                  <a:lnTo>
                    <a:pt x="17002" y="8706"/>
                  </a:lnTo>
                  <a:lnTo>
                    <a:pt x="16507" y="8992"/>
                  </a:lnTo>
                  <a:cubicBezTo>
                    <a:pt x="16450" y="9020"/>
                    <a:pt x="16383" y="9058"/>
                    <a:pt x="16316" y="9077"/>
                  </a:cubicBezTo>
                  <a:cubicBezTo>
                    <a:pt x="16259" y="9106"/>
                    <a:pt x="16212" y="9125"/>
                    <a:pt x="16154" y="9144"/>
                  </a:cubicBezTo>
                  <a:cubicBezTo>
                    <a:pt x="16135" y="9144"/>
                    <a:pt x="16107" y="9144"/>
                    <a:pt x="16088" y="9163"/>
                  </a:cubicBezTo>
                  <a:lnTo>
                    <a:pt x="16068" y="9163"/>
                  </a:lnTo>
                  <a:cubicBezTo>
                    <a:pt x="16050" y="9163"/>
                    <a:pt x="16040" y="9172"/>
                    <a:pt x="16021" y="9172"/>
                  </a:cubicBezTo>
                  <a:cubicBezTo>
                    <a:pt x="15983" y="9182"/>
                    <a:pt x="15945" y="9182"/>
                    <a:pt x="15907" y="9192"/>
                  </a:cubicBezTo>
                  <a:cubicBezTo>
                    <a:pt x="15859" y="9192"/>
                    <a:pt x="15811" y="9201"/>
                    <a:pt x="15783" y="9201"/>
                  </a:cubicBezTo>
                  <a:cubicBezTo>
                    <a:pt x="15726" y="9201"/>
                    <a:pt x="15687" y="9210"/>
                    <a:pt x="15649" y="9210"/>
                  </a:cubicBezTo>
                  <a:cubicBezTo>
                    <a:pt x="15630" y="9210"/>
                    <a:pt x="15611" y="9210"/>
                    <a:pt x="15611" y="9210"/>
                  </a:cubicBezTo>
                  <a:lnTo>
                    <a:pt x="15592" y="9210"/>
                  </a:lnTo>
                  <a:cubicBezTo>
                    <a:pt x="15573" y="9210"/>
                    <a:pt x="15535" y="9210"/>
                    <a:pt x="15516" y="9210"/>
                  </a:cubicBezTo>
                  <a:cubicBezTo>
                    <a:pt x="15478" y="9210"/>
                    <a:pt x="15421" y="9201"/>
                    <a:pt x="15383" y="9201"/>
                  </a:cubicBezTo>
                  <a:cubicBezTo>
                    <a:pt x="15326" y="9201"/>
                    <a:pt x="15269" y="9192"/>
                    <a:pt x="15192" y="9172"/>
                  </a:cubicBezTo>
                  <a:cubicBezTo>
                    <a:pt x="15192" y="9172"/>
                    <a:pt x="15173" y="9172"/>
                    <a:pt x="15164" y="9163"/>
                  </a:cubicBezTo>
                  <a:cubicBezTo>
                    <a:pt x="15135" y="9163"/>
                    <a:pt x="15116" y="9163"/>
                    <a:pt x="15087" y="9144"/>
                  </a:cubicBezTo>
                  <a:cubicBezTo>
                    <a:pt x="15059" y="9144"/>
                    <a:pt x="15021" y="9125"/>
                    <a:pt x="14983" y="9125"/>
                  </a:cubicBezTo>
                  <a:cubicBezTo>
                    <a:pt x="14887" y="9087"/>
                    <a:pt x="14802" y="9039"/>
                    <a:pt x="14726" y="9001"/>
                  </a:cubicBezTo>
                  <a:lnTo>
                    <a:pt x="11659" y="7144"/>
                  </a:lnTo>
                  <a:lnTo>
                    <a:pt x="11630" y="8268"/>
                  </a:lnTo>
                  <a:cubicBezTo>
                    <a:pt x="11621" y="8468"/>
                    <a:pt x="11477" y="8649"/>
                    <a:pt x="11230" y="8801"/>
                  </a:cubicBezTo>
                  <a:lnTo>
                    <a:pt x="7144" y="11163"/>
                  </a:lnTo>
                  <a:cubicBezTo>
                    <a:pt x="7201" y="11230"/>
                    <a:pt x="7268" y="11306"/>
                    <a:pt x="7372" y="11363"/>
                  </a:cubicBezTo>
                  <a:lnTo>
                    <a:pt x="13211" y="14907"/>
                  </a:lnTo>
                  <a:cubicBezTo>
                    <a:pt x="13316" y="14973"/>
                    <a:pt x="13430" y="15011"/>
                    <a:pt x="13573" y="15049"/>
                  </a:cubicBezTo>
                  <a:cubicBezTo>
                    <a:pt x="13601" y="15059"/>
                    <a:pt x="13640" y="15078"/>
                    <a:pt x="13640" y="15078"/>
                  </a:cubicBezTo>
                  <a:cubicBezTo>
                    <a:pt x="13773" y="15107"/>
                    <a:pt x="13916" y="15116"/>
                    <a:pt x="14059" y="15116"/>
                  </a:cubicBezTo>
                  <a:lnTo>
                    <a:pt x="14068" y="15116"/>
                  </a:lnTo>
                  <a:cubicBezTo>
                    <a:pt x="14221" y="15116"/>
                    <a:pt x="14373" y="15107"/>
                    <a:pt x="14526" y="15078"/>
                  </a:cubicBezTo>
                  <a:lnTo>
                    <a:pt x="14535" y="15059"/>
                  </a:lnTo>
                  <a:cubicBezTo>
                    <a:pt x="14687" y="15011"/>
                    <a:pt x="14830" y="14973"/>
                    <a:pt x="14954" y="14907"/>
                  </a:cubicBezTo>
                  <a:lnTo>
                    <a:pt x="19669" y="12173"/>
                  </a:lnTo>
                  <a:cubicBezTo>
                    <a:pt x="19717" y="12135"/>
                    <a:pt x="19736" y="12097"/>
                    <a:pt x="19783" y="12059"/>
                  </a:cubicBezTo>
                  <a:lnTo>
                    <a:pt x="17250" y="10535"/>
                  </a:lnTo>
                  <a:lnTo>
                    <a:pt x="17278" y="1053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F1EF2D6-1CFE-46EB-BBE1-B048A3540191}"/>
                </a:ext>
              </a:extLst>
            </p:cNvPr>
            <p:cNvSpPr/>
            <p:nvPr/>
          </p:nvSpPr>
          <p:spPr>
            <a:xfrm>
              <a:off x="5158855" y="5362390"/>
              <a:ext cx="19050" cy="19050"/>
            </a:xfrm>
            <a:custGeom>
              <a:avLst/>
              <a:gdLst>
                <a:gd name="connsiteX0" fmla="*/ 17278 w 19050"/>
                <a:gd name="connsiteY0" fmla="*/ 10525 h 19050"/>
                <a:gd name="connsiteX1" fmla="*/ 17116 w 19050"/>
                <a:gd name="connsiteY1" fmla="*/ 10421 h 19050"/>
                <a:gd name="connsiteX2" fmla="*/ 17050 w 19050"/>
                <a:gd name="connsiteY2" fmla="*/ 10325 h 19050"/>
                <a:gd name="connsiteX3" fmla="*/ 17031 w 19050"/>
                <a:gd name="connsiteY3" fmla="*/ 10297 h 19050"/>
                <a:gd name="connsiteX4" fmla="*/ 17031 w 19050"/>
                <a:gd name="connsiteY4" fmla="*/ 10287 h 19050"/>
                <a:gd name="connsiteX5" fmla="*/ 16993 w 19050"/>
                <a:gd name="connsiteY5" fmla="*/ 10258 h 19050"/>
                <a:gd name="connsiteX6" fmla="*/ 16964 w 19050"/>
                <a:gd name="connsiteY6" fmla="*/ 10163 h 19050"/>
                <a:gd name="connsiteX7" fmla="*/ 16945 w 19050"/>
                <a:gd name="connsiteY7" fmla="*/ 10106 h 19050"/>
                <a:gd name="connsiteX8" fmla="*/ 16945 w 19050"/>
                <a:gd name="connsiteY8" fmla="*/ 10040 h 19050"/>
                <a:gd name="connsiteX9" fmla="*/ 16945 w 19050"/>
                <a:gd name="connsiteY9" fmla="*/ 10011 h 19050"/>
                <a:gd name="connsiteX10" fmla="*/ 16993 w 19050"/>
                <a:gd name="connsiteY10" fmla="*/ 8706 h 19050"/>
                <a:gd name="connsiteX11" fmla="*/ 16507 w 19050"/>
                <a:gd name="connsiteY11" fmla="*/ 8992 h 19050"/>
                <a:gd name="connsiteX12" fmla="*/ 16316 w 19050"/>
                <a:gd name="connsiteY12" fmla="*/ 9077 h 19050"/>
                <a:gd name="connsiteX13" fmla="*/ 16154 w 19050"/>
                <a:gd name="connsiteY13" fmla="*/ 9135 h 19050"/>
                <a:gd name="connsiteX14" fmla="*/ 16088 w 19050"/>
                <a:gd name="connsiteY14" fmla="*/ 9163 h 19050"/>
                <a:gd name="connsiteX15" fmla="*/ 16068 w 19050"/>
                <a:gd name="connsiteY15" fmla="*/ 9163 h 19050"/>
                <a:gd name="connsiteX16" fmla="*/ 16021 w 19050"/>
                <a:gd name="connsiteY16" fmla="*/ 9173 h 19050"/>
                <a:gd name="connsiteX17" fmla="*/ 15897 w 19050"/>
                <a:gd name="connsiteY17" fmla="*/ 9201 h 19050"/>
                <a:gd name="connsiteX18" fmla="*/ 15783 w 19050"/>
                <a:gd name="connsiteY18" fmla="*/ 9211 h 19050"/>
                <a:gd name="connsiteX19" fmla="*/ 15649 w 19050"/>
                <a:gd name="connsiteY19" fmla="*/ 9211 h 19050"/>
                <a:gd name="connsiteX20" fmla="*/ 15611 w 19050"/>
                <a:gd name="connsiteY20" fmla="*/ 9211 h 19050"/>
                <a:gd name="connsiteX21" fmla="*/ 15592 w 19050"/>
                <a:gd name="connsiteY21" fmla="*/ 9211 h 19050"/>
                <a:gd name="connsiteX22" fmla="*/ 15516 w 19050"/>
                <a:gd name="connsiteY22" fmla="*/ 9211 h 19050"/>
                <a:gd name="connsiteX23" fmla="*/ 15383 w 19050"/>
                <a:gd name="connsiteY23" fmla="*/ 9201 h 19050"/>
                <a:gd name="connsiteX24" fmla="*/ 15230 w 19050"/>
                <a:gd name="connsiteY24" fmla="*/ 9182 h 19050"/>
                <a:gd name="connsiteX25" fmla="*/ 15164 w 19050"/>
                <a:gd name="connsiteY25" fmla="*/ 9173 h 19050"/>
                <a:gd name="connsiteX26" fmla="*/ 15097 w 19050"/>
                <a:gd name="connsiteY26" fmla="*/ 9154 h 19050"/>
                <a:gd name="connsiteX27" fmla="*/ 14983 w 19050"/>
                <a:gd name="connsiteY27" fmla="*/ 9115 h 19050"/>
                <a:gd name="connsiteX28" fmla="*/ 14735 w 19050"/>
                <a:gd name="connsiteY28" fmla="*/ 9001 h 19050"/>
                <a:gd name="connsiteX29" fmla="*/ 11649 w 19050"/>
                <a:gd name="connsiteY29" fmla="*/ 7144 h 19050"/>
                <a:gd name="connsiteX30" fmla="*/ 11621 w 19050"/>
                <a:gd name="connsiteY30" fmla="*/ 8277 h 19050"/>
                <a:gd name="connsiteX31" fmla="*/ 11239 w 19050"/>
                <a:gd name="connsiteY31" fmla="*/ 8801 h 19050"/>
                <a:gd name="connsiteX32" fmla="*/ 7144 w 19050"/>
                <a:gd name="connsiteY32" fmla="*/ 11154 h 19050"/>
                <a:gd name="connsiteX33" fmla="*/ 7353 w 19050"/>
                <a:gd name="connsiteY33" fmla="*/ 11354 h 19050"/>
                <a:gd name="connsiteX34" fmla="*/ 13202 w 19050"/>
                <a:gd name="connsiteY34" fmla="*/ 14888 h 19050"/>
                <a:gd name="connsiteX35" fmla="*/ 13573 w 19050"/>
                <a:gd name="connsiteY35" fmla="*/ 15040 h 19050"/>
                <a:gd name="connsiteX36" fmla="*/ 13630 w 19050"/>
                <a:gd name="connsiteY36" fmla="*/ 15059 h 19050"/>
                <a:gd name="connsiteX37" fmla="*/ 14059 w 19050"/>
                <a:gd name="connsiteY37" fmla="*/ 15116 h 19050"/>
                <a:gd name="connsiteX38" fmla="*/ 14078 w 19050"/>
                <a:gd name="connsiteY38" fmla="*/ 15116 h 19050"/>
                <a:gd name="connsiteX39" fmla="*/ 14526 w 19050"/>
                <a:gd name="connsiteY39" fmla="*/ 15050 h 19050"/>
                <a:gd name="connsiteX40" fmla="*/ 14535 w 19050"/>
                <a:gd name="connsiteY40" fmla="*/ 15050 h 19050"/>
                <a:gd name="connsiteX41" fmla="*/ 14945 w 19050"/>
                <a:gd name="connsiteY41" fmla="*/ 14888 h 19050"/>
                <a:gd name="connsiteX42" fmla="*/ 19650 w 19050"/>
                <a:gd name="connsiteY42" fmla="*/ 12173 h 19050"/>
                <a:gd name="connsiteX43" fmla="*/ 19783 w 19050"/>
                <a:gd name="connsiteY43" fmla="*/ 12059 h 19050"/>
                <a:gd name="connsiteX44" fmla="*/ 17278 w 19050"/>
                <a:gd name="connsiteY44" fmla="*/ 10525 h 19050"/>
                <a:gd name="connsiteX45" fmla="*/ 17278 w 19050"/>
                <a:gd name="connsiteY45" fmla="*/ 10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78" y="10525"/>
                  </a:moveTo>
                  <a:cubicBezTo>
                    <a:pt x="17221" y="10487"/>
                    <a:pt x="17154" y="10459"/>
                    <a:pt x="17116" y="10421"/>
                  </a:cubicBezTo>
                  <a:cubicBezTo>
                    <a:pt x="17088" y="10373"/>
                    <a:pt x="17069" y="10354"/>
                    <a:pt x="17050" y="10325"/>
                  </a:cubicBezTo>
                  <a:cubicBezTo>
                    <a:pt x="17040" y="10316"/>
                    <a:pt x="17040" y="10306"/>
                    <a:pt x="17031" y="10297"/>
                  </a:cubicBezTo>
                  <a:lnTo>
                    <a:pt x="17031" y="10287"/>
                  </a:lnTo>
                  <a:cubicBezTo>
                    <a:pt x="17021" y="10278"/>
                    <a:pt x="17002" y="10268"/>
                    <a:pt x="16993" y="10258"/>
                  </a:cubicBezTo>
                  <a:cubicBezTo>
                    <a:pt x="16983" y="10230"/>
                    <a:pt x="16973" y="10201"/>
                    <a:pt x="16964" y="10163"/>
                  </a:cubicBezTo>
                  <a:cubicBezTo>
                    <a:pt x="16954" y="10144"/>
                    <a:pt x="16945" y="10106"/>
                    <a:pt x="16945" y="10106"/>
                  </a:cubicBezTo>
                  <a:cubicBezTo>
                    <a:pt x="16945" y="10078"/>
                    <a:pt x="16945" y="10040"/>
                    <a:pt x="16945" y="10040"/>
                  </a:cubicBezTo>
                  <a:lnTo>
                    <a:pt x="16945" y="10011"/>
                  </a:lnTo>
                  <a:lnTo>
                    <a:pt x="16993" y="8706"/>
                  </a:lnTo>
                  <a:lnTo>
                    <a:pt x="16507" y="8992"/>
                  </a:lnTo>
                  <a:cubicBezTo>
                    <a:pt x="16440" y="9020"/>
                    <a:pt x="16383" y="9049"/>
                    <a:pt x="16316" y="9077"/>
                  </a:cubicBezTo>
                  <a:cubicBezTo>
                    <a:pt x="16268" y="9097"/>
                    <a:pt x="16221" y="9106"/>
                    <a:pt x="16154" y="9135"/>
                  </a:cubicBezTo>
                  <a:cubicBezTo>
                    <a:pt x="16145" y="9154"/>
                    <a:pt x="16107" y="9154"/>
                    <a:pt x="16088" y="9163"/>
                  </a:cubicBezTo>
                  <a:lnTo>
                    <a:pt x="16068" y="9163"/>
                  </a:lnTo>
                  <a:cubicBezTo>
                    <a:pt x="16050" y="9173"/>
                    <a:pt x="16040" y="9173"/>
                    <a:pt x="16021" y="9173"/>
                  </a:cubicBezTo>
                  <a:cubicBezTo>
                    <a:pt x="15992" y="9182"/>
                    <a:pt x="15935" y="9192"/>
                    <a:pt x="15897" y="9201"/>
                  </a:cubicBezTo>
                  <a:cubicBezTo>
                    <a:pt x="15859" y="9201"/>
                    <a:pt x="15812" y="9201"/>
                    <a:pt x="15783" y="9211"/>
                  </a:cubicBezTo>
                  <a:cubicBezTo>
                    <a:pt x="15735" y="9211"/>
                    <a:pt x="15697" y="9211"/>
                    <a:pt x="15649" y="9211"/>
                  </a:cubicBezTo>
                  <a:lnTo>
                    <a:pt x="15611" y="9211"/>
                  </a:lnTo>
                  <a:lnTo>
                    <a:pt x="15592" y="9211"/>
                  </a:lnTo>
                  <a:cubicBezTo>
                    <a:pt x="15573" y="9211"/>
                    <a:pt x="15516" y="9211"/>
                    <a:pt x="15516" y="9211"/>
                  </a:cubicBezTo>
                  <a:cubicBezTo>
                    <a:pt x="15478" y="9211"/>
                    <a:pt x="15430" y="9211"/>
                    <a:pt x="15383" y="9201"/>
                  </a:cubicBezTo>
                  <a:cubicBezTo>
                    <a:pt x="15326" y="9201"/>
                    <a:pt x="15269" y="9192"/>
                    <a:pt x="15230" y="9182"/>
                  </a:cubicBezTo>
                  <a:cubicBezTo>
                    <a:pt x="15192" y="9182"/>
                    <a:pt x="15173" y="9173"/>
                    <a:pt x="15164" y="9173"/>
                  </a:cubicBezTo>
                  <a:cubicBezTo>
                    <a:pt x="15135" y="9173"/>
                    <a:pt x="15116" y="9163"/>
                    <a:pt x="15097" y="9154"/>
                  </a:cubicBezTo>
                  <a:cubicBezTo>
                    <a:pt x="15069" y="9135"/>
                    <a:pt x="15021" y="9135"/>
                    <a:pt x="14983" y="9115"/>
                  </a:cubicBezTo>
                  <a:cubicBezTo>
                    <a:pt x="14887" y="9077"/>
                    <a:pt x="14802" y="9049"/>
                    <a:pt x="14735" y="9001"/>
                  </a:cubicBezTo>
                  <a:lnTo>
                    <a:pt x="11649" y="7144"/>
                  </a:lnTo>
                  <a:lnTo>
                    <a:pt x="11621" y="8277"/>
                  </a:lnTo>
                  <a:cubicBezTo>
                    <a:pt x="11611" y="8468"/>
                    <a:pt x="11477" y="8649"/>
                    <a:pt x="11239" y="8801"/>
                  </a:cubicBezTo>
                  <a:lnTo>
                    <a:pt x="7144" y="11154"/>
                  </a:lnTo>
                  <a:cubicBezTo>
                    <a:pt x="7201" y="11240"/>
                    <a:pt x="7268" y="11306"/>
                    <a:pt x="7353" y="11354"/>
                  </a:cubicBezTo>
                  <a:lnTo>
                    <a:pt x="13202" y="14888"/>
                  </a:lnTo>
                  <a:cubicBezTo>
                    <a:pt x="13306" y="14964"/>
                    <a:pt x="13421" y="15012"/>
                    <a:pt x="13573" y="15040"/>
                  </a:cubicBezTo>
                  <a:cubicBezTo>
                    <a:pt x="13583" y="15050"/>
                    <a:pt x="13611" y="15050"/>
                    <a:pt x="13630" y="15059"/>
                  </a:cubicBezTo>
                  <a:cubicBezTo>
                    <a:pt x="13773" y="15088"/>
                    <a:pt x="13916" y="15116"/>
                    <a:pt x="14059" y="15116"/>
                  </a:cubicBezTo>
                  <a:lnTo>
                    <a:pt x="14078" y="15116"/>
                  </a:lnTo>
                  <a:cubicBezTo>
                    <a:pt x="14221" y="15116"/>
                    <a:pt x="14373" y="15088"/>
                    <a:pt x="14526" y="15050"/>
                  </a:cubicBezTo>
                  <a:lnTo>
                    <a:pt x="14535" y="15050"/>
                  </a:lnTo>
                  <a:cubicBezTo>
                    <a:pt x="14687" y="15021"/>
                    <a:pt x="14821" y="14964"/>
                    <a:pt x="14945" y="14888"/>
                  </a:cubicBezTo>
                  <a:lnTo>
                    <a:pt x="19650" y="12173"/>
                  </a:lnTo>
                  <a:cubicBezTo>
                    <a:pt x="19707" y="12145"/>
                    <a:pt x="19736" y="12106"/>
                    <a:pt x="19783" y="12059"/>
                  </a:cubicBezTo>
                  <a:lnTo>
                    <a:pt x="17278" y="10525"/>
                  </a:lnTo>
                  <a:lnTo>
                    <a:pt x="17278" y="10525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6E48726-784A-4C1B-BCDB-60AD9832B3B4}"/>
                </a:ext>
              </a:extLst>
            </p:cNvPr>
            <p:cNvSpPr/>
            <p:nvPr/>
          </p:nvSpPr>
          <p:spPr>
            <a:xfrm>
              <a:off x="5175590" y="5372534"/>
              <a:ext cx="19050" cy="19050"/>
            </a:xfrm>
            <a:custGeom>
              <a:avLst/>
              <a:gdLst>
                <a:gd name="connsiteX0" fmla="*/ 17269 w 19050"/>
                <a:gd name="connsiteY0" fmla="*/ 10516 h 19050"/>
                <a:gd name="connsiteX1" fmla="*/ 17116 w 19050"/>
                <a:gd name="connsiteY1" fmla="*/ 10411 h 19050"/>
                <a:gd name="connsiteX2" fmla="*/ 17031 w 19050"/>
                <a:gd name="connsiteY2" fmla="*/ 10306 h 19050"/>
                <a:gd name="connsiteX3" fmla="*/ 17021 w 19050"/>
                <a:gd name="connsiteY3" fmla="*/ 10287 h 19050"/>
                <a:gd name="connsiteX4" fmla="*/ 17012 w 19050"/>
                <a:gd name="connsiteY4" fmla="*/ 10278 h 19050"/>
                <a:gd name="connsiteX5" fmla="*/ 16993 w 19050"/>
                <a:gd name="connsiteY5" fmla="*/ 10249 h 19050"/>
                <a:gd name="connsiteX6" fmla="*/ 16964 w 19050"/>
                <a:gd name="connsiteY6" fmla="*/ 10182 h 19050"/>
                <a:gd name="connsiteX7" fmla="*/ 16936 w 19050"/>
                <a:gd name="connsiteY7" fmla="*/ 10087 h 19050"/>
                <a:gd name="connsiteX8" fmla="*/ 16936 w 19050"/>
                <a:gd name="connsiteY8" fmla="*/ 10011 h 19050"/>
                <a:gd name="connsiteX9" fmla="*/ 16936 w 19050"/>
                <a:gd name="connsiteY9" fmla="*/ 10011 h 19050"/>
                <a:gd name="connsiteX10" fmla="*/ 16993 w 19050"/>
                <a:gd name="connsiteY10" fmla="*/ 8715 h 19050"/>
                <a:gd name="connsiteX11" fmla="*/ 16497 w 19050"/>
                <a:gd name="connsiteY11" fmla="*/ 9001 h 19050"/>
                <a:gd name="connsiteX12" fmla="*/ 16307 w 19050"/>
                <a:gd name="connsiteY12" fmla="*/ 9077 h 19050"/>
                <a:gd name="connsiteX13" fmla="*/ 16155 w 19050"/>
                <a:gd name="connsiteY13" fmla="*/ 9135 h 19050"/>
                <a:gd name="connsiteX14" fmla="*/ 16078 w 19050"/>
                <a:gd name="connsiteY14" fmla="*/ 9163 h 19050"/>
                <a:gd name="connsiteX15" fmla="*/ 16059 w 19050"/>
                <a:gd name="connsiteY15" fmla="*/ 9163 h 19050"/>
                <a:gd name="connsiteX16" fmla="*/ 16012 w 19050"/>
                <a:gd name="connsiteY16" fmla="*/ 9163 h 19050"/>
                <a:gd name="connsiteX17" fmla="*/ 15897 w 19050"/>
                <a:gd name="connsiteY17" fmla="*/ 9201 h 19050"/>
                <a:gd name="connsiteX18" fmla="*/ 15764 w 19050"/>
                <a:gd name="connsiteY18" fmla="*/ 9211 h 19050"/>
                <a:gd name="connsiteX19" fmla="*/ 15630 w 19050"/>
                <a:gd name="connsiteY19" fmla="*/ 9220 h 19050"/>
                <a:gd name="connsiteX20" fmla="*/ 15612 w 19050"/>
                <a:gd name="connsiteY20" fmla="*/ 9220 h 19050"/>
                <a:gd name="connsiteX21" fmla="*/ 15583 w 19050"/>
                <a:gd name="connsiteY21" fmla="*/ 9220 h 19050"/>
                <a:gd name="connsiteX22" fmla="*/ 15516 w 19050"/>
                <a:gd name="connsiteY22" fmla="*/ 9220 h 19050"/>
                <a:gd name="connsiteX23" fmla="*/ 15383 w 19050"/>
                <a:gd name="connsiteY23" fmla="*/ 9211 h 19050"/>
                <a:gd name="connsiteX24" fmla="*/ 15192 w 19050"/>
                <a:gd name="connsiteY24" fmla="*/ 9182 h 19050"/>
                <a:gd name="connsiteX25" fmla="*/ 15145 w 19050"/>
                <a:gd name="connsiteY25" fmla="*/ 9163 h 19050"/>
                <a:gd name="connsiteX26" fmla="*/ 15097 w 19050"/>
                <a:gd name="connsiteY26" fmla="*/ 9163 h 19050"/>
                <a:gd name="connsiteX27" fmla="*/ 14983 w 19050"/>
                <a:gd name="connsiteY27" fmla="*/ 9125 h 19050"/>
                <a:gd name="connsiteX28" fmla="*/ 14726 w 19050"/>
                <a:gd name="connsiteY28" fmla="*/ 9001 h 19050"/>
                <a:gd name="connsiteX29" fmla="*/ 11649 w 19050"/>
                <a:gd name="connsiteY29" fmla="*/ 7144 h 19050"/>
                <a:gd name="connsiteX30" fmla="*/ 11611 w 19050"/>
                <a:gd name="connsiteY30" fmla="*/ 8268 h 19050"/>
                <a:gd name="connsiteX31" fmla="*/ 11230 w 19050"/>
                <a:gd name="connsiteY31" fmla="*/ 8792 h 19050"/>
                <a:gd name="connsiteX32" fmla="*/ 7144 w 19050"/>
                <a:gd name="connsiteY32" fmla="*/ 11163 h 19050"/>
                <a:gd name="connsiteX33" fmla="*/ 7344 w 19050"/>
                <a:gd name="connsiteY33" fmla="*/ 11363 h 19050"/>
                <a:gd name="connsiteX34" fmla="*/ 13183 w 19050"/>
                <a:gd name="connsiteY34" fmla="*/ 14907 h 19050"/>
                <a:gd name="connsiteX35" fmla="*/ 13554 w 19050"/>
                <a:gd name="connsiteY35" fmla="*/ 15050 h 19050"/>
                <a:gd name="connsiteX36" fmla="*/ 13621 w 19050"/>
                <a:gd name="connsiteY36" fmla="*/ 15069 h 19050"/>
                <a:gd name="connsiteX37" fmla="*/ 14059 w 19050"/>
                <a:gd name="connsiteY37" fmla="*/ 15126 h 19050"/>
                <a:gd name="connsiteX38" fmla="*/ 14068 w 19050"/>
                <a:gd name="connsiteY38" fmla="*/ 15126 h 19050"/>
                <a:gd name="connsiteX39" fmla="*/ 14516 w 19050"/>
                <a:gd name="connsiteY39" fmla="*/ 15069 h 19050"/>
                <a:gd name="connsiteX40" fmla="*/ 14535 w 19050"/>
                <a:gd name="connsiteY40" fmla="*/ 15069 h 19050"/>
                <a:gd name="connsiteX41" fmla="*/ 14935 w 19050"/>
                <a:gd name="connsiteY41" fmla="*/ 14907 h 19050"/>
                <a:gd name="connsiteX42" fmla="*/ 19650 w 19050"/>
                <a:gd name="connsiteY42" fmla="*/ 12183 h 19050"/>
                <a:gd name="connsiteX43" fmla="*/ 19774 w 19050"/>
                <a:gd name="connsiteY43" fmla="*/ 12068 h 19050"/>
                <a:gd name="connsiteX44" fmla="*/ 17269 w 19050"/>
                <a:gd name="connsiteY44" fmla="*/ 10516 h 19050"/>
                <a:gd name="connsiteX45" fmla="*/ 17269 w 19050"/>
                <a:gd name="connsiteY45" fmla="*/ 10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269" y="10516"/>
                  </a:moveTo>
                  <a:cubicBezTo>
                    <a:pt x="17212" y="10487"/>
                    <a:pt x="17154" y="10449"/>
                    <a:pt x="17116" y="10411"/>
                  </a:cubicBezTo>
                  <a:cubicBezTo>
                    <a:pt x="17088" y="10373"/>
                    <a:pt x="17059" y="10335"/>
                    <a:pt x="17031" y="10306"/>
                  </a:cubicBezTo>
                  <a:lnTo>
                    <a:pt x="17021" y="10287"/>
                  </a:lnTo>
                  <a:lnTo>
                    <a:pt x="17012" y="10278"/>
                  </a:lnTo>
                  <a:cubicBezTo>
                    <a:pt x="17002" y="10268"/>
                    <a:pt x="17002" y="10258"/>
                    <a:pt x="16993" y="10249"/>
                  </a:cubicBezTo>
                  <a:cubicBezTo>
                    <a:pt x="16974" y="10220"/>
                    <a:pt x="16974" y="10201"/>
                    <a:pt x="16964" y="10182"/>
                  </a:cubicBezTo>
                  <a:cubicBezTo>
                    <a:pt x="16954" y="10135"/>
                    <a:pt x="16936" y="10087"/>
                    <a:pt x="16936" y="10087"/>
                  </a:cubicBezTo>
                  <a:lnTo>
                    <a:pt x="16936" y="10011"/>
                  </a:lnTo>
                  <a:lnTo>
                    <a:pt x="16936" y="10011"/>
                  </a:lnTo>
                  <a:lnTo>
                    <a:pt x="16993" y="8715"/>
                  </a:lnTo>
                  <a:lnTo>
                    <a:pt x="16497" y="9001"/>
                  </a:lnTo>
                  <a:cubicBezTo>
                    <a:pt x="16440" y="9030"/>
                    <a:pt x="16373" y="9058"/>
                    <a:pt x="16307" y="9077"/>
                  </a:cubicBezTo>
                  <a:cubicBezTo>
                    <a:pt x="16259" y="9097"/>
                    <a:pt x="16202" y="9125"/>
                    <a:pt x="16155" y="9135"/>
                  </a:cubicBezTo>
                  <a:cubicBezTo>
                    <a:pt x="16126" y="9144"/>
                    <a:pt x="16107" y="9144"/>
                    <a:pt x="16078" y="9163"/>
                  </a:cubicBezTo>
                  <a:lnTo>
                    <a:pt x="16059" y="9163"/>
                  </a:lnTo>
                  <a:cubicBezTo>
                    <a:pt x="16050" y="9163"/>
                    <a:pt x="16031" y="9163"/>
                    <a:pt x="16012" y="9163"/>
                  </a:cubicBezTo>
                  <a:cubicBezTo>
                    <a:pt x="15973" y="9182"/>
                    <a:pt x="15935" y="9192"/>
                    <a:pt x="15897" y="9201"/>
                  </a:cubicBezTo>
                  <a:cubicBezTo>
                    <a:pt x="15859" y="9201"/>
                    <a:pt x="15802" y="9201"/>
                    <a:pt x="15764" y="9211"/>
                  </a:cubicBezTo>
                  <a:cubicBezTo>
                    <a:pt x="15726" y="9211"/>
                    <a:pt x="15678" y="9220"/>
                    <a:pt x="15630" y="9220"/>
                  </a:cubicBezTo>
                  <a:lnTo>
                    <a:pt x="15612" y="9220"/>
                  </a:lnTo>
                  <a:lnTo>
                    <a:pt x="15583" y="9220"/>
                  </a:lnTo>
                  <a:cubicBezTo>
                    <a:pt x="15554" y="9220"/>
                    <a:pt x="15516" y="9220"/>
                    <a:pt x="15516" y="9220"/>
                  </a:cubicBezTo>
                  <a:cubicBezTo>
                    <a:pt x="15469" y="9211"/>
                    <a:pt x="15421" y="9211"/>
                    <a:pt x="15383" y="9211"/>
                  </a:cubicBezTo>
                  <a:cubicBezTo>
                    <a:pt x="15326" y="9201"/>
                    <a:pt x="15269" y="9201"/>
                    <a:pt x="15192" y="9182"/>
                  </a:cubicBezTo>
                  <a:cubicBezTo>
                    <a:pt x="15192" y="9182"/>
                    <a:pt x="15173" y="9163"/>
                    <a:pt x="15145" y="9163"/>
                  </a:cubicBezTo>
                  <a:cubicBezTo>
                    <a:pt x="15135" y="9163"/>
                    <a:pt x="15116" y="9163"/>
                    <a:pt x="15097" y="9163"/>
                  </a:cubicBezTo>
                  <a:cubicBezTo>
                    <a:pt x="15049" y="9135"/>
                    <a:pt x="15011" y="9135"/>
                    <a:pt x="14983" y="9125"/>
                  </a:cubicBezTo>
                  <a:cubicBezTo>
                    <a:pt x="14887" y="9087"/>
                    <a:pt x="14792" y="9049"/>
                    <a:pt x="14726" y="9001"/>
                  </a:cubicBezTo>
                  <a:lnTo>
                    <a:pt x="11649" y="7144"/>
                  </a:lnTo>
                  <a:lnTo>
                    <a:pt x="11611" y="8268"/>
                  </a:lnTo>
                  <a:cubicBezTo>
                    <a:pt x="11611" y="8458"/>
                    <a:pt x="11477" y="8649"/>
                    <a:pt x="11230" y="8792"/>
                  </a:cubicBezTo>
                  <a:lnTo>
                    <a:pt x="7144" y="11163"/>
                  </a:lnTo>
                  <a:cubicBezTo>
                    <a:pt x="7191" y="11249"/>
                    <a:pt x="7258" y="11306"/>
                    <a:pt x="7344" y="11363"/>
                  </a:cubicBezTo>
                  <a:lnTo>
                    <a:pt x="13183" y="14907"/>
                  </a:lnTo>
                  <a:cubicBezTo>
                    <a:pt x="13297" y="14974"/>
                    <a:pt x="13421" y="15021"/>
                    <a:pt x="13554" y="15050"/>
                  </a:cubicBezTo>
                  <a:cubicBezTo>
                    <a:pt x="13583" y="15059"/>
                    <a:pt x="13602" y="15069"/>
                    <a:pt x="13621" y="15069"/>
                  </a:cubicBezTo>
                  <a:cubicBezTo>
                    <a:pt x="13764" y="15107"/>
                    <a:pt x="13897" y="15126"/>
                    <a:pt x="14059" y="15126"/>
                  </a:cubicBezTo>
                  <a:lnTo>
                    <a:pt x="14068" y="15126"/>
                  </a:lnTo>
                  <a:cubicBezTo>
                    <a:pt x="14211" y="15126"/>
                    <a:pt x="14364" y="15107"/>
                    <a:pt x="14516" y="15069"/>
                  </a:cubicBezTo>
                  <a:cubicBezTo>
                    <a:pt x="14516" y="15069"/>
                    <a:pt x="14516" y="15069"/>
                    <a:pt x="14535" y="15069"/>
                  </a:cubicBezTo>
                  <a:cubicBezTo>
                    <a:pt x="14687" y="15030"/>
                    <a:pt x="14811" y="14983"/>
                    <a:pt x="14935" y="14907"/>
                  </a:cubicBezTo>
                  <a:lnTo>
                    <a:pt x="19650" y="12183"/>
                  </a:lnTo>
                  <a:cubicBezTo>
                    <a:pt x="19698" y="12144"/>
                    <a:pt x="19736" y="12106"/>
                    <a:pt x="19774" y="12068"/>
                  </a:cubicBezTo>
                  <a:lnTo>
                    <a:pt x="17269" y="10516"/>
                  </a:lnTo>
                  <a:lnTo>
                    <a:pt x="17269" y="1051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2B6C566-0471-4CD3-8B99-F791E61DE7CA}"/>
                </a:ext>
              </a:extLst>
            </p:cNvPr>
            <p:cNvSpPr/>
            <p:nvPr/>
          </p:nvSpPr>
          <p:spPr>
            <a:xfrm>
              <a:off x="5167218" y="5367448"/>
              <a:ext cx="19050" cy="19050"/>
            </a:xfrm>
            <a:custGeom>
              <a:avLst/>
              <a:gdLst>
                <a:gd name="connsiteX0" fmla="*/ 17278 w 19050"/>
                <a:gd name="connsiteY0" fmla="*/ 10544 h 19050"/>
                <a:gd name="connsiteX1" fmla="*/ 17126 w 19050"/>
                <a:gd name="connsiteY1" fmla="*/ 10420 h 19050"/>
                <a:gd name="connsiteX2" fmla="*/ 17050 w 19050"/>
                <a:gd name="connsiteY2" fmla="*/ 10325 h 19050"/>
                <a:gd name="connsiteX3" fmla="*/ 17031 w 19050"/>
                <a:gd name="connsiteY3" fmla="*/ 10306 h 19050"/>
                <a:gd name="connsiteX4" fmla="*/ 17012 w 19050"/>
                <a:gd name="connsiteY4" fmla="*/ 10249 h 19050"/>
                <a:gd name="connsiteX5" fmla="*/ 16983 w 19050"/>
                <a:gd name="connsiteY5" fmla="*/ 10182 h 19050"/>
                <a:gd name="connsiteX6" fmla="*/ 16964 w 19050"/>
                <a:gd name="connsiteY6" fmla="*/ 10116 h 19050"/>
                <a:gd name="connsiteX7" fmla="*/ 16954 w 19050"/>
                <a:gd name="connsiteY7" fmla="*/ 10030 h 19050"/>
                <a:gd name="connsiteX8" fmla="*/ 17002 w 19050"/>
                <a:gd name="connsiteY8" fmla="*/ 8715 h 19050"/>
                <a:gd name="connsiteX9" fmla="*/ 16516 w 19050"/>
                <a:gd name="connsiteY9" fmla="*/ 9001 h 19050"/>
                <a:gd name="connsiteX10" fmla="*/ 16326 w 19050"/>
                <a:gd name="connsiteY10" fmla="*/ 9087 h 19050"/>
                <a:gd name="connsiteX11" fmla="*/ 16173 w 19050"/>
                <a:gd name="connsiteY11" fmla="*/ 9135 h 19050"/>
                <a:gd name="connsiteX12" fmla="*/ 16088 w 19050"/>
                <a:gd name="connsiteY12" fmla="*/ 9154 h 19050"/>
                <a:gd name="connsiteX13" fmla="*/ 16078 w 19050"/>
                <a:gd name="connsiteY13" fmla="*/ 9154 h 19050"/>
                <a:gd name="connsiteX14" fmla="*/ 16040 w 19050"/>
                <a:gd name="connsiteY14" fmla="*/ 9173 h 19050"/>
                <a:gd name="connsiteX15" fmla="*/ 15916 w 19050"/>
                <a:gd name="connsiteY15" fmla="*/ 9192 h 19050"/>
                <a:gd name="connsiteX16" fmla="*/ 15783 w 19050"/>
                <a:gd name="connsiteY16" fmla="*/ 9211 h 19050"/>
                <a:gd name="connsiteX17" fmla="*/ 15669 w 19050"/>
                <a:gd name="connsiteY17" fmla="*/ 9211 h 19050"/>
                <a:gd name="connsiteX18" fmla="*/ 15602 w 19050"/>
                <a:gd name="connsiteY18" fmla="*/ 9211 h 19050"/>
                <a:gd name="connsiteX19" fmla="*/ 15592 w 19050"/>
                <a:gd name="connsiteY19" fmla="*/ 9211 h 19050"/>
                <a:gd name="connsiteX20" fmla="*/ 15535 w 19050"/>
                <a:gd name="connsiteY20" fmla="*/ 9211 h 19050"/>
                <a:gd name="connsiteX21" fmla="*/ 15392 w 19050"/>
                <a:gd name="connsiteY21" fmla="*/ 9211 h 19050"/>
                <a:gd name="connsiteX22" fmla="*/ 15202 w 19050"/>
                <a:gd name="connsiteY22" fmla="*/ 9182 h 19050"/>
                <a:gd name="connsiteX23" fmla="*/ 15164 w 19050"/>
                <a:gd name="connsiteY23" fmla="*/ 9154 h 19050"/>
                <a:gd name="connsiteX24" fmla="*/ 15097 w 19050"/>
                <a:gd name="connsiteY24" fmla="*/ 9154 h 19050"/>
                <a:gd name="connsiteX25" fmla="*/ 14992 w 19050"/>
                <a:gd name="connsiteY25" fmla="*/ 9125 h 19050"/>
                <a:gd name="connsiteX26" fmla="*/ 14735 w 19050"/>
                <a:gd name="connsiteY26" fmla="*/ 9001 h 19050"/>
                <a:gd name="connsiteX27" fmla="*/ 11659 w 19050"/>
                <a:gd name="connsiteY27" fmla="*/ 7144 h 19050"/>
                <a:gd name="connsiteX28" fmla="*/ 11621 w 19050"/>
                <a:gd name="connsiteY28" fmla="*/ 8277 h 19050"/>
                <a:gd name="connsiteX29" fmla="*/ 11239 w 19050"/>
                <a:gd name="connsiteY29" fmla="*/ 8801 h 19050"/>
                <a:gd name="connsiteX30" fmla="*/ 7144 w 19050"/>
                <a:gd name="connsiteY30" fmla="*/ 11173 h 19050"/>
                <a:gd name="connsiteX31" fmla="*/ 7363 w 19050"/>
                <a:gd name="connsiteY31" fmla="*/ 11373 h 19050"/>
                <a:gd name="connsiteX32" fmla="*/ 13202 w 19050"/>
                <a:gd name="connsiteY32" fmla="*/ 14907 h 19050"/>
                <a:gd name="connsiteX33" fmla="*/ 13583 w 19050"/>
                <a:gd name="connsiteY33" fmla="*/ 15069 h 19050"/>
                <a:gd name="connsiteX34" fmla="*/ 13640 w 19050"/>
                <a:gd name="connsiteY34" fmla="*/ 15078 h 19050"/>
                <a:gd name="connsiteX35" fmla="*/ 14068 w 19050"/>
                <a:gd name="connsiteY35" fmla="*/ 15135 h 19050"/>
                <a:gd name="connsiteX36" fmla="*/ 14078 w 19050"/>
                <a:gd name="connsiteY36" fmla="*/ 15135 h 19050"/>
                <a:gd name="connsiteX37" fmla="*/ 14535 w 19050"/>
                <a:gd name="connsiteY37" fmla="*/ 15078 h 19050"/>
                <a:gd name="connsiteX38" fmla="*/ 14545 w 19050"/>
                <a:gd name="connsiteY38" fmla="*/ 15069 h 19050"/>
                <a:gd name="connsiteX39" fmla="*/ 14945 w 19050"/>
                <a:gd name="connsiteY39" fmla="*/ 14907 h 19050"/>
                <a:gd name="connsiteX40" fmla="*/ 19669 w 19050"/>
                <a:gd name="connsiteY40" fmla="*/ 12192 h 19050"/>
                <a:gd name="connsiteX41" fmla="*/ 19783 w 19050"/>
                <a:gd name="connsiteY41" fmla="*/ 12068 h 19050"/>
                <a:gd name="connsiteX42" fmla="*/ 17278 w 19050"/>
                <a:gd name="connsiteY42" fmla="*/ 10544 h 19050"/>
                <a:gd name="connsiteX43" fmla="*/ 17278 w 19050"/>
                <a:gd name="connsiteY43" fmla="*/ 105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" h="19050">
                  <a:moveTo>
                    <a:pt x="17278" y="10544"/>
                  </a:moveTo>
                  <a:cubicBezTo>
                    <a:pt x="17221" y="10506"/>
                    <a:pt x="17174" y="10458"/>
                    <a:pt x="17126" y="10420"/>
                  </a:cubicBezTo>
                  <a:cubicBezTo>
                    <a:pt x="17088" y="10392"/>
                    <a:pt x="17078" y="10373"/>
                    <a:pt x="17050" y="10325"/>
                  </a:cubicBezTo>
                  <a:cubicBezTo>
                    <a:pt x="17050" y="10325"/>
                    <a:pt x="17050" y="10316"/>
                    <a:pt x="17031" y="10306"/>
                  </a:cubicBezTo>
                  <a:cubicBezTo>
                    <a:pt x="17021" y="10287"/>
                    <a:pt x="17012" y="10268"/>
                    <a:pt x="17012" y="10249"/>
                  </a:cubicBezTo>
                  <a:cubicBezTo>
                    <a:pt x="17002" y="10239"/>
                    <a:pt x="16983" y="10201"/>
                    <a:pt x="16983" y="10182"/>
                  </a:cubicBezTo>
                  <a:cubicBezTo>
                    <a:pt x="16964" y="10154"/>
                    <a:pt x="16964" y="10116"/>
                    <a:pt x="16964" y="10116"/>
                  </a:cubicBezTo>
                  <a:lnTo>
                    <a:pt x="16954" y="10030"/>
                  </a:lnTo>
                  <a:lnTo>
                    <a:pt x="17002" y="8715"/>
                  </a:lnTo>
                  <a:lnTo>
                    <a:pt x="16516" y="9001"/>
                  </a:lnTo>
                  <a:cubicBezTo>
                    <a:pt x="16450" y="9039"/>
                    <a:pt x="16393" y="9058"/>
                    <a:pt x="16326" y="9087"/>
                  </a:cubicBezTo>
                  <a:cubicBezTo>
                    <a:pt x="16278" y="9106"/>
                    <a:pt x="16231" y="9125"/>
                    <a:pt x="16173" y="9135"/>
                  </a:cubicBezTo>
                  <a:cubicBezTo>
                    <a:pt x="16145" y="9154"/>
                    <a:pt x="16116" y="9154"/>
                    <a:pt x="16088" y="9154"/>
                  </a:cubicBezTo>
                  <a:lnTo>
                    <a:pt x="16078" y="9154"/>
                  </a:lnTo>
                  <a:cubicBezTo>
                    <a:pt x="16059" y="9154"/>
                    <a:pt x="16040" y="9173"/>
                    <a:pt x="16040" y="9173"/>
                  </a:cubicBezTo>
                  <a:cubicBezTo>
                    <a:pt x="16002" y="9182"/>
                    <a:pt x="15954" y="9192"/>
                    <a:pt x="15916" y="9192"/>
                  </a:cubicBezTo>
                  <a:cubicBezTo>
                    <a:pt x="15869" y="9201"/>
                    <a:pt x="15830" y="9201"/>
                    <a:pt x="15783" y="9211"/>
                  </a:cubicBezTo>
                  <a:cubicBezTo>
                    <a:pt x="15745" y="9211"/>
                    <a:pt x="15697" y="9211"/>
                    <a:pt x="15669" y="9211"/>
                  </a:cubicBezTo>
                  <a:cubicBezTo>
                    <a:pt x="15640" y="9211"/>
                    <a:pt x="15630" y="9211"/>
                    <a:pt x="15602" y="9211"/>
                  </a:cubicBezTo>
                  <a:lnTo>
                    <a:pt x="15592" y="9211"/>
                  </a:lnTo>
                  <a:cubicBezTo>
                    <a:pt x="15573" y="9211"/>
                    <a:pt x="15535" y="9211"/>
                    <a:pt x="15535" y="9211"/>
                  </a:cubicBezTo>
                  <a:cubicBezTo>
                    <a:pt x="15478" y="9211"/>
                    <a:pt x="15430" y="9211"/>
                    <a:pt x="15392" y="9211"/>
                  </a:cubicBezTo>
                  <a:cubicBezTo>
                    <a:pt x="15335" y="9201"/>
                    <a:pt x="15278" y="9192"/>
                    <a:pt x="15202" y="9182"/>
                  </a:cubicBezTo>
                  <a:cubicBezTo>
                    <a:pt x="15202" y="9182"/>
                    <a:pt x="15192" y="9173"/>
                    <a:pt x="15164" y="9154"/>
                  </a:cubicBezTo>
                  <a:cubicBezTo>
                    <a:pt x="15145" y="9154"/>
                    <a:pt x="15126" y="9154"/>
                    <a:pt x="15097" y="9154"/>
                  </a:cubicBezTo>
                  <a:cubicBezTo>
                    <a:pt x="15059" y="9135"/>
                    <a:pt x="15021" y="9125"/>
                    <a:pt x="14992" y="9125"/>
                  </a:cubicBezTo>
                  <a:cubicBezTo>
                    <a:pt x="14897" y="9087"/>
                    <a:pt x="14802" y="9058"/>
                    <a:pt x="14735" y="9001"/>
                  </a:cubicBezTo>
                  <a:lnTo>
                    <a:pt x="11659" y="7144"/>
                  </a:lnTo>
                  <a:lnTo>
                    <a:pt x="11621" y="8277"/>
                  </a:lnTo>
                  <a:cubicBezTo>
                    <a:pt x="11621" y="8477"/>
                    <a:pt x="11477" y="8658"/>
                    <a:pt x="11239" y="8801"/>
                  </a:cubicBezTo>
                  <a:lnTo>
                    <a:pt x="7144" y="11173"/>
                  </a:lnTo>
                  <a:cubicBezTo>
                    <a:pt x="7210" y="11230"/>
                    <a:pt x="7277" y="11325"/>
                    <a:pt x="7363" y="11373"/>
                  </a:cubicBezTo>
                  <a:lnTo>
                    <a:pt x="13202" y="14907"/>
                  </a:lnTo>
                  <a:cubicBezTo>
                    <a:pt x="13325" y="14983"/>
                    <a:pt x="13440" y="15030"/>
                    <a:pt x="13583" y="15069"/>
                  </a:cubicBezTo>
                  <a:cubicBezTo>
                    <a:pt x="13602" y="15069"/>
                    <a:pt x="13611" y="15078"/>
                    <a:pt x="13640" y="15078"/>
                  </a:cubicBezTo>
                  <a:cubicBezTo>
                    <a:pt x="13783" y="15116"/>
                    <a:pt x="13906" y="15135"/>
                    <a:pt x="14068" y="15135"/>
                  </a:cubicBezTo>
                  <a:lnTo>
                    <a:pt x="14078" y="15135"/>
                  </a:lnTo>
                  <a:cubicBezTo>
                    <a:pt x="14230" y="15135"/>
                    <a:pt x="14383" y="15116"/>
                    <a:pt x="14535" y="15078"/>
                  </a:cubicBezTo>
                  <a:lnTo>
                    <a:pt x="14545" y="15069"/>
                  </a:lnTo>
                  <a:cubicBezTo>
                    <a:pt x="14697" y="15040"/>
                    <a:pt x="14821" y="14983"/>
                    <a:pt x="14945" y="14907"/>
                  </a:cubicBezTo>
                  <a:lnTo>
                    <a:pt x="19669" y="12192"/>
                  </a:lnTo>
                  <a:cubicBezTo>
                    <a:pt x="19717" y="12164"/>
                    <a:pt x="19745" y="12097"/>
                    <a:pt x="19783" y="12068"/>
                  </a:cubicBezTo>
                  <a:lnTo>
                    <a:pt x="17278" y="10544"/>
                  </a:lnTo>
                  <a:lnTo>
                    <a:pt x="17278" y="105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FF6D7E7-6168-4571-8DE2-789F70AF000D}"/>
                </a:ext>
              </a:extLst>
            </p:cNvPr>
            <p:cNvSpPr/>
            <p:nvPr/>
          </p:nvSpPr>
          <p:spPr>
            <a:xfrm>
              <a:off x="5155664" y="5369000"/>
              <a:ext cx="19050" cy="19050"/>
            </a:xfrm>
            <a:custGeom>
              <a:avLst/>
              <a:gdLst>
                <a:gd name="connsiteX0" fmla="*/ 18888 w 19050"/>
                <a:gd name="connsiteY0" fmla="*/ 11516 h 19050"/>
                <a:gd name="connsiteX1" fmla="*/ 18736 w 19050"/>
                <a:gd name="connsiteY1" fmla="*/ 11382 h 19050"/>
                <a:gd name="connsiteX2" fmla="*/ 18669 w 19050"/>
                <a:gd name="connsiteY2" fmla="*/ 11297 h 19050"/>
                <a:gd name="connsiteX3" fmla="*/ 18640 w 19050"/>
                <a:gd name="connsiteY3" fmla="*/ 11278 h 19050"/>
                <a:gd name="connsiteX4" fmla="*/ 18622 w 19050"/>
                <a:gd name="connsiteY4" fmla="*/ 11230 h 19050"/>
                <a:gd name="connsiteX5" fmla="*/ 18583 w 19050"/>
                <a:gd name="connsiteY5" fmla="*/ 11154 h 19050"/>
                <a:gd name="connsiteX6" fmla="*/ 18555 w 19050"/>
                <a:gd name="connsiteY6" fmla="*/ 11059 h 19050"/>
                <a:gd name="connsiteX7" fmla="*/ 18555 w 19050"/>
                <a:gd name="connsiteY7" fmla="*/ 11011 h 19050"/>
                <a:gd name="connsiteX8" fmla="*/ 18555 w 19050"/>
                <a:gd name="connsiteY8" fmla="*/ 11001 h 19050"/>
                <a:gd name="connsiteX9" fmla="*/ 18602 w 19050"/>
                <a:gd name="connsiteY9" fmla="*/ 9687 h 19050"/>
                <a:gd name="connsiteX10" fmla="*/ 18117 w 19050"/>
                <a:gd name="connsiteY10" fmla="*/ 9982 h 19050"/>
                <a:gd name="connsiteX11" fmla="*/ 17926 w 19050"/>
                <a:gd name="connsiteY11" fmla="*/ 10068 h 19050"/>
                <a:gd name="connsiteX12" fmla="*/ 17774 w 19050"/>
                <a:gd name="connsiteY12" fmla="*/ 10116 h 19050"/>
                <a:gd name="connsiteX13" fmla="*/ 17697 w 19050"/>
                <a:gd name="connsiteY13" fmla="*/ 10135 h 19050"/>
                <a:gd name="connsiteX14" fmla="*/ 17679 w 19050"/>
                <a:gd name="connsiteY14" fmla="*/ 10135 h 19050"/>
                <a:gd name="connsiteX15" fmla="*/ 17640 w 19050"/>
                <a:gd name="connsiteY15" fmla="*/ 10144 h 19050"/>
                <a:gd name="connsiteX16" fmla="*/ 17517 w 19050"/>
                <a:gd name="connsiteY16" fmla="*/ 10173 h 19050"/>
                <a:gd name="connsiteX17" fmla="*/ 17393 w 19050"/>
                <a:gd name="connsiteY17" fmla="*/ 10182 h 19050"/>
                <a:gd name="connsiteX18" fmla="*/ 17269 w 19050"/>
                <a:gd name="connsiteY18" fmla="*/ 10192 h 19050"/>
                <a:gd name="connsiteX19" fmla="*/ 17221 w 19050"/>
                <a:gd name="connsiteY19" fmla="*/ 10192 h 19050"/>
                <a:gd name="connsiteX20" fmla="*/ 17183 w 19050"/>
                <a:gd name="connsiteY20" fmla="*/ 10192 h 19050"/>
                <a:gd name="connsiteX21" fmla="*/ 17145 w 19050"/>
                <a:gd name="connsiteY21" fmla="*/ 10192 h 19050"/>
                <a:gd name="connsiteX22" fmla="*/ 17002 w 19050"/>
                <a:gd name="connsiteY22" fmla="*/ 10182 h 19050"/>
                <a:gd name="connsiteX23" fmla="*/ 16821 w 19050"/>
                <a:gd name="connsiteY23" fmla="*/ 10144 h 19050"/>
                <a:gd name="connsiteX24" fmla="*/ 16774 w 19050"/>
                <a:gd name="connsiteY24" fmla="*/ 10135 h 19050"/>
                <a:gd name="connsiteX25" fmla="*/ 16707 w 19050"/>
                <a:gd name="connsiteY25" fmla="*/ 10125 h 19050"/>
                <a:gd name="connsiteX26" fmla="*/ 16602 w 19050"/>
                <a:gd name="connsiteY26" fmla="*/ 10096 h 19050"/>
                <a:gd name="connsiteX27" fmla="*/ 16345 w 19050"/>
                <a:gd name="connsiteY27" fmla="*/ 9982 h 19050"/>
                <a:gd name="connsiteX28" fmla="*/ 11659 w 19050"/>
                <a:gd name="connsiteY28" fmla="*/ 7144 h 19050"/>
                <a:gd name="connsiteX29" fmla="*/ 11621 w 19050"/>
                <a:gd name="connsiteY29" fmla="*/ 8277 h 19050"/>
                <a:gd name="connsiteX30" fmla="*/ 11240 w 19050"/>
                <a:gd name="connsiteY30" fmla="*/ 8811 h 19050"/>
                <a:gd name="connsiteX31" fmla="*/ 7144 w 19050"/>
                <a:gd name="connsiteY31" fmla="*/ 11182 h 19050"/>
                <a:gd name="connsiteX32" fmla="*/ 7363 w 19050"/>
                <a:gd name="connsiteY32" fmla="*/ 11382 h 19050"/>
                <a:gd name="connsiteX33" fmla="*/ 13202 w 19050"/>
                <a:gd name="connsiteY33" fmla="*/ 14935 h 19050"/>
                <a:gd name="connsiteX34" fmla="*/ 13573 w 19050"/>
                <a:gd name="connsiteY34" fmla="*/ 15069 h 19050"/>
                <a:gd name="connsiteX35" fmla="*/ 13640 w 19050"/>
                <a:gd name="connsiteY35" fmla="*/ 15088 h 19050"/>
                <a:gd name="connsiteX36" fmla="*/ 14059 w 19050"/>
                <a:gd name="connsiteY36" fmla="*/ 15145 h 19050"/>
                <a:gd name="connsiteX37" fmla="*/ 14078 w 19050"/>
                <a:gd name="connsiteY37" fmla="*/ 15145 h 19050"/>
                <a:gd name="connsiteX38" fmla="*/ 14526 w 19050"/>
                <a:gd name="connsiteY38" fmla="*/ 15088 h 19050"/>
                <a:gd name="connsiteX39" fmla="*/ 14545 w 19050"/>
                <a:gd name="connsiteY39" fmla="*/ 15078 h 19050"/>
                <a:gd name="connsiteX40" fmla="*/ 14945 w 19050"/>
                <a:gd name="connsiteY40" fmla="*/ 14935 h 19050"/>
                <a:gd name="connsiteX41" fmla="*/ 19660 w 19050"/>
                <a:gd name="connsiteY41" fmla="*/ 12192 h 19050"/>
                <a:gd name="connsiteX42" fmla="*/ 19812 w 19050"/>
                <a:gd name="connsiteY42" fmla="*/ 12068 h 19050"/>
                <a:gd name="connsiteX43" fmla="*/ 18860 w 19050"/>
                <a:gd name="connsiteY43" fmla="*/ 11506 h 19050"/>
                <a:gd name="connsiteX44" fmla="*/ 18888 w 19050"/>
                <a:gd name="connsiteY44" fmla="*/ 115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8888" y="11516"/>
                  </a:moveTo>
                  <a:cubicBezTo>
                    <a:pt x="18831" y="11468"/>
                    <a:pt x="18774" y="11430"/>
                    <a:pt x="18736" y="11382"/>
                  </a:cubicBezTo>
                  <a:cubicBezTo>
                    <a:pt x="18698" y="11364"/>
                    <a:pt x="18679" y="11335"/>
                    <a:pt x="18669" y="11297"/>
                  </a:cubicBezTo>
                  <a:cubicBezTo>
                    <a:pt x="18669" y="11297"/>
                    <a:pt x="18660" y="11297"/>
                    <a:pt x="18640" y="11278"/>
                  </a:cubicBezTo>
                  <a:cubicBezTo>
                    <a:pt x="18631" y="11259"/>
                    <a:pt x="18622" y="11240"/>
                    <a:pt x="18622" y="11230"/>
                  </a:cubicBezTo>
                  <a:cubicBezTo>
                    <a:pt x="18602" y="11211"/>
                    <a:pt x="18593" y="11173"/>
                    <a:pt x="18583" y="11154"/>
                  </a:cubicBezTo>
                  <a:cubicBezTo>
                    <a:pt x="18583" y="11135"/>
                    <a:pt x="18574" y="11106"/>
                    <a:pt x="18555" y="11059"/>
                  </a:cubicBezTo>
                  <a:lnTo>
                    <a:pt x="18555" y="11011"/>
                  </a:lnTo>
                  <a:lnTo>
                    <a:pt x="18555" y="11001"/>
                  </a:lnTo>
                  <a:lnTo>
                    <a:pt x="18602" y="9687"/>
                  </a:lnTo>
                  <a:lnTo>
                    <a:pt x="18117" y="9982"/>
                  </a:lnTo>
                  <a:cubicBezTo>
                    <a:pt x="18050" y="10011"/>
                    <a:pt x="17993" y="10049"/>
                    <a:pt x="17926" y="10068"/>
                  </a:cubicBezTo>
                  <a:cubicBezTo>
                    <a:pt x="17879" y="10087"/>
                    <a:pt x="17831" y="10106"/>
                    <a:pt x="17774" y="10116"/>
                  </a:cubicBezTo>
                  <a:cubicBezTo>
                    <a:pt x="17755" y="10116"/>
                    <a:pt x="17736" y="10125"/>
                    <a:pt x="17697" y="10135"/>
                  </a:cubicBezTo>
                  <a:lnTo>
                    <a:pt x="17679" y="10135"/>
                  </a:lnTo>
                  <a:cubicBezTo>
                    <a:pt x="17669" y="10135"/>
                    <a:pt x="17659" y="10144"/>
                    <a:pt x="17640" y="10144"/>
                  </a:cubicBezTo>
                  <a:cubicBezTo>
                    <a:pt x="17602" y="10154"/>
                    <a:pt x="17564" y="10173"/>
                    <a:pt x="17517" y="10173"/>
                  </a:cubicBezTo>
                  <a:cubicBezTo>
                    <a:pt x="17479" y="10182"/>
                    <a:pt x="17441" y="10182"/>
                    <a:pt x="17393" y="10182"/>
                  </a:cubicBezTo>
                  <a:cubicBezTo>
                    <a:pt x="17355" y="10192"/>
                    <a:pt x="17317" y="10192"/>
                    <a:pt x="17269" y="10192"/>
                  </a:cubicBezTo>
                  <a:lnTo>
                    <a:pt x="17221" y="10192"/>
                  </a:lnTo>
                  <a:lnTo>
                    <a:pt x="17183" y="10192"/>
                  </a:lnTo>
                  <a:lnTo>
                    <a:pt x="17145" y="10192"/>
                  </a:lnTo>
                  <a:cubicBezTo>
                    <a:pt x="17098" y="10192"/>
                    <a:pt x="17059" y="10182"/>
                    <a:pt x="17002" y="10182"/>
                  </a:cubicBezTo>
                  <a:cubicBezTo>
                    <a:pt x="16945" y="10182"/>
                    <a:pt x="16898" y="10173"/>
                    <a:pt x="16821" y="10144"/>
                  </a:cubicBezTo>
                  <a:cubicBezTo>
                    <a:pt x="16821" y="10144"/>
                    <a:pt x="16793" y="10144"/>
                    <a:pt x="16774" y="10135"/>
                  </a:cubicBezTo>
                  <a:cubicBezTo>
                    <a:pt x="16745" y="10135"/>
                    <a:pt x="16726" y="10125"/>
                    <a:pt x="16707" y="10125"/>
                  </a:cubicBezTo>
                  <a:cubicBezTo>
                    <a:pt x="16678" y="10116"/>
                    <a:pt x="16631" y="10106"/>
                    <a:pt x="16602" y="10096"/>
                  </a:cubicBezTo>
                  <a:cubicBezTo>
                    <a:pt x="16498" y="10068"/>
                    <a:pt x="16412" y="10020"/>
                    <a:pt x="16345" y="9982"/>
                  </a:cubicBezTo>
                  <a:lnTo>
                    <a:pt x="11659" y="7144"/>
                  </a:lnTo>
                  <a:lnTo>
                    <a:pt x="11621" y="8277"/>
                  </a:lnTo>
                  <a:cubicBezTo>
                    <a:pt x="11621" y="8477"/>
                    <a:pt x="11487" y="8668"/>
                    <a:pt x="11240" y="8811"/>
                  </a:cubicBezTo>
                  <a:lnTo>
                    <a:pt x="7144" y="11182"/>
                  </a:lnTo>
                  <a:cubicBezTo>
                    <a:pt x="7211" y="11268"/>
                    <a:pt x="7277" y="11325"/>
                    <a:pt x="7363" y="11382"/>
                  </a:cubicBezTo>
                  <a:lnTo>
                    <a:pt x="13202" y="14935"/>
                  </a:lnTo>
                  <a:cubicBezTo>
                    <a:pt x="13316" y="15002"/>
                    <a:pt x="13430" y="15040"/>
                    <a:pt x="13573" y="15069"/>
                  </a:cubicBezTo>
                  <a:cubicBezTo>
                    <a:pt x="13592" y="15078"/>
                    <a:pt x="13611" y="15088"/>
                    <a:pt x="13640" y="15088"/>
                  </a:cubicBezTo>
                  <a:cubicBezTo>
                    <a:pt x="13783" y="15126"/>
                    <a:pt x="13907" y="15145"/>
                    <a:pt x="14059" y="15145"/>
                  </a:cubicBezTo>
                  <a:lnTo>
                    <a:pt x="14078" y="15145"/>
                  </a:lnTo>
                  <a:cubicBezTo>
                    <a:pt x="14231" y="15145"/>
                    <a:pt x="14383" y="15126"/>
                    <a:pt x="14526" y="15088"/>
                  </a:cubicBezTo>
                  <a:lnTo>
                    <a:pt x="14545" y="15078"/>
                  </a:lnTo>
                  <a:cubicBezTo>
                    <a:pt x="14697" y="15050"/>
                    <a:pt x="14830" y="15002"/>
                    <a:pt x="14945" y="14935"/>
                  </a:cubicBezTo>
                  <a:lnTo>
                    <a:pt x="19660" y="12192"/>
                  </a:lnTo>
                  <a:cubicBezTo>
                    <a:pt x="19717" y="12164"/>
                    <a:pt x="19755" y="12116"/>
                    <a:pt x="19812" y="12068"/>
                  </a:cubicBezTo>
                  <a:lnTo>
                    <a:pt x="18860" y="11506"/>
                  </a:lnTo>
                  <a:lnTo>
                    <a:pt x="18888" y="1151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EA470C9-C258-498C-8C02-3AB09856F0AB}"/>
                </a:ext>
              </a:extLst>
            </p:cNvPr>
            <p:cNvSpPr/>
            <p:nvPr/>
          </p:nvSpPr>
          <p:spPr>
            <a:xfrm>
              <a:off x="5154083" y="5376611"/>
              <a:ext cx="19050" cy="19050"/>
            </a:xfrm>
            <a:custGeom>
              <a:avLst/>
              <a:gdLst>
                <a:gd name="connsiteX0" fmla="*/ 17402 w 19050"/>
                <a:gd name="connsiteY0" fmla="*/ 10601 h 19050"/>
                <a:gd name="connsiteX1" fmla="*/ 17240 w 19050"/>
                <a:gd name="connsiteY1" fmla="*/ 10496 h 19050"/>
                <a:gd name="connsiteX2" fmla="*/ 17164 w 19050"/>
                <a:gd name="connsiteY2" fmla="*/ 10392 h 19050"/>
                <a:gd name="connsiteX3" fmla="*/ 17154 w 19050"/>
                <a:gd name="connsiteY3" fmla="*/ 10373 h 19050"/>
                <a:gd name="connsiteX4" fmla="*/ 17154 w 19050"/>
                <a:gd name="connsiteY4" fmla="*/ 10363 h 19050"/>
                <a:gd name="connsiteX5" fmla="*/ 17116 w 19050"/>
                <a:gd name="connsiteY5" fmla="*/ 10325 h 19050"/>
                <a:gd name="connsiteX6" fmla="*/ 17088 w 19050"/>
                <a:gd name="connsiteY6" fmla="*/ 10249 h 19050"/>
                <a:gd name="connsiteX7" fmla="*/ 17069 w 19050"/>
                <a:gd name="connsiteY7" fmla="*/ 10182 h 19050"/>
                <a:gd name="connsiteX8" fmla="*/ 17069 w 19050"/>
                <a:gd name="connsiteY8" fmla="*/ 10106 h 19050"/>
                <a:gd name="connsiteX9" fmla="*/ 17069 w 19050"/>
                <a:gd name="connsiteY9" fmla="*/ 10087 h 19050"/>
                <a:gd name="connsiteX10" fmla="*/ 17116 w 19050"/>
                <a:gd name="connsiteY10" fmla="*/ 8649 h 19050"/>
                <a:gd name="connsiteX11" fmla="*/ 16497 w 19050"/>
                <a:gd name="connsiteY11" fmla="*/ 9010 h 19050"/>
                <a:gd name="connsiteX12" fmla="*/ 16326 w 19050"/>
                <a:gd name="connsiteY12" fmla="*/ 9096 h 19050"/>
                <a:gd name="connsiteX13" fmla="*/ 16164 w 19050"/>
                <a:gd name="connsiteY13" fmla="*/ 9144 h 19050"/>
                <a:gd name="connsiteX14" fmla="*/ 16097 w 19050"/>
                <a:gd name="connsiteY14" fmla="*/ 9173 h 19050"/>
                <a:gd name="connsiteX15" fmla="*/ 16068 w 19050"/>
                <a:gd name="connsiteY15" fmla="*/ 9173 h 19050"/>
                <a:gd name="connsiteX16" fmla="*/ 16040 w 19050"/>
                <a:gd name="connsiteY16" fmla="*/ 9182 h 19050"/>
                <a:gd name="connsiteX17" fmla="*/ 15907 w 19050"/>
                <a:gd name="connsiteY17" fmla="*/ 9201 h 19050"/>
                <a:gd name="connsiteX18" fmla="*/ 15792 w 19050"/>
                <a:gd name="connsiteY18" fmla="*/ 9220 h 19050"/>
                <a:gd name="connsiteX19" fmla="*/ 15640 w 19050"/>
                <a:gd name="connsiteY19" fmla="*/ 9220 h 19050"/>
                <a:gd name="connsiteX20" fmla="*/ 15612 w 19050"/>
                <a:gd name="connsiteY20" fmla="*/ 9220 h 19050"/>
                <a:gd name="connsiteX21" fmla="*/ 15592 w 19050"/>
                <a:gd name="connsiteY21" fmla="*/ 9220 h 19050"/>
                <a:gd name="connsiteX22" fmla="*/ 15526 w 19050"/>
                <a:gd name="connsiteY22" fmla="*/ 9220 h 19050"/>
                <a:gd name="connsiteX23" fmla="*/ 15392 w 19050"/>
                <a:gd name="connsiteY23" fmla="*/ 9211 h 19050"/>
                <a:gd name="connsiteX24" fmla="*/ 15202 w 19050"/>
                <a:gd name="connsiteY24" fmla="*/ 9192 h 19050"/>
                <a:gd name="connsiteX25" fmla="*/ 15164 w 19050"/>
                <a:gd name="connsiteY25" fmla="*/ 9173 h 19050"/>
                <a:gd name="connsiteX26" fmla="*/ 15107 w 19050"/>
                <a:gd name="connsiteY26" fmla="*/ 9154 h 19050"/>
                <a:gd name="connsiteX27" fmla="*/ 14983 w 19050"/>
                <a:gd name="connsiteY27" fmla="*/ 9125 h 19050"/>
                <a:gd name="connsiteX28" fmla="*/ 14735 w 19050"/>
                <a:gd name="connsiteY28" fmla="*/ 9010 h 19050"/>
                <a:gd name="connsiteX29" fmla="*/ 11659 w 19050"/>
                <a:gd name="connsiteY29" fmla="*/ 7144 h 19050"/>
                <a:gd name="connsiteX30" fmla="*/ 11621 w 19050"/>
                <a:gd name="connsiteY30" fmla="*/ 8287 h 19050"/>
                <a:gd name="connsiteX31" fmla="*/ 11239 w 19050"/>
                <a:gd name="connsiteY31" fmla="*/ 8801 h 19050"/>
                <a:gd name="connsiteX32" fmla="*/ 7144 w 19050"/>
                <a:gd name="connsiteY32" fmla="*/ 11182 h 19050"/>
                <a:gd name="connsiteX33" fmla="*/ 7363 w 19050"/>
                <a:gd name="connsiteY33" fmla="*/ 11382 h 19050"/>
                <a:gd name="connsiteX34" fmla="*/ 13202 w 19050"/>
                <a:gd name="connsiteY34" fmla="*/ 14907 h 19050"/>
                <a:gd name="connsiteX35" fmla="*/ 13573 w 19050"/>
                <a:gd name="connsiteY35" fmla="*/ 15069 h 19050"/>
                <a:gd name="connsiteX36" fmla="*/ 13630 w 19050"/>
                <a:gd name="connsiteY36" fmla="*/ 15078 h 19050"/>
                <a:gd name="connsiteX37" fmla="*/ 14059 w 19050"/>
                <a:gd name="connsiteY37" fmla="*/ 15126 h 19050"/>
                <a:gd name="connsiteX38" fmla="*/ 14078 w 19050"/>
                <a:gd name="connsiteY38" fmla="*/ 15126 h 19050"/>
                <a:gd name="connsiteX39" fmla="*/ 14526 w 19050"/>
                <a:gd name="connsiteY39" fmla="*/ 15078 h 19050"/>
                <a:gd name="connsiteX40" fmla="*/ 14545 w 19050"/>
                <a:gd name="connsiteY40" fmla="*/ 15069 h 19050"/>
                <a:gd name="connsiteX41" fmla="*/ 14954 w 19050"/>
                <a:gd name="connsiteY41" fmla="*/ 14907 h 19050"/>
                <a:gd name="connsiteX42" fmla="*/ 19660 w 19050"/>
                <a:gd name="connsiteY42" fmla="*/ 12173 h 19050"/>
                <a:gd name="connsiteX43" fmla="*/ 19783 w 19050"/>
                <a:gd name="connsiteY43" fmla="*/ 12078 h 19050"/>
                <a:gd name="connsiteX44" fmla="*/ 17364 w 19050"/>
                <a:gd name="connsiteY44" fmla="*/ 10611 h 19050"/>
                <a:gd name="connsiteX45" fmla="*/ 17364 w 19050"/>
                <a:gd name="connsiteY45" fmla="*/ 106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7402" y="10601"/>
                  </a:moveTo>
                  <a:cubicBezTo>
                    <a:pt x="17336" y="10563"/>
                    <a:pt x="17278" y="10535"/>
                    <a:pt x="17240" y="10496"/>
                  </a:cubicBezTo>
                  <a:cubicBezTo>
                    <a:pt x="17221" y="10458"/>
                    <a:pt x="17193" y="10430"/>
                    <a:pt x="17164" y="10392"/>
                  </a:cubicBezTo>
                  <a:lnTo>
                    <a:pt x="17154" y="10373"/>
                  </a:lnTo>
                  <a:lnTo>
                    <a:pt x="17154" y="10363"/>
                  </a:lnTo>
                  <a:cubicBezTo>
                    <a:pt x="17145" y="10354"/>
                    <a:pt x="17126" y="10325"/>
                    <a:pt x="17116" y="10325"/>
                  </a:cubicBezTo>
                  <a:cubicBezTo>
                    <a:pt x="17107" y="10306"/>
                    <a:pt x="17088" y="10278"/>
                    <a:pt x="17088" y="10249"/>
                  </a:cubicBezTo>
                  <a:cubicBezTo>
                    <a:pt x="17078" y="10230"/>
                    <a:pt x="17069" y="10182"/>
                    <a:pt x="17069" y="10182"/>
                  </a:cubicBezTo>
                  <a:lnTo>
                    <a:pt x="17069" y="10106"/>
                  </a:lnTo>
                  <a:lnTo>
                    <a:pt x="17069" y="10087"/>
                  </a:lnTo>
                  <a:lnTo>
                    <a:pt x="17116" y="8649"/>
                  </a:lnTo>
                  <a:lnTo>
                    <a:pt x="16497" y="9010"/>
                  </a:lnTo>
                  <a:cubicBezTo>
                    <a:pt x="16450" y="9039"/>
                    <a:pt x="16383" y="9077"/>
                    <a:pt x="16326" y="9096"/>
                  </a:cubicBezTo>
                  <a:cubicBezTo>
                    <a:pt x="16278" y="9096"/>
                    <a:pt x="16221" y="9125"/>
                    <a:pt x="16164" y="9144"/>
                  </a:cubicBezTo>
                  <a:cubicBezTo>
                    <a:pt x="16145" y="9154"/>
                    <a:pt x="16116" y="9154"/>
                    <a:pt x="16097" y="9173"/>
                  </a:cubicBezTo>
                  <a:lnTo>
                    <a:pt x="16068" y="9173"/>
                  </a:lnTo>
                  <a:cubicBezTo>
                    <a:pt x="16068" y="9173"/>
                    <a:pt x="16050" y="9173"/>
                    <a:pt x="16040" y="9182"/>
                  </a:cubicBezTo>
                  <a:cubicBezTo>
                    <a:pt x="16002" y="9192"/>
                    <a:pt x="15954" y="9192"/>
                    <a:pt x="15907" y="9201"/>
                  </a:cubicBezTo>
                  <a:cubicBezTo>
                    <a:pt x="15869" y="9201"/>
                    <a:pt x="15830" y="9211"/>
                    <a:pt x="15792" y="9220"/>
                  </a:cubicBezTo>
                  <a:cubicBezTo>
                    <a:pt x="15745" y="9220"/>
                    <a:pt x="15707" y="9220"/>
                    <a:pt x="15640" y="9220"/>
                  </a:cubicBezTo>
                  <a:cubicBezTo>
                    <a:pt x="15640" y="9220"/>
                    <a:pt x="15630" y="9220"/>
                    <a:pt x="15612" y="9220"/>
                  </a:cubicBezTo>
                  <a:lnTo>
                    <a:pt x="15592" y="9220"/>
                  </a:lnTo>
                  <a:cubicBezTo>
                    <a:pt x="15583" y="9220"/>
                    <a:pt x="15526" y="9220"/>
                    <a:pt x="15526" y="9220"/>
                  </a:cubicBezTo>
                  <a:cubicBezTo>
                    <a:pt x="15488" y="9220"/>
                    <a:pt x="15430" y="9220"/>
                    <a:pt x="15392" y="9211"/>
                  </a:cubicBezTo>
                  <a:cubicBezTo>
                    <a:pt x="15335" y="9211"/>
                    <a:pt x="15278" y="9201"/>
                    <a:pt x="15202" y="9192"/>
                  </a:cubicBezTo>
                  <a:cubicBezTo>
                    <a:pt x="15202" y="9192"/>
                    <a:pt x="15183" y="9182"/>
                    <a:pt x="15164" y="9173"/>
                  </a:cubicBezTo>
                  <a:cubicBezTo>
                    <a:pt x="15145" y="9173"/>
                    <a:pt x="15126" y="9154"/>
                    <a:pt x="15107" y="9154"/>
                  </a:cubicBezTo>
                  <a:cubicBezTo>
                    <a:pt x="15069" y="9144"/>
                    <a:pt x="15021" y="9134"/>
                    <a:pt x="14983" y="9125"/>
                  </a:cubicBezTo>
                  <a:cubicBezTo>
                    <a:pt x="14897" y="9096"/>
                    <a:pt x="14802" y="9058"/>
                    <a:pt x="14735" y="9010"/>
                  </a:cubicBezTo>
                  <a:lnTo>
                    <a:pt x="11659" y="7144"/>
                  </a:lnTo>
                  <a:lnTo>
                    <a:pt x="11621" y="8287"/>
                  </a:lnTo>
                  <a:cubicBezTo>
                    <a:pt x="11611" y="8477"/>
                    <a:pt x="11487" y="8658"/>
                    <a:pt x="11239" y="8801"/>
                  </a:cubicBezTo>
                  <a:lnTo>
                    <a:pt x="7144" y="11182"/>
                  </a:lnTo>
                  <a:cubicBezTo>
                    <a:pt x="7201" y="11259"/>
                    <a:pt x="7277" y="11325"/>
                    <a:pt x="7363" y="11382"/>
                  </a:cubicBezTo>
                  <a:lnTo>
                    <a:pt x="13202" y="14907"/>
                  </a:lnTo>
                  <a:cubicBezTo>
                    <a:pt x="13316" y="14983"/>
                    <a:pt x="13430" y="15030"/>
                    <a:pt x="13573" y="15069"/>
                  </a:cubicBezTo>
                  <a:cubicBezTo>
                    <a:pt x="13592" y="15069"/>
                    <a:pt x="13630" y="15078"/>
                    <a:pt x="13630" y="15078"/>
                  </a:cubicBezTo>
                  <a:cubicBezTo>
                    <a:pt x="13764" y="15107"/>
                    <a:pt x="13916" y="15126"/>
                    <a:pt x="14059" y="15126"/>
                  </a:cubicBezTo>
                  <a:lnTo>
                    <a:pt x="14078" y="15126"/>
                  </a:lnTo>
                  <a:cubicBezTo>
                    <a:pt x="14230" y="15126"/>
                    <a:pt x="14383" y="15107"/>
                    <a:pt x="14526" y="15078"/>
                  </a:cubicBezTo>
                  <a:lnTo>
                    <a:pt x="14545" y="15069"/>
                  </a:lnTo>
                  <a:cubicBezTo>
                    <a:pt x="14697" y="15030"/>
                    <a:pt x="14830" y="14973"/>
                    <a:pt x="14954" y="14907"/>
                  </a:cubicBezTo>
                  <a:lnTo>
                    <a:pt x="19660" y="12173"/>
                  </a:lnTo>
                  <a:cubicBezTo>
                    <a:pt x="19717" y="12144"/>
                    <a:pt x="19745" y="12106"/>
                    <a:pt x="19783" y="12078"/>
                  </a:cubicBezTo>
                  <a:lnTo>
                    <a:pt x="17364" y="10611"/>
                  </a:lnTo>
                  <a:lnTo>
                    <a:pt x="17364" y="10601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937B95C-81D9-47D5-A154-E3F2910CCD1D}"/>
                </a:ext>
              </a:extLst>
            </p:cNvPr>
            <p:cNvSpPr/>
            <p:nvPr/>
          </p:nvSpPr>
          <p:spPr>
            <a:xfrm>
              <a:off x="5162484" y="5381688"/>
              <a:ext cx="19050" cy="19050"/>
            </a:xfrm>
            <a:custGeom>
              <a:avLst/>
              <a:gdLst>
                <a:gd name="connsiteX0" fmla="*/ 11630 w 19050"/>
                <a:gd name="connsiteY0" fmla="*/ 8277 h 19050"/>
                <a:gd name="connsiteX1" fmla="*/ 11239 w 19050"/>
                <a:gd name="connsiteY1" fmla="*/ 8801 h 19050"/>
                <a:gd name="connsiteX2" fmla="*/ 7144 w 19050"/>
                <a:gd name="connsiteY2" fmla="*/ 11173 h 19050"/>
                <a:gd name="connsiteX3" fmla="*/ 7363 w 19050"/>
                <a:gd name="connsiteY3" fmla="*/ 11373 h 19050"/>
                <a:gd name="connsiteX4" fmla="*/ 14640 w 19050"/>
                <a:gd name="connsiteY4" fmla="*/ 15773 h 19050"/>
                <a:gd name="connsiteX5" fmla="*/ 15002 w 19050"/>
                <a:gd name="connsiteY5" fmla="*/ 15916 h 19050"/>
                <a:gd name="connsiteX6" fmla="*/ 15069 w 19050"/>
                <a:gd name="connsiteY6" fmla="*/ 15945 h 19050"/>
                <a:gd name="connsiteX7" fmla="*/ 15488 w 19050"/>
                <a:gd name="connsiteY7" fmla="*/ 15983 h 19050"/>
                <a:gd name="connsiteX8" fmla="*/ 15507 w 19050"/>
                <a:gd name="connsiteY8" fmla="*/ 15983 h 19050"/>
                <a:gd name="connsiteX9" fmla="*/ 15955 w 19050"/>
                <a:gd name="connsiteY9" fmla="*/ 15916 h 19050"/>
                <a:gd name="connsiteX10" fmla="*/ 15973 w 19050"/>
                <a:gd name="connsiteY10" fmla="*/ 15916 h 19050"/>
                <a:gd name="connsiteX11" fmla="*/ 16383 w 19050"/>
                <a:gd name="connsiteY11" fmla="*/ 15764 h 19050"/>
                <a:gd name="connsiteX12" fmla="*/ 21089 w 19050"/>
                <a:gd name="connsiteY12" fmla="*/ 13040 h 19050"/>
                <a:gd name="connsiteX13" fmla="*/ 21231 w 19050"/>
                <a:gd name="connsiteY13" fmla="*/ 12916 h 19050"/>
                <a:gd name="connsiteX14" fmla="*/ 11668 w 19050"/>
                <a:gd name="connsiteY14" fmla="*/ 7144 h 19050"/>
                <a:gd name="connsiteX15" fmla="*/ 11630 w 19050"/>
                <a:gd name="connsiteY15" fmla="*/ 82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" h="19050">
                  <a:moveTo>
                    <a:pt x="11630" y="8277"/>
                  </a:moveTo>
                  <a:cubicBezTo>
                    <a:pt x="11621" y="8477"/>
                    <a:pt x="11487" y="8658"/>
                    <a:pt x="11239" y="8801"/>
                  </a:cubicBezTo>
                  <a:lnTo>
                    <a:pt x="7144" y="11173"/>
                  </a:lnTo>
                  <a:cubicBezTo>
                    <a:pt x="7211" y="11249"/>
                    <a:pt x="7268" y="11306"/>
                    <a:pt x="7363" y="11373"/>
                  </a:cubicBezTo>
                  <a:lnTo>
                    <a:pt x="14640" y="15773"/>
                  </a:lnTo>
                  <a:cubicBezTo>
                    <a:pt x="14745" y="15831"/>
                    <a:pt x="14859" y="15888"/>
                    <a:pt x="15002" y="15916"/>
                  </a:cubicBezTo>
                  <a:cubicBezTo>
                    <a:pt x="15021" y="15916"/>
                    <a:pt x="15040" y="15935"/>
                    <a:pt x="15069" y="15945"/>
                  </a:cubicBezTo>
                  <a:cubicBezTo>
                    <a:pt x="15202" y="15964"/>
                    <a:pt x="15345" y="15983"/>
                    <a:pt x="15488" y="15983"/>
                  </a:cubicBezTo>
                  <a:lnTo>
                    <a:pt x="15507" y="15983"/>
                  </a:lnTo>
                  <a:cubicBezTo>
                    <a:pt x="15659" y="15983"/>
                    <a:pt x="15802" y="15964"/>
                    <a:pt x="15955" y="15916"/>
                  </a:cubicBezTo>
                  <a:lnTo>
                    <a:pt x="15973" y="15916"/>
                  </a:lnTo>
                  <a:cubicBezTo>
                    <a:pt x="16126" y="15888"/>
                    <a:pt x="16250" y="15831"/>
                    <a:pt x="16383" y="15764"/>
                  </a:cubicBezTo>
                  <a:lnTo>
                    <a:pt x="21089" y="13040"/>
                  </a:lnTo>
                  <a:cubicBezTo>
                    <a:pt x="21146" y="13002"/>
                    <a:pt x="21165" y="12973"/>
                    <a:pt x="21231" y="12916"/>
                  </a:cubicBezTo>
                  <a:lnTo>
                    <a:pt x="11668" y="7144"/>
                  </a:lnTo>
                  <a:lnTo>
                    <a:pt x="11630" y="827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73C3707-5379-4663-AB80-4CF3CB0551F2}"/>
                </a:ext>
              </a:extLst>
            </p:cNvPr>
            <p:cNvSpPr/>
            <p:nvPr/>
          </p:nvSpPr>
          <p:spPr>
            <a:xfrm>
              <a:off x="5149663" y="5382431"/>
              <a:ext cx="28575" cy="19050"/>
            </a:xfrm>
            <a:custGeom>
              <a:avLst/>
              <a:gdLst>
                <a:gd name="connsiteX0" fmla="*/ 20126 w 28575"/>
                <a:gd name="connsiteY0" fmla="*/ 12306 h 19050"/>
                <a:gd name="connsiteX1" fmla="*/ 19964 w 28575"/>
                <a:gd name="connsiteY1" fmla="*/ 12192 h 19050"/>
                <a:gd name="connsiteX2" fmla="*/ 19878 w 28575"/>
                <a:gd name="connsiteY2" fmla="*/ 12097 h 19050"/>
                <a:gd name="connsiteX3" fmla="*/ 19878 w 28575"/>
                <a:gd name="connsiteY3" fmla="*/ 12078 h 19050"/>
                <a:gd name="connsiteX4" fmla="*/ 19869 w 28575"/>
                <a:gd name="connsiteY4" fmla="*/ 12068 h 19050"/>
                <a:gd name="connsiteX5" fmla="*/ 19840 w 28575"/>
                <a:gd name="connsiteY5" fmla="*/ 12030 h 19050"/>
                <a:gd name="connsiteX6" fmla="*/ 19821 w 28575"/>
                <a:gd name="connsiteY6" fmla="*/ 11944 h 19050"/>
                <a:gd name="connsiteX7" fmla="*/ 19793 w 28575"/>
                <a:gd name="connsiteY7" fmla="*/ 11878 h 19050"/>
                <a:gd name="connsiteX8" fmla="*/ 19783 w 28575"/>
                <a:gd name="connsiteY8" fmla="*/ 11802 h 19050"/>
                <a:gd name="connsiteX9" fmla="*/ 19783 w 28575"/>
                <a:gd name="connsiteY9" fmla="*/ 11782 h 19050"/>
                <a:gd name="connsiteX10" fmla="*/ 19840 w 28575"/>
                <a:gd name="connsiteY10" fmla="*/ 10487 h 19050"/>
                <a:gd name="connsiteX11" fmla="*/ 19355 w 28575"/>
                <a:gd name="connsiteY11" fmla="*/ 10763 h 19050"/>
                <a:gd name="connsiteX12" fmla="*/ 19155 w 28575"/>
                <a:gd name="connsiteY12" fmla="*/ 10859 h 19050"/>
                <a:gd name="connsiteX13" fmla="*/ 19002 w 28575"/>
                <a:gd name="connsiteY13" fmla="*/ 10906 h 19050"/>
                <a:gd name="connsiteX14" fmla="*/ 18935 w 28575"/>
                <a:gd name="connsiteY14" fmla="*/ 10916 h 19050"/>
                <a:gd name="connsiteX15" fmla="*/ 18907 w 28575"/>
                <a:gd name="connsiteY15" fmla="*/ 10925 h 19050"/>
                <a:gd name="connsiteX16" fmla="*/ 18878 w 28575"/>
                <a:gd name="connsiteY16" fmla="*/ 10935 h 19050"/>
                <a:gd name="connsiteX17" fmla="*/ 18745 w 28575"/>
                <a:gd name="connsiteY17" fmla="*/ 10954 h 19050"/>
                <a:gd name="connsiteX18" fmla="*/ 18621 w 28575"/>
                <a:gd name="connsiteY18" fmla="*/ 10992 h 19050"/>
                <a:gd name="connsiteX19" fmla="*/ 18497 w 28575"/>
                <a:gd name="connsiteY19" fmla="*/ 10992 h 19050"/>
                <a:gd name="connsiteX20" fmla="*/ 18459 w 28575"/>
                <a:gd name="connsiteY20" fmla="*/ 10992 h 19050"/>
                <a:gd name="connsiteX21" fmla="*/ 18440 w 28575"/>
                <a:gd name="connsiteY21" fmla="*/ 10992 h 19050"/>
                <a:gd name="connsiteX22" fmla="*/ 18364 w 28575"/>
                <a:gd name="connsiteY22" fmla="*/ 10992 h 19050"/>
                <a:gd name="connsiteX23" fmla="*/ 18231 w 28575"/>
                <a:gd name="connsiteY23" fmla="*/ 10982 h 19050"/>
                <a:gd name="connsiteX24" fmla="*/ 18069 w 28575"/>
                <a:gd name="connsiteY24" fmla="*/ 10954 h 19050"/>
                <a:gd name="connsiteX25" fmla="*/ 18002 w 28575"/>
                <a:gd name="connsiteY25" fmla="*/ 10935 h 19050"/>
                <a:gd name="connsiteX26" fmla="*/ 17945 w 28575"/>
                <a:gd name="connsiteY26" fmla="*/ 10916 h 19050"/>
                <a:gd name="connsiteX27" fmla="*/ 17831 w 28575"/>
                <a:gd name="connsiteY27" fmla="*/ 10887 h 19050"/>
                <a:gd name="connsiteX28" fmla="*/ 17573 w 28575"/>
                <a:gd name="connsiteY28" fmla="*/ 10782 h 19050"/>
                <a:gd name="connsiteX29" fmla="*/ 11735 w 28575"/>
                <a:gd name="connsiteY29" fmla="*/ 7230 h 19050"/>
                <a:gd name="connsiteX30" fmla="*/ 11706 w 28575"/>
                <a:gd name="connsiteY30" fmla="*/ 7220 h 19050"/>
                <a:gd name="connsiteX31" fmla="*/ 11601 w 28575"/>
                <a:gd name="connsiteY31" fmla="*/ 7144 h 19050"/>
                <a:gd name="connsiteX32" fmla="*/ 11563 w 28575"/>
                <a:gd name="connsiteY32" fmla="*/ 8268 h 19050"/>
                <a:gd name="connsiteX33" fmla="*/ 11173 w 28575"/>
                <a:gd name="connsiteY33" fmla="*/ 8801 h 19050"/>
                <a:gd name="connsiteX34" fmla="*/ 7144 w 28575"/>
                <a:gd name="connsiteY34" fmla="*/ 11135 h 19050"/>
                <a:gd name="connsiteX35" fmla="*/ 7172 w 28575"/>
                <a:gd name="connsiteY35" fmla="*/ 11201 h 19050"/>
                <a:gd name="connsiteX36" fmla="*/ 7182 w 28575"/>
                <a:gd name="connsiteY36" fmla="*/ 11221 h 19050"/>
                <a:gd name="connsiteX37" fmla="*/ 7420 w 28575"/>
                <a:gd name="connsiteY37" fmla="*/ 11440 h 19050"/>
                <a:gd name="connsiteX38" fmla="*/ 20212 w 28575"/>
                <a:gd name="connsiteY38" fmla="*/ 19174 h 19050"/>
                <a:gd name="connsiteX39" fmla="*/ 20583 w 28575"/>
                <a:gd name="connsiteY39" fmla="*/ 19326 h 19050"/>
                <a:gd name="connsiteX40" fmla="*/ 20631 w 28575"/>
                <a:gd name="connsiteY40" fmla="*/ 19345 h 19050"/>
                <a:gd name="connsiteX41" fmla="*/ 21069 w 28575"/>
                <a:gd name="connsiteY41" fmla="*/ 19393 h 19050"/>
                <a:gd name="connsiteX42" fmla="*/ 21069 w 28575"/>
                <a:gd name="connsiteY42" fmla="*/ 19393 h 19050"/>
                <a:gd name="connsiteX43" fmla="*/ 21536 w 28575"/>
                <a:gd name="connsiteY43" fmla="*/ 19336 h 19050"/>
                <a:gd name="connsiteX44" fmla="*/ 21545 w 28575"/>
                <a:gd name="connsiteY44" fmla="*/ 19336 h 19050"/>
                <a:gd name="connsiteX45" fmla="*/ 21945 w 28575"/>
                <a:gd name="connsiteY45" fmla="*/ 19174 h 19050"/>
                <a:gd name="connsiteX46" fmla="*/ 26660 w 28575"/>
                <a:gd name="connsiteY46" fmla="*/ 16450 h 19050"/>
                <a:gd name="connsiteX47" fmla="*/ 26784 w 28575"/>
                <a:gd name="connsiteY47" fmla="*/ 16345 h 19050"/>
                <a:gd name="connsiteX48" fmla="*/ 20126 w 28575"/>
                <a:gd name="connsiteY48" fmla="*/ 12306 h 19050"/>
                <a:gd name="connsiteX49" fmla="*/ 20126 w 28575"/>
                <a:gd name="connsiteY49" fmla="*/ 123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575" h="19050">
                  <a:moveTo>
                    <a:pt x="20126" y="12306"/>
                  </a:moveTo>
                  <a:cubicBezTo>
                    <a:pt x="20060" y="12268"/>
                    <a:pt x="20012" y="12240"/>
                    <a:pt x="19964" y="12192"/>
                  </a:cubicBezTo>
                  <a:cubicBezTo>
                    <a:pt x="19936" y="12154"/>
                    <a:pt x="19917" y="12125"/>
                    <a:pt x="19878" y="12097"/>
                  </a:cubicBezTo>
                  <a:lnTo>
                    <a:pt x="19878" y="12078"/>
                  </a:lnTo>
                  <a:lnTo>
                    <a:pt x="19869" y="12068"/>
                  </a:lnTo>
                  <a:cubicBezTo>
                    <a:pt x="19860" y="12059"/>
                    <a:pt x="19850" y="12049"/>
                    <a:pt x="19840" y="12030"/>
                  </a:cubicBezTo>
                  <a:cubicBezTo>
                    <a:pt x="19840" y="11992"/>
                    <a:pt x="19821" y="11973"/>
                    <a:pt x="19821" y="11944"/>
                  </a:cubicBezTo>
                  <a:cubicBezTo>
                    <a:pt x="19802" y="11925"/>
                    <a:pt x="19802" y="11906"/>
                    <a:pt x="19793" y="11878"/>
                  </a:cubicBezTo>
                  <a:lnTo>
                    <a:pt x="19783" y="11802"/>
                  </a:lnTo>
                  <a:lnTo>
                    <a:pt x="19783" y="11782"/>
                  </a:lnTo>
                  <a:lnTo>
                    <a:pt x="19840" y="10487"/>
                  </a:lnTo>
                  <a:lnTo>
                    <a:pt x="19355" y="10763"/>
                  </a:lnTo>
                  <a:cubicBezTo>
                    <a:pt x="19288" y="10801"/>
                    <a:pt x="19231" y="10830"/>
                    <a:pt x="19155" y="10859"/>
                  </a:cubicBezTo>
                  <a:cubicBezTo>
                    <a:pt x="19117" y="10878"/>
                    <a:pt x="19050" y="10887"/>
                    <a:pt x="19002" y="10906"/>
                  </a:cubicBezTo>
                  <a:cubicBezTo>
                    <a:pt x="18983" y="10916"/>
                    <a:pt x="18964" y="10916"/>
                    <a:pt x="18935" y="10916"/>
                  </a:cubicBezTo>
                  <a:cubicBezTo>
                    <a:pt x="18935" y="10925"/>
                    <a:pt x="18907" y="10925"/>
                    <a:pt x="18907" y="10925"/>
                  </a:cubicBezTo>
                  <a:cubicBezTo>
                    <a:pt x="18897" y="10925"/>
                    <a:pt x="18878" y="10935"/>
                    <a:pt x="18878" y="10935"/>
                  </a:cubicBezTo>
                  <a:cubicBezTo>
                    <a:pt x="18831" y="10954"/>
                    <a:pt x="18783" y="10954"/>
                    <a:pt x="18745" y="10954"/>
                  </a:cubicBezTo>
                  <a:cubicBezTo>
                    <a:pt x="18707" y="10982"/>
                    <a:pt x="18669" y="10982"/>
                    <a:pt x="18621" y="10992"/>
                  </a:cubicBezTo>
                  <a:cubicBezTo>
                    <a:pt x="18583" y="10992"/>
                    <a:pt x="18535" y="10992"/>
                    <a:pt x="18497" y="10992"/>
                  </a:cubicBezTo>
                  <a:cubicBezTo>
                    <a:pt x="18478" y="10992"/>
                    <a:pt x="18459" y="10992"/>
                    <a:pt x="18459" y="10992"/>
                  </a:cubicBezTo>
                  <a:lnTo>
                    <a:pt x="18440" y="10992"/>
                  </a:lnTo>
                  <a:cubicBezTo>
                    <a:pt x="18421" y="10992"/>
                    <a:pt x="18364" y="10992"/>
                    <a:pt x="18364" y="10992"/>
                  </a:cubicBezTo>
                  <a:cubicBezTo>
                    <a:pt x="18326" y="10992"/>
                    <a:pt x="18269" y="10992"/>
                    <a:pt x="18231" y="10982"/>
                  </a:cubicBezTo>
                  <a:cubicBezTo>
                    <a:pt x="18174" y="10982"/>
                    <a:pt x="18116" y="10954"/>
                    <a:pt x="18069" y="10954"/>
                  </a:cubicBezTo>
                  <a:cubicBezTo>
                    <a:pt x="18050" y="10954"/>
                    <a:pt x="18002" y="10935"/>
                    <a:pt x="18002" y="10935"/>
                  </a:cubicBezTo>
                  <a:cubicBezTo>
                    <a:pt x="17983" y="10925"/>
                    <a:pt x="17964" y="10925"/>
                    <a:pt x="17945" y="10916"/>
                  </a:cubicBezTo>
                  <a:cubicBezTo>
                    <a:pt x="17907" y="10906"/>
                    <a:pt x="17869" y="10906"/>
                    <a:pt x="17831" y="10887"/>
                  </a:cubicBezTo>
                  <a:cubicBezTo>
                    <a:pt x="17736" y="10859"/>
                    <a:pt x="17640" y="10821"/>
                    <a:pt x="17573" y="10782"/>
                  </a:cubicBezTo>
                  <a:lnTo>
                    <a:pt x="11735" y="7230"/>
                  </a:lnTo>
                  <a:lnTo>
                    <a:pt x="11706" y="7220"/>
                  </a:lnTo>
                  <a:cubicBezTo>
                    <a:pt x="11668" y="7191"/>
                    <a:pt x="11630" y="7163"/>
                    <a:pt x="11601" y="7144"/>
                  </a:cubicBezTo>
                  <a:lnTo>
                    <a:pt x="11563" y="8268"/>
                  </a:lnTo>
                  <a:cubicBezTo>
                    <a:pt x="11563" y="8458"/>
                    <a:pt x="11420" y="8649"/>
                    <a:pt x="11173" y="8801"/>
                  </a:cubicBezTo>
                  <a:lnTo>
                    <a:pt x="7144" y="11135"/>
                  </a:lnTo>
                  <a:cubicBezTo>
                    <a:pt x="7153" y="11154"/>
                    <a:pt x="7144" y="11182"/>
                    <a:pt x="7172" y="11201"/>
                  </a:cubicBezTo>
                  <a:lnTo>
                    <a:pt x="7182" y="11221"/>
                  </a:lnTo>
                  <a:cubicBezTo>
                    <a:pt x="7229" y="11287"/>
                    <a:pt x="7315" y="11373"/>
                    <a:pt x="7420" y="11440"/>
                  </a:cubicBezTo>
                  <a:lnTo>
                    <a:pt x="20212" y="19174"/>
                  </a:lnTo>
                  <a:cubicBezTo>
                    <a:pt x="20317" y="19250"/>
                    <a:pt x="20441" y="19298"/>
                    <a:pt x="20583" y="19326"/>
                  </a:cubicBezTo>
                  <a:cubicBezTo>
                    <a:pt x="20603" y="19336"/>
                    <a:pt x="20631" y="19345"/>
                    <a:pt x="20631" y="19345"/>
                  </a:cubicBezTo>
                  <a:cubicBezTo>
                    <a:pt x="20774" y="19365"/>
                    <a:pt x="20907" y="19393"/>
                    <a:pt x="21069" y="19393"/>
                  </a:cubicBezTo>
                  <a:lnTo>
                    <a:pt x="21069" y="19393"/>
                  </a:lnTo>
                  <a:cubicBezTo>
                    <a:pt x="21231" y="19393"/>
                    <a:pt x="21384" y="19365"/>
                    <a:pt x="21536" y="19336"/>
                  </a:cubicBezTo>
                  <a:lnTo>
                    <a:pt x="21545" y="19336"/>
                  </a:lnTo>
                  <a:cubicBezTo>
                    <a:pt x="21688" y="19298"/>
                    <a:pt x="21822" y="19250"/>
                    <a:pt x="21945" y="19174"/>
                  </a:cubicBezTo>
                  <a:lnTo>
                    <a:pt x="26660" y="16450"/>
                  </a:lnTo>
                  <a:cubicBezTo>
                    <a:pt x="26708" y="16431"/>
                    <a:pt x="26746" y="16383"/>
                    <a:pt x="26784" y="16345"/>
                  </a:cubicBezTo>
                  <a:lnTo>
                    <a:pt x="20126" y="12306"/>
                  </a:lnTo>
                  <a:lnTo>
                    <a:pt x="20126" y="1230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42E0A8C-4AE2-4F3C-AF52-CA9C0BBFE198}"/>
                </a:ext>
              </a:extLst>
            </p:cNvPr>
            <p:cNvSpPr/>
            <p:nvPr/>
          </p:nvSpPr>
          <p:spPr>
            <a:xfrm>
              <a:off x="5147987" y="5389994"/>
              <a:ext cx="19050" cy="19050"/>
            </a:xfrm>
            <a:custGeom>
              <a:avLst/>
              <a:gdLst>
                <a:gd name="connsiteX0" fmla="*/ 11630 w 19050"/>
                <a:gd name="connsiteY0" fmla="*/ 8363 h 19050"/>
                <a:gd name="connsiteX1" fmla="*/ 11240 w 19050"/>
                <a:gd name="connsiteY1" fmla="*/ 8896 h 19050"/>
                <a:gd name="connsiteX2" fmla="*/ 7144 w 19050"/>
                <a:gd name="connsiteY2" fmla="*/ 11249 h 19050"/>
                <a:gd name="connsiteX3" fmla="*/ 7363 w 19050"/>
                <a:gd name="connsiteY3" fmla="*/ 11459 h 19050"/>
                <a:gd name="connsiteX4" fmla="*/ 13202 w 19050"/>
                <a:gd name="connsiteY4" fmla="*/ 15002 h 19050"/>
                <a:gd name="connsiteX5" fmla="*/ 13564 w 19050"/>
                <a:gd name="connsiteY5" fmla="*/ 15145 h 19050"/>
                <a:gd name="connsiteX6" fmla="*/ 13640 w 19050"/>
                <a:gd name="connsiteY6" fmla="*/ 15164 h 19050"/>
                <a:gd name="connsiteX7" fmla="*/ 14059 w 19050"/>
                <a:gd name="connsiteY7" fmla="*/ 15211 h 19050"/>
                <a:gd name="connsiteX8" fmla="*/ 14078 w 19050"/>
                <a:gd name="connsiteY8" fmla="*/ 15211 h 19050"/>
                <a:gd name="connsiteX9" fmla="*/ 14526 w 19050"/>
                <a:gd name="connsiteY9" fmla="*/ 15154 h 19050"/>
                <a:gd name="connsiteX10" fmla="*/ 14535 w 19050"/>
                <a:gd name="connsiteY10" fmla="*/ 15154 h 19050"/>
                <a:gd name="connsiteX11" fmla="*/ 14954 w 19050"/>
                <a:gd name="connsiteY11" fmla="*/ 15002 h 19050"/>
                <a:gd name="connsiteX12" fmla="*/ 19650 w 19050"/>
                <a:gd name="connsiteY12" fmla="*/ 12268 h 19050"/>
                <a:gd name="connsiteX13" fmla="*/ 19850 w 19050"/>
                <a:gd name="connsiteY13" fmla="*/ 12097 h 19050"/>
                <a:gd name="connsiteX14" fmla="*/ 11659 w 19050"/>
                <a:gd name="connsiteY14" fmla="*/ 7144 h 19050"/>
                <a:gd name="connsiteX15" fmla="*/ 11630 w 19050"/>
                <a:gd name="connsiteY15" fmla="*/ 83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" h="19050">
                  <a:moveTo>
                    <a:pt x="11630" y="8363"/>
                  </a:moveTo>
                  <a:cubicBezTo>
                    <a:pt x="11611" y="8563"/>
                    <a:pt x="11487" y="8744"/>
                    <a:pt x="11240" y="8896"/>
                  </a:cubicBezTo>
                  <a:lnTo>
                    <a:pt x="7144" y="11249"/>
                  </a:lnTo>
                  <a:cubicBezTo>
                    <a:pt x="7191" y="11335"/>
                    <a:pt x="7268" y="11411"/>
                    <a:pt x="7363" y="11459"/>
                  </a:cubicBezTo>
                  <a:lnTo>
                    <a:pt x="13202" y="15002"/>
                  </a:lnTo>
                  <a:cubicBezTo>
                    <a:pt x="13306" y="15059"/>
                    <a:pt x="13430" y="15107"/>
                    <a:pt x="13564" y="15145"/>
                  </a:cubicBezTo>
                  <a:cubicBezTo>
                    <a:pt x="13583" y="15154"/>
                    <a:pt x="13611" y="15154"/>
                    <a:pt x="13640" y="15164"/>
                  </a:cubicBezTo>
                  <a:cubicBezTo>
                    <a:pt x="13773" y="15202"/>
                    <a:pt x="13897" y="15211"/>
                    <a:pt x="14059" y="15211"/>
                  </a:cubicBezTo>
                  <a:lnTo>
                    <a:pt x="14078" y="15211"/>
                  </a:lnTo>
                  <a:cubicBezTo>
                    <a:pt x="14221" y="15211"/>
                    <a:pt x="14373" y="15202"/>
                    <a:pt x="14526" y="15154"/>
                  </a:cubicBezTo>
                  <a:lnTo>
                    <a:pt x="14535" y="15154"/>
                  </a:lnTo>
                  <a:cubicBezTo>
                    <a:pt x="14688" y="15126"/>
                    <a:pt x="14821" y="15069"/>
                    <a:pt x="14954" y="15002"/>
                  </a:cubicBezTo>
                  <a:lnTo>
                    <a:pt x="19650" y="12268"/>
                  </a:lnTo>
                  <a:cubicBezTo>
                    <a:pt x="19745" y="12220"/>
                    <a:pt x="19783" y="12164"/>
                    <a:pt x="19850" y="12097"/>
                  </a:cubicBezTo>
                  <a:lnTo>
                    <a:pt x="11659" y="7144"/>
                  </a:lnTo>
                  <a:lnTo>
                    <a:pt x="11630" y="8363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544737E-D091-44E1-927B-4D872F2DFE61}"/>
                </a:ext>
              </a:extLst>
            </p:cNvPr>
            <p:cNvSpPr/>
            <p:nvPr/>
          </p:nvSpPr>
          <p:spPr>
            <a:xfrm>
              <a:off x="5143482" y="5395880"/>
              <a:ext cx="19050" cy="19050"/>
            </a:xfrm>
            <a:custGeom>
              <a:avLst/>
              <a:gdLst>
                <a:gd name="connsiteX0" fmla="*/ 18583 w 19050"/>
                <a:gd name="connsiteY0" fmla="*/ 11011 h 19050"/>
                <a:gd name="connsiteX1" fmla="*/ 18517 w 19050"/>
                <a:gd name="connsiteY1" fmla="*/ 11011 h 19050"/>
                <a:gd name="connsiteX2" fmla="*/ 18507 w 19050"/>
                <a:gd name="connsiteY2" fmla="*/ 11011 h 19050"/>
                <a:gd name="connsiteX3" fmla="*/ 18440 w 19050"/>
                <a:gd name="connsiteY3" fmla="*/ 11011 h 19050"/>
                <a:gd name="connsiteX4" fmla="*/ 18307 w 19050"/>
                <a:gd name="connsiteY4" fmla="*/ 11001 h 19050"/>
                <a:gd name="connsiteX5" fmla="*/ 18145 w 19050"/>
                <a:gd name="connsiteY5" fmla="*/ 10982 h 19050"/>
                <a:gd name="connsiteX6" fmla="*/ 18059 w 19050"/>
                <a:gd name="connsiteY6" fmla="*/ 10944 h 19050"/>
                <a:gd name="connsiteX7" fmla="*/ 18021 w 19050"/>
                <a:gd name="connsiteY7" fmla="*/ 10944 h 19050"/>
                <a:gd name="connsiteX8" fmla="*/ 17907 w 19050"/>
                <a:gd name="connsiteY8" fmla="*/ 10906 h 19050"/>
                <a:gd name="connsiteX9" fmla="*/ 17650 w 19050"/>
                <a:gd name="connsiteY9" fmla="*/ 10782 h 19050"/>
                <a:gd name="connsiteX10" fmla="*/ 11802 w 19050"/>
                <a:gd name="connsiteY10" fmla="*/ 7248 h 19050"/>
                <a:gd name="connsiteX11" fmla="*/ 11792 w 19050"/>
                <a:gd name="connsiteY11" fmla="*/ 7248 h 19050"/>
                <a:gd name="connsiteX12" fmla="*/ 11659 w 19050"/>
                <a:gd name="connsiteY12" fmla="*/ 7144 h 19050"/>
                <a:gd name="connsiteX13" fmla="*/ 11611 w 19050"/>
                <a:gd name="connsiteY13" fmla="*/ 8315 h 19050"/>
                <a:gd name="connsiteX14" fmla="*/ 11239 w 19050"/>
                <a:gd name="connsiteY14" fmla="*/ 8830 h 19050"/>
                <a:gd name="connsiteX15" fmla="*/ 7144 w 19050"/>
                <a:gd name="connsiteY15" fmla="*/ 11211 h 19050"/>
                <a:gd name="connsiteX16" fmla="*/ 7353 w 19050"/>
                <a:gd name="connsiteY16" fmla="*/ 11411 h 19050"/>
                <a:gd name="connsiteX17" fmla="*/ 11887 w 19050"/>
                <a:gd name="connsiteY17" fmla="*/ 14144 h 19050"/>
                <a:gd name="connsiteX18" fmla="*/ 12268 w 19050"/>
                <a:gd name="connsiteY18" fmla="*/ 14316 h 19050"/>
                <a:gd name="connsiteX19" fmla="*/ 12316 w 19050"/>
                <a:gd name="connsiteY19" fmla="*/ 14316 h 19050"/>
                <a:gd name="connsiteX20" fmla="*/ 12735 w 19050"/>
                <a:gd name="connsiteY20" fmla="*/ 14373 h 19050"/>
                <a:gd name="connsiteX21" fmla="*/ 12754 w 19050"/>
                <a:gd name="connsiteY21" fmla="*/ 14373 h 19050"/>
                <a:gd name="connsiteX22" fmla="*/ 13211 w 19050"/>
                <a:gd name="connsiteY22" fmla="*/ 14316 h 19050"/>
                <a:gd name="connsiteX23" fmla="*/ 13230 w 19050"/>
                <a:gd name="connsiteY23" fmla="*/ 14316 h 19050"/>
                <a:gd name="connsiteX24" fmla="*/ 13630 w 19050"/>
                <a:gd name="connsiteY24" fmla="*/ 14144 h 19050"/>
                <a:gd name="connsiteX25" fmla="*/ 18345 w 19050"/>
                <a:gd name="connsiteY25" fmla="*/ 11420 h 19050"/>
                <a:gd name="connsiteX26" fmla="*/ 18688 w 19050"/>
                <a:gd name="connsiteY26" fmla="*/ 11001 h 19050"/>
                <a:gd name="connsiteX27" fmla="*/ 18679 w 19050"/>
                <a:gd name="connsiteY27" fmla="*/ 11001 h 19050"/>
                <a:gd name="connsiteX28" fmla="*/ 18583 w 19050"/>
                <a:gd name="connsiteY28" fmla="*/ 11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" h="19050">
                  <a:moveTo>
                    <a:pt x="18583" y="11011"/>
                  </a:moveTo>
                  <a:cubicBezTo>
                    <a:pt x="18564" y="11011"/>
                    <a:pt x="18545" y="11011"/>
                    <a:pt x="18517" y="11011"/>
                  </a:cubicBezTo>
                  <a:lnTo>
                    <a:pt x="18507" y="11011"/>
                  </a:lnTo>
                  <a:cubicBezTo>
                    <a:pt x="18488" y="11011"/>
                    <a:pt x="18469" y="11011"/>
                    <a:pt x="18440" y="11011"/>
                  </a:cubicBezTo>
                  <a:cubicBezTo>
                    <a:pt x="18393" y="11011"/>
                    <a:pt x="18355" y="11001"/>
                    <a:pt x="18307" y="11001"/>
                  </a:cubicBezTo>
                  <a:cubicBezTo>
                    <a:pt x="18250" y="11001"/>
                    <a:pt x="18193" y="10982"/>
                    <a:pt x="18145" y="10982"/>
                  </a:cubicBezTo>
                  <a:cubicBezTo>
                    <a:pt x="18117" y="10963"/>
                    <a:pt x="18097" y="10963"/>
                    <a:pt x="18059" y="10944"/>
                  </a:cubicBezTo>
                  <a:cubicBezTo>
                    <a:pt x="18059" y="10944"/>
                    <a:pt x="18040" y="10944"/>
                    <a:pt x="18021" y="10944"/>
                  </a:cubicBezTo>
                  <a:cubicBezTo>
                    <a:pt x="17983" y="10925"/>
                    <a:pt x="17936" y="10916"/>
                    <a:pt x="17907" y="10906"/>
                  </a:cubicBezTo>
                  <a:cubicBezTo>
                    <a:pt x="17802" y="10878"/>
                    <a:pt x="17726" y="10839"/>
                    <a:pt x="17650" y="10782"/>
                  </a:cubicBezTo>
                  <a:lnTo>
                    <a:pt x="11802" y="7248"/>
                  </a:lnTo>
                  <a:lnTo>
                    <a:pt x="11792" y="7248"/>
                  </a:lnTo>
                  <a:cubicBezTo>
                    <a:pt x="11744" y="7210"/>
                    <a:pt x="11697" y="7182"/>
                    <a:pt x="11659" y="7144"/>
                  </a:cubicBezTo>
                  <a:lnTo>
                    <a:pt x="11611" y="8315"/>
                  </a:lnTo>
                  <a:cubicBezTo>
                    <a:pt x="11611" y="8506"/>
                    <a:pt x="11478" y="8687"/>
                    <a:pt x="11239" y="8830"/>
                  </a:cubicBezTo>
                  <a:lnTo>
                    <a:pt x="7144" y="11211"/>
                  </a:lnTo>
                  <a:cubicBezTo>
                    <a:pt x="7201" y="11278"/>
                    <a:pt x="7258" y="11344"/>
                    <a:pt x="7353" y="11411"/>
                  </a:cubicBezTo>
                  <a:lnTo>
                    <a:pt x="11887" y="14144"/>
                  </a:lnTo>
                  <a:cubicBezTo>
                    <a:pt x="11992" y="14211"/>
                    <a:pt x="12116" y="14268"/>
                    <a:pt x="12268" y="14316"/>
                  </a:cubicBezTo>
                  <a:cubicBezTo>
                    <a:pt x="12278" y="14316"/>
                    <a:pt x="12316" y="14316"/>
                    <a:pt x="12316" y="14316"/>
                  </a:cubicBezTo>
                  <a:cubicBezTo>
                    <a:pt x="12459" y="14354"/>
                    <a:pt x="12583" y="14373"/>
                    <a:pt x="12735" y="14373"/>
                  </a:cubicBezTo>
                  <a:lnTo>
                    <a:pt x="12754" y="14373"/>
                  </a:lnTo>
                  <a:cubicBezTo>
                    <a:pt x="12916" y="14373"/>
                    <a:pt x="13068" y="14354"/>
                    <a:pt x="13211" y="14316"/>
                  </a:cubicBezTo>
                  <a:lnTo>
                    <a:pt x="13230" y="14316"/>
                  </a:lnTo>
                  <a:cubicBezTo>
                    <a:pt x="13383" y="14278"/>
                    <a:pt x="13506" y="14211"/>
                    <a:pt x="13630" y="14144"/>
                  </a:cubicBezTo>
                  <a:lnTo>
                    <a:pt x="18345" y="11420"/>
                  </a:lnTo>
                  <a:cubicBezTo>
                    <a:pt x="18545" y="11296"/>
                    <a:pt x="18650" y="11154"/>
                    <a:pt x="18688" y="11001"/>
                  </a:cubicBezTo>
                  <a:lnTo>
                    <a:pt x="18679" y="11001"/>
                  </a:lnTo>
                  <a:cubicBezTo>
                    <a:pt x="18669" y="11001"/>
                    <a:pt x="18612" y="11011"/>
                    <a:pt x="18583" y="11011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A18D9FC-128F-45DD-8089-ACCE03BA64C4}"/>
                </a:ext>
              </a:extLst>
            </p:cNvPr>
            <p:cNvSpPr/>
            <p:nvPr/>
          </p:nvSpPr>
          <p:spPr>
            <a:xfrm>
              <a:off x="5135090" y="5390822"/>
              <a:ext cx="19050" cy="19050"/>
            </a:xfrm>
            <a:custGeom>
              <a:avLst/>
              <a:gdLst>
                <a:gd name="connsiteX0" fmla="*/ 19869 w 19050"/>
                <a:gd name="connsiteY0" fmla="*/ 11897 h 19050"/>
                <a:gd name="connsiteX1" fmla="*/ 19869 w 19050"/>
                <a:gd name="connsiteY1" fmla="*/ 11811 h 19050"/>
                <a:gd name="connsiteX2" fmla="*/ 19869 w 19050"/>
                <a:gd name="connsiteY2" fmla="*/ 11792 h 19050"/>
                <a:gd name="connsiteX3" fmla="*/ 19917 w 19050"/>
                <a:gd name="connsiteY3" fmla="*/ 10506 h 19050"/>
                <a:gd name="connsiteX4" fmla="*/ 19421 w 19050"/>
                <a:gd name="connsiteY4" fmla="*/ 10773 h 19050"/>
                <a:gd name="connsiteX5" fmla="*/ 19241 w 19050"/>
                <a:gd name="connsiteY5" fmla="*/ 10868 h 19050"/>
                <a:gd name="connsiteX6" fmla="*/ 19079 w 19050"/>
                <a:gd name="connsiteY6" fmla="*/ 10925 h 19050"/>
                <a:gd name="connsiteX7" fmla="*/ 19003 w 19050"/>
                <a:gd name="connsiteY7" fmla="*/ 10944 h 19050"/>
                <a:gd name="connsiteX8" fmla="*/ 18993 w 19050"/>
                <a:gd name="connsiteY8" fmla="*/ 10944 h 19050"/>
                <a:gd name="connsiteX9" fmla="*/ 18945 w 19050"/>
                <a:gd name="connsiteY9" fmla="*/ 10954 h 19050"/>
                <a:gd name="connsiteX10" fmla="*/ 18831 w 19050"/>
                <a:gd name="connsiteY10" fmla="*/ 10982 h 19050"/>
                <a:gd name="connsiteX11" fmla="*/ 18707 w 19050"/>
                <a:gd name="connsiteY11" fmla="*/ 10982 h 19050"/>
                <a:gd name="connsiteX12" fmla="*/ 18583 w 19050"/>
                <a:gd name="connsiteY12" fmla="*/ 11001 h 19050"/>
                <a:gd name="connsiteX13" fmla="*/ 18526 w 19050"/>
                <a:gd name="connsiteY13" fmla="*/ 11001 h 19050"/>
                <a:gd name="connsiteX14" fmla="*/ 18517 w 19050"/>
                <a:gd name="connsiteY14" fmla="*/ 11001 h 19050"/>
                <a:gd name="connsiteX15" fmla="*/ 18450 w 19050"/>
                <a:gd name="connsiteY15" fmla="*/ 11001 h 19050"/>
                <a:gd name="connsiteX16" fmla="*/ 18307 w 19050"/>
                <a:gd name="connsiteY16" fmla="*/ 10982 h 19050"/>
                <a:gd name="connsiteX17" fmla="*/ 18155 w 19050"/>
                <a:gd name="connsiteY17" fmla="*/ 10963 h 19050"/>
                <a:gd name="connsiteX18" fmla="*/ 18060 w 19050"/>
                <a:gd name="connsiteY18" fmla="*/ 10944 h 19050"/>
                <a:gd name="connsiteX19" fmla="*/ 18022 w 19050"/>
                <a:gd name="connsiteY19" fmla="*/ 10935 h 19050"/>
                <a:gd name="connsiteX20" fmla="*/ 17917 w 19050"/>
                <a:gd name="connsiteY20" fmla="*/ 10906 h 19050"/>
                <a:gd name="connsiteX21" fmla="*/ 17650 w 19050"/>
                <a:gd name="connsiteY21" fmla="*/ 10792 h 19050"/>
                <a:gd name="connsiteX22" fmla="*/ 11802 w 19050"/>
                <a:gd name="connsiteY22" fmla="*/ 7239 h 19050"/>
                <a:gd name="connsiteX23" fmla="*/ 11792 w 19050"/>
                <a:gd name="connsiteY23" fmla="*/ 7239 h 19050"/>
                <a:gd name="connsiteX24" fmla="*/ 11649 w 19050"/>
                <a:gd name="connsiteY24" fmla="*/ 7144 h 19050"/>
                <a:gd name="connsiteX25" fmla="*/ 11611 w 19050"/>
                <a:gd name="connsiteY25" fmla="*/ 8296 h 19050"/>
                <a:gd name="connsiteX26" fmla="*/ 11240 w 19050"/>
                <a:gd name="connsiteY26" fmla="*/ 8820 h 19050"/>
                <a:gd name="connsiteX27" fmla="*/ 7144 w 19050"/>
                <a:gd name="connsiteY27" fmla="*/ 11192 h 19050"/>
                <a:gd name="connsiteX28" fmla="*/ 7363 w 19050"/>
                <a:gd name="connsiteY28" fmla="*/ 11392 h 19050"/>
                <a:gd name="connsiteX29" fmla="*/ 13202 w 19050"/>
                <a:gd name="connsiteY29" fmla="*/ 14926 h 19050"/>
                <a:gd name="connsiteX30" fmla="*/ 13573 w 19050"/>
                <a:gd name="connsiteY30" fmla="*/ 15087 h 19050"/>
                <a:gd name="connsiteX31" fmla="*/ 13630 w 19050"/>
                <a:gd name="connsiteY31" fmla="*/ 15097 h 19050"/>
                <a:gd name="connsiteX32" fmla="*/ 14059 w 19050"/>
                <a:gd name="connsiteY32" fmla="*/ 15145 h 19050"/>
                <a:gd name="connsiteX33" fmla="*/ 14078 w 19050"/>
                <a:gd name="connsiteY33" fmla="*/ 15145 h 19050"/>
                <a:gd name="connsiteX34" fmla="*/ 14526 w 19050"/>
                <a:gd name="connsiteY34" fmla="*/ 15097 h 19050"/>
                <a:gd name="connsiteX35" fmla="*/ 14545 w 19050"/>
                <a:gd name="connsiteY35" fmla="*/ 15087 h 19050"/>
                <a:gd name="connsiteX36" fmla="*/ 14954 w 19050"/>
                <a:gd name="connsiteY36" fmla="*/ 14926 h 19050"/>
                <a:gd name="connsiteX37" fmla="*/ 19650 w 19050"/>
                <a:gd name="connsiteY37" fmla="*/ 12211 h 19050"/>
                <a:gd name="connsiteX38" fmla="*/ 19869 w 19050"/>
                <a:gd name="connsiteY38" fmla="*/ 12011 h 19050"/>
                <a:gd name="connsiteX39" fmla="*/ 19841 w 19050"/>
                <a:gd name="connsiteY39" fmla="*/ 11944 h 19050"/>
                <a:gd name="connsiteX40" fmla="*/ 19869 w 19050"/>
                <a:gd name="connsiteY40" fmla="*/ 118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69" y="11897"/>
                  </a:moveTo>
                  <a:lnTo>
                    <a:pt x="19869" y="11811"/>
                  </a:lnTo>
                  <a:lnTo>
                    <a:pt x="19869" y="11792"/>
                  </a:lnTo>
                  <a:lnTo>
                    <a:pt x="19917" y="10506"/>
                  </a:lnTo>
                  <a:lnTo>
                    <a:pt x="19421" y="10773"/>
                  </a:lnTo>
                  <a:cubicBezTo>
                    <a:pt x="19374" y="10820"/>
                    <a:pt x="19307" y="10849"/>
                    <a:pt x="19241" y="10868"/>
                  </a:cubicBezTo>
                  <a:cubicBezTo>
                    <a:pt x="19193" y="10896"/>
                    <a:pt x="19136" y="10906"/>
                    <a:pt x="19079" y="10925"/>
                  </a:cubicBezTo>
                  <a:cubicBezTo>
                    <a:pt x="19060" y="10925"/>
                    <a:pt x="19041" y="10925"/>
                    <a:pt x="19003" y="10944"/>
                  </a:cubicBezTo>
                  <a:lnTo>
                    <a:pt x="18993" y="10944"/>
                  </a:lnTo>
                  <a:cubicBezTo>
                    <a:pt x="18983" y="10944"/>
                    <a:pt x="18965" y="10954"/>
                    <a:pt x="18945" y="10954"/>
                  </a:cubicBezTo>
                  <a:cubicBezTo>
                    <a:pt x="18907" y="10954"/>
                    <a:pt x="18869" y="10963"/>
                    <a:pt x="18831" y="10982"/>
                  </a:cubicBezTo>
                  <a:cubicBezTo>
                    <a:pt x="18783" y="10982"/>
                    <a:pt x="18745" y="10982"/>
                    <a:pt x="18707" y="10982"/>
                  </a:cubicBezTo>
                  <a:cubicBezTo>
                    <a:pt x="18660" y="10982"/>
                    <a:pt x="18622" y="11001"/>
                    <a:pt x="18583" y="11001"/>
                  </a:cubicBezTo>
                  <a:cubicBezTo>
                    <a:pt x="18555" y="11001"/>
                    <a:pt x="18526" y="11001"/>
                    <a:pt x="18526" y="11001"/>
                  </a:cubicBezTo>
                  <a:lnTo>
                    <a:pt x="18517" y="11001"/>
                  </a:lnTo>
                  <a:cubicBezTo>
                    <a:pt x="18488" y="11001"/>
                    <a:pt x="18450" y="11001"/>
                    <a:pt x="18450" y="11001"/>
                  </a:cubicBezTo>
                  <a:cubicBezTo>
                    <a:pt x="18402" y="10982"/>
                    <a:pt x="18355" y="10982"/>
                    <a:pt x="18307" y="10982"/>
                  </a:cubicBezTo>
                  <a:cubicBezTo>
                    <a:pt x="18260" y="10982"/>
                    <a:pt x="18202" y="10982"/>
                    <a:pt x="18155" y="10963"/>
                  </a:cubicBezTo>
                  <a:cubicBezTo>
                    <a:pt x="18126" y="10954"/>
                    <a:pt x="18107" y="10954"/>
                    <a:pt x="18060" y="10944"/>
                  </a:cubicBezTo>
                  <a:cubicBezTo>
                    <a:pt x="18060" y="10944"/>
                    <a:pt x="18050" y="10944"/>
                    <a:pt x="18022" y="10935"/>
                  </a:cubicBezTo>
                  <a:cubicBezTo>
                    <a:pt x="17983" y="10925"/>
                    <a:pt x="17945" y="10916"/>
                    <a:pt x="17917" y="10906"/>
                  </a:cubicBezTo>
                  <a:cubicBezTo>
                    <a:pt x="17812" y="10878"/>
                    <a:pt x="17726" y="10830"/>
                    <a:pt x="17650" y="10792"/>
                  </a:cubicBezTo>
                  <a:lnTo>
                    <a:pt x="11802" y="7239"/>
                  </a:lnTo>
                  <a:lnTo>
                    <a:pt x="11792" y="7239"/>
                  </a:lnTo>
                  <a:cubicBezTo>
                    <a:pt x="11744" y="7201"/>
                    <a:pt x="11697" y="7172"/>
                    <a:pt x="11649" y="7144"/>
                  </a:cubicBezTo>
                  <a:lnTo>
                    <a:pt x="11611" y="8296"/>
                  </a:lnTo>
                  <a:cubicBezTo>
                    <a:pt x="11602" y="8496"/>
                    <a:pt x="11478" y="8687"/>
                    <a:pt x="11240" y="8820"/>
                  </a:cubicBezTo>
                  <a:lnTo>
                    <a:pt x="7144" y="11192"/>
                  </a:lnTo>
                  <a:cubicBezTo>
                    <a:pt x="7191" y="11268"/>
                    <a:pt x="7268" y="11344"/>
                    <a:pt x="7363" y="11392"/>
                  </a:cubicBezTo>
                  <a:lnTo>
                    <a:pt x="13202" y="14926"/>
                  </a:lnTo>
                  <a:cubicBezTo>
                    <a:pt x="13316" y="15011"/>
                    <a:pt x="13421" y="15049"/>
                    <a:pt x="13573" y="15087"/>
                  </a:cubicBezTo>
                  <a:cubicBezTo>
                    <a:pt x="13583" y="15087"/>
                    <a:pt x="13611" y="15097"/>
                    <a:pt x="13630" y="15097"/>
                  </a:cubicBezTo>
                  <a:cubicBezTo>
                    <a:pt x="13773" y="15126"/>
                    <a:pt x="13916" y="15145"/>
                    <a:pt x="14059" y="15145"/>
                  </a:cubicBezTo>
                  <a:lnTo>
                    <a:pt x="14078" y="15145"/>
                  </a:lnTo>
                  <a:cubicBezTo>
                    <a:pt x="14231" y="15145"/>
                    <a:pt x="14373" y="15126"/>
                    <a:pt x="14526" y="15097"/>
                  </a:cubicBezTo>
                  <a:cubicBezTo>
                    <a:pt x="14535" y="15097"/>
                    <a:pt x="14545" y="15087"/>
                    <a:pt x="14545" y="15087"/>
                  </a:cubicBezTo>
                  <a:cubicBezTo>
                    <a:pt x="14697" y="15059"/>
                    <a:pt x="14821" y="15011"/>
                    <a:pt x="14954" y="14926"/>
                  </a:cubicBezTo>
                  <a:lnTo>
                    <a:pt x="19650" y="12211"/>
                  </a:lnTo>
                  <a:cubicBezTo>
                    <a:pt x="19755" y="12144"/>
                    <a:pt x="19812" y="12087"/>
                    <a:pt x="19869" y="12011"/>
                  </a:cubicBezTo>
                  <a:cubicBezTo>
                    <a:pt x="19860" y="11992"/>
                    <a:pt x="19850" y="11963"/>
                    <a:pt x="19841" y="11944"/>
                  </a:cubicBezTo>
                  <a:cubicBezTo>
                    <a:pt x="19888" y="11944"/>
                    <a:pt x="19879" y="11916"/>
                    <a:pt x="19869" y="1189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94CCE74-9A54-4E65-90F3-8AA892C5ED28}"/>
                </a:ext>
              </a:extLst>
            </p:cNvPr>
            <p:cNvSpPr/>
            <p:nvPr/>
          </p:nvSpPr>
          <p:spPr>
            <a:xfrm>
              <a:off x="5126717" y="5385755"/>
              <a:ext cx="19050" cy="19050"/>
            </a:xfrm>
            <a:custGeom>
              <a:avLst/>
              <a:gdLst>
                <a:gd name="connsiteX0" fmla="*/ 19888 w 19050"/>
                <a:gd name="connsiteY0" fmla="*/ 11897 h 19050"/>
                <a:gd name="connsiteX1" fmla="*/ 19879 w 19050"/>
                <a:gd name="connsiteY1" fmla="*/ 11820 h 19050"/>
                <a:gd name="connsiteX2" fmla="*/ 19879 w 19050"/>
                <a:gd name="connsiteY2" fmla="*/ 11811 h 19050"/>
                <a:gd name="connsiteX3" fmla="*/ 19917 w 19050"/>
                <a:gd name="connsiteY3" fmla="*/ 10506 h 19050"/>
                <a:gd name="connsiteX4" fmla="*/ 19421 w 19050"/>
                <a:gd name="connsiteY4" fmla="*/ 10782 h 19050"/>
                <a:gd name="connsiteX5" fmla="*/ 19241 w 19050"/>
                <a:gd name="connsiteY5" fmla="*/ 10878 h 19050"/>
                <a:gd name="connsiteX6" fmla="*/ 19088 w 19050"/>
                <a:gd name="connsiteY6" fmla="*/ 10916 h 19050"/>
                <a:gd name="connsiteX7" fmla="*/ 19022 w 19050"/>
                <a:gd name="connsiteY7" fmla="*/ 10935 h 19050"/>
                <a:gd name="connsiteX8" fmla="*/ 18993 w 19050"/>
                <a:gd name="connsiteY8" fmla="*/ 10944 h 19050"/>
                <a:gd name="connsiteX9" fmla="*/ 18955 w 19050"/>
                <a:gd name="connsiteY9" fmla="*/ 10944 h 19050"/>
                <a:gd name="connsiteX10" fmla="*/ 18831 w 19050"/>
                <a:gd name="connsiteY10" fmla="*/ 10992 h 19050"/>
                <a:gd name="connsiteX11" fmla="*/ 18717 w 19050"/>
                <a:gd name="connsiteY11" fmla="*/ 11001 h 19050"/>
                <a:gd name="connsiteX12" fmla="*/ 18583 w 19050"/>
                <a:gd name="connsiteY12" fmla="*/ 11011 h 19050"/>
                <a:gd name="connsiteX13" fmla="*/ 18526 w 19050"/>
                <a:gd name="connsiteY13" fmla="*/ 11011 h 19050"/>
                <a:gd name="connsiteX14" fmla="*/ 18517 w 19050"/>
                <a:gd name="connsiteY14" fmla="*/ 11011 h 19050"/>
                <a:gd name="connsiteX15" fmla="*/ 18450 w 19050"/>
                <a:gd name="connsiteY15" fmla="*/ 11011 h 19050"/>
                <a:gd name="connsiteX16" fmla="*/ 18307 w 19050"/>
                <a:gd name="connsiteY16" fmla="*/ 10992 h 19050"/>
                <a:gd name="connsiteX17" fmla="*/ 18145 w 19050"/>
                <a:gd name="connsiteY17" fmla="*/ 10973 h 19050"/>
                <a:gd name="connsiteX18" fmla="*/ 18088 w 19050"/>
                <a:gd name="connsiteY18" fmla="*/ 10944 h 19050"/>
                <a:gd name="connsiteX19" fmla="*/ 18021 w 19050"/>
                <a:gd name="connsiteY19" fmla="*/ 10935 h 19050"/>
                <a:gd name="connsiteX20" fmla="*/ 17907 w 19050"/>
                <a:gd name="connsiteY20" fmla="*/ 10906 h 19050"/>
                <a:gd name="connsiteX21" fmla="*/ 17659 w 19050"/>
                <a:gd name="connsiteY21" fmla="*/ 10782 h 19050"/>
                <a:gd name="connsiteX22" fmla="*/ 11802 w 19050"/>
                <a:gd name="connsiteY22" fmla="*/ 7249 h 19050"/>
                <a:gd name="connsiteX23" fmla="*/ 11802 w 19050"/>
                <a:gd name="connsiteY23" fmla="*/ 7230 h 19050"/>
                <a:gd name="connsiteX24" fmla="*/ 11668 w 19050"/>
                <a:gd name="connsiteY24" fmla="*/ 7144 h 19050"/>
                <a:gd name="connsiteX25" fmla="*/ 11621 w 19050"/>
                <a:gd name="connsiteY25" fmla="*/ 8306 h 19050"/>
                <a:gd name="connsiteX26" fmla="*/ 11240 w 19050"/>
                <a:gd name="connsiteY26" fmla="*/ 8830 h 19050"/>
                <a:gd name="connsiteX27" fmla="*/ 7144 w 19050"/>
                <a:gd name="connsiteY27" fmla="*/ 11201 h 19050"/>
                <a:gd name="connsiteX28" fmla="*/ 7363 w 19050"/>
                <a:gd name="connsiteY28" fmla="*/ 11402 h 19050"/>
                <a:gd name="connsiteX29" fmla="*/ 13202 w 19050"/>
                <a:gd name="connsiteY29" fmla="*/ 14935 h 19050"/>
                <a:gd name="connsiteX30" fmla="*/ 13573 w 19050"/>
                <a:gd name="connsiteY30" fmla="*/ 15088 h 19050"/>
                <a:gd name="connsiteX31" fmla="*/ 13630 w 19050"/>
                <a:gd name="connsiteY31" fmla="*/ 15107 h 19050"/>
                <a:gd name="connsiteX32" fmla="*/ 14059 w 19050"/>
                <a:gd name="connsiteY32" fmla="*/ 15154 h 19050"/>
                <a:gd name="connsiteX33" fmla="*/ 14069 w 19050"/>
                <a:gd name="connsiteY33" fmla="*/ 15154 h 19050"/>
                <a:gd name="connsiteX34" fmla="*/ 14526 w 19050"/>
                <a:gd name="connsiteY34" fmla="*/ 15097 h 19050"/>
                <a:gd name="connsiteX35" fmla="*/ 14535 w 19050"/>
                <a:gd name="connsiteY35" fmla="*/ 15097 h 19050"/>
                <a:gd name="connsiteX36" fmla="*/ 14954 w 19050"/>
                <a:gd name="connsiteY36" fmla="*/ 14926 h 19050"/>
                <a:gd name="connsiteX37" fmla="*/ 19660 w 19050"/>
                <a:gd name="connsiteY37" fmla="*/ 12211 h 19050"/>
                <a:gd name="connsiteX38" fmla="*/ 19879 w 19050"/>
                <a:gd name="connsiteY38" fmla="*/ 12020 h 19050"/>
                <a:gd name="connsiteX39" fmla="*/ 19850 w 19050"/>
                <a:gd name="connsiteY39" fmla="*/ 11944 h 19050"/>
                <a:gd name="connsiteX40" fmla="*/ 19888 w 19050"/>
                <a:gd name="connsiteY40" fmla="*/ 118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88" y="11897"/>
                  </a:moveTo>
                  <a:lnTo>
                    <a:pt x="19879" y="11820"/>
                  </a:lnTo>
                  <a:lnTo>
                    <a:pt x="19879" y="11811"/>
                  </a:lnTo>
                  <a:lnTo>
                    <a:pt x="19917" y="10506"/>
                  </a:lnTo>
                  <a:lnTo>
                    <a:pt x="19421" y="10782"/>
                  </a:lnTo>
                  <a:cubicBezTo>
                    <a:pt x="19365" y="10821"/>
                    <a:pt x="19307" y="10849"/>
                    <a:pt x="19241" y="10878"/>
                  </a:cubicBezTo>
                  <a:cubicBezTo>
                    <a:pt x="19203" y="10887"/>
                    <a:pt x="19145" y="10906"/>
                    <a:pt x="19088" y="10916"/>
                  </a:cubicBezTo>
                  <a:cubicBezTo>
                    <a:pt x="19069" y="10925"/>
                    <a:pt x="19041" y="10935"/>
                    <a:pt x="19022" y="10935"/>
                  </a:cubicBezTo>
                  <a:lnTo>
                    <a:pt x="18993" y="10944"/>
                  </a:lnTo>
                  <a:cubicBezTo>
                    <a:pt x="18983" y="10944"/>
                    <a:pt x="18974" y="10944"/>
                    <a:pt x="18955" y="10944"/>
                  </a:cubicBezTo>
                  <a:cubicBezTo>
                    <a:pt x="18917" y="10973"/>
                    <a:pt x="18879" y="10973"/>
                    <a:pt x="18831" y="10992"/>
                  </a:cubicBezTo>
                  <a:cubicBezTo>
                    <a:pt x="18793" y="10992"/>
                    <a:pt x="18755" y="10992"/>
                    <a:pt x="18717" y="11001"/>
                  </a:cubicBezTo>
                  <a:cubicBezTo>
                    <a:pt x="18669" y="11011"/>
                    <a:pt x="18631" y="11011"/>
                    <a:pt x="18583" y="11011"/>
                  </a:cubicBezTo>
                  <a:cubicBezTo>
                    <a:pt x="18564" y="11011"/>
                    <a:pt x="18555" y="11011"/>
                    <a:pt x="18526" y="11011"/>
                  </a:cubicBezTo>
                  <a:lnTo>
                    <a:pt x="18517" y="11011"/>
                  </a:lnTo>
                  <a:cubicBezTo>
                    <a:pt x="18498" y="11011"/>
                    <a:pt x="18450" y="11011"/>
                    <a:pt x="18450" y="11011"/>
                  </a:cubicBezTo>
                  <a:cubicBezTo>
                    <a:pt x="18402" y="11011"/>
                    <a:pt x="18355" y="11001"/>
                    <a:pt x="18307" y="10992"/>
                  </a:cubicBezTo>
                  <a:cubicBezTo>
                    <a:pt x="18260" y="10992"/>
                    <a:pt x="18202" y="10973"/>
                    <a:pt x="18145" y="10973"/>
                  </a:cubicBezTo>
                  <a:cubicBezTo>
                    <a:pt x="18126" y="10973"/>
                    <a:pt x="18107" y="10944"/>
                    <a:pt x="18088" y="10944"/>
                  </a:cubicBezTo>
                  <a:cubicBezTo>
                    <a:pt x="18069" y="10944"/>
                    <a:pt x="18040" y="10935"/>
                    <a:pt x="18021" y="10935"/>
                  </a:cubicBezTo>
                  <a:cubicBezTo>
                    <a:pt x="17993" y="10916"/>
                    <a:pt x="17945" y="10916"/>
                    <a:pt x="17907" y="10906"/>
                  </a:cubicBezTo>
                  <a:cubicBezTo>
                    <a:pt x="17821" y="10878"/>
                    <a:pt x="17726" y="10839"/>
                    <a:pt x="17659" y="10782"/>
                  </a:cubicBezTo>
                  <a:lnTo>
                    <a:pt x="11802" y="7249"/>
                  </a:lnTo>
                  <a:lnTo>
                    <a:pt x="11802" y="7230"/>
                  </a:lnTo>
                  <a:cubicBezTo>
                    <a:pt x="11744" y="7201"/>
                    <a:pt x="11706" y="7173"/>
                    <a:pt x="11668" y="7144"/>
                  </a:cubicBezTo>
                  <a:lnTo>
                    <a:pt x="11621" y="8306"/>
                  </a:lnTo>
                  <a:cubicBezTo>
                    <a:pt x="11611" y="8496"/>
                    <a:pt x="11478" y="8696"/>
                    <a:pt x="11240" y="8830"/>
                  </a:cubicBezTo>
                  <a:lnTo>
                    <a:pt x="7144" y="11201"/>
                  </a:lnTo>
                  <a:cubicBezTo>
                    <a:pt x="7191" y="11278"/>
                    <a:pt x="7268" y="11344"/>
                    <a:pt x="7363" y="11402"/>
                  </a:cubicBezTo>
                  <a:lnTo>
                    <a:pt x="13202" y="14935"/>
                  </a:lnTo>
                  <a:cubicBezTo>
                    <a:pt x="13316" y="15002"/>
                    <a:pt x="13440" y="15050"/>
                    <a:pt x="13573" y="15088"/>
                  </a:cubicBezTo>
                  <a:cubicBezTo>
                    <a:pt x="13592" y="15097"/>
                    <a:pt x="13602" y="15097"/>
                    <a:pt x="13630" y="15107"/>
                  </a:cubicBezTo>
                  <a:cubicBezTo>
                    <a:pt x="13764" y="15126"/>
                    <a:pt x="13907" y="15154"/>
                    <a:pt x="14059" y="15154"/>
                  </a:cubicBezTo>
                  <a:lnTo>
                    <a:pt x="14069" y="15154"/>
                  </a:lnTo>
                  <a:cubicBezTo>
                    <a:pt x="14231" y="15154"/>
                    <a:pt x="14373" y="15126"/>
                    <a:pt x="14526" y="15097"/>
                  </a:cubicBezTo>
                  <a:lnTo>
                    <a:pt x="14535" y="15097"/>
                  </a:lnTo>
                  <a:cubicBezTo>
                    <a:pt x="14688" y="15050"/>
                    <a:pt x="14821" y="15002"/>
                    <a:pt x="14954" y="14926"/>
                  </a:cubicBezTo>
                  <a:lnTo>
                    <a:pt x="19660" y="12211"/>
                  </a:lnTo>
                  <a:cubicBezTo>
                    <a:pt x="19764" y="12144"/>
                    <a:pt x="19831" y="12078"/>
                    <a:pt x="19879" y="12020"/>
                  </a:cubicBezTo>
                  <a:cubicBezTo>
                    <a:pt x="19869" y="12002"/>
                    <a:pt x="19860" y="11964"/>
                    <a:pt x="19850" y="11944"/>
                  </a:cubicBezTo>
                  <a:cubicBezTo>
                    <a:pt x="19841" y="11925"/>
                    <a:pt x="19888" y="11897"/>
                    <a:pt x="19888" y="1189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83AF158-9B3C-481C-A302-CE84E9FC4E5E}"/>
                </a:ext>
              </a:extLst>
            </p:cNvPr>
            <p:cNvSpPr/>
            <p:nvPr/>
          </p:nvSpPr>
          <p:spPr>
            <a:xfrm>
              <a:off x="5118345" y="5380669"/>
              <a:ext cx="19050" cy="19050"/>
            </a:xfrm>
            <a:custGeom>
              <a:avLst/>
              <a:gdLst>
                <a:gd name="connsiteX0" fmla="*/ 19879 w 19050"/>
                <a:gd name="connsiteY0" fmla="*/ 11840 h 19050"/>
                <a:gd name="connsiteX1" fmla="*/ 19917 w 19050"/>
                <a:gd name="connsiteY1" fmla="*/ 10535 h 19050"/>
                <a:gd name="connsiteX2" fmla="*/ 19431 w 19050"/>
                <a:gd name="connsiteY2" fmla="*/ 10811 h 19050"/>
                <a:gd name="connsiteX3" fmla="*/ 19250 w 19050"/>
                <a:gd name="connsiteY3" fmla="*/ 10906 h 19050"/>
                <a:gd name="connsiteX4" fmla="*/ 19098 w 19050"/>
                <a:gd name="connsiteY4" fmla="*/ 10954 h 19050"/>
                <a:gd name="connsiteX5" fmla="*/ 19003 w 19050"/>
                <a:gd name="connsiteY5" fmla="*/ 10963 h 19050"/>
                <a:gd name="connsiteX6" fmla="*/ 19003 w 19050"/>
                <a:gd name="connsiteY6" fmla="*/ 10982 h 19050"/>
                <a:gd name="connsiteX7" fmla="*/ 18964 w 19050"/>
                <a:gd name="connsiteY7" fmla="*/ 10982 h 19050"/>
                <a:gd name="connsiteX8" fmla="*/ 18840 w 19050"/>
                <a:gd name="connsiteY8" fmla="*/ 11011 h 19050"/>
                <a:gd name="connsiteX9" fmla="*/ 18717 w 19050"/>
                <a:gd name="connsiteY9" fmla="*/ 11021 h 19050"/>
                <a:gd name="connsiteX10" fmla="*/ 18583 w 19050"/>
                <a:gd name="connsiteY10" fmla="*/ 11030 h 19050"/>
                <a:gd name="connsiteX11" fmla="*/ 18545 w 19050"/>
                <a:gd name="connsiteY11" fmla="*/ 11030 h 19050"/>
                <a:gd name="connsiteX12" fmla="*/ 18526 w 19050"/>
                <a:gd name="connsiteY12" fmla="*/ 11030 h 19050"/>
                <a:gd name="connsiteX13" fmla="*/ 18450 w 19050"/>
                <a:gd name="connsiteY13" fmla="*/ 11030 h 19050"/>
                <a:gd name="connsiteX14" fmla="*/ 18317 w 19050"/>
                <a:gd name="connsiteY14" fmla="*/ 11021 h 19050"/>
                <a:gd name="connsiteX15" fmla="*/ 18155 w 19050"/>
                <a:gd name="connsiteY15" fmla="*/ 11001 h 19050"/>
                <a:gd name="connsiteX16" fmla="*/ 18098 w 19050"/>
                <a:gd name="connsiteY16" fmla="*/ 10982 h 19050"/>
                <a:gd name="connsiteX17" fmla="*/ 18021 w 19050"/>
                <a:gd name="connsiteY17" fmla="*/ 10963 h 19050"/>
                <a:gd name="connsiteX18" fmla="*/ 17917 w 19050"/>
                <a:gd name="connsiteY18" fmla="*/ 10935 h 19050"/>
                <a:gd name="connsiteX19" fmla="*/ 17659 w 19050"/>
                <a:gd name="connsiteY19" fmla="*/ 10811 h 19050"/>
                <a:gd name="connsiteX20" fmla="*/ 11820 w 19050"/>
                <a:gd name="connsiteY20" fmla="*/ 7268 h 19050"/>
                <a:gd name="connsiteX21" fmla="*/ 11802 w 19050"/>
                <a:gd name="connsiteY21" fmla="*/ 7268 h 19050"/>
                <a:gd name="connsiteX22" fmla="*/ 11668 w 19050"/>
                <a:gd name="connsiteY22" fmla="*/ 7144 h 19050"/>
                <a:gd name="connsiteX23" fmla="*/ 11621 w 19050"/>
                <a:gd name="connsiteY23" fmla="*/ 8325 h 19050"/>
                <a:gd name="connsiteX24" fmla="*/ 11240 w 19050"/>
                <a:gd name="connsiteY24" fmla="*/ 8858 h 19050"/>
                <a:gd name="connsiteX25" fmla="*/ 7144 w 19050"/>
                <a:gd name="connsiteY25" fmla="*/ 11221 h 19050"/>
                <a:gd name="connsiteX26" fmla="*/ 7363 w 19050"/>
                <a:gd name="connsiteY26" fmla="*/ 11421 h 19050"/>
                <a:gd name="connsiteX27" fmla="*/ 13202 w 19050"/>
                <a:gd name="connsiteY27" fmla="*/ 14954 h 19050"/>
                <a:gd name="connsiteX28" fmla="*/ 13573 w 19050"/>
                <a:gd name="connsiteY28" fmla="*/ 15107 h 19050"/>
                <a:gd name="connsiteX29" fmla="*/ 13640 w 19050"/>
                <a:gd name="connsiteY29" fmla="*/ 15126 h 19050"/>
                <a:gd name="connsiteX30" fmla="*/ 14059 w 19050"/>
                <a:gd name="connsiteY30" fmla="*/ 15164 h 19050"/>
                <a:gd name="connsiteX31" fmla="*/ 14078 w 19050"/>
                <a:gd name="connsiteY31" fmla="*/ 15164 h 19050"/>
                <a:gd name="connsiteX32" fmla="*/ 14545 w 19050"/>
                <a:gd name="connsiteY32" fmla="*/ 15116 h 19050"/>
                <a:gd name="connsiteX33" fmla="*/ 14545 w 19050"/>
                <a:gd name="connsiteY33" fmla="*/ 15116 h 19050"/>
                <a:gd name="connsiteX34" fmla="*/ 14954 w 19050"/>
                <a:gd name="connsiteY34" fmla="*/ 14945 h 19050"/>
                <a:gd name="connsiteX35" fmla="*/ 19660 w 19050"/>
                <a:gd name="connsiteY35" fmla="*/ 12230 h 19050"/>
                <a:gd name="connsiteX36" fmla="*/ 19869 w 19050"/>
                <a:gd name="connsiteY36" fmla="*/ 12030 h 19050"/>
                <a:gd name="connsiteX37" fmla="*/ 19860 w 19050"/>
                <a:gd name="connsiteY37" fmla="*/ 11973 h 19050"/>
                <a:gd name="connsiteX38" fmla="*/ 19831 w 19050"/>
                <a:gd name="connsiteY38" fmla="*/ 11897 h 19050"/>
                <a:gd name="connsiteX39" fmla="*/ 19831 w 19050"/>
                <a:gd name="connsiteY39" fmla="*/ 11840 h 19050"/>
                <a:gd name="connsiteX40" fmla="*/ 19879 w 19050"/>
                <a:gd name="connsiteY40" fmla="*/ 118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79" y="11840"/>
                  </a:moveTo>
                  <a:lnTo>
                    <a:pt x="19917" y="10535"/>
                  </a:lnTo>
                  <a:lnTo>
                    <a:pt x="19431" y="10811"/>
                  </a:lnTo>
                  <a:cubicBezTo>
                    <a:pt x="19374" y="10839"/>
                    <a:pt x="19317" y="10868"/>
                    <a:pt x="19250" y="10906"/>
                  </a:cubicBezTo>
                  <a:cubicBezTo>
                    <a:pt x="19193" y="10916"/>
                    <a:pt x="19155" y="10935"/>
                    <a:pt x="19098" y="10954"/>
                  </a:cubicBezTo>
                  <a:cubicBezTo>
                    <a:pt x="19069" y="10954"/>
                    <a:pt x="19041" y="10963"/>
                    <a:pt x="19003" y="10963"/>
                  </a:cubicBezTo>
                  <a:cubicBezTo>
                    <a:pt x="19003" y="10963"/>
                    <a:pt x="19003" y="10963"/>
                    <a:pt x="19003" y="10982"/>
                  </a:cubicBezTo>
                  <a:cubicBezTo>
                    <a:pt x="18993" y="10982"/>
                    <a:pt x="18974" y="10982"/>
                    <a:pt x="18964" y="10982"/>
                  </a:cubicBezTo>
                  <a:cubicBezTo>
                    <a:pt x="18917" y="10982"/>
                    <a:pt x="18879" y="11001"/>
                    <a:pt x="18840" y="11011"/>
                  </a:cubicBezTo>
                  <a:cubicBezTo>
                    <a:pt x="18793" y="11021"/>
                    <a:pt x="18755" y="11021"/>
                    <a:pt x="18717" y="11021"/>
                  </a:cubicBezTo>
                  <a:cubicBezTo>
                    <a:pt x="18669" y="11030"/>
                    <a:pt x="18631" y="11030"/>
                    <a:pt x="18583" y="11030"/>
                  </a:cubicBezTo>
                  <a:cubicBezTo>
                    <a:pt x="18564" y="11030"/>
                    <a:pt x="18545" y="11030"/>
                    <a:pt x="18545" y="11030"/>
                  </a:cubicBezTo>
                  <a:lnTo>
                    <a:pt x="18526" y="11030"/>
                  </a:lnTo>
                  <a:cubicBezTo>
                    <a:pt x="18507" y="11030"/>
                    <a:pt x="18450" y="11030"/>
                    <a:pt x="18450" y="11030"/>
                  </a:cubicBezTo>
                  <a:cubicBezTo>
                    <a:pt x="18412" y="11030"/>
                    <a:pt x="18364" y="11021"/>
                    <a:pt x="18317" y="11021"/>
                  </a:cubicBezTo>
                  <a:cubicBezTo>
                    <a:pt x="18269" y="11021"/>
                    <a:pt x="18202" y="11001"/>
                    <a:pt x="18155" y="11001"/>
                  </a:cubicBezTo>
                  <a:cubicBezTo>
                    <a:pt x="18136" y="10982"/>
                    <a:pt x="18107" y="10982"/>
                    <a:pt x="18098" y="10982"/>
                  </a:cubicBezTo>
                  <a:cubicBezTo>
                    <a:pt x="18069" y="10982"/>
                    <a:pt x="18050" y="10963"/>
                    <a:pt x="18021" y="10963"/>
                  </a:cubicBezTo>
                  <a:cubicBezTo>
                    <a:pt x="17993" y="10954"/>
                    <a:pt x="17945" y="10944"/>
                    <a:pt x="17917" y="10935"/>
                  </a:cubicBezTo>
                  <a:cubicBezTo>
                    <a:pt x="17821" y="10906"/>
                    <a:pt x="17736" y="10859"/>
                    <a:pt x="17659" y="10811"/>
                  </a:cubicBezTo>
                  <a:lnTo>
                    <a:pt x="11820" y="7268"/>
                  </a:lnTo>
                  <a:lnTo>
                    <a:pt x="11802" y="7268"/>
                  </a:lnTo>
                  <a:cubicBezTo>
                    <a:pt x="11744" y="7239"/>
                    <a:pt x="11706" y="7201"/>
                    <a:pt x="11668" y="7144"/>
                  </a:cubicBezTo>
                  <a:lnTo>
                    <a:pt x="11621" y="8325"/>
                  </a:lnTo>
                  <a:cubicBezTo>
                    <a:pt x="11621" y="8515"/>
                    <a:pt x="11487" y="8706"/>
                    <a:pt x="11240" y="8858"/>
                  </a:cubicBezTo>
                  <a:lnTo>
                    <a:pt x="7144" y="11221"/>
                  </a:lnTo>
                  <a:cubicBezTo>
                    <a:pt x="7201" y="11287"/>
                    <a:pt x="7268" y="11373"/>
                    <a:pt x="7363" y="11421"/>
                  </a:cubicBezTo>
                  <a:lnTo>
                    <a:pt x="13202" y="14954"/>
                  </a:lnTo>
                  <a:cubicBezTo>
                    <a:pt x="13316" y="15040"/>
                    <a:pt x="13449" y="15078"/>
                    <a:pt x="13573" y="15107"/>
                  </a:cubicBezTo>
                  <a:cubicBezTo>
                    <a:pt x="13592" y="15116"/>
                    <a:pt x="13611" y="15126"/>
                    <a:pt x="13640" y="15126"/>
                  </a:cubicBezTo>
                  <a:cubicBezTo>
                    <a:pt x="13773" y="15154"/>
                    <a:pt x="13916" y="15164"/>
                    <a:pt x="14059" y="15164"/>
                  </a:cubicBezTo>
                  <a:lnTo>
                    <a:pt x="14078" y="15164"/>
                  </a:lnTo>
                  <a:cubicBezTo>
                    <a:pt x="14231" y="15164"/>
                    <a:pt x="14383" y="15154"/>
                    <a:pt x="14545" y="15116"/>
                  </a:cubicBezTo>
                  <a:lnTo>
                    <a:pt x="14545" y="15116"/>
                  </a:lnTo>
                  <a:cubicBezTo>
                    <a:pt x="14697" y="15078"/>
                    <a:pt x="14830" y="15030"/>
                    <a:pt x="14954" y="14945"/>
                  </a:cubicBezTo>
                  <a:lnTo>
                    <a:pt x="19660" y="12230"/>
                  </a:lnTo>
                  <a:cubicBezTo>
                    <a:pt x="19764" y="12164"/>
                    <a:pt x="19831" y="12097"/>
                    <a:pt x="19869" y="12030"/>
                  </a:cubicBezTo>
                  <a:cubicBezTo>
                    <a:pt x="19869" y="12011"/>
                    <a:pt x="19860" y="11992"/>
                    <a:pt x="19860" y="11973"/>
                  </a:cubicBezTo>
                  <a:cubicBezTo>
                    <a:pt x="19841" y="11944"/>
                    <a:pt x="19831" y="11897"/>
                    <a:pt x="19831" y="11897"/>
                  </a:cubicBezTo>
                  <a:lnTo>
                    <a:pt x="19831" y="11840"/>
                  </a:lnTo>
                  <a:lnTo>
                    <a:pt x="19879" y="11840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0FBBFEC3-8B04-46FF-8A1A-ADDDAA051D84}"/>
                </a:ext>
              </a:extLst>
            </p:cNvPr>
            <p:cNvSpPr/>
            <p:nvPr/>
          </p:nvSpPr>
          <p:spPr>
            <a:xfrm>
              <a:off x="5109973" y="5375620"/>
              <a:ext cx="19050" cy="19050"/>
            </a:xfrm>
            <a:custGeom>
              <a:avLst/>
              <a:gdLst>
                <a:gd name="connsiteX0" fmla="*/ 19888 w 19050"/>
                <a:gd name="connsiteY0" fmla="*/ 11887 h 19050"/>
                <a:gd name="connsiteX1" fmla="*/ 19879 w 19050"/>
                <a:gd name="connsiteY1" fmla="*/ 11820 h 19050"/>
                <a:gd name="connsiteX2" fmla="*/ 19879 w 19050"/>
                <a:gd name="connsiteY2" fmla="*/ 11792 h 19050"/>
                <a:gd name="connsiteX3" fmla="*/ 19926 w 19050"/>
                <a:gd name="connsiteY3" fmla="*/ 10496 h 19050"/>
                <a:gd name="connsiteX4" fmla="*/ 19431 w 19050"/>
                <a:gd name="connsiteY4" fmla="*/ 10773 h 19050"/>
                <a:gd name="connsiteX5" fmla="*/ 19241 w 19050"/>
                <a:gd name="connsiteY5" fmla="*/ 10868 h 19050"/>
                <a:gd name="connsiteX6" fmla="*/ 19088 w 19050"/>
                <a:gd name="connsiteY6" fmla="*/ 10925 h 19050"/>
                <a:gd name="connsiteX7" fmla="*/ 19012 w 19050"/>
                <a:gd name="connsiteY7" fmla="*/ 10944 h 19050"/>
                <a:gd name="connsiteX8" fmla="*/ 18993 w 19050"/>
                <a:gd name="connsiteY8" fmla="*/ 10944 h 19050"/>
                <a:gd name="connsiteX9" fmla="*/ 18955 w 19050"/>
                <a:gd name="connsiteY9" fmla="*/ 10944 h 19050"/>
                <a:gd name="connsiteX10" fmla="*/ 18831 w 19050"/>
                <a:gd name="connsiteY10" fmla="*/ 10992 h 19050"/>
                <a:gd name="connsiteX11" fmla="*/ 18707 w 19050"/>
                <a:gd name="connsiteY11" fmla="*/ 11001 h 19050"/>
                <a:gd name="connsiteX12" fmla="*/ 18583 w 19050"/>
                <a:gd name="connsiteY12" fmla="*/ 11001 h 19050"/>
                <a:gd name="connsiteX13" fmla="*/ 18545 w 19050"/>
                <a:gd name="connsiteY13" fmla="*/ 11001 h 19050"/>
                <a:gd name="connsiteX14" fmla="*/ 18526 w 19050"/>
                <a:gd name="connsiteY14" fmla="*/ 11001 h 19050"/>
                <a:gd name="connsiteX15" fmla="*/ 18450 w 19050"/>
                <a:gd name="connsiteY15" fmla="*/ 11001 h 19050"/>
                <a:gd name="connsiteX16" fmla="*/ 18317 w 19050"/>
                <a:gd name="connsiteY16" fmla="*/ 11001 h 19050"/>
                <a:gd name="connsiteX17" fmla="*/ 18136 w 19050"/>
                <a:gd name="connsiteY17" fmla="*/ 10963 h 19050"/>
                <a:gd name="connsiteX18" fmla="*/ 18059 w 19050"/>
                <a:gd name="connsiteY18" fmla="*/ 10944 h 19050"/>
                <a:gd name="connsiteX19" fmla="*/ 18031 w 19050"/>
                <a:gd name="connsiteY19" fmla="*/ 10925 h 19050"/>
                <a:gd name="connsiteX20" fmla="*/ 17917 w 19050"/>
                <a:gd name="connsiteY20" fmla="*/ 10897 h 19050"/>
                <a:gd name="connsiteX21" fmla="*/ 17659 w 19050"/>
                <a:gd name="connsiteY21" fmla="*/ 10792 h 19050"/>
                <a:gd name="connsiteX22" fmla="*/ 11811 w 19050"/>
                <a:gd name="connsiteY22" fmla="*/ 7239 h 19050"/>
                <a:gd name="connsiteX23" fmla="*/ 11811 w 19050"/>
                <a:gd name="connsiteY23" fmla="*/ 7230 h 19050"/>
                <a:gd name="connsiteX24" fmla="*/ 11668 w 19050"/>
                <a:gd name="connsiteY24" fmla="*/ 7144 h 19050"/>
                <a:gd name="connsiteX25" fmla="*/ 11630 w 19050"/>
                <a:gd name="connsiteY25" fmla="*/ 8315 h 19050"/>
                <a:gd name="connsiteX26" fmla="*/ 11249 w 19050"/>
                <a:gd name="connsiteY26" fmla="*/ 8820 h 19050"/>
                <a:gd name="connsiteX27" fmla="*/ 7144 w 19050"/>
                <a:gd name="connsiteY27" fmla="*/ 11201 h 19050"/>
                <a:gd name="connsiteX28" fmla="*/ 7363 w 19050"/>
                <a:gd name="connsiteY28" fmla="*/ 11401 h 19050"/>
                <a:gd name="connsiteX29" fmla="*/ 13202 w 19050"/>
                <a:gd name="connsiteY29" fmla="*/ 14945 h 19050"/>
                <a:gd name="connsiteX30" fmla="*/ 13573 w 19050"/>
                <a:gd name="connsiteY30" fmla="*/ 15088 h 19050"/>
                <a:gd name="connsiteX31" fmla="*/ 13630 w 19050"/>
                <a:gd name="connsiteY31" fmla="*/ 15097 h 19050"/>
                <a:gd name="connsiteX32" fmla="*/ 14059 w 19050"/>
                <a:gd name="connsiteY32" fmla="*/ 15154 h 19050"/>
                <a:gd name="connsiteX33" fmla="*/ 14088 w 19050"/>
                <a:gd name="connsiteY33" fmla="*/ 15154 h 19050"/>
                <a:gd name="connsiteX34" fmla="*/ 14526 w 19050"/>
                <a:gd name="connsiteY34" fmla="*/ 15097 h 19050"/>
                <a:gd name="connsiteX35" fmla="*/ 14554 w 19050"/>
                <a:gd name="connsiteY35" fmla="*/ 15097 h 19050"/>
                <a:gd name="connsiteX36" fmla="*/ 14954 w 19050"/>
                <a:gd name="connsiteY36" fmla="*/ 14945 h 19050"/>
                <a:gd name="connsiteX37" fmla="*/ 19660 w 19050"/>
                <a:gd name="connsiteY37" fmla="*/ 12211 h 19050"/>
                <a:gd name="connsiteX38" fmla="*/ 19879 w 19050"/>
                <a:gd name="connsiteY38" fmla="*/ 12020 h 19050"/>
                <a:gd name="connsiteX39" fmla="*/ 19860 w 19050"/>
                <a:gd name="connsiteY39" fmla="*/ 11944 h 19050"/>
                <a:gd name="connsiteX40" fmla="*/ 19888 w 19050"/>
                <a:gd name="connsiteY40" fmla="*/ 118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50" h="19050">
                  <a:moveTo>
                    <a:pt x="19888" y="11887"/>
                  </a:moveTo>
                  <a:lnTo>
                    <a:pt x="19879" y="11820"/>
                  </a:lnTo>
                  <a:lnTo>
                    <a:pt x="19879" y="11792"/>
                  </a:lnTo>
                  <a:lnTo>
                    <a:pt x="19926" y="10496"/>
                  </a:lnTo>
                  <a:lnTo>
                    <a:pt x="19431" y="10773"/>
                  </a:lnTo>
                  <a:cubicBezTo>
                    <a:pt x="19374" y="10821"/>
                    <a:pt x="19307" y="10839"/>
                    <a:pt x="19241" y="10868"/>
                  </a:cubicBezTo>
                  <a:cubicBezTo>
                    <a:pt x="19193" y="10887"/>
                    <a:pt x="19136" y="10897"/>
                    <a:pt x="19088" y="10925"/>
                  </a:cubicBezTo>
                  <a:cubicBezTo>
                    <a:pt x="19069" y="10925"/>
                    <a:pt x="19041" y="10925"/>
                    <a:pt x="19012" y="10944"/>
                  </a:cubicBezTo>
                  <a:cubicBezTo>
                    <a:pt x="19012" y="10944"/>
                    <a:pt x="19002" y="10944"/>
                    <a:pt x="18993" y="10944"/>
                  </a:cubicBezTo>
                  <a:cubicBezTo>
                    <a:pt x="18983" y="10944"/>
                    <a:pt x="18974" y="10944"/>
                    <a:pt x="18955" y="10944"/>
                  </a:cubicBezTo>
                  <a:cubicBezTo>
                    <a:pt x="18917" y="10963"/>
                    <a:pt x="18869" y="10973"/>
                    <a:pt x="18831" y="10992"/>
                  </a:cubicBezTo>
                  <a:cubicBezTo>
                    <a:pt x="18793" y="10992"/>
                    <a:pt x="18755" y="10992"/>
                    <a:pt x="18707" y="11001"/>
                  </a:cubicBezTo>
                  <a:cubicBezTo>
                    <a:pt x="18669" y="11001"/>
                    <a:pt x="18631" y="11001"/>
                    <a:pt x="18583" y="11001"/>
                  </a:cubicBezTo>
                  <a:cubicBezTo>
                    <a:pt x="18564" y="11001"/>
                    <a:pt x="18545" y="11001"/>
                    <a:pt x="18545" y="11001"/>
                  </a:cubicBezTo>
                  <a:lnTo>
                    <a:pt x="18526" y="11001"/>
                  </a:lnTo>
                  <a:cubicBezTo>
                    <a:pt x="18498" y="11001"/>
                    <a:pt x="18479" y="11001"/>
                    <a:pt x="18450" y="11001"/>
                  </a:cubicBezTo>
                  <a:cubicBezTo>
                    <a:pt x="18412" y="11001"/>
                    <a:pt x="18355" y="11001"/>
                    <a:pt x="18317" y="11001"/>
                  </a:cubicBezTo>
                  <a:cubicBezTo>
                    <a:pt x="18260" y="10992"/>
                    <a:pt x="18202" y="10973"/>
                    <a:pt x="18136" y="10963"/>
                  </a:cubicBezTo>
                  <a:cubicBezTo>
                    <a:pt x="18136" y="10963"/>
                    <a:pt x="18107" y="10944"/>
                    <a:pt x="18059" y="10944"/>
                  </a:cubicBezTo>
                  <a:cubicBezTo>
                    <a:pt x="18059" y="10944"/>
                    <a:pt x="18059" y="10944"/>
                    <a:pt x="18031" y="10925"/>
                  </a:cubicBezTo>
                  <a:cubicBezTo>
                    <a:pt x="17993" y="10925"/>
                    <a:pt x="17945" y="10925"/>
                    <a:pt x="17917" y="10897"/>
                  </a:cubicBezTo>
                  <a:cubicBezTo>
                    <a:pt x="17821" y="10868"/>
                    <a:pt x="17726" y="10839"/>
                    <a:pt x="17659" y="10792"/>
                  </a:cubicBezTo>
                  <a:lnTo>
                    <a:pt x="11811" y="7239"/>
                  </a:lnTo>
                  <a:lnTo>
                    <a:pt x="11811" y="7230"/>
                  </a:lnTo>
                  <a:cubicBezTo>
                    <a:pt x="11754" y="7201"/>
                    <a:pt x="11716" y="7172"/>
                    <a:pt x="11668" y="7144"/>
                  </a:cubicBezTo>
                  <a:lnTo>
                    <a:pt x="11630" y="8315"/>
                  </a:lnTo>
                  <a:cubicBezTo>
                    <a:pt x="11630" y="8506"/>
                    <a:pt x="11497" y="8687"/>
                    <a:pt x="11249" y="8820"/>
                  </a:cubicBezTo>
                  <a:lnTo>
                    <a:pt x="7144" y="11201"/>
                  </a:lnTo>
                  <a:cubicBezTo>
                    <a:pt x="7201" y="11268"/>
                    <a:pt x="7268" y="11344"/>
                    <a:pt x="7363" y="11401"/>
                  </a:cubicBezTo>
                  <a:lnTo>
                    <a:pt x="13202" y="14945"/>
                  </a:lnTo>
                  <a:cubicBezTo>
                    <a:pt x="13316" y="15011"/>
                    <a:pt x="13440" y="15050"/>
                    <a:pt x="13573" y="15088"/>
                  </a:cubicBezTo>
                  <a:cubicBezTo>
                    <a:pt x="13602" y="15097"/>
                    <a:pt x="13611" y="15097"/>
                    <a:pt x="13630" y="15097"/>
                  </a:cubicBezTo>
                  <a:cubicBezTo>
                    <a:pt x="13773" y="15154"/>
                    <a:pt x="13907" y="15154"/>
                    <a:pt x="14059" y="15154"/>
                  </a:cubicBezTo>
                  <a:lnTo>
                    <a:pt x="14088" y="15154"/>
                  </a:lnTo>
                  <a:cubicBezTo>
                    <a:pt x="14231" y="15154"/>
                    <a:pt x="14383" y="15154"/>
                    <a:pt x="14526" y="15097"/>
                  </a:cubicBezTo>
                  <a:lnTo>
                    <a:pt x="14554" y="15097"/>
                  </a:lnTo>
                  <a:cubicBezTo>
                    <a:pt x="14697" y="15059"/>
                    <a:pt x="14840" y="15011"/>
                    <a:pt x="14954" y="14945"/>
                  </a:cubicBezTo>
                  <a:lnTo>
                    <a:pt x="19660" y="12211"/>
                  </a:lnTo>
                  <a:cubicBezTo>
                    <a:pt x="19764" y="12154"/>
                    <a:pt x="19831" y="12087"/>
                    <a:pt x="19879" y="12020"/>
                  </a:cubicBezTo>
                  <a:cubicBezTo>
                    <a:pt x="19869" y="12002"/>
                    <a:pt x="19860" y="11973"/>
                    <a:pt x="19860" y="11944"/>
                  </a:cubicBezTo>
                  <a:cubicBezTo>
                    <a:pt x="19898" y="11935"/>
                    <a:pt x="19888" y="11887"/>
                    <a:pt x="19888" y="11887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D584EC71-9E7A-4F81-9526-62661C08966C}"/>
                </a:ext>
              </a:extLst>
            </p:cNvPr>
            <p:cNvSpPr/>
            <p:nvPr/>
          </p:nvSpPr>
          <p:spPr>
            <a:xfrm>
              <a:off x="5067958" y="5350217"/>
              <a:ext cx="57150" cy="38100"/>
            </a:xfrm>
            <a:custGeom>
              <a:avLst/>
              <a:gdLst>
                <a:gd name="connsiteX0" fmla="*/ 53569 w 57150"/>
                <a:gd name="connsiteY0" fmla="*/ 30861 h 38100"/>
                <a:gd name="connsiteX1" fmla="*/ 53083 w 57150"/>
                <a:gd name="connsiteY1" fmla="*/ 31128 h 38100"/>
                <a:gd name="connsiteX2" fmla="*/ 52902 w 57150"/>
                <a:gd name="connsiteY2" fmla="*/ 31214 h 38100"/>
                <a:gd name="connsiteX3" fmla="*/ 52749 w 57150"/>
                <a:gd name="connsiteY3" fmla="*/ 31270 h 38100"/>
                <a:gd name="connsiteX4" fmla="*/ 52664 w 57150"/>
                <a:gd name="connsiteY4" fmla="*/ 31299 h 38100"/>
                <a:gd name="connsiteX5" fmla="*/ 52644 w 57150"/>
                <a:gd name="connsiteY5" fmla="*/ 31299 h 38100"/>
                <a:gd name="connsiteX6" fmla="*/ 52606 w 57150"/>
                <a:gd name="connsiteY6" fmla="*/ 31309 h 38100"/>
                <a:gd name="connsiteX7" fmla="*/ 52483 w 57150"/>
                <a:gd name="connsiteY7" fmla="*/ 31337 h 38100"/>
                <a:gd name="connsiteX8" fmla="*/ 52359 w 57150"/>
                <a:gd name="connsiteY8" fmla="*/ 31347 h 38100"/>
                <a:gd name="connsiteX9" fmla="*/ 52235 w 57150"/>
                <a:gd name="connsiteY9" fmla="*/ 31356 h 38100"/>
                <a:gd name="connsiteX10" fmla="*/ 52197 w 57150"/>
                <a:gd name="connsiteY10" fmla="*/ 31356 h 38100"/>
                <a:gd name="connsiteX11" fmla="*/ 52168 w 57150"/>
                <a:gd name="connsiteY11" fmla="*/ 31356 h 38100"/>
                <a:gd name="connsiteX12" fmla="*/ 52111 w 57150"/>
                <a:gd name="connsiteY12" fmla="*/ 31356 h 38100"/>
                <a:gd name="connsiteX13" fmla="*/ 51968 w 57150"/>
                <a:gd name="connsiteY13" fmla="*/ 31347 h 38100"/>
                <a:gd name="connsiteX14" fmla="*/ 51806 w 57150"/>
                <a:gd name="connsiteY14" fmla="*/ 31328 h 38100"/>
                <a:gd name="connsiteX15" fmla="*/ 51730 w 57150"/>
                <a:gd name="connsiteY15" fmla="*/ 31309 h 38100"/>
                <a:gd name="connsiteX16" fmla="*/ 51683 w 57150"/>
                <a:gd name="connsiteY16" fmla="*/ 31299 h 38100"/>
                <a:gd name="connsiteX17" fmla="*/ 51578 w 57150"/>
                <a:gd name="connsiteY17" fmla="*/ 31261 h 38100"/>
                <a:gd name="connsiteX18" fmla="*/ 51311 w 57150"/>
                <a:gd name="connsiteY18" fmla="*/ 31128 h 38100"/>
                <a:gd name="connsiteX19" fmla="*/ 45472 w 57150"/>
                <a:gd name="connsiteY19" fmla="*/ 27594 h 38100"/>
                <a:gd name="connsiteX20" fmla="*/ 45453 w 57150"/>
                <a:gd name="connsiteY20" fmla="*/ 27584 h 38100"/>
                <a:gd name="connsiteX21" fmla="*/ 45301 w 57150"/>
                <a:gd name="connsiteY21" fmla="*/ 27470 h 38100"/>
                <a:gd name="connsiteX22" fmla="*/ 45225 w 57150"/>
                <a:gd name="connsiteY22" fmla="*/ 27384 h 38100"/>
                <a:gd name="connsiteX23" fmla="*/ 45215 w 57150"/>
                <a:gd name="connsiteY23" fmla="*/ 27356 h 38100"/>
                <a:gd name="connsiteX24" fmla="*/ 45196 w 57150"/>
                <a:gd name="connsiteY24" fmla="*/ 27356 h 38100"/>
                <a:gd name="connsiteX25" fmla="*/ 45167 w 57150"/>
                <a:gd name="connsiteY25" fmla="*/ 27299 h 38100"/>
                <a:gd name="connsiteX26" fmla="*/ 45148 w 57150"/>
                <a:gd name="connsiteY26" fmla="*/ 27232 h 38100"/>
                <a:gd name="connsiteX27" fmla="*/ 45120 w 57150"/>
                <a:gd name="connsiteY27" fmla="*/ 27165 h 38100"/>
                <a:gd name="connsiteX28" fmla="*/ 45120 w 57150"/>
                <a:gd name="connsiteY28" fmla="*/ 27070 h 38100"/>
                <a:gd name="connsiteX29" fmla="*/ 45120 w 57150"/>
                <a:gd name="connsiteY29" fmla="*/ 27061 h 38100"/>
                <a:gd name="connsiteX30" fmla="*/ 45167 w 57150"/>
                <a:gd name="connsiteY30" fmla="*/ 25746 h 38100"/>
                <a:gd name="connsiteX31" fmla="*/ 44653 w 57150"/>
                <a:gd name="connsiteY31" fmla="*/ 26041 h 38100"/>
                <a:gd name="connsiteX32" fmla="*/ 44463 w 57150"/>
                <a:gd name="connsiteY32" fmla="*/ 26127 h 38100"/>
                <a:gd name="connsiteX33" fmla="*/ 44310 w 57150"/>
                <a:gd name="connsiteY33" fmla="*/ 26175 h 38100"/>
                <a:gd name="connsiteX34" fmla="*/ 44224 w 57150"/>
                <a:gd name="connsiteY34" fmla="*/ 26194 h 38100"/>
                <a:gd name="connsiteX35" fmla="*/ 44224 w 57150"/>
                <a:gd name="connsiteY35" fmla="*/ 26194 h 38100"/>
                <a:gd name="connsiteX36" fmla="*/ 44177 w 57150"/>
                <a:gd name="connsiteY36" fmla="*/ 26203 h 38100"/>
                <a:gd name="connsiteX37" fmla="*/ 44053 w 57150"/>
                <a:gd name="connsiteY37" fmla="*/ 26222 h 38100"/>
                <a:gd name="connsiteX38" fmla="*/ 43929 w 57150"/>
                <a:gd name="connsiteY38" fmla="*/ 26241 h 38100"/>
                <a:gd name="connsiteX39" fmla="*/ 43805 w 57150"/>
                <a:gd name="connsiteY39" fmla="*/ 26251 h 38100"/>
                <a:gd name="connsiteX40" fmla="*/ 43767 w 57150"/>
                <a:gd name="connsiteY40" fmla="*/ 26251 h 38100"/>
                <a:gd name="connsiteX41" fmla="*/ 43739 w 57150"/>
                <a:gd name="connsiteY41" fmla="*/ 26251 h 38100"/>
                <a:gd name="connsiteX42" fmla="*/ 43682 w 57150"/>
                <a:gd name="connsiteY42" fmla="*/ 26251 h 38100"/>
                <a:gd name="connsiteX43" fmla="*/ 43529 w 57150"/>
                <a:gd name="connsiteY43" fmla="*/ 26241 h 38100"/>
                <a:gd name="connsiteX44" fmla="*/ 43367 w 57150"/>
                <a:gd name="connsiteY44" fmla="*/ 26222 h 38100"/>
                <a:gd name="connsiteX45" fmla="*/ 43310 w 57150"/>
                <a:gd name="connsiteY45" fmla="*/ 26194 h 38100"/>
                <a:gd name="connsiteX46" fmla="*/ 43243 w 57150"/>
                <a:gd name="connsiteY46" fmla="*/ 26184 h 38100"/>
                <a:gd name="connsiteX47" fmla="*/ 43139 w 57150"/>
                <a:gd name="connsiteY47" fmla="*/ 26165 h 38100"/>
                <a:gd name="connsiteX48" fmla="*/ 42881 w 57150"/>
                <a:gd name="connsiteY48" fmla="*/ 26041 h 38100"/>
                <a:gd name="connsiteX49" fmla="*/ 37024 w 57150"/>
                <a:gd name="connsiteY49" fmla="*/ 22488 h 38100"/>
                <a:gd name="connsiteX50" fmla="*/ 37024 w 57150"/>
                <a:gd name="connsiteY50" fmla="*/ 22488 h 38100"/>
                <a:gd name="connsiteX51" fmla="*/ 36862 w 57150"/>
                <a:gd name="connsiteY51" fmla="*/ 22365 h 38100"/>
                <a:gd name="connsiteX52" fmla="*/ 36786 w 57150"/>
                <a:gd name="connsiteY52" fmla="*/ 22288 h 38100"/>
                <a:gd name="connsiteX53" fmla="*/ 36776 w 57150"/>
                <a:gd name="connsiteY53" fmla="*/ 22260 h 38100"/>
                <a:gd name="connsiteX54" fmla="*/ 36776 w 57150"/>
                <a:gd name="connsiteY54" fmla="*/ 22250 h 38100"/>
                <a:gd name="connsiteX55" fmla="*/ 36738 w 57150"/>
                <a:gd name="connsiteY55" fmla="*/ 22212 h 38100"/>
                <a:gd name="connsiteX56" fmla="*/ 36709 w 57150"/>
                <a:gd name="connsiteY56" fmla="*/ 22136 h 38100"/>
                <a:gd name="connsiteX57" fmla="*/ 36690 w 57150"/>
                <a:gd name="connsiteY57" fmla="*/ 22069 h 38100"/>
                <a:gd name="connsiteX58" fmla="*/ 36690 w 57150"/>
                <a:gd name="connsiteY58" fmla="*/ 21984 h 38100"/>
                <a:gd name="connsiteX59" fmla="*/ 36690 w 57150"/>
                <a:gd name="connsiteY59" fmla="*/ 21974 h 38100"/>
                <a:gd name="connsiteX60" fmla="*/ 36738 w 57150"/>
                <a:gd name="connsiteY60" fmla="*/ 20669 h 38100"/>
                <a:gd name="connsiteX61" fmla="*/ 36243 w 57150"/>
                <a:gd name="connsiteY61" fmla="*/ 20955 h 38100"/>
                <a:gd name="connsiteX62" fmla="*/ 36071 w 57150"/>
                <a:gd name="connsiteY62" fmla="*/ 21041 h 38100"/>
                <a:gd name="connsiteX63" fmla="*/ 35919 w 57150"/>
                <a:gd name="connsiteY63" fmla="*/ 21098 h 38100"/>
                <a:gd name="connsiteX64" fmla="*/ 35833 w 57150"/>
                <a:gd name="connsiteY64" fmla="*/ 21126 h 38100"/>
                <a:gd name="connsiteX65" fmla="*/ 35814 w 57150"/>
                <a:gd name="connsiteY65" fmla="*/ 21126 h 38100"/>
                <a:gd name="connsiteX66" fmla="*/ 35795 w 57150"/>
                <a:gd name="connsiteY66" fmla="*/ 21126 h 38100"/>
                <a:gd name="connsiteX67" fmla="*/ 35652 w 57150"/>
                <a:gd name="connsiteY67" fmla="*/ 21155 h 38100"/>
                <a:gd name="connsiteX68" fmla="*/ 35528 w 57150"/>
                <a:gd name="connsiteY68" fmla="*/ 21174 h 38100"/>
                <a:gd name="connsiteX69" fmla="*/ 35404 w 57150"/>
                <a:gd name="connsiteY69" fmla="*/ 21174 h 38100"/>
                <a:gd name="connsiteX70" fmla="*/ 35357 w 57150"/>
                <a:gd name="connsiteY70" fmla="*/ 21174 h 38100"/>
                <a:gd name="connsiteX71" fmla="*/ 35347 w 57150"/>
                <a:gd name="connsiteY71" fmla="*/ 21174 h 38100"/>
                <a:gd name="connsiteX72" fmla="*/ 35280 w 57150"/>
                <a:gd name="connsiteY72" fmla="*/ 21174 h 38100"/>
                <a:gd name="connsiteX73" fmla="*/ 35138 w 57150"/>
                <a:gd name="connsiteY73" fmla="*/ 21174 h 38100"/>
                <a:gd name="connsiteX74" fmla="*/ 34976 w 57150"/>
                <a:gd name="connsiteY74" fmla="*/ 21146 h 38100"/>
                <a:gd name="connsiteX75" fmla="*/ 34909 w 57150"/>
                <a:gd name="connsiteY75" fmla="*/ 21126 h 38100"/>
                <a:gd name="connsiteX76" fmla="*/ 34842 w 57150"/>
                <a:gd name="connsiteY76" fmla="*/ 21107 h 38100"/>
                <a:gd name="connsiteX77" fmla="*/ 34738 w 57150"/>
                <a:gd name="connsiteY77" fmla="*/ 21079 h 38100"/>
                <a:gd name="connsiteX78" fmla="*/ 34471 w 57150"/>
                <a:gd name="connsiteY78" fmla="*/ 20955 h 38100"/>
                <a:gd name="connsiteX79" fmla="*/ 28622 w 57150"/>
                <a:gd name="connsiteY79" fmla="*/ 17421 h 38100"/>
                <a:gd name="connsiteX80" fmla="*/ 28622 w 57150"/>
                <a:gd name="connsiteY80" fmla="*/ 17412 h 38100"/>
                <a:gd name="connsiteX81" fmla="*/ 28470 w 57150"/>
                <a:gd name="connsiteY81" fmla="*/ 17297 h 38100"/>
                <a:gd name="connsiteX82" fmla="*/ 28394 w 57150"/>
                <a:gd name="connsiteY82" fmla="*/ 17212 h 38100"/>
                <a:gd name="connsiteX83" fmla="*/ 28365 w 57150"/>
                <a:gd name="connsiteY83" fmla="*/ 17183 h 38100"/>
                <a:gd name="connsiteX84" fmla="*/ 28365 w 57150"/>
                <a:gd name="connsiteY84" fmla="*/ 17174 h 38100"/>
                <a:gd name="connsiteX85" fmla="*/ 28337 w 57150"/>
                <a:gd name="connsiteY85" fmla="*/ 17126 h 38100"/>
                <a:gd name="connsiteX86" fmla="*/ 28308 w 57150"/>
                <a:gd name="connsiteY86" fmla="*/ 17050 h 38100"/>
                <a:gd name="connsiteX87" fmla="*/ 28299 w 57150"/>
                <a:gd name="connsiteY87" fmla="*/ 16993 h 38100"/>
                <a:gd name="connsiteX88" fmla="*/ 28280 w 57150"/>
                <a:gd name="connsiteY88" fmla="*/ 16907 h 38100"/>
                <a:gd name="connsiteX89" fmla="*/ 28280 w 57150"/>
                <a:gd name="connsiteY89" fmla="*/ 16897 h 38100"/>
                <a:gd name="connsiteX90" fmla="*/ 28327 w 57150"/>
                <a:gd name="connsiteY90" fmla="*/ 15592 h 38100"/>
                <a:gd name="connsiteX91" fmla="*/ 27841 w 57150"/>
                <a:gd name="connsiteY91" fmla="*/ 15869 h 38100"/>
                <a:gd name="connsiteX92" fmla="*/ 27661 w 57150"/>
                <a:gd name="connsiteY92" fmla="*/ 15964 h 38100"/>
                <a:gd name="connsiteX93" fmla="*/ 27489 w 57150"/>
                <a:gd name="connsiteY93" fmla="*/ 16012 h 38100"/>
                <a:gd name="connsiteX94" fmla="*/ 27413 w 57150"/>
                <a:gd name="connsiteY94" fmla="*/ 16030 h 38100"/>
                <a:gd name="connsiteX95" fmla="*/ 27394 w 57150"/>
                <a:gd name="connsiteY95" fmla="*/ 16030 h 38100"/>
                <a:gd name="connsiteX96" fmla="*/ 27365 w 57150"/>
                <a:gd name="connsiteY96" fmla="*/ 16050 h 38100"/>
                <a:gd name="connsiteX97" fmla="*/ 27241 w 57150"/>
                <a:gd name="connsiteY97" fmla="*/ 16068 h 38100"/>
                <a:gd name="connsiteX98" fmla="*/ 27118 w 57150"/>
                <a:gd name="connsiteY98" fmla="*/ 16078 h 38100"/>
                <a:gd name="connsiteX99" fmla="*/ 26994 w 57150"/>
                <a:gd name="connsiteY99" fmla="*/ 16088 h 38100"/>
                <a:gd name="connsiteX100" fmla="*/ 26946 w 57150"/>
                <a:gd name="connsiteY100" fmla="*/ 16088 h 38100"/>
                <a:gd name="connsiteX101" fmla="*/ 26927 w 57150"/>
                <a:gd name="connsiteY101" fmla="*/ 16088 h 38100"/>
                <a:gd name="connsiteX102" fmla="*/ 26860 w 57150"/>
                <a:gd name="connsiteY102" fmla="*/ 16088 h 38100"/>
                <a:gd name="connsiteX103" fmla="*/ 26727 w 57150"/>
                <a:gd name="connsiteY103" fmla="*/ 16078 h 38100"/>
                <a:gd name="connsiteX104" fmla="*/ 26556 w 57150"/>
                <a:gd name="connsiteY104" fmla="*/ 16059 h 38100"/>
                <a:gd name="connsiteX105" fmla="*/ 26489 w 57150"/>
                <a:gd name="connsiteY105" fmla="*/ 16050 h 38100"/>
                <a:gd name="connsiteX106" fmla="*/ 26441 w 57150"/>
                <a:gd name="connsiteY106" fmla="*/ 16030 h 38100"/>
                <a:gd name="connsiteX107" fmla="*/ 26327 w 57150"/>
                <a:gd name="connsiteY107" fmla="*/ 15992 h 38100"/>
                <a:gd name="connsiteX108" fmla="*/ 26060 w 57150"/>
                <a:gd name="connsiteY108" fmla="*/ 15878 h 38100"/>
                <a:gd name="connsiteX109" fmla="*/ 20221 w 57150"/>
                <a:gd name="connsiteY109" fmla="*/ 12344 h 38100"/>
                <a:gd name="connsiteX110" fmla="*/ 20212 w 57150"/>
                <a:gd name="connsiteY110" fmla="*/ 12325 h 38100"/>
                <a:gd name="connsiteX111" fmla="*/ 20050 w 57150"/>
                <a:gd name="connsiteY111" fmla="*/ 12211 h 38100"/>
                <a:gd name="connsiteX112" fmla="*/ 19974 w 57150"/>
                <a:gd name="connsiteY112" fmla="*/ 12106 h 38100"/>
                <a:gd name="connsiteX113" fmla="*/ 19955 w 57150"/>
                <a:gd name="connsiteY113" fmla="*/ 12087 h 38100"/>
                <a:gd name="connsiteX114" fmla="*/ 19926 w 57150"/>
                <a:gd name="connsiteY114" fmla="*/ 12049 h 38100"/>
                <a:gd name="connsiteX115" fmla="*/ 19907 w 57150"/>
                <a:gd name="connsiteY115" fmla="*/ 11963 h 38100"/>
                <a:gd name="connsiteX116" fmla="*/ 19878 w 57150"/>
                <a:gd name="connsiteY116" fmla="*/ 11897 h 38100"/>
                <a:gd name="connsiteX117" fmla="*/ 19869 w 57150"/>
                <a:gd name="connsiteY117" fmla="*/ 11830 h 38100"/>
                <a:gd name="connsiteX118" fmla="*/ 19869 w 57150"/>
                <a:gd name="connsiteY118" fmla="*/ 11811 h 38100"/>
                <a:gd name="connsiteX119" fmla="*/ 19917 w 57150"/>
                <a:gd name="connsiteY119" fmla="*/ 10506 h 38100"/>
                <a:gd name="connsiteX120" fmla="*/ 19421 w 57150"/>
                <a:gd name="connsiteY120" fmla="*/ 10782 h 38100"/>
                <a:gd name="connsiteX121" fmla="*/ 19250 w 57150"/>
                <a:gd name="connsiteY121" fmla="*/ 10868 h 38100"/>
                <a:gd name="connsiteX122" fmla="*/ 19097 w 57150"/>
                <a:gd name="connsiteY122" fmla="*/ 10935 h 38100"/>
                <a:gd name="connsiteX123" fmla="*/ 19012 w 57150"/>
                <a:gd name="connsiteY123" fmla="*/ 10954 h 38100"/>
                <a:gd name="connsiteX124" fmla="*/ 19002 w 57150"/>
                <a:gd name="connsiteY124" fmla="*/ 10954 h 38100"/>
                <a:gd name="connsiteX125" fmla="*/ 18964 w 57150"/>
                <a:gd name="connsiteY125" fmla="*/ 10973 h 38100"/>
                <a:gd name="connsiteX126" fmla="*/ 18831 w 57150"/>
                <a:gd name="connsiteY126" fmla="*/ 10992 h 38100"/>
                <a:gd name="connsiteX127" fmla="*/ 18717 w 57150"/>
                <a:gd name="connsiteY127" fmla="*/ 11001 h 38100"/>
                <a:gd name="connsiteX128" fmla="*/ 18583 w 57150"/>
                <a:gd name="connsiteY128" fmla="*/ 11011 h 38100"/>
                <a:gd name="connsiteX129" fmla="*/ 18535 w 57150"/>
                <a:gd name="connsiteY129" fmla="*/ 11011 h 38100"/>
                <a:gd name="connsiteX130" fmla="*/ 18526 w 57150"/>
                <a:gd name="connsiteY130" fmla="*/ 11011 h 38100"/>
                <a:gd name="connsiteX131" fmla="*/ 18459 w 57150"/>
                <a:gd name="connsiteY131" fmla="*/ 11011 h 38100"/>
                <a:gd name="connsiteX132" fmla="*/ 18316 w 57150"/>
                <a:gd name="connsiteY132" fmla="*/ 11001 h 38100"/>
                <a:gd name="connsiteX133" fmla="*/ 18145 w 57150"/>
                <a:gd name="connsiteY133" fmla="*/ 10982 h 38100"/>
                <a:gd name="connsiteX134" fmla="*/ 18088 w 57150"/>
                <a:gd name="connsiteY134" fmla="*/ 10973 h 38100"/>
                <a:gd name="connsiteX135" fmla="*/ 18031 w 57150"/>
                <a:gd name="connsiteY135" fmla="*/ 10935 h 38100"/>
                <a:gd name="connsiteX136" fmla="*/ 17916 w 57150"/>
                <a:gd name="connsiteY136" fmla="*/ 10916 h 38100"/>
                <a:gd name="connsiteX137" fmla="*/ 17659 w 57150"/>
                <a:gd name="connsiteY137" fmla="*/ 10801 h 38100"/>
                <a:gd name="connsiteX138" fmla="*/ 11811 w 57150"/>
                <a:gd name="connsiteY138" fmla="*/ 7248 h 38100"/>
                <a:gd name="connsiteX139" fmla="*/ 11801 w 57150"/>
                <a:gd name="connsiteY139" fmla="*/ 7248 h 38100"/>
                <a:gd name="connsiteX140" fmla="*/ 11659 w 57150"/>
                <a:gd name="connsiteY140" fmla="*/ 7144 h 38100"/>
                <a:gd name="connsiteX141" fmla="*/ 11621 w 57150"/>
                <a:gd name="connsiteY141" fmla="*/ 8325 h 38100"/>
                <a:gd name="connsiteX142" fmla="*/ 11239 w 57150"/>
                <a:gd name="connsiteY142" fmla="*/ 8820 h 38100"/>
                <a:gd name="connsiteX143" fmla="*/ 7144 w 57150"/>
                <a:gd name="connsiteY143" fmla="*/ 11211 h 38100"/>
                <a:gd name="connsiteX144" fmla="*/ 7363 w 57150"/>
                <a:gd name="connsiteY144" fmla="*/ 11411 h 38100"/>
                <a:gd name="connsiteX145" fmla="*/ 46701 w 57150"/>
                <a:gd name="connsiteY145" fmla="*/ 35214 h 38100"/>
                <a:gd name="connsiteX146" fmla="*/ 47082 w 57150"/>
                <a:gd name="connsiteY146" fmla="*/ 35366 h 38100"/>
                <a:gd name="connsiteX147" fmla="*/ 47130 w 57150"/>
                <a:gd name="connsiteY147" fmla="*/ 35385 h 38100"/>
                <a:gd name="connsiteX148" fmla="*/ 47568 w 57150"/>
                <a:gd name="connsiteY148" fmla="*/ 35433 h 38100"/>
                <a:gd name="connsiteX149" fmla="*/ 47577 w 57150"/>
                <a:gd name="connsiteY149" fmla="*/ 35433 h 38100"/>
                <a:gd name="connsiteX150" fmla="*/ 48035 w 57150"/>
                <a:gd name="connsiteY150" fmla="*/ 35376 h 38100"/>
                <a:gd name="connsiteX151" fmla="*/ 48044 w 57150"/>
                <a:gd name="connsiteY151" fmla="*/ 35376 h 38100"/>
                <a:gd name="connsiteX152" fmla="*/ 48444 w 57150"/>
                <a:gd name="connsiteY152" fmla="*/ 35204 h 38100"/>
                <a:gd name="connsiteX153" fmla="*/ 53159 w 57150"/>
                <a:gd name="connsiteY153" fmla="*/ 32490 h 38100"/>
                <a:gd name="connsiteX154" fmla="*/ 53369 w 57150"/>
                <a:gd name="connsiteY154" fmla="*/ 32299 h 38100"/>
                <a:gd name="connsiteX155" fmla="*/ 53349 w 57150"/>
                <a:gd name="connsiteY155" fmla="*/ 32233 h 38100"/>
                <a:gd name="connsiteX156" fmla="*/ 53321 w 57150"/>
                <a:gd name="connsiteY156" fmla="*/ 32147 h 38100"/>
                <a:gd name="connsiteX157" fmla="*/ 53321 w 57150"/>
                <a:gd name="connsiteY157" fmla="*/ 32071 h 38100"/>
                <a:gd name="connsiteX158" fmla="*/ 53321 w 57150"/>
                <a:gd name="connsiteY158" fmla="*/ 32071 h 38100"/>
                <a:gd name="connsiteX159" fmla="*/ 53569 w 57150"/>
                <a:gd name="connsiteY159" fmla="*/ 30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57150" h="38100">
                  <a:moveTo>
                    <a:pt x="53569" y="30861"/>
                  </a:moveTo>
                  <a:lnTo>
                    <a:pt x="53083" y="31128"/>
                  </a:lnTo>
                  <a:cubicBezTo>
                    <a:pt x="53026" y="31166"/>
                    <a:pt x="52959" y="31194"/>
                    <a:pt x="52902" y="31214"/>
                  </a:cubicBezTo>
                  <a:cubicBezTo>
                    <a:pt x="52854" y="31242"/>
                    <a:pt x="52797" y="31261"/>
                    <a:pt x="52749" y="31270"/>
                  </a:cubicBezTo>
                  <a:cubicBezTo>
                    <a:pt x="52721" y="31280"/>
                    <a:pt x="52692" y="31299"/>
                    <a:pt x="52664" y="31299"/>
                  </a:cubicBezTo>
                  <a:lnTo>
                    <a:pt x="52644" y="31299"/>
                  </a:lnTo>
                  <a:cubicBezTo>
                    <a:pt x="52635" y="31309"/>
                    <a:pt x="52626" y="31309"/>
                    <a:pt x="52606" y="31309"/>
                  </a:cubicBezTo>
                  <a:cubicBezTo>
                    <a:pt x="52568" y="31318"/>
                    <a:pt x="52530" y="31328"/>
                    <a:pt x="52483" y="31337"/>
                  </a:cubicBezTo>
                  <a:cubicBezTo>
                    <a:pt x="52454" y="31337"/>
                    <a:pt x="52397" y="31337"/>
                    <a:pt x="52359" y="31347"/>
                  </a:cubicBezTo>
                  <a:cubicBezTo>
                    <a:pt x="52321" y="31347"/>
                    <a:pt x="52283" y="31356"/>
                    <a:pt x="52235" y="31356"/>
                  </a:cubicBezTo>
                  <a:lnTo>
                    <a:pt x="52197" y="31356"/>
                  </a:lnTo>
                  <a:lnTo>
                    <a:pt x="52168" y="31356"/>
                  </a:lnTo>
                  <a:cubicBezTo>
                    <a:pt x="52149" y="31356"/>
                    <a:pt x="52111" y="31356"/>
                    <a:pt x="52111" y="31356"/>
                  </a:cubicBezTo>
                  <a:cubicBezTo>
                    <a:pt x="52064" y="31356"/>
                    <a:pt x="52016" y="31347"/>
                    <a:pt x="51968" y="31347"/>
                  </a:cubicBezTo>
                  <a:cubicBezTo>
                    <a:pt x="51911" y="31337"/>
                    <a:pt x="51863" y="31337"/>
                    <a:pt x="51806" y="31328"/>
                  </a:cubicBezTo>
                  <a:cubicBezTo>
                    <a:pt x="51778" y="31318"/>
                    <a:pt x="51768" y="31309"/>
                    <a:pt x="51730" y="31309"/>
                  </a:cubicBezTo>
                  <a:cubicBezTo>
                    <a:pt x="51721" y="31299"/>
                    <a:pt x="51701" y="31299"/>
                    <a:pt x="51683" y="31299"/>
                  </a:cubicBezTo>
                  <a:cubicBezTo>
                    <a:pt x="51635" y="31270"/>
                    <a:pt x="51597" y="31270"/>
                    <a:pt x="51578" y="31261"/>
                  </a:cubicBezTo>
                  <a:cubicBezTo>
                    <a:pt x="51473" y="31223"/>
                    <a:pt x="51378" y="31185"/>
                    <a:pt x="51311" y="31128"/>
                  </a:cubicBezTo>
                  <a:lnTo>
                    <a:pt x="45472" y="27594"/>
                  </a:lnTo>
                  <a:lnTo>
                    <a:pt x="45453" y="27584"/>
                  </a:lnTo>
                  <a:cubicBezTo>
                    <a:pt x="45396" y="27556"/>
                    <a:pt x="45339" y="27508"/>
                    <a:pt x="45301" y="27470"/>
                  </a:cubicBezTo>
                  <a:cubicBezTo>
                    <a:pt x="45272" y="27441"/>
                    <a:pt x="45253" y="27413"/>
                    <a:pt x="45225" y="27384"/>
                  </a:cubicBezTo>
                  <a:cubicBezTo>
                    <a:pt x="45215" y="27375"/>
                    <a:pt x="45215" y="27365"/>
                    <a:pt x="45215" y="27356"/>
                  </a:cubicBezTo>
                  <a:lnTo>
                    <a:pt x="45196" y="27356"/>
                  </a:lnTo>
                  <a:cubicBezTo>
                    <a:pt x="45186" y="27337"/>
                    <a:pt x="45186" y="27327"/>
                    <a:pt x="45167" y="27299"/>
                  </a:cubicBezTo>
                  <a:cubicBezTo>
                    <a:pt x="45158" y="27270"/>
                    <a:pt x="45148" y="27251"/>
                    <a:pt x="45148" y="27232"/>
                  </a:cubicBezTo>
                  <a:cubicBezTo>
                    <a:pt x="45129" y="27203"/>
                    <a:pt x="45120" y="27165"/>
                    <a:pt x="45120" y="27165"/>
                  </a:cubicBezTo>
                  <a:lnTo>
                    <a:pt x="45120" y="27070"/>
                  </a:lnTo>
                  <a:lnTo>
                    <a:pt x="45120" y="27061"/>
                  </a:lnTo>
                  <a:lnTo>
                    <a:pt x="45167" y="25746"/>
                  </a:lnTo>
                  <a:lnTo>
                    <a:pt x="44653" y="26041"/>
                  </a:lnTo>
                  <a:cubicBezTo>
                    <a:pt x="44587" y="26080"/>
                    <a:pt x="44529" y="26108"/>
                    <a:pt x="44463" y="26127"/>
                  </a:cubicBezTo>
                  <a:cubicBezTo>
                    <a:pt x="44415" y="26146"/>
                    <a:pt x="44367" y="26165"/>
                    <a:pt x="44310" y="26175"/>
                  </a:cubicBezTo>
                  <a:cubicBezTo>
                    <a:pt x="44282" y="26175"/>
                    <a:pt x="44263" y="26184"/>
                    <a:pt x="44224" y="26194"/>
                  </a:cubicBezTo>
                  <a:lnTo>
                    <a:pt x="44224" y="26194"/>
                  </a:lnTo>
                  <a:cubicBezTo>
                    <a:pt x="44215" y="26194"/>
                    <a:pt x="44186" y="26203"/>
                    <a:pt x="44177" y="26203"/>
                  </a:cubicBezTo>
                  <a:cubicBezTo>
                    <a:pt x="44139" y="26222"/>
                    <a:pt x="44091" y="26222"/>
                    <a:pt x="44053" y="26222"/>
                  </a:cubicBezTo>
                  <a:cubicBezTo>
                    <a:pt x="44005" y="26241"/>
                    <a:pt x="43967" y="26241"/>
                    <a:pt x="43929" y="26241"/>
                  </a:cubicBezTo>
                  <a:cubicBezTo>
                    <a:pt x="43891" y="26251"/>
                    <a:pt x="43834" y="26251"/>
                    <a:pt x="43805" y="26251"/>
                  </a:cubicBezTo>
                  <a:lnTo>
                    <a:pt x="43767" y="26251"/>
                  </a:lnTo>
                  <a:lnTo>
                    <a:pt x="43739" y="26251"/>
                  </a:lnTo>
                  <a:lnTo>
                    <a:pt x="43682" y="26251"/>
                  </a:lnTo>
                  <a:cubicBezTo>
                    <a:pt x="43624" y="26251"/>
                    <a:pt x="43586" y="26251"/>
                    <a:pt x="43529" y="26241"/>
                  </a:cubicBezTo>
                  <a:cubicBezTo>
                    <a:pt x="43482" y="26241"/>
                    <a:pt x="43434" y="26222"/>
                    <a:pt x="43367" y="26222"/>
                  </a:cubicBezTo>
                  <a:cubicBezTo>
                    <a:pt x="43358" y="26203"/>
                    <a:pt x="43329" y="26203"/>
                    <a:pt x="43310" y="26194"/>
                  </a:cubicBezTo>
                  <a:cubicBezTo>
                    <a:pt x="43291" y="26194"/>
                    <a:pt x="43272" y="26194"/>
                    <a:pt x="43243" y="26184"/>
                  </a:cubicBezTo>
                  <a:cubicBezTo>
                    <a:pt x="43215" y="26175"/>
                    <a:pt x="43177" y="26175"/>
                    <a:pt x="43139" y="26165"/>
                  </a:cubicBezTo>
                  <a:cubicBezTo>
                    <a:pt x="43043" y="26127"/>
                    <a:pt x="42958" y="26089"/>
                    <a:pt x="42881" y="26041"/>
                  </a:cubicBezTo>
                  <a:lnTo>
                    <a:pt x="37024" y="22488"/>
                  </a:lnTo>
                  <a:lnTo>
                    <a:pt x="37024" y="22488"/>
                  </a:lnTo>
                  <a:cubicBezTo>
                    <a:pt x="36966" y="22450"/>
                    <a:pt x="36919" y="22422"/>
                    <a:pt x="36862" y="22365"/>
                  </a:cubicBezTo>
                  <a:cubicBezTo>
                    <a:pt x="36843" y="22346"/>
                    <a:pt x="36814" y="22307"/>
                    <a:pt x="36786" y="22288"/>
                  </a:cubicBezTo>
                  <a:cubicBezTo>
                    <a:pt x="36786" y="22279"/>
                    <a:pt x="36786" y="22269"/>
                    <a:pt x="36776" y="22260"/>
                  </a:cubicBezTo>
                  <a:lnTo>
                    <a:pt x="36776" y="22250"/>
                  </a:lnTo>
                  <a:cubicBezTo>
                    <a:pt x="36766" y="22241"/>
                    <a:pt x="36757" y="22231"/>
                    <a:pt x="36738" y="22212"/>
                  </a:cubicBezTo>
                  <a:cubicBezTo>
                    <a:pt x="36728" y="22193"/>
                    <a:pt x="36719" y="22174"/>
                    <a:pt x="36709" y="22136"/>
                  </a:cubicBezTo>
                  <a:cubicBezTo>
                    <a:pt x="36700" y="22107"/>
                    <a:pt x="36690" y="22069"/>
                    <a:pt x="36690" y="22069"/>
                  </a:cubicBezTo>
                  <a:cubicBezTo>
                    <a:pt x="36690" y="22041"/>
                    <a:pt x="36690" y="21984"/>
                    <a:pt x="36690" y="21984"/>
                  </a:cubicBezTo>
                  <a:lnTo>
                    <a:pt x="36690" y="21974"/>
                  </a:lnTo>
                  <a:lnTo>
                    <a:pt x="36738" y="20669"/>
                  </a:lnTo>
                  <a:lnTo>
                    <a:pt x="36243" y="20955"/>
                  </a:lnTo>
                  <a:cubicBezTo>
                    <a:pt x="36185" y="20993"/>
                    <a:pt x="36138" y="21022"/>
                    <a:pt x="36071" y="21041"/>
                  </a:cubicBezTo>
                  <a:cubicBezTo>
                    <a:pt x="36014" y="21060"/>
                    <a:pt x="35976" y="21079"/>
                    <a:pt x="35919" y="21098"/>
                  </a:cubicBezTo>
                  <a:cubicBezTo>
                    <a:pt x="35890" y="21107"/>
                    <a:pt x="35861" y="21107"/>
                    <a:pt x="35833" y="21126"/>
                  </a:cubicBezTo>
                  <a:lnTo>
                    <a:pt x="35814" y="21126"/>
                  </a:lnTo>
                  <a:cubicBezTo>
                    <a:pt x="35805" y="21126"/>
                    <a:pt x="35795" y="21126"/>
                    <a:pt x="35795" y="21126"/>
                  </a:cubicBezTo>
                  <a:cubicBezTo>
                    <a:pt x="35738" y="21146"/>
                    <a:pt x="35690" y="21155"/>
                    <a:pt x="35652" y="21155"/>
                  </a:cubicBezTo>
                  <a:cubicBezTo>
                    <a:pt x="35614" y="21164"/>
                    <a:pt x="35566" y="21164"/>
                    <a:pt x="35528" y="21174"/>
                  </a:cubicBezTo>
                  <a:cubicBezTo>
                    <a:pt x="35500" y="21174"/>
                    <a:pt x="35442" y="21174"/>
                    <a:pt x="35404" y="21174"/>
                  </a:cubicBezTo>
                  <a:cubicBezTo>
                    <a:pt x="35395" y="21174"/>
                    <a:pt x="35366" y="21174"/>
                    <a:pt x="35357" y="21174"/>
                  </a:cubicBezTo>
                  <a:lnTo>
                    <a:pt x="35347" y="21174"/>
                  </a:lnTo>
                  <a:cubicBezTo>
                    <a:pt x="35318" y="21174"/>
                    <a:pt x="35280" y="21174"/>
                    <a:pt x="35280" y="21174"/>
                  </a:cubicBezTo>
                  <a:cubicBezTo>
                    <a:pt x="35233" y="21174"/>
                    <a:pt x="35185" y="21174"/>
                    <a:pt x="35138" y="21174"/>
                  </a:cubicBezTo>
                  <a:cubicBezTo>
                    <a:pt x="35080" y="21164"/>
                    <a:pt x="35023" y="21155"/>
                    <a:pt x="34976" y="21146"/>
                  </a:cubicBezTo>
                  <a:cubicBezTo>
                    <a:pt x="34947" y="21146"/>
                    <a:pt x="34928" y="21126"/>
                    <a:pt x="34909" y="21126"/>
                  </a:cubicBezTo>
                  <a:cubicBezTo>
                    <a:pt x="34880" y="21126"/>
                    <a:pt x="34871" y="21126"/>
                    <a:pt x="34842" y="21107"/>
                  </a:cubicBezTo>
                  <a:cubicBezTo>
                    <a:pt x="34814" y="21098"/>
                    <a:pt x="34776" y="21079"/>
                    <a:pt x="34738" y="21079"/>
                  </a:cubicBezTo>
                  <a:cubicBezTo>
                    <a:pt x="34633" y="21041"/>
                    <a:pt x="34547" y="21012"/>
                    <a:pt x="34471" y="20955"/>
                  </a:cubicBezTo>
                  <a:lnTo>
                    <a:pt x="28622" y="17421"/>
                  </a:lnTo>
                  <a:lnTo>
                    <a:pt x="28622" y="17412"/>
                  </a:lnTo>
                  <a:cubicBezTo>
                    <a:pt x="28556" y="17364"/>
                    <a:pt x="28508" y="17336"/>
                    <a:pt x="28470" y="17297"/>
                  </a:cubicBezTo>
                  <a:cubicBezTo>
                    <a:pt x="28432" y="17269"/>
                    <a:pt x="28403" y="17231"/>
                    <a:pt x="28394" y="17212"/>
                  </a:cubicBezTo>
                  <a:cubicBezTo>
                    <a:pt x="28384" y="17202"/>
                    <a:pt x="28375" y="17193"/>
                    <a:pt x="28365" y="17183"/>
                  </a:cubicBezTo>
                  <a:lnTo>
                    <a:pt x="28365" y="17174"/>
                  </a:lnTo>
                  <a:cubicBezTo>
                    <a:pt x="28365" y="17154"/>
                    <a:pt x="28337" y="17145"/>
                    <a:pt x="28337" y="17126"/>
                  </a:cubicBezTo>
                  <a:cubicBezTo>
                    <a:pt x="28327" y="17097"/>
                    <a:pt x="28318" y="17078"/>
                    <a:pt x="28308" y="17050"/>
                  </a:cubicBezTo>
                  <a:cubicBezTo>
                    <a:pt x="28299" y="17031"/>
                    <a:pt x="28299" y="16993"/>
                    <a:pt x="28299" y="16993"/>
                  </a:cubicBezTo>
                  <a:lnTo>
                    <a:pt x="28280" y="16907"/>
                  </a:lnTo>
                  <a:lnTo>
                    <a:pt x="28280" y="16897"/>
                  </a:lnTo>
                  <a:lnTo>
                    <a:pt x="28327" y="15592"/>
                  </a:lnTo>
                  <a:lnTo>
                    <a:pt x="27841" y="15869"/>
                  </a:lnTo>
                  <a:cubicBezTo>
                    <a:pt x="27784" y="15897"/>
                    <a:pt x="27718" y="15935"/>
                    <a:pt x="27661" y="15964"/>
                  </a:cubicBezTo>
                  <a:cubicBezTo>
                    <a:pt x="27603" y="15983"/>
                    <a:pt x="27556" y="15992"/>
                    <a:pt x="27489" y="16012"/>
                  </a:cubicBezTo>
                  <a:cubicBezTo>
                    <a:pt x="27470" y="16012"/>
                    <a:pt x="27451" y="16030"/>
                    <a:pt x="27413" y="16030"/>
                  </a:cubicBezTo>
                  <a:lnTo>
                    <a:pt x="27394" y="16030"/>
                  </a:lnTo>
                  <a:cubicBezTo>
                    <a:pt x="27394" y="16030"/>
                    <a:pt x="27375" y="16050"/>
                    <a:pt x="27365" y="16050"/>
                  </a:cubicBezTo>
                  <a:cubicBezTo>
                    <a:pt x="27337" y="16059"/>
                    <a:pt x="27279" y="16059"/>
                    <a:pt x="27241" y="16068"/>
                  </a:cubicBezTo>
                  <a:cubicBezTo>
                    <a:pt x="27203" y="16078"/>
                    <a:pt x="27165" y="16078"/>
                    <a:pt x="27118" y="16078"/>
                  </a:cubicBezTo>
                  <a:cubicBezTo>
                    <a:pt x="27070" y="16088"/>
                    <a:pt x="27032" y="16088"/>
                    <a:pt x="26994" y="16088"/>
                  </a:cubicBezTo>
                  <a:lnTo>
                    <a:pt x="26946" y="16088"/>
                  </a:lnTo>
                  <a:lnTo>
                    <a:pt x="26927" y="16088"/>
                  </a:lnTo>
                  <a:cubicBezTo>
                    <a:pt x="26908" y="16088"/>
                    <a:pt x="26889" y="16088"/>
                    <a:pt x="26860" y="16088"/>
                  </a:cubicBezTo>
                  <a:cubicBezTo>
                    <a:pt x="26822" y="16088"/>
                    <a:pt x="26765" y="16078"/>
                    <a:pt x="26727" y="16078"/>
                  </a:cubicBezTo>
                  <a:cubicBezTo>
                    <a:pt x="26660" y="16078"/>
                    <a:pt x="26613" y="16068"/>
                    <a:pt x="26556" y="16059"/>
                  </a:cubicBezTo>
                  <a:cubicBezTo>
                    <a:pt x="26536" y="16059"/>
                    <a:pt x="26518" y="16050"/>
                    <a:pt x="26489" y="16050"/>
                  </a:cubicBezTo>
                  <a:cubicBezTo>
                    <a:pt x="26479" y="16030"/>
                    <a:pt x="26451" y="16030"/>
                    <a:pt x="26441" y="16030"/>
                  </a:cubicBezTo>
                  <a:cubicBezTo>
                    <a:pt x="26394" y="16012"/>
                    <a:pt x="26365" y="16002"/>
                    <a:pt x="26327" y="15992"/>
                  </a:cubicBezTo>
                  <a:cubicBezTo>
                    <a:pt x="26222" y="15964"/>
                    <a:pt x="26136" y="15926"/>
                    <a:pt x="26060" y="15878"/>
                  </a:cubicBezTo>
                  <a:lnTo>
                    <a:pt x="20221" y="12344"/>
                  </a:lnTo>
                  <a:lnTo>
                    <a:pt x="20212" y="12325"/>
                  </a:lnTo>
                  <a:cubicBezTo>
                    <a:pt x="20145" y="12287"/>
                    <a:pt x="20098" y="12249"/>
                    <a:pt x="20050" y="12211"/>
                  </a:cubicBezTo>
                  <a:cubicBezTo>
                    <a:pt x="20031" y="12173"/>
                    <a:pt x="20002" y="12144"/>
                    <a:pt x="19974" y="12106"/>
                  </a:cubicBezTo>
                  <a:cubicBezTo>
                    <a:pt x="19974" y="12106"/>
                    <a:pt x="19974" y="12106"/>
                    <a:pt x="19955" y="12087"/>
                  </a:cubicBezTo>
                  <a:cubicBezTo>
                    <a:pt x="19945" y="12078"/>
                    <a:pt x="19936" y="12059"/>
                    <a:pt x="19926" y="12049"/>
                  </a:cubicBezTo>
                  <a:cubicBezTo>
                    <a:pt x="19917" y="12030"/>
                    <a:pt x="19907" y="12001"/>
                    <a:pt x="19907" y="11963"/>
                  </a:cubicBezTo>
                  <a:cubicBezTo>
                    <a:pt x="19888" y="11944"/>
                    <a:pt x="19878" y="11897"/>
                    <a:pt x="19878" y="11897"/>
                  </a:cubicBezTo>
                  <a:lnTo>
                    <a:pt x="19869" y="11830"/>
                  </a:lnTo>
                  <a:lnTo>
                    <a:pt x="19869" y="11811"/>
                  </a:lnTo>
                  <a:lnTo>
                    <a:pt x="19917" y="10506"/>
                  </a:lnTo>
                  <a:lnTo>
                    <a:pt x="19421" y="10782"/>
                  </a:lnTo>
                  <a:cubicBezTo>
                    <a:pt x="19374" y="10830"/>
                    <a:pt x="19307" y="10849"/>
                    <a:pt x="19250" y="10868"/>
                  </a:cubicBezTo>
                  <a:cubicBezTo>
                    <a:pt x="19193" y="10896"/>
                    <a:pt x="19145" y="10906"/>
                    <a:pt x="19097" y="10935"/>
                  </a:cubicBezTo>
                  <a:cubicBezTo>
                    <a:pt x="19069" y="10935"/>
                    <a:pt x="19040" y="10935"/>
                    <a:pt x="19012" y="10954"/>
                  </a:cubicBezTo>
                  <a:lnTo>
                    <a:pt x="19002" y="10954"/>
                  </a:lnTo>
                  <a:cubicBezTo>
                    <a:pt x="18983" y="10954"/>
                    <a:pt x="18974" y="10973"/>
                    <a:pt x="18964" y="10973"/>
                  </a:cubicBezTo>
                  <a:cubicBezTo>
                    <a:pt x="18917" y="10982"/>
                    <a:pt x="18869" y="10992"/>
                    <a:pt x="18831" y="10992"/>
                  </a:cubicBezTo>
                  <a:cubicBezTo>
                    <a:pt x="18783" y="11001"/>
                    <a:pt x="18745" y="11001"/>
                    <a:pt x="18717" y="11001"/>
                  </a:cubicBezTo>
                  <a:cubicBezTo>
                    <a:pt x="18659" y="11001"/>
                    <a:pt x="18631" y="11011"/>
                    <a:pt x="18583" y="11011"/>
                  </a:cubicBezTo>
                  <a:lnTo>
                    <a:pt x="18535" y="11011"/>
                  </a:lnTo>
                  <a:lnTo>
                    <a:pt x="18526" y="11011"/>
                  </a:lnTo>
                  <a:cubicBezTo>
                    <a:pt x="18497" y="11011"/>
                    <a:pt x="18459" y="11011"/>
                    <a:pt x="18459" y="11011"/>
                  </a:cubicBezTo>
                  <a:cubicBezTo>
                    <a:pt x="18412" y="11011"/>
                    <a:pt x="18364" y="11001"/>
                    <a:pt x="18316" y="11001"/>
                  </a:cubicBezTo>
                  <a:cubicBezTo>
                    <a:pt x="18259" y="11001"/>
                    <a:pt x="18212" y="10992"/>
                    <a:pt x="18145" y="10982"/>
                  </a:cubicBezTo>
                  <a:cubicBezTo>
                    <a:pt x="18136" y="10973"/>
                    <a:pt x="18088" y="10973"/>
                    <a:pt x="18088" y="10973"/>
                  </a:cubicBezTo>
                  <a:cubicBezTo>
                    <a:pt x="18078" y="10954"/>
                    <a:pt x="18050" y="10954"/>
                    <a:pt x="18031" y="10935"/>
                  </a:cubicBezTo>
                  <a:cubicBezTo>
                    <a:pt x="17993" y="10935"/>
                    <a:pt x="17954" y="10916"/>
                    <a:pt x="17916" y="10916"/>
                  </a:cubicBezTo>
                  <a:cubicBezTo>
                    <a:pt x="17821" y="10878"/>
                    <a:pt x="17726" y="10839"/>
                    <a:pt x="17659" y="10801"/>
                  </a:cubicBezTo>
                  <a:lnTo>
                    <a:pt x="11811" y="7248"/>
                  </a:lnTo>
                  <a:lnTo>
                    <a:pt x="11801" y="7248"/>
                  </a:lnTo>
                  <a:cubicBezTo>
                    <a:pt x="11744" y="7210"/>
                    <a:pt x="11706" y="7172"/>
                    <a:pt x="11659" y="7144"/>
                  </a:cubicBezTo>
                  <a:lnTo>
                    <a:pt x="11621" y="8325"/>
                  </a:lnTo>
                  <a:cubicBezTo>
                    <a:pt x="11621" y="8515"/>
                    <a:pt x="11487" y="8696"/>
                    <a:pt x="11239" y="8820"/>
                  </a:cubicBezTo>
                  <a:lnTo>
                    <a:pt x="7144" y="11211"/>
                  </a:lnTo>
                  <a:cubicBezTo>
                    <a:pt x="7201" y="11287"/>
                    <a:pt x="7277" y="11354"/>
                    <a:pt x="7363" y="11411"/>
                  </a:cubicBezTo>
                  <a:lnTo>
                    <a:pt x="46701" y="35214"/>
                  </a:lnTo>
                  <a:cubicBezTo>
                    <a:pt x="46815" y="35280"/>
                    <a:pt x="46949" y="35338"/>
                    <a:pt x="47082" y="35366"/>
                  </a:cubicBezTo>
                  <a:cubicBezTo>
                    <a:pt x="47092" y="35376"/>
                    <a:pt x="47130" y="35385"/>
                    <a:pt x="47130" y="35385"/>
                  </a:cubicBezTo>
                  <a:cubicBezTo>
                    <a:pt x="47272" y="35414"/>
                    <a:pt x="47406" y="35433"/>
                    <a:pt x="47568" y="35433"/>
                  </a:cubicBezTo>
                  <a:lnTo>
                    <a:pt x="47577" y="35433"/>
                  </a:lnTo>
                  <a:cubicBezTo>
                    <a:pt x="47730" y="35433"/>
                    <a:pt x="47882" y="35414"/>
                    <a:pt x="48035" y="35376"/>
                  </a:cubicBezTo>
                  <a:lnTo>
                    <a:pt x="48044" y="35376"/>
                  </a:lnTo>
                  <a:cubicBezTo>
                    <a:pt x="48196" y="35338"/>
                    <a:pt x="48330" y="35280"/>
                    <a:pt x="48444" y="35204"/>
                  </a:cubicBezTo>
                  <a:lnTo>
                    <a:pt x="53159" y="32490"/>
                  </a:lnTo>
                  <a:cubicBezTo>
                    <a:pt x="53264" y="32433"/>
                    <a:pt x="53321" y="32356"/>
                    <a:pt x="53369" y="32299"/>
                  </a:cubicBezTo>
                  <a:cubicBezTo>
                    <a:pt x="53359" y="32280"/>
                    <a:pt x="53359" y="32252"/>
                    <a:pt x="53349" y="32233"/>
                  </a:cubicBezTo>
                  <a:cubicBezTo>
                    <a:pt x="53349" y="32204"/>
                    <a:pt x="53321" y="32147"/>
                    <a:pt x="53321" y="32147"/>
                  </a:cubicBezTo>
                  <a:lnTo>
                    <a:pt x="53321" y="32071"/>
                  </a:lnTo>
                  <a:lnTo>
                    <a:pt x="53321" y="32071"/>
                  </a:lnTo>
                  <a:lnTo>
                    <a:pt x="53569" y="30861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BA9FEB8-8C82-4D06-AE10-B74AE7C87516}"/>
                </a:ext>
              </a:extLst>
            </p:cNvPr>
            <p:cNvSpPr/>
            <p:nvPr/>
          </p:nvSpPr>
          <p:spPr>
            <a:xfrm>
              <a:off x="5059757" y="5345236"/>
              <a:ext cx="19050" cy="19050"/>
            </a:xfrm>
            <a:custGeom>
              <a:avLst/>
              <a:gdLst>
                <a:gd name="connsiteX0" fmla="*/ 19917 w 19050"/>
                <a:gd name="connsiteY0" fmla="*/ 10487 h 19050"/>
                <a:gd name="connsiteX1" fmla="*/ 19421 w 19050"/>
                <a:gd name="connsiteY1" fmla="*/ 10763 h 19050"/>
                <a:gd name="connsiteX2" fmla="*/ 19250 w 19050"/>
                <a:gd name="connsiteY2" fmla="*/ 10859 h 19050"/>
                <a:gd name="connsiteX3" fmla="*/ 19098 w 19050"/>
                <a:gd name="connsiteY3" fmla="*/ 10897 h 19050"/>
                <a:gd name="connsiteX4" fmla="*/ 19012 w 19050"/>
                <a:gd name="connsiteY4" fmla="*/ 10935 h 19050"/>
                <a:gd name="connsiteX5" fmla="*/ 19003 w 19050"/>
                <a:gd name="connsiteY5" fmla="*/ 10935 h 19050"/>
                <a:gd name="connsiteX6" fmla="*/ 18964 w 19050"/>
                <a:gd name="connsiteY6" fmla="*/ 10944 h 19050"/>
                <a:gd name="connsiteX7" fmla="*/ 18831 w 19050"/>
                <a:gd name="connsiteY7" fmla="*/ 10963 h 19050"/>
                <a:gd name="connsiteX8" fmla="*/ 18698 w 19050"/>
                <a:gd name="connsiteY8" fmla="*/ 10973 h 19050"/>
                <a:gd name="connsiteX9" fmla="*/ 18583 w 19050"/>
                <a:gd name="connsiteY9" fmla="*/ 10982 h 19050"/>
                <a:gd name="connsiteX10" fmla="*/ 18536 w 19050"/>
                <a:gd name="connsiteY10" fmla="*/ 10982 h 19050"/>
                <a:gd name="connsiteX11" fmla="*/ 18517 w 19050"/>
                <a:gd name="connsiteY11" fmla="*/ 10982 h 19050"/>
                <a:gd name="connsiteX12" fmla="*/ 18450 w 19050"/>
                <a:gd name="connsiteY12" fmla="*/ 10982 h 19050"/>
                <a:gd name="connsiteX13" fmla="*/ 18307 w 19050"/>
                <a:gd name="connsiteY13" fmla="*/ 10973 h 19050"/>
                <a:gd name="connsiteX14" fmla="*/ 18145 w 19050"/>
                <a:gd name="connsiteY14" fmla="*/ 10954 h 19050"/>
                <a:gd name="connsiteX15" fmla="*/ 18079 w 19050"/>
                <a:gd name="connsiteY15" fmla="*/ 10935 h 19050"/>
                <a:gd name="connsiteX16" fmla="*/ 18021 w 19050"/>
                <a:gd name="connsiteY16" fmla="*/ 10916 h 19050"/>
                <a:gd name="connsiteX17" fmla="*/ 17917 w 19050"/>
                <a:gd name="connsiteY17" fmla="*/ 10887 h 19050"/>
                <a:gd name="connsiteX18" fmla="*/ 17650 w 19050"/>
                <a:gd name="connsiteY18" fmla="*/ 10763 h 19050"/>
                <a:gd name="connsiteX19" fmla="*/ 11649 w 19050"/>
                <a:gd name="connsiteY19" fmla="*/ 7144 h 19050"/>
                <a:gd name="connsiteX20" fmla="*/ 11621 w 19050"/>
                <a:gd name="connsiteY20" fmla="*/ 8287 h 19050"/>
                <a:gd name="connsiteX21" fmla="*/ 11240 w 19050"/>
                <a:gd name="connsiteY21" fmla="*/ 8820 h 19050"/>
                <a:gd name="connsiteX22" fmla="*/ 7144 w 19050"/>
                <a:gd name="connsiteY22" fmla="*/ 11173 h 19050"/>
                <a:gd name="connsiteX23" fmla="*/ 7353 w 19050"/>
                <a:gd name="connsiteY23" fmla="*/ 11373 h 19050"/>
                <a:gd name="connsiteX24" fmla="*/ 13192 w 19050"/>
                <a:gd name="connsiteY24" fmla="*/ 14907 h 19050"/>
                <a:gd name="connsiteX25" fmla="*/ 13583 w 19050"/>
                <a:gd name="connsiteY25" fmla="*/ 15069 h 19050"/>
                <a:gd name="connsiteX26" fmla="*/ 13630 w 19050"/>
                <a:gd name="connsiteY26" fmla="*/ 15078 h 19050"/>
                <a:gd name="connsiteX27" fmla="*/ 14059 w 19050"/>
                <a:gd name="connsiteY27" fmla="*/ 15135 h 19050"/>
                <a:gd name="connsiteX28" fmla="*/ 14069 w 19050"/>
                <a:gd name="connsiteY28" fmla="*/ 15135 h 19050"/>
                <a:gd name="connsiteX29" fmla="*/ 14526 w 19050"/>
                <a:gd name="connsiteY29" fmla="*/ 15069 h 19050"/>
                <a:gd name="connsiteX30" fmla="*/ 14535 w 19050"/>
                <a:gd name="connsiteY30" fmla="*/ 15069 h 19050"/>
                <a:gd name="connsiteX31" fmla="*/ 14945 w 19050"/>
                <a:gd name="connsiteY31" fmla="*/ 14907 h 19050"/>
                <a:gd name="connsiteX32" fmla="*/ 19660 w 19050"/>
                <a:gd name="connsiteY32" fmla="*/ 12182 h 19050"/>
                <a:gd name="connsiteX33" fmla="*/ 19869 w 19050"/>
                <a:gd name="connsiteY33" fmla="*/ 11992 h 19050"/>
                <a:gd name="connsiteX34" fmla="*/ 19850 w 19050"/>
                <a:gd name="connsiteY34" fmla="*/ 11925 h 19050"/>
                <a:gd name="connsiteX35" fmla="*/ 19841 w 19050"/>
                <a:gd name="connsiteY35" fmla="*/ 11859 h 19050"/>
                <a:gd name="connsiteX36" fmla="*/ 19822 w 19050"/>
                <a:gd name="connsiteY36" fmla="*/ 11782 h 19050"/>
                <a:gd name="connsiteX37" fmla="*/ 19831 w 19050"/>
                <a:gd name="connsiteY37" fmla="*/ 11773 h 19050"/>
                <a:gd name="connsiteX38" fmla="*/ 19917 w 19050"/>
                <a:gd name="connsiteY38" fmla="*/ 104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050" h="19050">
                  <a:moveTo>
                    <a:pt x="19917" y="10487"/>
                  </a:moveTo>
                  <a:lnTo>
                    <a:pt x="19421" y="10763"/>
                  </a:lnTo>
                  <a:cubicBezTo>
                    <a:pt x="19374" y="10792"/>
                    <a:pt x="19307" y="10821"/>
                    <a:pt x="19250" y="10859"/>
                  </a:cubicBezTo>
                  <a:cubicBezTo>
                    <a:pt x="19193" y="10868"/>
                    <a:pt x="19145" y="10887"/>
                    <a:pt x="19098" y="10897"/>
                  </a:cubicBezTo>
                  <a:cubicBezTo>
                    <a:pt x="19069" y="10916"/>
                    <a:pt x="19041" y="10916"/>
                    <a:pt x="19012" y="10935"/>
                  </a:cubicBezTo>
                  <a:lnTo>
                    <a:pt x="19003" y="10935"/>
                  </a:lnTo>
                  <a:cubicBezTo>
                    <a:pt x="18983" y="10935"/>
                    <a:pt x="18974" y="10935"/>
                    <a:pt x="18964" y="10944"/>
                  </a:cubicBezTo>
                  <a:cubicBezTo>
                    <a:pt x="18917" y="10954"/>
                    <a:pt x="18879" y="10954"/>
                    <a:pt x="18831" y="10963"/>
                  </a:cubicBezTo>
                  <a:cubicBezTo>
                    <a:pt x="18783" y="10963"/>
                    <a:pt x="18745" y="10973"/>
                    <a:pt x="18698" y="10973"/>
                  </a:cubicBezTo>
                  <a:cubicBezTo>
                    <a:pt x="18669" y="10982"/>
                    <a:pt x="18631" y="10982"/>
                    <a:pt x="18583" y="10982"/>
                  </a:cubicBezTo>
                  <a:cubicBezTo>
                    <a:pt x="18564" y="10982"/>
                    <a:pt x="18545" y="10982"/>
                    <a:pt x="18536" y="10982"/>
                  </a:cubicBezTo>
                  <a:lnTo>
                    <a:pt x="18517" y="10982"/>
                  </a:lnTo>
                  <a:cubicBezTo>
                    <a:pt x="18498" y="10982"/>
                    <a:pt x="18469" y="10982"/>
                    <a:pt x="18450" y="10982"/>
                  </a:cubicBezTo>
                  <a:cubicBezTo>
                    <a:pt x="18402" y="10982"/>
                    <a:pt x="18355" y="10982"/>
                    <a:pt x="18307" y="10973"/>
                  </a:cubicBezTo>
                  <a:cubicBezTo>
                    <a:pt x="18250" y="10963"/>
                    <a:pt x="18202" y="10963"/>
                    <a:pt x="18145" y="10954"/>
                  </a:cubicBezTo>
                  <a:cubicBezTo>
                    <a:pt x="18126" y="10944"/>
                    <a:pt x="18107" y="10935"/>
                    <a:pt x="18079" y="10935"/>
                  </a:cubicBezTo>
                  <a:cubicBezTo>
                    <a:pt x="18060" y="10935"/>
                    <a:pt x="18040" y="10916"/>
                    <a:pt x="18021" y="10916"/>
                  </a:cubicBezTo>
                  <a:cubicBezTo>
                    <a:pt x="17993" y="10897"/>
                    <a:pt x="17945" y="10897"/>
                    <a:pt x="17917" y="10887"/>
                  </a:cubicBezTo>
                  <a:cubicBezTo>
                    <a:pt x="17812" y="10859"/>
                    <a:pt x="17717" y="10811"/>
                    <a:pt x="17650" y="10763"/>
                  </a:cubicBezTo>
                  <a:lnTo>
                    <a:pt x="11649" y="7144"/>
                  </a:lnTo>
                  <a:lnTo>
                    <a:pt x="11621" y="8287"/>
                  </a:lnTo>
                  <a:cubicBezTo>
                    <a:pt x="11611" y="8487"/>
                    <a:pt x="11487" y="8668"/>
                    <a:pt x="11240" y="8820"/>
                  </a:cubicBezTo>
                  <a:lnTo>
                    <a:pt x="7144" y="11173"/>
                  </a:lnTo>
                  <a:cubicBezTo>
                    <a:pt x="7201" y="11268"/>
                    <a:pt x="7268" y="11325"/>
                    <a:pt x="7353" y="11373"/>
                  </a:cubicBezTo>
                  <a:lnTo>
                    <a:pt x="13192" y="14907"/>
                  </a:lnTo>
                  <a:cubicBezTo>
                    <a:pt x="13306" y="14983"/>
                    <a:pt x="13430" y="15030"/>
                    <a:pt x="13583" y="15069"/>
                  </a:cubicBezTo>
                  <a:cubicBezTo>
                    <a:pt x="13583" y="15069"/>
                    <a:pt x="13611" y="15069"/>
                    <a:pt x="13630" y="15078"/>
                  </a:cubicBezTo>
                  <a:cubicBezTo>
                    <a:pt x="13773" y="15116"/>
                    <a:pt x="13897" y="15135"/>
                    <a:pt x="14059" y="15135"/>
                  </a:cubicBezTo>
                  <a:lnTo>
                    <a:pt x="14069" y="15135"/>
                  </a:lnTo>
                  <a:cubicBezTo>
                    <a:pt x="14221" y="15126"/>
                    <a:pt x="14373" y="15097"/>
                    <a:pt x="14526" y="15069"/>
                  </a:cubicBezTo>
                  <a:lnTo>
                    <a:pt x="14535" y="15069"/>
                  </a:lnTo>
                  <a:cubicBezTo>
                    <a:pt x="14697" y="15030"/>
                    <a:pt x="14830" y="14983"/>
                    <a:pt x="14945" y="14907"/>
                  </a:cubicBezTo>
                  <a:lnTo>
                    <a:pt x="19660" y="12182"/>
                  </a:lnTo>
                  <a:cubicBezTo>
                    <a:pt x="19755" y="12135"/>
                    <a:pt x="19822" y="12049"/>
                    <a:pt x="19869" y="11992"/>
                  </a:cubicBezTo>
                  <a:cubicBezTo>
                    <a:pt x="19860" y="11973"/>
                    <a:pt x="19850" y="11944"/>
                    <a:pt x="19850" y="11925"/>
                  </a:cubicBezTo>
                  <a:cubicBezTo>
                    <a:pt x="19841" y="11906"/>
                    <a:pt x="19841" y="11859"/>
                    <a:pt x="19841" y="11859"/>
                  </a:cubicBezTo>
                  <a:lnTo>
                    <a:pt x="19822" y="11782"/>
                  </a:lnTo>
                  <a:lnTo>
                    <a:pt x="19831" y="11773"/>
                  </a:lnTo>
                  <a:lnTo>
                    <a:pt x="19917" y="1048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64FB801-65F1-451F-B933-7A879898D55C}"/>
                </a:ext>
              </a:extLst>
            </p:cNvPr>
            <p:cNvSpPr/>
            <p:nvPr/>
          </p:nvSpPr>
          <p:spPr>
            <a:xfrm>
              <a:off x="5051342" y="5340111"/>
              <a:ext cx="19050" cy="19050"/>
            </a:xfrm>
            <a:custGeom>
              <a:avLst/>
              <a:gdLst>
                <a:gd name="connsiteX0" fmla="*/ 16492 w 19050"/>
                <a:gd name="connsiteY0" fmla="*/ 10087 h 19050"/>
                <a:gd name="connsiteX1" fmla="*/ 16340 w 19050"/>
                <a:gd name="connsiteY1" fmla="*/ 9963 h 19050"/>
                <a:gd name="connsiteX2" fmla="*/ 16273 w 19050"/>
                <a:gd name="connsiteY2" fmla="*/ 9877 h 19050"/>
                <a:gd name="connsiteX3" fmla="*/ 16254 w 19050"/>
                <a:gd name="connsiteY3" fmla="*/ 9849 h 19050"/>
                <a:gd name="connsiteX4" fmla="*/ 16245 w 19050"/>
                <a:gd name="connsiteY4" fmla="*/ 9849 h 19050"/>
                <a:gd name="connsiteX5" fmla="*/ 16225 w 19050"/>
                <a:gd name="connsiteY5" fmla="*/ 9811 h 19050"/>
                <a:gd name="connsiteX6" fmla="*/ 16187 w 19050"/>
                <a:gd name="connsiteY6" fmla="*/ 9725 h 19050"/>
                <a:gd name="connsiteX7" fmla="*/ 16168 w 19050"/>
                <a:gd name="connsiteY7" fmla="*/ 9658 h 19050"/>
                <a:gd name="connsiteX8" fmla="*/ 16168 w 19050"/>
                <a:gd name="connsiteY8" fmla="*/ 9573 h 19050"/>
                <a:gd name="connsiteX9" fmla="*/ 16225 w 19050"/>
                <a:gd name="connsiteY9" fmla="*/ 8144 h 19050"/>
                <a:gd name="connsiteX10" fmla="*/ 15606 w 19050"/>
                <a:gd name="connsiteY10" fmla="*/ 8477 h 19050"/>
                <a:gd name="connsiteX11" fmla="*/ 15425 w 19050"/>
                <a:gd name="connsiteY11" fmla="*/ 8572 h 19050"/>
                <a:gd name="connsiteX12" fmla="*/ 15273 w 19050"/>
                <a:gd name="connsiteY12" fmla="*/ 8620 h 19050"/>
                <a:gd name="connsiteX13" fmla="*/ 15197 w 19050"/>
                <a:gd name="connsiteY13" fmla="*/ 8639 h 19050"/>
                <a:gd name="connsiteX14" fmla="*/ 15187 w 19050"/>
                <a:gd name="connsiteY14" fmla="*/ 8639 h 19050"/>
                <a:gd name="connsiteX15" fmla="*/ 15140 w 19050"/>
                <a:gd name="connsiteY15" fmla="*/ 8649 h 19050"/>
                <a:gd name="connsiteX16" fmla="*/ 15006 w 19050"/>
                <a:gd name="connsiteY16" fmla="*/ 8687 h 19050"/>
                <a:gd name="connsiteX17" fmla="*/ 14901 w 19050"/>
                <a:gd name="connsiteY17" fmla="*/ 8687 h 19050"/>
                <a:gd name="connsiteX18" fmla="*/ 14777 w 19050"/>
                <a:gd name="connsiteY18" fmla="*/ 8706 h 19050"/>
                <a:gd name="connsiteX19" fmla="*/ 14711 w 19050"/>
                <a:gd name="connsiteY19" fmla="*/ 8706 h 19050"/>
                <a:gd name="connsiteX20" fmla="*/ 14682 w 19050"/>
                <a:gd name="connsiteY20" fmla="*/ 8706 h 19050"/>
                <a:gd name="connsiteX21" fmla="*/ 14635 w 19050"/>
                <a:gd name="connsiteY21" fmla="*/ 8706 h 19050"/>
                <a:gd name="connsiteX22" fmla="*/ 14492 w 19050"/>
                <a:gd name="connsiteY22" fmla="*/ 8687 h 19050"/>
                <a:gd name="connsiteX23" fmla="*/ 14339 w 19050"/>
                <a:gd name="connsiteY23" fmla="*/ 8668 h 19050"/>
                <a:gd name="connsiteX24" fmla="*/ 14263 w 19050"/>
                <a:gd name="connsiteY24" fmla="*/ 8649 h 19050"/>
                <a:gd name="connsiteX25" fmla="*/ 14206 w 19050"/>
                <a:gd name="connsiteY25" fmla="*/ 8639 h 19050"/>
                <a:gd name="connsiteX26" fmla="*/ 14092 w 19050"/>
                <a:gd name="connsiteY26" fmla="*/ 8611 h 19050"/>
                <a:gd name="connsiteX27" fmla="*/ 13835 w 19050"/>
                <a:gd name="connsiteY27" fmla="*/ 8477 h 19050"/>
                <a:gd name="connsiteX28" fmla="*/ 11615 w 19050"/>
                <a:gd name="connsiteY28" fmla="*/ 7144 h 19050"/>
                <a:gd name="connsiteX29" fmla="*/ 11577 w 19050"/>
                <a:gd name="connsiteY29" fmla="*/ 8287 h 19050"/>
                <a:gd name="connsiteX30" fmla="*/ 11206 w 19050"/>
                <a:gd name="connsiteY30" fmla="*/ 8811 h 19050"/>
                <a:gd name="connsiteX31" fmla="*/ 7148 w 19050"/>
                <a:gd name="connsiteY31" fmla="*/ 11173 h 19050"/>
                <a:gd name="connsiteX32" fmla="*/ 7148 w 19050"/>
                <a:gd name="connsiteY32" fmla="*/ 11182 h 19050"/>
                <a:gd name="connsiteX33" fmla="*/ 7148 w 19050"/>
                <a:gd name="connsiteY33" fmla="*/ 11211 h 19050"/>
                <a:gd name="connsiteX34" fmla="*/ 7415 w 19050"/>
                <a:gd name="connsiteY34" fmla="*/ 11430 h 19050"/>
                <a:gd name="connsiteX35" fmla="*/ 13244 w 19050"/>
                <a:gd name="connsiteY35" fmla="*/ 14983 h 19050"/>
                <a:gd name="connsiteX36" fmla="*/ 13616 w 19050"/>
                <a:gd name="connsiteY36" fmla="*/ 15126 h 19050"/>
                <a:gd name="connsiteX37" fmla="*/ 13682 w 19050"/>
                <a:gd name="connsiteY37" fmla="*/ 15135 h 19050"/>
                <a:gd name="connsiteX38" fmla="*/ 14111 w 19050"/>
                <a:gd name="connsiteY38" fmla="*/ 15183 h 19050"/>
                <a:gd name="connsiteX39" fmla="*/ 14111 w 19050"/>
                <a:gd name="connsiteY39" fmla="*/ 15183 h 19050"/>
                <a:gd name="connsiteX40" fmla="*/ 14568 w 19050"/>
                <a:gd name="connsiteY40" fmla="*/ 15135 h 19050"/>
                <a:gd name="connsiteX41" fmla="*/ 14587 w 19050"/>
                <a:gd name="connsiteY41" fmla="*/ 15126 h 19050"/>
                <a:gd name="connsiteX42" fmla="*/ 14987 w 19050"/>
                <a:gd name="connsiteY42" fmla="*/ 14964 h 19050"/>
                <a:gd name="connsiteX43" fmla="*/ 19711 w 19050"/>
                <a:gd name="connsiteY43" fmla="*/ 12240 h 19050"/>
                <a:gd name="connsiteX44" fmla="*/ 19845 w 19050"/>
                <a:gd name="connsiteY44" fmla="*/ 12106 h 19050"/>
                <a:gd name="connsiteX45" fmla="*/ 16492 w 19050"/>
                <a:gd name="connsiteY45" fmla="*/ 10087 h 19050"/>
                <a:gd name="connsiteX46" fmla="*/ 16492 w 19050"/>
                <a:gd name="connsiteY46" fmla="*/ 100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50" h="19050">
                  <a:moveTo>
                    <a:pt x="16492" y="10087"/>
                  </a:moveTo>
                  <a:cubicBezTo>
                    <a:pt x="16435" y="10049"/>
                    <a:pt x="16387" y="10011"/>
                    <a:pt x="16340" y="9963"/>
                  </a:cubicBezTo>
                  <a:cubicBezTo>
                    <a:pt x="16311" y="9944"/>
                    <a:pt x="16283" y="9915"/>
                    <a:pt x="16273" y="9877"/>
                  </a:cubicBezTo>
                  <a:cubicBezTo>
                    <a:pt x="16263" y="9868"/>
                    <a:pt x="16254" y="9858"/>
                    <a:pt x="16254" y="9849"/>
                  </a:cubicBezTo>
                  <a:lnTo>
                    <a:pt x="16245" y="9849"/>
                  </a:lnTo>
                  <a:cubicBezTo>
                    <a:pt x="16235" y="9830"/>
                    <a:pt x="16225" y="9820"/>
                    <a:pt x="16225" y="9811"/>
                  </a:cubicBezTo>
                  <a:cubicBezTo>
                    <a:pt x="16206" y="9792"/>
                    <a:pt x="16197" y="9744"/>
                    <a:pt x="16187" y="9725"/>
                  </a:cubicBezTo>
                  <a:cubicBezTo>
                    <a:pt x="16187" y="9697"/>
                    <a:pt x="16178" y="9677"/>
                    <a:pt x="16168" y="9658"/>
                  </a:cubicBezTo>
                  <a:lnTo>
                    <a:pt x="16168" y="9573"/>
                  </a:lnTo>
                  <a:lnTo>
                    <a:pt x="16225" y="8144"/>
                  </a:lnTo>
                  <a:lnTo>
                    <a:pt x="15606" y="8477"/>
                  </a:lnTo>
                  <a:cubicBezTo>
                    <a:pt x="15549" y="8515"/>
                    <a:pt x="15492" y="8554"/>
                    <a:pt x="15425" y="8572"/>
                  </a:cubicBezTo>
                  <a:cubicBezTo>
                    <a:pt x="15378" y="8592"/>
                    <a:pt x="15320" y="8611"/>
                    <a:pt x="15273" y="8620"/>
                  </a:cubicBezTo>
                  <a:cubicBezTo>
                    <a:pt x="15254" y="8630"/>
                    <a:pt x="15225" y="8639"/>
                    <a:pt x="15197" y="8639"/>
                  </a:cubicBezTo>
                  <a:lnTo>
                    <a:pt x="15187" y="8639"/>
                  </a:lnTo>
                  <a:cubicBezTo>
                    <a:pt x="15168" y="8649"/>
                    <a:pt x="15159" y="8649"/>
                    <a:pt x="15140" y="8649"/>
                  </a:cubicBezTo>
                  <a:cubicBezTo>
                    <a:pt x="15102" y="8668"/>
                    <a:pt x="15063" y="8668"/>
                    <a:pt x="15006" y="8687"/>
                  </a:cubicBezTo>
                  <a:cubicBezTo>
                    <a:pt x="14978" y="8687"/>
                    <a:pt x="14939" y="8687"/>
                    <a:pt x="14901" y="8687"/>
                  </a:cubicBezTo>
                  <a:cubicBezTo>
                    <a:pt x="14854" y="8687"/>
                    <a:pt x="14816" y="8706"/>
                    <a:pt x="14777" y="8706"/>
                  </a:cubicBezTo>
                  <a:lnTo>
                    <a:pt x="14711" y="8706"/>
                  </a:lnTo>
                  <a:lnTo>
                    <a:pt x="14682" y="8706"/>
                  </a:lnTo>
                  <a:cubicBezTo>
                    <a:pt x="14682" y="8706"/>
                    <a:pt x="14663" y="8706"/>
                    <a:pt x="14635" y="8706"/>
                  </a:cubicBezTo>
                  <a:cubicBezTo>
                    <a:pt x="14587" y="8706"/>
                    <a:pt x="14549" y="8687"/>
                    <a:pt x="14492" y="8687"/>
                  </a:cubicBezTo>
                  <a:cubicBezTo>
                    <a:pt x="14444" y="8687"/>
                    <a:pt x="14387" y="8668"/>
                    <a:pt x="14339" y="8668"/>
                  </a:cubicBezTo>
                  <a:cubicBezTo>
                    <a:pt x="14321" y="8658"/>
                    <a:pt x="14263" y="8649"/>
                    <a:pt x="14263" y="8649"/>
                  </a:cubicBezTo>
                  <a:cubicBezTo>
                    <a:pt x="14244" y="8639"/>
                    <a:pt x="14235" y="8639"/>
                    <a:pt x="14206" y="8639"/>
                  </a:cubicBezTo>
                  <a:cubicBezTo>
                    <a:pt x="14168" y="8620"/>
                    <a:pt x="14130" y="8620"/>
                    <a:pt x="14092" y="8611"/>
                  </a:cubicBezTo>
                  <a:cubicBezTo>
                    <a:pt x="13996" y="8582"/>
                    <a:pt x="13901" y="8534"/>
                    <a:pt x="13835" y="8477"/>
                  </a:cubicBezTo>
                  <a:lnTo>
                    <a:pt x="11615" y="7144"/>
                  </a:lnTo>
                  <a:lnTo>
                    <a:pt x="11577" y="8287"/>
                  </a:lnTo>
                  <a:cubicBezTo>
                    <a:pt x="11568" y="8477"/>
                    <a:pt x="11444" y="8658"/>
                    <a:pt x="11206" y="8811"/>
                  </a:cubicBezTo>
                  <a:lnTo>
                    <a:pt x="7148" y="11173"/>
                  </a:lnTo>
                  <a:cubicBezTo>
                    <a:pt x="7148" y="11173"/>
                    <a:pt x="7138" y="11182"/>
                    <a:pt x="7148" y="11182"/>
                  </a:cubicBezTo>
                  <a:lnTo>
                    <a:pt x="7148" y="11211"/>
                  </a:lnTo>
                  <a:cubicBezTo>
                    <a:pt x="7215" y="11287"/>
                    <a:pt x="7291" y="11363"/>
                    <a:pt x="7415" y="11430"/>
                  </a:cubicBezTo>
                  <a:lnTo>
                    <a:pt x="13244" y="14983"/>
                  </a:lnTo>
                  <a:cubicBezTo>
                    <a:pt x="13349" y="15040"/>
                    <a:pt x="13482" y="15078"/>
                    <a:pt x="13616" y="15126"/>
                  </a:cubicBezTo>
                  <a:cubicBezTo>
                    <a:pt x="13644" y="15126"/>
                    <a:pt x="13654" y="15135"/>
                    <a:pt x="13682" y="15135"/>
                  </a:cubicBezTo>
                  <a:cubicBezTo>
                    <a:pt x="13816" y="15173"/>
                    <a:pt x="13958" y="15183"/>
                    <a:pt x="14111" y="15183"/>
                  </a:cubicBezTo>
                  <a:lnTo>
                    <a:pt x="14111" y="15183"/>
                  </a:lnTo>
                  <a:cubicBezTo>
                    <a:pt x="14273" y="15183"/>
                    <a:pt x="14425" y="15173"/>
                    <a:pt x="14568" y="15135"/>
                  </a:cubicBezTo>
                  <a:cubicBezTo>
                    <a:pt x="14578" y="15126"/>
                    <a:pt x="14587" y="15126"/>
                    <a:pt x="14587" y="15126"/>
                  </a:cubicBezTo>
                  <a:cubicBezTo>
                    <a:pt x="14739" y="15078"/>
                    <a:pt x="14873" y="15040"/>
                    <a:pt x="14987" y="14964"/>
                  </a:cubicBezTo>
                  <a:lnTo>
                    <a:pt x="19711" y="12240"/>
                  </a:lnTo>
                  <a:cubicBezTo>
                    <a:pt x="19759" y="12202"/>
                    <a:pt x="19807" y="12154"/>
                    <a:pt x="19845" y="12106"/>
                  </a:cubicBezTo>
                  <a:lnTo>
                    <a:pt x="16492" y="10087"/>
                  </a:lnTo>
                  <a:lnTo>
                    <a:pt x="16492" y="1008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4B83EA4-FD21-459F-8637-E51592BD4806}"/>
                </a:ext>
              </a:extLst>
            </p:cNvPr>
            <p:cNvSpPr/>
            <p:nvPr/>
          </p:nvSpPr>
          <p:spPr>
            <a:xfrm>
              <a:off x="5054270" y="5333167"/>
              <a:ext cx="28575" cy="19050"/>
            </a:xfrm>
            <a:custGeom>
              <a:avLst/>
              <a:gdLst>
                <a:gd name="connsiteX0" fmla="*/ 27337 w 28575"/>
                <a:gd name="connsiteY0" fmla="*/ 16726 h 19050"/>
                <a:gd name="connsiteX1" fmla="*/ 27184 w 28575"/>
                <a:gd name="connsiteY1" fmla="*/ 16611 h 19050"/>
                <a:gd name="connsiteX2" fmla="*/ 27108 w 28575"/>
                <a:gd name="connsiteY2" fmla="*/ 16526 h 19050"/>
                <a:gd name="connsiteX3" fmla="*/ 27089 w 28575"/>
                <a:gd name="connsiteY3" fmla="*/ 16488 h 19050"/>
                <a:gd name="connsiteX4" fmla="*/ 27079 w 28575"/>
                <a:gd name="connsiteY4" fmla="*/ 16488 h 19050"/>
                <a:gd name="connsiteX5" fmla="*/ 27051 w 28575"/>
                <a:gd name="connsiteY5" fmla="*/ 16440 h 19050"/>
                <a:gd name="connsiteX6" fmla="*/ 27032 w 28575"/>
                <a:gd name="connsiteY6" fmla="*/ 16373 h 19050"/>
                <a:gd name="connsiteX7" fmla="*/ 27003 w 28575"/>
                <a:gd name="connsiteY7" fmla="*/ 16259 h 19050"/>
                <a:gd name="connsiteX8" fmla="*/ 27003 w 28575"/>
                <a:gd name="connsiteY8" fmla="*/ 16212 h 19050"/>
                <a:gd name="connsiteX9" fmla="*/ 27041 w 28575"/>
                <a:gd name="connsiteY9" fmla="*/ 14907 h 19050"/>
                <a:gd name="connsiteX10" fmla="*/ 26565 w 28575"/>
                <a:gd name="connsiteY10" fmla="*/ 15183 h 19050"/>
                <a:gd name="connsiteX11" fmla="*/ 26375 w 28575"/>
                <a:gd name="connsiteY11" fmla="*/ 15288 h 19050"/>
                <a:gd name="connsiteX12" fmla="*/ 26222 w 28575"/>
                <a:gd name="connsiteY12" fmla="*/ 15335 h 19050"/>
                <a:gd name="connsiteX13" fmla="*/ 26136 w 28575"/>
                <a:gd name="connsiteY13" fmla="*/ 15345 h 19050"/>
                <a:gd name="connsiteX14" fmla="*/ 26127 w 28575"/>
                <a:gd name="connsiteY14" fmla="*/ 15354 h 19050"/>
                <a:gd name="connsiteX15" fmla="*/ 26089 w 28575"/>
                <a:gd name="connsiteY15" fmla="*/ 15364 h 19050"/>
                <a:gd name="connsiteX16" fmla="*/ 25965 w 28575"/>
                <a:gd name="connsiteY16" fmla="*/ 15383 h 19050"/>
                <a:gd name="connsiteX17" fmla="*/ 25841 w 28575"/>
                <a:gd name="connsiteY17" fmla="*/ 15392 h 19050"/>
                <a:gd name="connsiteX18" fmla="*/ 25708 w 28575"/>
                <a:gd name="connsiteY18" fmla="*/ 15402 h 19050"/>
                <a:gd name="connsiteX19" fmla="*/ 25670 w 28575"/>
                <a:gd name="connsiteY19" fmla="*/ 15402 h 19050"/>
                <a:gd name="connsiteX20" fmla="*/ 25651 w 28575"/>
                <a:gd name="connsiteY20" fmla="*/ 15402 h 19050"/>
                <a:gd name="connsiteX21" fmla="*/ 25584 w 28575"/>
                <a:gd name="connsiteY21" fmla="*/ 15402 h 19050"/>
                <a:gd name="connsiteX22" fmla="*/ 25441 w 28575"/>
                <a:gd name="connsiteY22" fmla="*/ 15392 h 19050"/>
                <a:gd name="connsiteX23" fmla="*/ 25260 w 28575"/>
                <a:gd name="connsiteY23" fmla="*/ 15373 h 19050"/>
                <a:gd name="connsiteX24" fmla="*/ 25194 w 28575"/>
                <a:gd name="connsiteY24" fmla="*/ 15354 h 19050"/>
                <a:gd name="connsiteX25" fmla="*/ 25155 w 28575"/>
                <a:gd name="connsiteY25" fmla="*/ 15345 h 19050"/>
                <a:gd name="connsiteX26" fmla="*/ 25051 w 28575"/>
                <a:gd name="connsiteY26" fmla="*/ 15316 h 19050"/>
                <a:gd name="connsiteX27" fmla="*/ 24784 w 28575"/>
                <a:gd name="connsiteY27" fmla="*/ 15183 h 19050"/>
                <a:gd name="connsiteX28" fmla="*/ 18955 w 28575"/>
                <a:gd name="connsiteY28" fmla="*/ 11659 h 19050"/>
                <a:gd name="connsiteX29" fmla="*/ 18926 w 28575"/>
                <a:gd name="connsiteY29" fmla="*/ 11649 h 19050"/>
                <a:gd name="connsiteX30" fmla="*/ 18774 w 28575"/>
                <a:gd name="connsiteY30" fmla="*/ 11516 h 19050"/>
                <a:gd name="connsiteX31" fmla="*/ 18707 w 28575"/>
                <a:gd name="connsiteY31" fmla="*/ 11439 h 19050"/>
                <a:gd name="connsiteX32" fmla="*/ 18679 w 28575"/>
                <a:gd name="connsiteY32" fmla="*/ 11401 h 19050"/>
                <a:gd name="connsiteX33" fmla="*/ 18660 w 28575"/>
                <a:gd name="connsiteY33" fmla="*/ 11363 h 19050"/>
                <a:gd name="connsiteX34" fmla="*/ 18621 w 28575"/>
                <a:gd name="connsiteY34" fmla="*/ 11287 h 19050"/>
                <a:gd name="connsiteX35" fmla="*/ 18602 w 28575"/>
                <a:gd name="connsiteY35" fmla="*/ 11211 h 19050"/>
                <a:gd name="connsiteX36" fmla="*/ 18602 w 28575"/>
                <a:gd name="connsiteY36" fmla="*/ 11144 h 19050"/>
                <a:gd name="connsiteX37" fmla="*/ 18602 w 28575"/>
                <a:gd name="connsiteY37" fmla="*/ 11135 h 19050"/>
                <a:gd name="connsiteX38" fmla="*/ 18650 w 28575"/>
                <a:gd name="connsiteY38" fmla="*/ 9735 h 19050"/>
                <a:gd name="connsiteX39" fmla="*/ 18069 w 28575"/>
                <a:gd name="connsiteY39" fmla="*/ 10058 h 19050"/>
                <a:gd name="connsiteX40" fmla="*/ 17888 w 28575"/>
                <a:gd name="connsiteY40" fmla="*/ 10154 h 19050"/>
                <a:gd name="connsiteX41" fmla="*/ 17736 w 28575"/>
                <a:gd name="connsiteY41" fmla="*/ 10201 h 19050"/>
                <a:gd name="connsiteX42" fmla="*/ 17659 w 28575"/>
                <a:gd name="connsiteY42" fmla="*/ 10230 h 19050"/>
                <a:gd name="connsiteX43" fmla="*/ 17640 w 28575"/>
                <a:gd name="connsiteY43" fmla="*/ 10230 h 19050"/>
                <a:gd name="connsiteX44" fmla="*/ 17602 w 28575"/>
                <a:gd name="connsiteY44" fmla="*/ 10239 h 19050"/>
                <a:gd name="connsiteX45" fmla="*/ 17478 w 28575"/>
                <a:gd name="connsiteY45" fmla="*/ 10258 h 19050"/>
                <a:gd name="connsiteX46" fmla="*/ 17354 w 28575"/>
                <a:gd name="connsiteY46" fmla="*/ 10278 h 19050"/>
                <a:gd name="connsiteX47" fmla="*/ 17221 w 28575"/>
                <a:gd name="connsiteY47" fmla="*/ 10278 h 19050"/>
                <a:gd name="connsiteX48" fmla="*/ 17174 w 28575"/>
                <a:gd name="connsiteY48" fmla="*/ 10278 h 19050"/>
                <a:gd name="connsiteX49" fmla="*/ 17136 w 28575"/>
                <a:gd name="connsiteY49" fmla="*/ 10278 h 19050"/>
                <a:gd name="connsiteX50" fmla="*/ 17098 w 28575"/>
                <a:gd name="connsiteY50" fmla="*/ 10278 h 19050"/>
                <a:gd name="connsiteX51" fmla="*/ 16954 w 28575"/>
                <a:gd name="connsiteY51" fmla="*/ 10268 h 19050"/>
                <a:gd name="connsiteX52" fmla="*/ 16783 w 28575"/>
                <a:gd name="connsiteY52" fmla="*/ 10249 h 19050"/>
                <a:gd name="connsiteX53" fmla="*/ 16726 w 28575"/>
                <a:gd name="connsiteY53" fmla="*/ 10230 h 19050"/>
                <a:gd name="connsiteX54" fmla="*/ 16669 w 28575"/>
                <a:gd name="connsiteY54" fmla="*/ 10220 h 19050"/>
                <a:gd name="connsiteX55" fmla="*/ 16555 w 28575"/>
                <a:gd name="connsiteY55" fmla="*/ 10182 h 19050"/>
                <a:gd name="connsiteX56" fmla="*/ 16297 w 28575"/>
                <a:gd name="connsiteY56" fmla="*/ 10068 h 19050"/>
                <a:gd name="connsiteX57" fmla="*/ 11487 w 28575"/>
                <a:gd name="connsiteY57" fmla="*/ 7144 h 19050"/>
                <a:gd name="connsiteX58" fmla="*/ 11430 w 28575"/>
                <a:gd name="connsiteY58" fmla="*/ 8363 h 19050"/>
                <a:gd name="connsiteX59" fmla="*/ 11049 w 28575"/>
                <a:gd name="connsiteY59" fmla="*/ 8896 h 19050"/>
                <a:gd name="connsiteX60" fmla="*/ 7144 w 28575"/>
                <a:gd name="connsiteY60" fmla="*/ 11163 h 19050"/>
                <a:gd name="connsiteX61" fmla="*/ 7201 w 28575"/>
                <a:gd name="connsiteY61" fmla="*/ 11382 h 19050"/>
                <a:gd name="connsiteX62" fmla="*/ 7220 w 28575"/>
                <a:gd name="connsiteY62" fmla="*/ 11392 h 19050"/>
                <a:gd name="connsiteX63" fmla="*/ 7458 w 28575"/>
                <a:gd name="connsiteY63" fmla="*/ 11630 h 19050"/>
                <a:gd name="connsiteX64" fmla="*/ 10916 w 28575"/>
                <a:gd name="connsiteY64" fmla="*/ 13716 h 19050"/>
                <a:gd name="connsiteX65" fmla="*/ 11287 w 28575"/>
                <a:gd name="connsiteY65" fmla="*/ 13878 h 19050"/>
                <a:gd name="connsiteX66" fmla="*/ 11354 w 28575"/>
                <a:gd name="connsiteY66" fmla="*/ 13888 h 19050"/>
                <a:gd name="connsiteX67" fmla="*/ 11773 w 28575"/>
                <a:gd name="connsiteY67" fmla="*/ 13935 h 19050"/>
                <a:gd name="connsiteX68" fmla="*/ 11802 w 28575"/>
                <a:gd name="connsiteY68" fmla="*/ 13935 h 19050"/>
                <a:gd name="connsiteX69" fmla="*/ 12240 w 28575"/>
                <a:gd name="connsiteY69" fmla="*/ 13888 h 19050"/>
                <a:gd name="connsiteX70" fmla="*/ 12259 w 28575"/>
                <a:gd name="connsiteY70" fmla="*/ 13888 h 19050"/>
                <a:gd name="connsiteX71" fmla="*/ 12668 w 28575"/>
                <a:gd name="connsiteY71" fmla="*/ 13716 h 19050"/>
                <a:gd name="connsiteX72" fmla="*/ 17374 w 28575"/>
                <a:gd name="connsiteY72" fmla="*/ 10992 h 19050"/>
                <a:gd name="connsiteX73" fmla="*/ 17755 w 28575"/>
                <a:gd name="connsiteY73" fmla="*/ 10468 h 19050"/>
                <a:gd name="connsiteX74" fmla="*/ 17697 w 28575"/>
                <a:gd name="connsiteY74" fmla="*/ 12164 h 19050"/>
                <a:gd name="connsiteX75" fmla="*/ 17316 w 28575"/>
                <a:gd name="connsiteY75" fmla="*/ 12687 h 19050"/>
                <a:gd name="connsiteX76" fmla="*/ 13278 w 28575"/>
                <a:gd name="connsiteY76" fmla="*/ 15011 h 19050"/>
                <a:gd name="connsiteX77" fmla="*/ 13306 w 28575"/>
                <a:gd name="connsiteY77" fmla="*/ 15088 h 19050"/>
                <a:gd name="connsiteX78" fmla="*/ 13306 w 28575"/>
                <a:gd name="connsiteY78" fmla="*/ 15088 h 19050"/>
                <a:gd name="connsiteX79" fmla="*/ 13554 w 28575"/>
                <a:gd name="connsiteY79" fmla="*/ 15326 h 19050"/>
                <a:gd name="connsiteX80" fmla="*/ 23136 w 28575"/>
                <a:gd name="connsiteY80" fmla="*/ 21117 h 19050"/>
                <a:gd name="connsiteX81" fmla="*/ 23508 w 28575"/>
                <a:gd name="connsiteY81" fmla="*/ 21269 h 19050"/>
                <a:gd name="connsiteX82" fmla="*/ 23565 w 28575"/>
                <a:gd name="connsiteY82" fmla="*/ 21289 h 19050"/>
                <a:gd name="connsiteX83" fmla="*/ 23984 w 28575"/>
                <a:gd name="connsiteY83" fmla="*/ 21327 h 19050"/>
                <a:gd name="connsiteX84" fmla="*/ 24012 w 28575"/>
                <a:gd name="connsiteY84" fmla="*/ 21327 h 19050"/>
                <a:gd name="connsiteX85" fmla="*/ 24479 w 28575"/>
                <a:gd name="connsiteY85" fmla="*/ 21289 h 19050"/>
                <a:gd name="connsiteX86" fmla="*/ 24479 w 28575"/>
                <a:gd name="connsiteY86" fmla="*/ 21279 h 19050"/>
                <a:gd name="connsiteX87" fmla="*/ 24889 w 28575"/>
                <a:gd name="connsiteY87" fmla="*/ 21117 h 19050"/>
                <a:gd name="connsiteX88" fmla="*/ 29594 w 28575"/>
                <a:gd name="connsiteY88" fmla="*/ 18383 h 19050"/>
                <a:gd name="connsiteX89" fmla="*/ 29785 w 28575"/>
                <a:gd name="connsiteY89" fmla="*/ 18212 h 19050"/>
                <a:gd name="connsiteX90" fmla="*/ 27270 w 28575"/>
                <a:gd name="connsiteY90" fmla="*/ 16707 h 19050"/>
                <a:gd name="connsiteX91" fmla="*/ 27337 w 28575"/>
                <a:gd name="connsiteY91" fmla="*/ 167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8575" h="19050">
                  <a:moveTo>
                    <a:pt x="27337" y="16726"/>
                  </a:moveTo>
                  <a:cubicBezTo>
                    <a:pt x="27280" y="16678"/>
                    <a:pt x="27222" y="16640"/>
                    <a:pt x="27184" y="16611"/>
                  </a:cubicBezTo>
                  <a:cubicBezTo>
                    <a:pt x="27156" y="16583"/>
                    <a:pt x="27127" y="16555"/>
                    <a:pt x="27108" y="16526"/>
                  </a:cubicBezTo>
                  <a:lnTo>
                    <a:pt x="27089" y="16488"/>
                  </a:lnTo>
                  <a:lnTo>
                    <a:pt x="27079" y="16488"/>
                  </a:lnTo>
                  <a:cubicBezTo>
                    <a:pt x="27070" y="16459"/>
                    <a:pt x="27070" y="16450"/>
                    <a:pt x="27051" y="16440"/>
                  </a:cubicBezTo>
                  <a:cubicBezTo>
                    <a:pt x="27041" y="16421"/>
                    <a:pt x="27032" y="16393"/>
                    <a:pt x="27032" y="16373"/>
                  </a:cubicBezTo>
                  <a:cubicBezTo>
                    <a:pt x="27013" y="16335"/>
                    <a:pt x="27013" y="16316"/>
                    <a:pt x="27003" y="16259"/>
                  </a:cubicBezTo>
                  <a:lnTo>
                    <a:pt x="27003" y="16212"/>
                  </a:lnTo>
                  <a:lnTo>
                    <a:pt x="27041" y="14907"/>
                  </a:lnTo>
                  <a:lnTo>
                    <a:pt x="26565" y="15183"/>
                  </a:lnTo>
                  <a:cubicBezTo>
                    <a:pt x="26508" y="15212"/>
                    <a:pt x="26441" y="15240"/>
                    <a:pt x="26375" y="15288"/>
                  </a:cubicBezTo>
                  <a:cubicBezTo>
                    <a:pt x="26318" y="15307"/>
                    <a:pt x="26280" y="15316"/>
                    <a:pt x="26222" y="15335"/>
                  </a:cubicBezTo>
                  <a:cubicBezTo>
                    <a:pt x="26194" y="15335"/>
                    <a:pt x="26175" y="15345"/>
                    <a:pt x="26136" y="15345"/>
                  </a:cubicBezTo>
                  <a:cubicBezTo>
                    <a:pt x="26136" y="15345"/>
                    <a:pt x="26127" y="15345"/>
                    <a:pt x="26127" y="15354"/>
                  </a:cubicBezTo>
                  <a:cubicBezTo>
                    <a:pt x="26127" y="15354"/>
                    <a:pt x="26108" y="15364"/>
                    <a:pt x="26089" y="15364"/>
                  </a:cubicBezTo>
                  <a:cubicBezTo>
                    <a:pt x="26041" y="15373"/>
                    <a:pt x="25994" y="15373"/>
                    <a:pt x="25965" y="15383"/>
                  </a:cubicBezTo>
                  <a:cubicBezTo>
                    <a:pt x="25918" y="15392"/>
                    <a:pt x="25880" y="15392"/>
                    <a:pt x="25841" y="15392"/>
                  </a:cubicBezTo>
                  <a:cubicBezTo>
                    <a:pt x="25794" y="15402"/>
                    <a:pt x="25756" y="15402"/>
                    <a:pt x="25708" y="15402"/>
                  </a:cubicBezTo>
                  <a:cubicBezTo>
                    <a:pt x="25698" y="15402"/>
                    <a:pt x="25670" y="15402"/>
                    <a:pt x="25670" y="15402"/>
                  </a:cubicBezTo>
                  <a:lnTo>
                    <a:pt x="25651" y="15402"/>
                  </a:lnTo>
                  <a:cubicBezTo>
                    <a:pt x="25632" y="15402"/>
                    <a:pt x="25613" y="15402"/>
                    <a:pt x="25584" y="15402"/>
                  </a:cubicBezTo>
                  <a:cubicBezTo>
                    <a:pt x="25537" y="15402"/>
                    <a:pt x="25489" y="15392"/>
                    <a:pt x="25441" y="15392"/>
                  </a:cubicBezTo>
                  <a:cubicBezTo>
                    <a:pt x="25394" y="15392"/>
                    <a:pt x="25337" y="15383"/>
                    <a:pt x="25260" y="15373"/>
                  </a:cubicBezTo>
                  <a:cubicBezTo>
                    <a:pt x="25260" y="15373"/>
                    <a:pt x="25241" y="15364"/>
                    <a:pt x="25194" y="15354"/>
                  </a:cubicBezTo>
                  <a:cubicBezTo>
                    <a:pt x="25194" y="15354"/>
                    <a:pt x="25175" y="15345"/>
                    <a:pt x="25155" y="15345"/>
                  </a:cubicBezTo>
                  <a:cubicBezTo>
                    <a:pt x="25117" y="15335"/>
                    <a:pt x="25079" y="15326"/>
                    <a:pt x="25051" y="15316"/>
                  </a:cubicBezTo>
                  <a:cubicBezTo>
                    <a:pt x="24946" y="15288"/>
                    <a:pt x="24860" y="15230"/>
                    <a:pt x="24784" y="15183"/>
                  </a:cubicBezTo>
                  <a:lnTo>
                    <a:pt x="18955" y="11659"/>
                  </a:lnTo>
                  <a:lnTo>
                    <a:pt x="18926" y="11649"/>
                  </a:lnTo>
                  <a:cubicBezTo>
                    <a:pt x="18869" y="11602"/>
                    <a:pt x="18831" y="11563"/>
                    <a:pt x="18774" y="11516"/>
                  </a:cubicBezTo>
                  <a:cubicBezTo>
                    <a:pt x="18755" y="11497"/>
                    <a:pt x="18736" y="11468"/>
                    <a:pt x="18707" y="11439"/>
                  </a:cubicBezTo>
                  <a:cubicBezTo>
                    <a:pt x="18698" y="11430"/>
                    <a:pt x="18698" y="11430"/>
                    <a:pt x="18679" y="11401"/>
                  </a:cubicBezTo>
                  <a:cubicBezTo>
                    <a:pt x="18669" y="11392"/>
                    <a:pt x="18669" y="11373"/>
                    <a:pt x="18660" y="11363"/>
                  </a:cubicBezTo>
                  <a:cubicBezTo>
                    <a:pt x="18640" y="11344"/>
                    <a:pt x="18631" y="11306"/>
                    <a:pt x="18621" y="11287"/>
                  </a:cubicBezTo>
                  <a:cubicBezTo>
                    <a:pt x="18621" y="11268"/>
                    <a:pt x="18602" y="11211"/>
                    <a:pt x="18602" y="11211"/>
                  </a:cubicBezTo>
                  <a:lnTo>
                    <a:pt x="18602" y="11144"/>
                  </a:lnTo>
                  <a:lnTo>
                    <a:pt x="18602" y="11135"/>
                  </a:lnTo>
                  <a:lnTo>
                    <a:pt x="18650" y="9735"/>
                  </a:lnTo>
                  <a:lnTo>
                    <a:pt x="18069" y="10058"/>
                  </a:lnTo>
                  <a:cubicBezTo>
                    <a:pt x="18012" y="10106"/>
                    <a:pt x="17945" y="10125"/>
                    <a:pt x="17888" y="10154"/>
                  </a:cubicBezTo>
                  <a:cubicBezTo>
                    <a:pt x="17831" y="10163"/>
                    <a:pt x="17783" y="10182"/>
                    <a:pt x="17736" y="10201"/>
                  </a:cubicBezTo>
                  <a:cubicBezTo>
                    <a:pt x="17707" y="10220"/>
                    <a:pt x="17678" y="10220"/>
                    <a:pt x="17659" y="10230"/>
                  </a:cubicBezTo>
                  <a:lnTo>
                    <a:pt x="17640" y="10230"/>
                  </a:lnTo>
                  <a:cubicBezTo>
                    <a:pt x="17621" y="10230"/>
                    <a:pt x="17612" y="10239"/>
                    <a:pt x="17602" y="10239"/>
                  </a:cubicBezTo>
                  <a:cubicBezTo>
                    <a:pt x="17564" y="10249"/>
                    <a:pt x="17516" y="10249"/>
                    <a:pt x="17478" y="10258"/>
                  </a:cubicBezTo>
                  <a:cubicBezTo>
                    <a:pt x="17421" y="10258"/>
                    <a:pt x="17393" y="10268"/>
                    <a:pt x="17354" y="10278"/>
                  </a:cubicBezTo>
                  <a:cubicBezTo>
                    <a:pt x="17307" y="10278"/>
                    <a:pt x="17259" y="10278"/>
                    <a:pt x="17221" y="10278"/>
                  </a:cubicBezTo>
                  <a:lnTo>
                    <a:pt x="17174" y="10278"/>
                  </a:lnTo>
                  <a:lnTo>
                    <a:pt x="17136" y="10278"/>
                  </a:lnTo>
                  <a:cubicBezTo>
                    <a:pt x="17136" y="10278"/>
                    <a:pt x="17107" y="10278"/>
                    <a:pt x="17098" y="10278"/>
                  </a:cubicBezTo>
                  <a:cubicBezTo>
                    <a:pt x="17050" y="10278"/>
                    <a:pt x="16993" y="10278"/>
                    <a:pt x="16954" y="10268"/>
                  </a:cubicBezTo>
                  <a:cubicBezTo>
                    <a:pt x="16897" y="10258"/>
                    <a:pt x="16850" y="10258"/>
                    <a:pt x="16783" y="10249"/>
                  </a:cubicBezTo>
                  <a:cubicBezTo>
                    <a:pt x="16773" y="10249"/>
                    <a:pt x="16745" y="10239"/>
                    <a:pt x="16726" y="10230"/>
                  </a:cubicBezTo>
                  <a:cubicBezTo>
                    <a:pt x="16716" y="10230"/>
                    <a:pt x="16688" y="10220"/>
                    <a:pt x="16669" y="10220"/>
                  </a:cubicBezTo>
                  <a:cubicBezTo>
                    <a:pt x="16631" y="10201"/>
                    <a:pt x="16593" y="10201"/>
                    <a:pt x="16555" y="10182"/>
                  </a:cubicBezTo>
                  <a:cubicBezTo>
                    <a:pt x="16459" y="10154"/>
                    <a:pt x="16364" y="10116"/>
                    <a:pt x="16297" y="10068"/>
                  </a:cubicBezTo>
                  <a:lnTo>
                    <a:pt x="11487" y="7144"/>
                  </a:lnTo>
                  <a:lnTo>
                    <a:pt x="11430" y="8363"/>
                  </a:lnTo>
                  <a:cubicBezTo>
                    <a:pt x="11421" y="8563"/>
                    <a:pt x="11297" y="8744"/>
                    <a:pt x="11049" y="8896"/>
                  </a:cubicBezTo>
                  <a:lnTo>
                    <a:pt x="7144" y="11163"/>
                  </a:lnTo>
                  <a:cubicBezTo>
                    <a:pt x="7144" y="11239"/>
                    <a:pt x="7153" y="11316"/>
                    <a:pt x="7201" y="11382"/>
                  </a:cubicBezTo>
                  <a:lnTo>
                    <a:pt x="7220" y="11392"/>
                  </a:lnTo>
                  <a:cubicBezTo>
                    <a:pt x="7258" y="11478"/>
                    <a:pt x="7353" y="11563"/>
                    <a:pt x="7458" y="11630"/>
                  </a:cubicBezTo>
                  <a:lnTo>
                    <a:pt x="10916" y="13716"/>
                  </a:lnTo>
                  <a:cubicBezTo>
                    <a:pt x="11030" y="13783"/>
                    <a:pt x="11154" y="13830"/>
                    <a:pt x="11287" y="13878"/>
                  </a:cubicBezTo>
                  <a:cubicBezTo>
                    <a:pt x="11306" y="13878"/>
                    <a:pt x="11325" y="13888"/>
                    <a:pt x="11354" y="13888"/>
                  </a:cubicBezTo>
                  <a:cubicBezTo>
                    <a:pt x="11487" y="13926"/>
                    <a:pt x="11630" y="13935"/>
                    <a:pt x="11773" y="13935"/>
                  </a:cubicBezTo>
                  <a:lnTo>
                    <a:pt x="11802" y="13935"/>
                  </a:lnTo>
                  <a:cubicBezTo>
                    <a:pt x="11944" y="13935"/>
                    <a:pt x="12097" y="13926"/>
                    <a:pt x="12240" y="13888"/>
                  </a:cubicBezTo>
                  <a:lnTo>
                    <a:pt x="12259" y="13888"/>
                  </a:lnTo>
                  <a:cubicBezTo>
                    <a:pt x="12411" y="13840"/>
                    <a:pt x="12544" y="13802"/>
                    <a:pt x="12668" y="13716"/>
                  </a:cubicBezTo>
                  <a:lnTo>
                    <a:pt x="17374" y="10992"/>
                  </a:lnTo>
                  <a:cubicBezTo>
                    <a:pt x="17612" y="10839"/>
                    <a:pt x="17755" y="10658"/>
                    <a:pt x="17755" y="10468"/>
                  </a:cubicBezTo>
                  <a:lnTo>
                    <a:pt x="17697" y="12164"/>
                  </a:lnTo>
                  <a:cubicBezTo>
                    <a:pt x="17688" y="12344"/>
                    <a:pt x="17554" y="12535"/>
                    <a:pt x="17316" y="12687"/>
                  </a:cubicBezTo>
                  <a:lnTo>
                    <a:pt x="13278" y="15011"/>
                  </a:lnTo>
                  <a:cubicBezTo>
                    <a:pt x="13287" y="15040"/>
                    <a:pt x="13287" y="15069"/>
                    <a:pt x="13306" y="15088"/>
                  </a:cubicBezTo>
                  <a:lnTo>
                    <a:pt x="13306" y="15088"/>
                  </a:lnTo>
                  <a:cubicBezTo>
                    <a:pt x="13373" y="15173"/>
                    <a:pt x="13449" y="15259"/>
                    <a:pt x="13554" y="15326"/>
                  </a:cubicBezTo>
                  <a:lnTo>
                    <a:pt x="23136" y="21117"/>
                  </a:lnTo>
                  <a:cubicBezTo>
                    <a:pt x="23251" y="21174"/>
                    <a:pt x="23365" y="21241"/>
                    <a:pt x="23508" y="21269"/>
                  </a:cubicBezTo>
                  <a:cubicBezTo>
                    <a:pt x="23536" y="21269"/>
                    <a:pt x="23565" y="21289"/>
                    <a:pt x="23565" y="21289"/>
                  </a:cubicBezTo>
                  <a:cubicBezTo>
                    <a:pt x="23708" y="21317"/>
                    <a:pt x="23851" y="21327"/>
                    <a:pt x="23984" y="21327"/>
                  </a:cubicBezTo>
                  <a:lnTo>
                    <a:pt x="24012" y="21327"/>
                  </a:lnTo>
                  <a:cubicBezTo>
                    <a:pt x="24165" y="21327"/>
                    <a:pt x="24317" y="21317"/>
                    <a:pt x="24479" y="21289"/>
                  </a:cubicBezTo>
                  <a:lnTo>
                    <a:pt x="24479" y="21279"/>
                  </a:lnTo>
                  <a:cubicBezTo>
                    <a:pt x="24632" y="21241"/>
                    <a:pt x="24765" y="21184"/>
                    <a:pt x="24889" y="21117"/>
                  </a:cubicBezTo>
                  <a:lnTo>
                    <a:pt x="29594" y="18383"/>
                  </a:lnTo>
                  <a:cubicBezTo>
                    <a:pt x="29680" y="18345"/>
                    <a:pt x="29737" y="18279"/>
                    <a:pt x="29785" y="18212"/>
                  </a:cubicBezTo>
                  <a:lnTo>
                    <a:pt x="27270" y="16707"/>
                  </a:lnTo>
                  <a:lnTo>
                    <a:pt x="27337" y="16726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91F5FB4-D4A9-4C9F-A33D-9781E04E79A8}"/>
                </a:ext>
              </a:extLst>
            </p:cNvPr>
            <p:cNvSpPr/>
            <p:nvPr/>
          </p:nvSpPr>
          <p:spPr>
            <a:xfrm>
              <a:off x="5048260" y="5329367"/>
              <a:ext cx="19050" cy="19050"/>
            </a:xfrm>
            <a:custGeom>
              <a:avLst/>
              <a:gdLst>
                <a:gd name="connsiteX0" fmla="*/ 14669 w 19050"/>
                <a:gd name="connsiteY0" fmla="*/ 9230 h 19050"/>
                <a:gd name="connsiteX1" fmla="*/ 14507 w 19050"/>
                <a:gd name="connsiteY1" fmla="*/ 9096 h 19050"/>
                <a:gd name="connsiteX2" fmla="*/ 14440 w 19050"/>
                <a:gd name="connsiteY2" fmla="*/ 9020 h 19050"/>
                <a:gd name="connsiteX3" fmla="*/ 14421 w 19050"/>
                <a:gd name="connsiteY3" fmla="*/ 9001 h 19050"/>
                <a:gd name="connsiteX4" fmla="*/ 14411 w 19050"/>
                <a:gd name="connsiteY4" fmla="*/ 8982 h 19050"/>
                <a:gd name="connsiteX5" fmla="*/ 14392 w 19050"/>
                <a:gd name="connsiteY5" fmla="*/ 8925 h 19050"/>
                <a:gd name="connsiteX6" fmla="*/ 14354 w 19050"/>
                <a:gd name="connsiteY6" fmla="*/ 8868 h 19050"/>
                <a:gd name="connsiteX7" fmla="*/ 14335 w 19050"/>
                <a:gd name="connsiteY7" fmla="*/ 8792 h 19050"/>
                <a:gd name="connsiteX8" fmla="*/ 14335 w 19050"/>
                <a:gd name="connsiteY8" fmla="*/ 8706 h 19050"/>
                <a:gd name="connsiteX9" fmla="*/ 14392 w 19050"/>
                <a:gd name="connsiteY9" fmla="*/ 7144 h 19050"/>
                <a:gd name="connsiteX10" fmla="*/ 13640 w 19050"/>
                <a:gd name="connsiteY10" fmla="*/ 7582 h 19050"/>
                <a:gd name="connsiteX11" fmla="*/ 13449 w 19050"/>
                <a:gd name="connsiteY11" fmla="*/ 7668 h 19050"/>
                <a:gd name="connsiteX12" fmla="*/ 13297 w 19050"/>
                <a:gd name="connsiteY12" fmla="*/ 7734 h 19050"/>
                <a:gd name="connsiteX13" fmla="*/ 13230 w 19050"/>
                <a:gd name="connsiteY13" fmla="*/ 7753 h 19050"/>
                <a:gd name="connsiteX14" fmla="*/ 13202 w 19050"/>
                <a:gd name="connsiteY14" fmla="*/ 7753 h 19050"/>
                <a:gd name="connsiteX15" fmla="*/ 13164 w 19050"/>
                <a:gd name="connsiteY15" fmla="*/ 7763 h 19050"/>
                <a:gd name="connsiteX16" fmla="*/ 13040 w 19050"/>
                <a:gd name="connsiteY16" fmla="*/ 7791 h 19050"/>
                <a:gd name="connsiteX17" fmla="*/ 12916 w 19050"/>
                <a:gd name="connsiteY17" fmla="*/ 7801 h 19050"/>
                <a:gd name="connsiteX18" fmla="*/ 12792 w 19050"/>
                <a:gd name="connsiteY18" fmla="*/ 7801 h 19050"/>
                <a:gd name="connsiteX19" fmla="*/ 12735 w 19050"/>
                <a:gd name="connsiteY19" fmla="*/ 7801 h 19050"/>
                <a:gd name="connsiteX20" fmla="*/ 12725 w 19050"/>
                <a:gd name="connsiteY20" fmla="*/ 7801 h 19050"/>
                <a:gd name="connsiteX21" fmla="*/ 12668 w 19050"/>
                <a:gd name="connsiteY21" fmla="*/ 7801 h 19050"/>
                <a:gd name="connsiteX22" fmla="*/ 12535 w 19050"/>
                <a:gd name="connsiteY22" fmla="*/ 7791 h 19050"/>
                <a:gd name="connsiteX23" fmla="*/ 12363 w 19050"/>
                <a:gd name="connsiteY23" fmla="*/ 7772 h 19050"/>
                <a:gd name="connsiteX24" fmla="*/ 12297 w 19050"/>
                <a:gd name="connsiteY24" fmla="*/ 7763 h 19050"/>
                <a:gd name="connsiteX25" fmla="*/ 12230 w 19050"/>
                <a:gd name="connsiteY25" fmla="*/ 7744 h 19050"/>
                <a:gd name="connsiteX26" fmla="*/ 12116 w 19050"/>
                <a:gd name="connsiteY26" fmla="*/ 7696 h 19050"/>
                <a:gd name="connsiteX27" fmla="*/ 11859 w 19050"/>
                <a:gd name="connsiteY27" fmla="*/ 7582 h 19050"/>
                <a:gd name="connsiteX28" fmla="*/ 11659 w 19050"/>
                <a:gd name="connsiteY28" fmla="*/ 7458 h 19050"/>
                <a:gd name="connsiteX29" fmla="*/ 11621 w 19050"/>
                <a:gd name="connsiteY29" fmla="*/ 8639 h 19050"/>
                <a:gd name="connsiteX30" fmla="*/ 11230 w 19050"/>
                <a:gd name="connsiteY30" fmla="*/ 9172 h 19050"/>
                <a:gd name="connsiteX31" fmla="*/ 7144 w 19050"/>
                <a:gd name="connsiteY31" fmla="*/ 11525 h 19050"/>
                <a:gd name="connsiteX32" fmla="*/ 7401 w 19050"/>
                <a:gd name="connsiteY32" fmla="*/ 11744 h 19050"/>
                <a:gd name="connsiteX33" fmla="*/ 10706 w 19050"/>
                <a:gd name="connsiteY33" fmla="*/ 13754 h 19050"/>
                <a:gd name="connsiteX34" fmla="*/ 11068 w 19050"/>
                <a:gd name="connsiteY34" fmla="*/ 13916 h 19050"/>
                <a:gd name="connsiteX35" fmla="*/ 11135 w 19050"/>
                <a:gd name="connsiteY35" fmla="*/ 13925 h 19050"/>
                <a:gd name="connsiteX36" fmla="*/ 11573 w 19050"/>
                <a:gd name="connsiteY36" fmla="*/ 13973 h 19050"/>
                <a:gd name="connsiteX37" fmla="*/ 11582 w 19050"/>
                <a:gd name="connsiteY37" fmla="*/ 13973 h 19050"/>
                <a:gd name="connsiteX38" fmla="*/ 12030 w 19050"/>
                <a:gd name="connsiteY38" fmla="*/ 13925 h 19050"/>
                <a:gd name="connsiteX39" fmla="*/ 12049 w 19050"/>
                <a:gd name="connsiteY39" fmla="*/ 13916 h 19050"/>
                <a:gd name="connsiteX40" fmla="*/ 12459 w 19050"/>
                <a:gd name="connsiteY40" fmla="*/ 13754 h 19050"/>
                <a:gd name="connsiteX41" fmla="*/ 17155 w 19050"/>
                <a:gd name="connsiteY41" fmla="*/ 11039 h 19050"/>
                <a:gd name="connsiteX42" fmla="*/ 17355 w 19050"/>
                <a:gd name="connsiteY42" fmla="*/ 10849 h 19050"/>
                <a:gd name="connsiteX43" fmla="*/ 14669 w 19050"/>
                <a:gd name="connsiteY43" fmla="*/ 9230 h 19050"/>
                <a:gd name="connsiteX44" fmla="*/ 14669 w 19050"/>
                <a:gd name="connsiteY44" fmla="*/ 92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50" h="19050">
                  <a:moveTo>
                    <a:pt x="14669" y="9230"/>
                  </a:moveTo>
                  <a:cubicBezTo>
                    <a:pt x="14602" y="9192"/>
                    <a:pt x="14554" y="9144"/>
                    <a:pt x="14507" y="9096"/>
                  </a:cubicBezTo>
                  <a:cubicBezTo>
                    <a:pt x="14478" y="9068"/>
                    <a:pt x="14459" y="9049"/>
                    <a:pt x="14440" y="9020"/>
                  </a:cubicBezTo>
                  <a:cubicBezTo>
                    <a:pt x="14421" y="9010"/>
                    <a:pt x="14421" y="9001"/>
                    <a:pt x="14421" y="9001"/>
                  </a:cubicBezTo>
                  <a:lnTo>
                    <a:pt x="14411" y="8982"/>
                  </a:lnTo>
                  <a:cubicBezTo>
                    <a:pt x="14411" y="8982"/>
                    <a:pt x="14392" y="8944"/>
                    <a:pt x="14392" y="8925"/>
                  </a:cubicBezTo>
                  <a:cubicBezTo>
                    <a:pt x="14383" y="8906"/>
                    <a:pt x="14364" y="8887"/>
                    <a:pt x="14354" y="8868"/>
                  </a:cubicBezTo>
                  <a:cubicBezTo>
                    <a:pt x="14345" y="8839"/>
                    <a:pt x="14335" y="8792"/>
                    <a:pt x="14335" y="8792"/>
                  </a:cubicBezTo>
                  <a:lnTo>
                    <a:pt x="14335" y="8706"/>
                  </a:lnTo>
                  <a:lnTo>
                    <a:pt x="14392" y="7144"/>
                  </a:lnTo>
                  <a:lnTo>
                    <a:pt x="13640" y="7582"/>
                  </a:lnTo>
                  <a:cubicBezTo>
                    <a:pt x="13583" y="7620"/>
                    <a:pt x="13526" y="7639"/>
                    <a:pt x="13449" y="7668"/>
                  </a:cubicBezTo>
                  <a:cubicBezTo>
                    <a:pt x="13402" y="7686"/>
                    <a:pt x="13354" y="7696"/>
                    <a:pt x="13297" y="7734"/>
                  </a:cubicBezTo>
                  <a:cubicBezTo>
                    <a:pt x="13268" y="7744"/>
                    <a:pt x="13240" y="7744"/>
                    <a:pt x="13230" y="7753"/>
                  </a:cubicBezTo>
                  <a:lnTo>
                    <a:pt x="13202" y="7753"/>
                  </a:lnTo>
                  <a:cubicBezTo>
                    <a:pt x="13192" y="7763"/>
                    <a:pt x="13173" y="7763"/>
                    <a:pt x="13164" y="7763"/>
                  </a:cubicBezTo>
                  <a:cubicBezTo>
                    <a:pt x="13126" y="7772"/>
                    <a:pt x="13088" y="7772"/>
                    <a:pt x="13040" y="7791"/>
                  </a:cubicBezTo>
                  <a:cubicBezTo>
                    <a:pt x="13002" y="7791"/>
                    <a:pt x="12954" y="7791"/>
                    <a:pt x="12916" y="7801"/>
                  </a:cubicBezTo>
                  <a:cubicBezTo>
                    <a:pt x="12878" y="7801"/>
                    <a:pt x="12830" y="7801"/>
                    <a:pt x="12792" y="7801"/>
                  </a:cubicBezTo>
                  <a:cubicBezTo>
                    <a:pt x="12783" y="7801"/>
                    <a:pt x="12754" y="7801"/>
                    <a:pt x="12735" y="7801"/>
                  </a:cubicBezTo>
                  <a:lnTo>
                    <a:pt x="12725" y="7801"/>
                  </a:lnTo>
                  <a:cubicBezTo>
                    <a:pt x="12706" y="7801"/>
                    <a:pt x="12668" y="7801"/>
                    <a:pt x="12668" y="7801"/>
                  </a:cubicBezTo>
                  <a:cubicBezTo>
                    <a:pt x="12621" y="7801"/>
                    <a:pt x="12573" y="7801"/>
                    <a:pt x="12535" y="7791"/>
                  </a:cubicBezTo>
                  <a:cubicBezTo>
                    <a:pt x="12468" y="7791"/>
                    <a:pt x="12411" y="7782"/>
                    <a:pt x="12363" y="7772"/>
                  </a:cubicBezTo>
                  <a:cubicBezTo>
                    <a:pt x="12345" y="7772"/>
                    <a:pt x="12307" y="7763"/>
                    <a:pt x="12297" y="7763"/>
                  </a:cubicBezTo>
                  <a:cubicBezTo>
                    <a:pt x="12268" y="7753"/>
                    <a:pt x="12259" y="7744"/>
                    <a:pt x="12230" y="7744"/>
                  </a:cubicBezTo>
                  <a:cubicBezTo>
                    <a:pt x="12192" y="7734"/>
                    <a:pt x="12164" y="7734"/>
                    <a:pt x="12116" y="7696"/>
                  </a:cubicBezTo>
                  <a:cubicBezTo>
                    <a:pt x="12030" y="7668"/>
                    <a:pt x="11935" y="7629"/>
                    <a:pt x="11859" y="7582"/>
                  </a:cubicBezTo>
                  <a:lnTo>
                    <a:pt x="11659" y="7458"/>
                  </a:lnTo>
                  <a:lnTo>
                    <a:pt x="11621" y="8639"/>
                  </a:lnTo>
                  <a:cubicBezTo>
                    <a:pt x="11621" y="8839"/>
                    <a:pt x="11478" y="9020"/>
                    <a:pt x="11230" y="9172"/>
                  </a:cubicBezTo>
                  <a:lnTo>
                    <a:pt x="7144" y="11525"/>
                  </a:lnTo>
                  <a:cubicBezTo>
                    <a:pt x="7211" y="11601"/>
                    <a:pt x="7296" y="11697"/>
                    <a:pt x="7401" y="11744"/>
                  </a:cubicBezTo>
                  <a:lnTo>
                    <a:pt x="10706" y="13754"/>
                  </a:lnTo>
                  <a:cubicBezTo>
                    <a:pt x="10821" y="13811"/>
                    <a:pt x="10944" y="13868"/>
                    <a:pt x="11068" y="13916"/>
                  </a:cubicBezTo>
                  <a:cubicBezTo>
                    <a:pt x="11106" y="13916"/>
                    <a:pt x="11116" y="13916"/>
                    <a:pt x="11135" y="13925"/>
                  </a:cubicBezTo>
                  <a:cubicBezTo>
                    <a:pt x="11278" y="13954"/>
                    <a:pt x="11411" y="13973"/>
                    <a:pt x="11573" y="13973"/>
                  </a:cubicBezTo>
                  <a:lnTo>
                    <a:pt x="11582" y="13973"/>
                  </a:lnTo>
                  <a:cubicBezTo>
                    <a:pt x="11735" y="13973"/>
                    <a:pt x="11887" y="13954"/>
                    <a:pt x="12030" y="13925"/>
                  </a:cubicBezTo>
                  <a:cubicBezTo>
                    <a:pt x="12040" y="13916"/>
                    <a:pt x="12049" y="13916"/>
                    <a:pt x="12049" y="13916"/>
                  </a:cubicBezTo>
                  <a:cubicBezTo>
                    <a:pt x="12192" y="13878"/>
                    <a:pt x="12335" y="13830"/>
                    <a:pt x="12459" y="13754"/>
                  </a:cubicBezTo>
                  <a:lnTo>
                    <a:pt x="17155" y="11039"/>
                  </a:lnTo>
                  <a:cubicBezTo>
                    <a:pt x="17250" y="10973"/>
                    <a:pt x="17297" y="10916"/>
                    <a:pt x="17355" y="10849"/>
                  </a:cubicBezTo>
                  <a:lnTo>
                    <a:pt x="14669" y="9230"/>
                  </a:lnTo>
                  <a:lnTo>
                    <a:pt x="14669" y="9230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F41923D-CA81-448C-A8B6-91D01EE31D50}"/>
                </a:ext>
              </a:extLst>
            </p:cNvPr>
            <p:cNvSpPr/>
            <p:nvPr/>
          </p:nvSpPr>
          <p:spPr>
            <a:xfrm>
              <a:off x="5039202" y="5324138"/>
              <a:ext cx="19050" cy="19050"/>
            </a:xfrm>
            <a:custGeom>
              <a:avLst/>
              <a:gdLst>
                <a:gd name="connsiteX0" fmla="*/ 14631 w 19050"/>
                <a:gd name="connsiteY0" fmla="*/ 8982 h 19050"/>
                <a:gd name="connsiteX1" fmla="*/ 14469 w 19050"/>
                <a:gd name="connsiteY1" fmla="*/ 8868 h 19050"/>
                <a:gd name="connsiteX2" fmla="*/ 14402 w 19050"/>
                <a:gd name="connsiteY2" fmla="*/ 8772 h 19050"/>
                <a:gd name="connsiteX3" fmla="*/ 14373 w 19050"/>
                <a:gd name="connsiteY3" fmla="*/ 8754 h 19050"/>
                <a:gd name="connsiteX4" fmla="*/ 14373 w 19050"/>
                <a:gd name="connsiteY4" fmla="*/ 8734 h 19050"/>
                <a:gd name="connsiteX5" fmla="*/ 14354 w 19050"/>
                <a:gd name="connsiteY5" fmla="*/ 8706 h 19050"/>
                <a:gd name="connsiteX6" fmla="*/ 14316 w 19050"/>
                <a:gd name="connsiteY6" fmla="*/ 8630 h 19050"/>
                <a:gd name="connsiteX7" fmla="*/ 14288 w 19050"/>
                <a:gd name="connsiteY7" fmla="*/ 8563 h 19050"/>
                <a:gd name="connsiteX8" fmla="*/ 14288 w 19050"/>
                <a:gd name="connsiteY8" fmla="*/ 8487 h 19050"/>
                <a:gd name="connsiteX9" fmla="*/ 14288 w 19050"/>
                <a:gd name="connsiteY9" fmla="*/ 8468 h 19050"/>
                <a:gd name="connsiteX10" fmla="*/ 14345 w 19050"/>
                <a:gd name="connsiteY10" fmla="*/ 7144 h 19050"/>
                <a:gd name="connsiteX11" fmla="*/ 13849 w 19050"/>
                <a:gd name="connsiteY11" fmla="*/ 7439 h 19050"/>
                <a:gd name="connsiteX12" fmla="*/ 13649 w 19050"/>
                <a:gd name="connsiteY12" fmla="*/ 7534 h 19050"/>
                <a:gd name="connsiteX13" fmla="*/ 13497 w 19050"/>
                <a:gd name="connsiteY13" fmla="*/ 7591 h 19050"/>
                <a:gd name="connsiteX14" fmla="*/ 13421 w 19050"/>
                <a:gd name="connsiteY14" fmla="*/ 7601 h 19050"/>
                <a:gd name="connsiteX15" fmla="*/ 13402 w 19050"/>
                <a:gd name="connsiteY15" fmla="*/ 7611 h 19050"/>
                <a:gd name="connsiteX16" fmla="*/ 13373 w 19050"/>
                <a:gd name="connsiteY16" fmla="*/ 7620 h 19050"/>
                <a:gd name="connsiteX17" fmla="*/ 13240 w 19050"/>
                <a:gd name="connsiteY17" fmla="*/ 7639 h 19050"/>
                <a:gd name="connsiteX18" fmla="*/ 13116 w 19050"/>
                <a:gd name="connsiteY18" fmla="*/ 7649 h 19050"/>
                <a:gd name="connsiteX19" fmla="*/ 12992 w 19050"/>
                <a:gd name="connsiteY19" fmla="*/ 7658 h 19050"/>
                <a:gd name="connsiteX20" fmla="*/ 12954 w 19050"/>
                <a:gd name="connsiteY20" fmla="*/ 7658 h 19050"/>
                <a:gd name="connsiteX21" fmla="*/ 12935 w 19050"/>
                <a:gd name="connsiteY21" fmla="*/ 7658 h 19050"/>
                <a:gd name="connsiteX22" fmla="*/ 12868 w 19050"/>
                <a:gd name="connsiteY22" fmla="*/ 7658 h 19050"/>
                <a:gd name="connsiteX23" fmla="*/ 12735 w 19050"/>
                <a:gd name="connsiteY23" fmla="*/ 7649 h 19050"/>
                <a:gd name="connsiteX24" fmla="*/ 12573 w 19050"/>
                <a:gd name="connsiteY24" fmla="*/ 7629 h 19050"/>
                <a:gd name="connsiteX25" fmla="*/ 12497 w 19050"/>
                <a:gd name="connsiteY25" fmla="*/ 7620 h 19050"/>
                <a:gd name="connsiteX26" fmla="*/ 12449 w 19050"/>
                <a:gd name="connsiteY26" fmla="*/ 7601 h 19050"/>
                <a:gd name="connsiteX27" fmla="*/ 12335 w 19050"/>
                <a:gd name="connsiteY27" fmla="*/ 7563 h 19050"/>
                <a:gd name="connsiteX28" fmla="*/ 12068 w 19050"/>
                <a:gd name="connsiteY28" fmla="*/ 7439 h 19050"/>
                <a:gd name="connsiteX29" fmla="*/ 11687 w 19050"/>
                <a:gd name="connsiteY29" fmla="*/ 7220 h 19050"/>
                <a:gd name="connsiteX30" fmla="*/ 11649 w 19050"/>
                <a:gd name="connsiteY30" fmla="*/ 8392 h 19050"/>
                <a:gd name="connsiteX31" fmla="*/ 11268 w 19050"/>
                <a:gd name="connsiteY31" fmla="*/ 8915 h 19050"/>
                <a:gd name="connsiteX32" fmla="*/ 7144 w 19050"/>
                <a:gd name="connsiteY32" fmla="*/ 11306 h 19050"/>
                <a:gd name="connsiteX33" fmla="*/ 7230 w 19050"/>
                <a:gd name="connsiteY33" fmla="*/ 11401 h 19050"/>
                <a:gd name="connsiteX34" fmla="*/ 13897 w 19050"/>
                <a:gd name="connsiteY34" fmla="*/ 15440 h 19050"/>
                <a:gd name="connsiteX35" fmla="*/ 14268 w 19050"/>
                <a:gd name="connsiteY35" fmla="*/ 15583 h 19050"/>
                <a:gd name="connsiteX36" fmla="*/ 14335 w 19050"/>
                <a:gd name="connsiteY36" fmla="*/ 15583 h 19050"/>
                <a:gd name="connsiteX37" fmla="*/ 14754 w 19050"/>
                <a:gd name="connsiteY37" fmla="*/ 15650 h 19050"/>
                <a:gd name="connsiteX38" fmla="*/ 14773 w 19050"/>
                <a:gd name="connsiteY38" fmla="*/ 15650 h 19050"/>
                <a:gd name="connsiteX39" fmla="*/ 15230 w 19050"/>
                <a:gd name="connsiteY39" fmla="*/ 15583 h 19050"/>
                <a:gd name="connsiteX40" fmla="*/ 15240 w 19050"/>
                <a:gd name="connsiteY40" fmla="*/ 15583 h 19050"/>
                <a:gd name="connsiteX41" fmla="*/ 15640 w 19050"/>
                <a:gd name="connsiteY41" fmla="*/ 15440 h 19050"/>
                <a:gd name="connsiteX42" fmla="*/ 20355 w 19050"/>
                <a:gd name="connsiteY42" fmla="*/ 12697 h 19050"/>
                <a:gd name="connsiteX43" fmla="*/ 20517 w 19050"/>
                <a:gd name="connsiteY43" fmla="*/ 12563 h 19050"/>
                <a:gd name="connsiteX44" fmla="*/ 14631 w 19050"/>
                <a:gd name="connsiteY44" fmla="*/ 8982 h 19050"/>
                <a:gd name="connsiteX45" fmla="*/ 14631 w 19050"/>
                <a:gd name="connsiteY45" fmla="*/ 898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50" h="19050">
                  <a:moveTo>
                    <a:pt x="14631" y="8982"/>
                  </a:moveTo>
                  <a:cubicBezTo>
                    <a:pt x="14564" y="8944"/>
                    <a:pt x="14516" y="8906"/>
                    <a:pt x="14469" y="8868"/>
                  </a:cubicBezTo>
                  <a:cubicBezTo>
                    <a:pt x="14449" y="8839"/>
                    <a:pt x="14411" y="8801"/>
                    <a:pt x="14402" y="8772"/>
                  </a:cubicBezTo>
                  <a:cubicBezTo>
                    <a:pt x="14383" y="8772"/>
                    <a:pt x="14373" y="8754"/>
                    <a:pt x="14373" y="8754"/>
                  </a:cubicBezTo>
                  <a:lnTo>
                    <a:pt x="14373" y="8734"/>
                  </a:lnTo>
                  <a:lnTo>
                    <a:pt x="14354" y="8706"/>
                  </a:lnTo>
                  <a:cubicBezTo>
                    <a:pt x="14335" y="8677"/>
                    <a:pt x="14326" y="8658"/>
                    <a:pt x="14316" y="8630"/>
                  </a:cubicBezTo>
                  <a:cubicBezTo>
                    <a:pt x="14307" y="8601"/>
                    <a:pt x="14288" y="8563"/>
                    <a:pt x="14288" y="8563"/>
                  </a:cubicBezTo>
                  <a:lnTo>
                    <a:pt x="14288" y="8487"/>
                  </a:lnTo>
                  <a:lnTo>
                    <a:pt x="14288" y="8468"/>
                  </a:lnTo>
                  <a:lnTo>
                    <a:pt x="14345" y="7144"/>
                  </a:lnTo>
                  <a:lnTo>
                    <a:pt x="13849" y="7439"/>
                  </a:lnTo>
                  <a:cubicBezTo>
                    <a:pt x="13783" y="7468"/>
                    <a:pt x="13726" y="7496"/>
                    <a:pt x="13649" y="7534"/>
                  </a:cubicBezTo>
                  <a:cubicBezTo>
                    <a:pt x="13611" y="7553"/>
                    <a:pt x="13554" y="7563"/>
                    <a:pt x="13497" y="7591"/>
                  </a:cubicBezTo>
                  <a:cubicBezTo>
                    <a:pt x="13478" y="7591"/>
                    <a:pt x="13449" y="7601"/>
                    <a:pt x="13421" y="7601"/>
                  </a:cubicBezTo>
                  <a:lnTo>
                    <a:pt x="13402" y="7611"/>
                  </a:lnTo>
                  <a:cubicBezTo>
                    <a:pt x="13402" y="7620"/>
                    <a:pt x="13383" y="7620"/>
                    <a:pt x="13373" y="7620"/>
                  </a:cubicBezTo>
                  <a:cubicBezTo>
                    <a:pt x="13325" y="7629"/>
                    <a:pt x="13287" y="7629"/>
                    <a:pt x="13240" y="7639"/>
                  </a:cubicBezTo>
                  <a:cubicBezTo>
                    <a:pt x="13202" y="7649"/>
                    <a:pt x="13163" y="7649"/>
                    <a:pt x="13116" y="7649"/>
                  </a:cubicBezTo>
                  <a:cubicBezTo>
                    <a:pt x="13078" y="7658"/>
                    <a:pt x="13040" y="7658"/>
                    <a:pt x="12992" y="7658"/>
                  </a:cubicBezTo>
                  <a:cubicBezTo>
                    <a:pt x="12983" y="7658"/>
                    <a:pt x="12954" y="7658"/>
                    <a:pt x="12954" y="7658"/>
                  </a:cubicBezTo>
                  <a:lnTo>
                    <a:pt x="12935" y="7658"/>
                  </a:lnTo>
                  <a:lnTo>
                    <a:pt x="12868" y="7658"/>
                  </a:lnTo>
                  <a:cubicBezTo>
                    <a:pt x="12830" y="7658"/>
                    <a:pt x="12783" y="7658"/>
                    <a:pt x="12735" y="7649"/>
                  </a:cubicBezTo>
                  <a:cubicBezTo>
                    <a:pt x="12678" y="7649"/>
                    <a:pt x="12621" y="7639"/>
                    <a:pt x="12573" y="7629"/>
                  </a:cubicBezTo>
                  <a:cubicBezTo>
                    <a:pt x="12544" y="7629"/>
                    <a:pt x="12525" y="7620"/>
                    <a:pt x="12497" y="7620"/>
                  </a:cubicBezTo>
                  <a:cubicBezTo>
                    <a:pt x="12487" y="7611"/>
                    <a:pt x="12459" y="7601"/>
                    <a:pt x="12449" y="7601"/>
                  </a:cubicBezTo>
                  <a:cubicBezTo>
                    <a:pt x="12402" y="7591"/>
                    <a:pt x="12373" y="7591"/>
                    <a:pt x="12335" y="7563"/>
                  </a:cubicBezTo>
                  <a:cubicBezTo>
                    <a:pt x="12240" y="7534"/>
                    <a:pt x="12144" y="7487"/>
                    <a:pt x="12068" y="7439"/>
                  </a:cubicBezTo>
                  <a:lnTo>
                    <a:pt x="11687" y="7220"/>
                  </a:lnTo>
                  <a:lnTo>
                    <a:pt x="11649" y="8392"/>
                  </a:lnTo>
                  <a:cubicBezTo>
                    <a:pt x="11649" y="8582"/>
                    <a:pt x="11516" y="8772"/>
                    <a:pt x="11268" y="8915"/>
                  </a:cubicBezTo>
                  <a:lnTo>
                    <a:pt x="7144" y="11306"/>
                  </a:lnTo>
                  <a:cubicBezTo>
                    <a:pt x="7172" y="11335"/>
                    <a:pt x="7191" y="11373"/>
                    <a:pt x="7230" y="11401"/>
                  </a:cubicBezTo>
                  <a:lnTo>
                    <a:pt x="13897" y="15440"/>
                  </a:lnTo>
                  <a:cubicBezTo>
                    <a:pt x="14002" y="15497"/>
                    <a:pt x="14126" y="15545"/>
                    <a:pt x="14268" y="15583"/>
                  </a:cubicBezTo>
                  <a:cubicBezTo>
                    <a:pt x="14288" y="15583"/>
                    <a:pt x="14307" y="15583"/>
                    <a:pt x="14335" y="15583"/>
                  </a:cubicBezTo>
                  <a:cubicBezTo>
                    <a:pt x="14459" y="15621"/>
                    <a:pt x="14611" y="15650"/>
                    <a:pt x="14754" y="15650"/>
                  </a:cubicBezTo>
                  <a:lnTo>
                    <a:pt x="14773" y="15650"/>
                  </a:lnTo>
                  <a:cubicBezTo>
                    <a:pt x="14935" y="15650"/>
                    <a:pt x="15078" y="15621"/>
                    <a:pt x="15230" y="15583"/>
                  </a:cubicBezTo>
                  <a:lnTo>
                    <a:pt x="15240" y="15583"/>
                  </a:lnTo>
                  <a:cubicBezTo>
                    <a:pt x="15392" y="15545"/>
                    <a:pt x="15526" y="15497"/>
                    <a:pt x="15640" y="15440"/>
                  </a:cubicBezTo>
                  <a:lnTo>
                    <a:pt x="20355" y="12697"/>
                  </a:lnTo>
                  <a:cubicBezTo>
                    <a:pt x="20412" y="12659"/>
                    <a:pt x="20460" y="12602"/>
                    <a:pt x="20517" y="12563"/>
                  </a:cubicBezTo>
                  <a:lnTo>
                    <a:pt x="14631" y="8982"/>
                  </a:lnTo>
                  <a:lnTo>
                    <a:pt x="14631" y="8982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863F4C43-748C-483E-AF8F-B12AAACB7972}"/>
                </a:ext>
              </a:extLst>
            </p:cNvPr>
            <p:cNvSpPr/>
            <p:nvPr/>
          </p:nvSpPr>
          <p:spPr>
            <a:xfrm>
              <a:off x="5068366" y="5299385"/>
              <a:ext cx="19050" cy="19050"/>
            </a:xfrm>
            <a:custGeom>
              <a:avLst/>
              <a:gdLst>
                <a:gd name="connsiteX0" fmla="*/ 13984 w 19050"/>
                <a:gd name="connsiteY0" fmla="*/ 7351 h 19050"/>
                <a:gd name="connsiteX1" fmla="*/ 12241 w 19050"/>
                <a:gd name="connsiteY1" fmla="*/ 7351 h 19050"/>
                <a:gd name="connsiteX2" fmla="*/ 7545 w 19050"/>
                <a:gd name="connsiteY2" fmla="*/ 10094 h 19050"/>
                <a:gd name="connsiteX3" fmla="*/ 7487 w 19050"/>
                <a:gd name="connsiteY3" fmla="*/ 11113 h 19050"/>
                <a:gd name="connsiteX4" fmla="*/ 13336 w 19050"/>
                <a:gd name="connsiteY4" fmla="*/ 14657 h 19050"/>
                <a:gd name="connsiteX5" fmla="*/ 15088 w 19050"/>
                <a:gd name="connsiteY5" fmla="*/ 14647 h 19050"/>
                <a:gd name="connsiteX6" fmla="*/ 19775 w 19050"/>
                <a:gd name="connsiteY6" fmla="*/ 11923 h 19050"/>
                <a:gd name="connsiteX7" fmla="*/ 19841 w 19050"/>
                <a:gd name="connsiteY7" fmla="*/ 10894 h 19050"/>
                <a:gd name="connsiteX8" fmla="*/ 13984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4" y="7351"/>
                  </a:moveTo>
                  <a:cubicBezTo>
                    <a:pt x="13507" y="7075"/>
                    <a:pt x="12745" y="7075"/>
                    <a:pt x="12241" y="7351"/>
                  </a:cubicBezTo>
                  <a:lnTo>
                    <a:pt x="7545" y="10094"/>
                  </a:lnTo>
                  <a:cubicBezTo>
                    <a:pt x="7040" y="10361"/>
                    <a:pt x="7002" y="10827"/>
                    <a:pt x="7487" y="11113"/>
                  </a:cubicBezTo>
                  <a:lnTo>
                    <a:pt x="13336" y="14657"/>
                  </a:lnTo>
                  <a:cubicBezTo>
                    <a:pt x="13802" y="14923"/>
                    <a:pt x="14584" y="14923"/>
                    <a:pt x="15088" y="14647"/>
                  </a:cubicBezTo>
                  <a:lnTo>
                    <a:pt x="19775" y="11923"/>
                  </a:lnTo>
                  <a:cubicBezTo>
                    <a:pt x="20270" y="11628"/>
                    <a:pt x="20299" y="11180"/>
                    <a:pt x="19841" y="10894"/>
                  </a:cubicBezTo>
                  <a:lnTo>
                    <a:pt x="13984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B838EDC-50F1-4A59-8FCA-080E1AD1E06D}"/>
                </a:ext>
              </a:extLst>
            </p:cNvPr>
            <p:cNvSpPr/>
            <p:nvPr/>
          </p:nvSpPr>
          <p:spPr>
            <a:xfrm>
              <a:off x="5076562" y="5304345"/>
              <a:ext cx="19050" cy="19050"/>
            </a:xfrm>
            <a:custGeom>
              <a:avLst/>
              <a:gdLst>
                <a:gd name="connsiteX0" fmla="*/ 13999 w 19050"/>
                <a:gd name="connsiteY0" fmla="*/ 7344 h 19050"/>
                <a:gd name="connsiteX1" fmla="*/ 12246 w 19050"/>
                <a:gd name="connsiteY1" fmla="*/ 7344 h 19050"/>
                <a:gd name="connsiteX2" fmla="*/ 7531 w 19050"/>
                <a:gd name="connsiteY2" fmla="*/ 10087 h 19050"/>
                <a:gd name="connsiteX3" fmla="*/ 7493 w 19050"/>
                <a:gd name="connsiteY3" fmla="*/ 11116 h 19050"/>
                <a:gd name="connsiteX4" fmla="*/ 13322 w 19050"/>
                <a:gd name="connsiteY4" fmla="*/ 14649 h 19050"/>
                <a:gd name="connsiteX5" fmla="*/ 15075 w 19050"/>
                <a:gd name="connsiteY5" fmla="*/ 14640 h 19050"/>
                <a:gd name="connsiteX6" fmla="*/ 19790 w 19050"/>
                <a:gd name="connsiteY6" fmla="*/ 11916 h 19050"/>
                <a:gd name="connsiteX7" fmla="*/ 19828 w 19050"/>
                <a:gd name="connsiteY7" fmla="*/ 10897 h 19050"/>
                <a:gd name="connsiteX8" fmla="*/ 13999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9" y="7344"/>
                  </a:moveTo>
                  <a:cubicBezTo>
                    <a:pt x="13513" y="7077"/>
                    <a:pt x="12732" y="7077"/>
                    <a:pt x="12246" y="7344"/>
                  </a:cubicBezTo>
                  <a:lnTo>
                    <a:pt x="7531" y="10087"/>
                  </a:lnTo>
                  <a:cubicBezTo>
                    <a:pt x="7036" y="10373"/>
                    <a:pt x="7007" y="10830"/>
                    <a:pt x="7493" y="11116"/>
                  </a:cubicBezTo>
                  <a:lnTo>
                    <a:pt x="13322" y="14649"/>
                  </a:lnTo>
                  <a:cubicBezTo>
                    <a:pt x="13799" y="14926"/>
                    <a:pt x="14580" y="14926"/>
                    <a:pt x="15075" y="14640"/>
                  </a:cubicBezTo>
                  <a:lnTo>
                    <a:pt x="19790" y="11916"/>
                  </a:lnTo>
                  <a:cubicBezTo>
                    <a:pt x="20275" y="11640"/>
                    <a:pt x="20304" y="11173"/>
                    <a:pt x="19828" y="10897"/>
                  </a:cubicBezTo>
                  <a:lnTo>
                    <a:pt x="13999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0D38B92-106E-44FF-886E-4C8828C909D2}"/>
                </a:ext>
              </a:extLst>
            </p:cNvPr>
            <p:cNvSpPr/>
            <p:nvPr/>
          </p:nvSpPr>
          <p:spPr>
            <a:xfrm>
              <a:off x="5084933" y="5309422"/>
              <a:ext cx="19050" cy="19050"/>
            </a:xfrm>
            <a:custGeom>
              <a:avLst/>
              <a:gdLst>
                <a:gd name="connsiteX0" fmla="*/ 13990 w 19050"/>
                <a:gd name="connsiteY0" fmla="*/ 7344 h 19050"/>
                <a:gd name="connsiteX1" fmla="*/ 12238 w 19050"/>
                <a:gd name="connsiteY1" fmla="*/ 7344 h 19050"/>
                <a:gd name="connsiteX2" fmla="*/ 7532 w 19050"/>
                <a:gd name="connsiteY2" fmla="*/ 10068 h 19050"/>
                <a:gd name="connsiteX3" fmla="*/ 7485 w 19050"/>
                <a:gd name="connsiteY3" fmla="*/ 11097 h 19050"/>
                <a:gd name="connsiteX4" fmla="*/ 13324 w 19050"/>
                <a:gd name="connsiteY4" fmla="*/ 14640 h 19050"/>
                <a:gd name="connsiteX5" fmla="*/ 15076 w 19050"/>
                <a:gd name="connsiteY5" fmla="*/ 14630 h 19050"/>
                <a:gd name="connsiteX6" fmla="*/ 19781 w 19050"/>
                <a:gd name="connsiteY6" fmla="*/ 11906 h 19050"/>
                <a:gd name="connsiteX7" fmla="*/ 19819 w 19050"/>
                <a:gd name="connsiteY7" fmla="*/ 10887 h 19050"/>
                <a:gd name="connsiteX8" fmla="*/ 13990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44"/>
                  </a:moveTo>
                  <a:cubicBezTo>
                    <a:pt x="13514" y="7077"/>
                    <a:pt x="12723" y="7077"/>
                    <a:pt x="12238" y="7344"/>
                  </a:cubicBezTo>
                  <a:lnTo>
                    <a:pt x="7532" y="10068"/>
                  </a:lnTo>
                  <a:cubicBezTo>
                    <a:pt x="7027" y="10363"/>
                    <a:pt x="7018" y="10820"/>
                    <a:pt x="7485" y="11097"/>
                  </a:cubicBezTo>
                  <a:lnTo>
                    <a:pt x="13324" y="14640"/>
                  </a:lnTo>
                  <a:cubicBezTo>
                    <a:pt x="13790" y="14916"/>
                    <a:pt x="14581" y="14916"/>
                    <a:pt x="15076" y="14630"/>
                  </a:cubicBezTo>
                  <a:lnTo>
                    <a:pt x="19781" y="11906"/>
                  </a:lnTo>
                  <a:cubicBezTo>
                    <a:pt x="20277" y="11630"/>
                    <a:pt x="20296" y="11154"/>
                    <a:pt x="19819" y="10887"/>
                  </a:cubicBezTo>
                  <a:lnTo>
                    <a:pt x="13990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ED61D2F-5725-4257-97A4-A3E016993450}"/>
                </a:ext>
              </a:extLst>
            </p:cNvPr>
            <p:cNvSpPr/>
            <p:nvPr/>
          </p:nvSpPr>
          <p:spPr>
            <a:xfrm>
              <a:off x="5093391" y="5314528"/>
              <a:ext cx="19050" cy="19050"/>
            </a:xfrm>
            <a:custGeom>
              <a:avLst/>
              <a:gdLst>
                <a:gd name="connsiteX0" fmla="*/ 13981 w 19050"/>
                <a:gd name="connsiteY0" fmla="*/ 7362 h 19050"/>
                <a:gd name="connsiteX1" fmla="*/ 12238 w 19050"/>
                <a:gd name="connsiteY1" fmla="*/ 7362 h 19050"/>
                <a:gd name="connsiteX2" fmla="*/ 7533 w 19050"/>
                <a:gd name="connsiteY2" fmla="*/ 10086 h 19050"/>
                <a:gd name="connsiteX3" fmla="*/ 7485 w 19050"/>
                <a:gd name="connsiteY3" fmla="*/ 11114 h 19050"/>
                <a:gd name="connsiteX4" fmla="*/ 13324 w 19050"/>
                <a:gd name="connsiteY4" fmla="*/ 14648 h 19050"/>
                <a:gd name="connsiteX5" fmla="*/ 15067 w 19050"/>
                <a:gd name="connsiteY5" fmla="*/ 14639 h 19050"/>
                <a:gd name="connsiteX6" fmla="*/ 19772 w 19050"/>
                <a:gd name="connsiteY6" fmla="*/ 11924 h 19050"/>
                <a:gd name="connsiteX7" fmla="*/ 19820 w 19050"/>
                <a:gd name="connsiteY7" fmla="*/ 10895 h 19050"/>
                <a:gd name="connsiteX8" fmla="*/ 13981 w 19050"/>
                <a:gd name="connsiteY8" fmla="*/ 736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1" y="7362"/>
                  </a:moveTo>
                  <a:cubicBezTo>
                    <a:pt x="13514" y="7066"/>
                    <a:pt x="12733" y="7076"/>
                    <a:pt x="12238" y="7362"/>
                  </a:cubicBezTo>
                  <a:lnTo>
                    <a:pt x="7533" y="10086"/>
                  </a:lnTo>
                  <a:cubicBezTo>
                    <a:pt x="7037" y="10371"/>
                    <a:pt x="7008" y="10829"/>
                    <a:pt x="7485" y="11114"/>
                  </a:cubicBezTo>
                  <a:lnTo>
                    <a:pt x="13324" y="14648"/>
                  </a:lnTo>
                  <a:cubicBezTo>
                    <a:pt x="13790" y="14934"/>
                    <a:pt x="14571" y="14934"/>
                    <a:pt x="15067" y="14639"/>
                  </a:cubicBezTo>
                  <a:lnTo>
                    <a:pt x="19772" y="11924"/>
                  </a:lnTo>
                  <a:cubicBezTo>
                    <a:pt x="20267" y="11638"/>
                    <a:pt x="20286" y="11172"/>
                    <a:pt x="19820" y="10895"/>
                  </a:cubicBezTo>
                  <a:lnTo>
                    <a:pt x="13981" y="736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61ED947-5439-43F0-B0FF-EAE1B9CC1917}"/>
                </a:ext>
              </a:extLst>
            </p:cNvPr>
            <p:cNvSpPr/>
            <p:nvPr/>
          </p:nvSpPr>
          <p:spPr>
            <a:xfrm>
              <a:off x="5101750" y="5319594"/>
              <a:ext cx="19050" cy="19050"/>
            </a:xfrm>
            <a:custGeom>
              <a:avLst/>
              <a:gdLst>
                <a:gd name="connsiteX0" fmla="*/ 13986 w 19050"/>
                <a:gd name="connsiteY0" fmla="*/ 7344 h 19050"/>
                <a:gd name="connsiteX1" fmla="*/ 12242 w 19050"/>
                <a:gd name="connsiteY1" fmla="*/ 7344 h 19050"/>
                <a:gd name="connsiteX2" fmla="*/ 7537 w 19050"/>
                <a:gd name="connsiteY2" fmla="*/ 10077 h 19050"/>
                <a:gd name="connsiteX3" fmla="*/ 7480 w 19050"/>
                <a:gd name="connsiteY3" fmla="*/ 11106 h 19050"/>
                <a:gd name="connsiteX4" fmla="*/ 13319 w 19050"/>
                <a:gd name="connsiteY4" fmla="*/ 14650 h 19050"/>
                <a:gd name="connsiteX5" fmla="*/ 15081 w 19050"/>
                <a:gd name="connsiteY5" fmla="*/ 14640 h 19050"/>
                <a:gd name="connsiteX6" fmla="*/ 19786 w 19050"/>
                <a:gd name="connsiteY6" fmla="*/ 11916 h 19050"/>
                <a:gd name="connsiteX7" fmla="*/ 19825 w 19050"/>
                <a:gd name="connsiteY7" fmla="*/ 10887 h 19050"/>
                <a:gd name="connsiteX8" fmla="*/ 13986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4"/>
                  </a:moveTo>
                  <a:cubicBezTo>
                    <a:pt x="13519" y="7077"/>
                    <a:pt x="12738" y="7077"/>
                    <a:pt x="12242" y="7344"/>
                  </a:cubicBezTo>
                  <a:lnTo>
                    <a:pt x="7537" y="10077"/>
                  </a:lnTo>
                  <a:cubicBezTo>
                    <a:pt x="7032" y="10363"/>
                    <a:pt x="7013" y="10820"/>
                    <a:pt x="7480" y="11106"/>
                  </a:cubicBezTo>
                  <a:lnTo>
                    <a:pt x="13319" y="14650"/>
                  </a:lnTo>
                  <a:cubicBezTo>
                    <a:pt x="13795" y="14926"/>
                    <a:pt x="14586" y="14926"/>
                    <a:pt x="15081" y="14640"/>
                  </a:cubicBezTo>
                  <a:lnTo>
                    <a:pt x="19786" y="11916"/>
                  </a:lnTo>
                  <a:cubicBezTo>
                    <a:pt x="20282" y="11630"/>
                    <a:pt x="20291" y="11163"/>
                    <a:pt x="19825" y="10887"/>
                  </a:cubicBezTo>
                  <a:lnTo>
                    <a:pt x="13986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DBD237D-BBDE-403C-8D35-B444F5121FF9}"/>
                </a:ext>
              </a:extLst>
            </p:cNvPr>
            <p:cNvSpPr/>
            <p:nvPr/>
          </p:nvSpPr>
          <p:spPr>
            <a:xfrm>
              <a:off x="5110122" y="5324657"/>
              <a:ext cx="19050" cy="19050"/>
            </a:xfrm>
            <a:custGeom>
              <a:avLst/>
              <a:gdLst>
                <a:gd name="connsiteX0" fmla="*/ 13986 w 19050"/>
                <a:gd name="connsiteY0" fmla="*/ 7349 h 19050"/>
                <a:gd name="connsiteX1" fmla="*/ 12242 w 19050"/>
                <a:gd name="connsiteY1" fmla="*/ 7368 h 19050"/>
                <a:gd name="connsiteX2" fmla="*/ 7537 w 19050"/>
                <a:gd name="connsiteY2" fmla="*/ 10083 h 19050"/>
                <a:gd name="connsiteX3" fmla="*/ 7480 w 19050"/>
                <a:gd name="connsiteY3" fmla="*/ 11111 h 19050"/>
                <a:gd name="connsiteX4" fmla="*/ 13328 w 19050"/>
                <a:gd name="connsiteY4" fmla="*/ 14645 h 19050"/>
                <a:gd name="connsiteX5" fmla="*/ 15072 w 19050"/>
                <a:gd name="connsiteY5" fmla="*/ 14635 h 19050"/>
                <a:gd name="connsiteX6" fmla="*/ 19777 w 19050"/>
                <a:gd name="connsiteY6" fmla="*/ 11921 h 19050"/>
                <a:gd name="connsiteX7" fmla="*/ 19834 w 19050"/>
                <a:gd name="connsiteY7" fmla="*/ 10892 h 19050"/>
                <a:gd name="connsiteX8" fmla="*/ 13986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9"/>
                  </a:moveTo>
                  <a:cubicBezTo>
                    <a:pt x="13510" y="7063"/>
                    <a:pt x="12738" y="7082"/>
                    <a:pt x="12242" y="7368"/>
                  </a:cubicBezTo>
                  <a:lnTo>
                    <a:pt x="7537" y="10083"/>
                  </a:lnTo>
                  <a:cubicBezTo>
                    <a:pt x="7032" y="10359"/>
                    <a:pt x="7013" y="10826"/>
                    <a:pt x="7480" y="11111"/>
                  </a:cubicBezTo>
                  <a:lnTo>
                    <a:pt x="13328" y="14645"/>
                  </a:lnTo>
                  <a:cubicBezTo>
                    <a:pt x="13805" y="14940"/>
                    <a:pt x="14576" y="14931"/>
                    <a:pt x="15072" y="14635"/>
                  </a:cubicBezTo>
                  <a:lnTo>
                    <a:pt x="19777" y="11921"/>
                  </a:lnTo>
                  <a:cubicBezTo>
                    <a:pt x="20272" y="11635"/>
                    <a:pt x="20301" y="11168"/>
                    <a:pt x="19834" y="10892"/>
                  </a:cubicBezTo>
                  <a:lnTo>
                    <a:pt x="13986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9A2F146-72C4-4C57-BBF1-CE5320137C48}"/>
                </a:ext>
              </a:extLst>
            </p:cNvPr>
            <p:cNvSpPr/>
            <p:nvPr/>
          </p:nvSpPr>
          <p:spPr>
            <a:xfrm>
              <a:off x="5118493" y="5329719"/>
              <a:ext cx="19050" cy="19050"/>
            </a:xfrm>
            <a:custGeom>
              <a:avLst/>
              <a:gdLst>
                <a:gd name="connsiteX0" fmla="*/ 13987 w 19050"/>
                <a:gd name="connsiteY0" fmla="*/ 7344 h 19050"/>
                <a:gd name="connsiteX1" fmla="*/ 12234 w 19050"/>
                <a:gd name="connsiteY1" fmla="*/ 7344 h 19050"/>
                <a:gd name="connsiteX2" fmla="*/ 7529 w 19050"/>
                <a:gd name="connsiteY2" fmla="*/ 10078 h 19050"/>
                <a:gd name="connsiteX3" fmla="*/ 7481 w 19050"/>
                <a:gd name="connsiteY3" fmla="*/ 11116 h 19050"/>
                <a:gd name="connsiteX4" fmla="*/ 13320 w 19050"/>
                <a:gd name="connsiteY4" fmla="*/ 14649 h 19050"/>
                <a:gd name="connsiteX5" fmla="*/ 15073 w 19050"/>
                <a:gd name="connsiteY5" fmla="*/ 14640 h 19050"/>
                <a:gd name="connsiteX6" fmla="*/ 19778 w 19050"/>
                <a:gd name="connsiteY6" fmla="*/ 11916 h 19050"/>
                <a:gd name="connsiteX7" fmla="*/ 19826 w 19050"/>
                <a:gd name="connsiteY7" fmla="*/ 10897 h 19050"/>
                <a:gd name="connsiteX8" fmla="*/ 13987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44"/>
                  </a:moveTo>
                  <a:cubicBezTo>
                    <a:pt x="13511" y="7077"/>
                    <a:pt x="12730" y="7077"/>
                    <a:pt x="12234" y="7344"/>
                  </a:cubicBezTo>
                  <a:lnTo>
                    <a:pt x="7529" y="10078"/>
                  </a:lnTo>
                  <a:cubicBezTo>
                    <a:pt x="7033" y="10363"/>
                    <a:pt x="7014" y="10830"/>
                    <a:pt x="7481" y="11116"/>
                  </a:cubicBezTo>
                  <a:lnTo>
                    <a:pt x="13320" y="14649"/>
                  </a:lnTo>
                  <a:cubicBezTo>
                    <a:pt x="13787" y="14926"/>
                    <a:pt x="14577" y="14926"/>
                    <a:pt x="15073" y="14640"/>
                  </a:cubicBezTo>
                  <a:lnTo>
                    <a:pt x="19778" y="11916"/>
                  </a:lnTo>
                  <a:cubicBezTo>
                    <a:pt x="20264" y="11640"/>
                    <a:pt x="20292" y="11173"/>
                    <a:pt x="19826" y="10897"/>
                  </a:cubicBezTo>
                  <a:lnTo>
                    <a:pt x="13987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FE13693E-7DCF-46B0-A283-A73291C0998E}"/>
                </a:ext>
              </a:extLst>
            </p:cNvPr>
            <p:cNvSpPr/>
            <p:nvPr/>
          </p:nvSpPr>
          <p:spPr>
            <a:xfrm>
              <a:off x="5126867" y="5334796"/>
              <a:ext cx="19050" cy="19050"/>
            </a:xfrm>
            <a:custGeom>
              <a:avLst/>
              <a:gdLst>
                <a:gd name="connsiteX0" fmla="*/ 13986 w 19050"/>
                <a:gd name="connsiteY0" fmla="*/ 7344 h 19050"/>
                <a:gd name="connsiteX1" fmla="*/ 12233 w 19050"/>
                <a:gd name="connsiteY1" fmla="*/ 7344 h 19050"/>
                <a:gd name="connsiteX2" fmla="*/ 7537 w 19050"/>
                <a:gd name="connsiteY2" fmla="*/ 10077 h 19050"/>
                <a:gd name="connsiteX3" fmla="*/ 7480 w 19050"/>
                <a:gd name="connsiteY3" fmla="*/ 11106 h 19050"/>
                <a:gd name="connsiteX4" fmla="*/ 13310 w 19050"/>
                <a:gd name="connsiteY4" fmla="*/ 14640 h 19050"/>
                <a:gd name="connsiteX5" fmla="*/ 15072 w 19050"/>
                <a:gd name="connsiteY5" fmla="*/ 14640 h 19050"/>
                <a:gd name="connsiteX6" fmla="*/ 19777 w 19050"/>
                <a:gd name="connsiteY6" fmla="*/ 11906 h 19050"/>
                <a:gd name="connsiteX7" fmla="*/ 19815 w 19050"/>
                <a:gd name="connsiteY7" fmla="*/ 10887 h 19050"/>
                <a:gd name="connsiteX8" fmla="*/ 13986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4"/>
                  </a:moveTo>
                  <a:cubicBezTo>
                    <a:pt x="13519" y="7077"/>
                    <a:pt x="12728" y="7077"/>
                    <a:pt x="12233" y="7344"/>
                  </a:cubicBezTo>
                  <a:lnTo>
                    <a:pt x="7537" y="10077"/>
                  </a:lnTo>
                  <a:cubicBezTo>
                    <a:pt x="7032" y="10373"/>
                    <a:pt x="7013" y="10820"/>
                    <a:pt x="7480" y="11106"/>
                  </a:cubicBezTo>
                  <a:lnTo>
                    <a:pt x="13310" y="14640"/>
                  </a:lnTo>
                  <a:cubicBezTo>
                    <a:pt x="13786" y="14935"/>
                    <a:pt x="14576" y="14935"/>
                    <a:pt x="15072" y="14640"/>
                  </a:cubicBezTo>
                  <a:lnTo>
                    <a:pt x="19777" y="11906"/>
                  </a:lnTo>
                  <a:cubicBezTo>
                    <a:pt x="20272" y="11640"/>
                    <a:pt x="20291" y="11173"/>
                    <a:pt x="19815" y="10887"/>
                  </a:cubicBezTo>
                  <a:lnTo>
                    <a:pt x="13986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48893F0-1CC8-4E91-B800-CDC06A9037CC}"/>
                </a:ext>
              </a:extLst>
            </p:cNvPr>
            <p:cNvSpPr/>
            <p:nvPr/>
          </p:nvSpPr>
          <p:spPr>
            <a:xfrm>
              <a:off x="5135220" y="5339854"/>
              <a:ext cx="19050" cy="19050"/>
            </a:xfrm>
            <a:custGeom>
              <a:avLst/>
              <a:gdLst>
                <a:gd name="connsiteX0" fmla="*/ 13986 w 19050"/>
                <a:gd name="connsiteY0" fmla="*/ 7353 h 19050"/>
                <a:gd name="connsiteX1" fmla="*/ 12243 w 19050"/>
                <a:gd name="connsiteY1" fmla="*/ 7363 h 19050"/>
                <a:gd name="connsiteX2" fmla="*/ 7538 w 19050"/>
                <a:gd name="connsiteY2" fmla="*/ 10087 h 19050"/>
                <a:gd name="connsiteX3" fmla="*/ 7480 w 19050"/>
                <a:gd name="connsiteY3" fmla="*/ 11116 h 19050"/>
                <a:gd name="connsiteX4" fmla="*/ 13319 w 19050"/>
                <a:gd name="connsiteY4" fmla="*/ 14649 h 19050"/>
                <a:gd name="connsiteX5" fmla="*/ 15072 w 19050"/>
                <a:gd name="connsiteY5" fmla="*/ 14640 h 19050"/>
                <a:gd name="connsiteX6" fmla="*/ 19777 w 19050"/>
                <a:gd name="connsiteY6" fmla="*/ 11925 h 19050"/>
                <a:gd name="connsiteX7" fmla="*/ 19834 w 19050"/>
                <a:gd name="connsiteY7" fmla="*/ 10887 h 19050"/>
                <a:gd name="connsiteX8" fmla="*/ 13986 w 19050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3"/>
                  </a:moveTo>
                  <a:cubicBezTo>
                    <a:pt x="13519" y="7068"/>
                    <a:pt x="12729" y="7077"/>
                    <a:pt x="12243" y="7363"/>
                  </a:cubicBezTo>
                  <a:lnTo>
                    <a:pt x="7538" y="10087"/>
                  </a:lnTo>
                  <a:cubicBezTo>
                    <a:pt x="7042" y="10363"/>
                    <a:pt x="7004" y="10821"/>
                    <a:pt x="7480" y="11116"/>
                  </a:cubicBezTo>
                  <a:lnTo>
                    <a:pt x="13319" y="14649"/>
                  </a:lnTo>
                  <a:cubicBezTo>
                    <a:pt x="13795" y="14935"/>
                    <a:pt x="14576" y="14926"/>
                    <a:pt x="15072" y="14640"/>
                  </a:cubicBezTo>
                  <a:lnTo>
                    <a:pt x="19777" y="11925"/>
                  </a:lnTo>
                  <a:cubicBezTo>
                    <a:pt x="20273" y="11630"/>
                    <a:pt x="20301" y="11173"/>
                    <a:pt x="19834" y="10887"/>
                  </a:cubicBezTo>
                  <a:lnTo>
                    <a:pt x="13986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E8B90F31-F2AC-454C-89FF-6BE6928E4336}"/>
                </a:ext>
              </a:extLst>
            </p:cNvPr>
            <p:cNvSpPr/>
            <p:nvPr/>
          </p:nvSpPr>
          <p:spPr>
            <a:xfrm>
              <a:off x="5143609" y="5344937"/>
              <a:ext cx="19050" cy="19050"/>
            </a:xfrm>
            <a:custGeom>
              <a:avLst/>
              <a:gdLst>
                <a:gd name="connsiteX0" fmla="*/ 13980 w 19050"/>
                <a:gd name="connsiteY0" fmla="*/ 7347 h 19050"/>
                <a:gd name="connsiteX1" fmla="*/ 12246 w 19050"/>
                <a:gd name="connsiteY1" fmla="*/ 7347 h 19050"/>
                <a:gd name="connsiteX2" fmla="*/ 7531 w 19050"/>
                <a:gd name="connsiteY2" fmla="*/ 10072 h 19050"/>
                <a:gd name="connsiteX3" fmla="*/ 7493 w 19050"/>
                <a:gd name="connsiteY3" fmla="*/ 11100 h 19050"/>
                <a:gd name="connsiteX4" fmla="*/ 13332 w 19050"/>
                <a:gd name="connsiteY4" fmla="*/ 14653 h 19050"/>
                <a:gd name="connsiteX5" fmla="*/ 15075 w 19050"/>
                <a:gd name="connsiteY5" fmla="*/ 14644 h 19050"/>
                <a:gd name="connsiteX6" fmla="*/ 19790 w 19050"/>
                <a:gd name="connsiteY6" fmla="*/ 11900 h 19050"/>
                <a:gd name="connsiteX7" fmla="*/ 19828 w 19050"/>
                <a:gd name="connsiteY7" fmla="*/ 10881 h 19050"/>
                <a:gd name="connsiteX8" fmla="*/ 13980 w 19050"/>
                <a:gd name="connsiteY8" fmla="*/ 73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47"/>
                  </a:moveTo>
                  <a:cubicBezTo>
                    <a:pt x="13513" y="7071"/>
                    <a:pt x="12732" y="7081"/>
                    <a:pt x="12246" y="7347"/>
                  </a:cubicBezTo>
                  <a:lnTo>
                    <a:pt x="7531" y="10072"/>
                  </a:lnTo>
                  <a:cubicBezTo>
                    <a:pt x="7036" y="10367"/>
                    <a:pt x="7007" y="10824"/>
                    <a:pt x="7493" y="11100"/>
                  </a:cubicBezTo>
                  <a:lnTo>
                    <a:pt x="13332" y="14653"/>
                  </a:lnTo>
                  <a:cubicBezTo>
                    <a:pt x="13799" y="14929"/>
                    <a:pt x="14580" y="14929"/>
                    <a:pt x="15075" y="14644"/>
                  </a:cubicBezTo>
                  <a:lnTo>
                    <a:pt x="19790" y="11900"/>
                  </a:lnTo>
                  <a:cubicBezTo>
                    <a:pt x="20276" y="11634"/>
                    <a:pt x="20295" y="11167"/>
                    <a:pt x="19828" y="10881"/>
                  </a:cubicBezTo>
                  <a:lnTo>
                    <a:pt x="13980" y="734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F3F80BD-097C-4A18-B986-3BA289743148}"/>
                </a:ext>
              </a:extLst>
            </p:cNvPr>
            <p:cNvSpPr/>
            <p:nvPr/>
          </p:nvSpPr>
          <p:spPr>
            <a:xfrm>
              <a:off x="5151975" y="5349993"/>
              <a:ext cx="19050" cy="19050"/>
            </a:xfrm>
            <a:custGeom>
              <a:avLst/>
              <a:gdLst>
                <a:gd name="connsiteX0" fmla="*/ 13986 w 19050"/>
                <a:gd name="connsiteY0" fmla="*/ 7349 h 19050"/>
                <a:gd name="connsiteX1" fmla="*/ 12243 w 19050"/>
                <a:gd name="connsiteY1" fmla="*/ 7368 h 19050"/>
                <a:gd name="connsiteX2" fmla="*/ 7538 w 19050"/>
                <a:gd name="connsiteY2" fmla="*/ 10082 h 19050"/>
                <a:gd name="connsiteX3" fmla="*/ 7480 w 19050"/>
                <a:gd name="connsiteY3" fmla="*/ 11111 h 19050"/>
                <a:gd name="connsiteX4" fmla="*/ 13319 w 19050"/>
                <a:gd name="connsiteY4" fmla="*/ 14645 h 19050"/>
                <a:gd name="connsiteX5" fmla="*/ 15072 w 19050"/>
                <a:gd name="connsiteY5" fmla="*/ 14645 h 19050"/>
                <a:gd name="connsiteX6" fmla="*/ 19777 w 19050"/>
                <a:gd name="connsiteY6" fmla="*/ 11921 h 19050"/>
                <a:gd name="connsiteX7" fmla="*/ 19825 w 19050"/>
                <a:gd name="connsiteY7" fmla="*/ 10902 h 19050"/>
                <a:gd name="connsiteX8" fmla="*/ 13986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9"/>
                  </a:moveTo>
                  <a:cubicBezTo>
                    <a:pt x="13510" y="7072"/>
                    <a:pt x="12729" y="7072"/>
                    <a:pt x="12243" y="7368"/>
                  </a:cubicBezTo>
                  <a:lnTo>
                    <a:pt x="7538" y="10082"/>
                  </a:lnTo>
                  <a:cubicBezTo>
                    <a:pt x="7042" y="10368"/>
                    <a:pt x="7004" y="10835"/>
                    <a:pt x="7480" y="11111"/>
                  </a:cubicBezTo>
                  <a:lnTo>
                    <a:pt x="13319" y="14645"/>
                  </a:lnTo>
                  <a:cubicBezTo>
                    <a:pt x="13795" y="14931"/>
                    <a:pt x="14576" y="14911"/>
                    <a:pt x="15072" y="14645"/>
                  </a:cubicBezTo>
                  <a:lnTo>
                    <a:pt x="19777" y="11921"/>
                  </a:lnTo>
                  <a:cubicBezTo>
                    <a:pt x="20282" y="11635"/>
                    <a:pt x="20301" y="11168"/>
                    <a:pt x="19825" y="10902"/>
                  </a:cubicBezTo>
                  <a:lnTo>
                    <a:pt x="13986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DB116DF-875D-4E9B-A93F-25273658B496}"/>
                </a:ext>
              </a:extLst>
            </p:cNvPr>
            <p:cNvSpPr/>
            <p:nvPr/>
          </p:nvSpPr>
          <p:spPr>
            <a:xfrm>
              <a:off x="5160343" y="5355071"/>
              <a:ext cx="19050" cy="19050"/>
            </a:xfrm>
            <a:custGeom>
              <a:avLst/>
              <a:gdLst>
                <a:gd name="connsiteX0" fmla="*/ 13990 w 19050"/>
                <a:gd name="connsiteY0" fmla="*/ 7347 h 19050"/>
                <a:gd name="connsiteX1" fmla="*/ 12247 w 19050"/>
                <a:gd name="connsiteY1" fmla="*/ 7347 h 19050"/>
                <a:gd name="connsiteX2" fmla="*/ 7532 w 19050"/>
                <a:gd name="connsiteY2" fmla="*/ 10071 h 19050"/>
                <a:gd name="connsiteX3" fmla="*/ 7485 w 19050"/>
                <a:gd name="connsiteY3" fmla="*/ 11119 h 19050"/>
                <a:gd name="connsiteX4" fmla="*/ 13324 w 19050"/>
                <a:gd name="connsiteY4" fmla="*/ 14653 h 19050"/>
                <a:gd name="connsiteX5" fmla="*/ 15076 w 19050"/>
                <a:gd name="connsiteY5" fmla="*/ 14644 h 19050"/>
                <a:gd name="connsiteX6" fmla="*/ 19791 w 19050"/>
                <a:gd name="connsiteY6" fmla="*/ 11910 h 19050"/>
                <a:gd name="connsiteX7" fmla="*/ 19829 w 19050"/>
                <a:gd name="connsiteY7" fmla="*/ 10891 h 19050"/>
                <a:gd name="connsiteX8" fmla="*/ 13990 w 19050"/>
                <a:gd name="connsiteY8" fmla="*/ 73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47"/>
                  </a:moveTo>
                  <a:cubicBezTo>
                    <a:pt x="13524" y="7071"/>
                    <a:pt x="12733" y="7081"/>
                    <a:pt x="12247" y="7347"/>
                  </a:cubicBezTo>
                  <a:lnTo>
                    <a:pt x="7532" y="10071"/>
                  </a:lnTo>
                  <a:cubicBezTo>
                    <a:pt x="7037" y="10376"/>
                    <a:pt x="7009" y="10824"/>
                    <a:pt x="7485" y="11119"/>
                  </a:cubicBezTo>
                  <a:lnTo>
                    <a:pt x="13324" y="14653"/>
                  </a:lnTo>
                  <a:cubicBezTo>
                    <a:pt x="13800" y="14929"/>
                    <a:pt x="14571" y="14929"/>
                    <a:pt x="15076" y="14644"/>
                  </a:cubicBezTo>
                  <a:lnTo>
                    <a:pt x="19791" y="11910"/>
                  </a:lnTo>
                  <a:cubicBezTo>
                    <a:pt x="20277" y="11634"/>
                    <a:pt x="20305" y="11176"/>
                    <a:pt x="19829" y="10891"/>
                  </a:cubicBezTo>
                  <a:lnTo>
                    <a:pt x="13990" y="734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B1D5BF1-4CE8-4FEC-863D-743168EB7383}"/>
                </a:ext>
              </a:extLst>
            </p:cNvPr>
            <p:cNvSpPr/>
            <p:nvPr/>
          </p:nvSpPr>
          <p:spPr>
            <a:xfrm>
              <a:off x="5168714" y="5360131"/>
              <a:ext cx="19050" cy="19050"/>
            </a:xfrm>
            <a:custGeom>
              <a:avLst/>
              <a:gdLst>
                <a:gd name="connsiteX0" fmla="*/ 13982 w 19050"/>
                <a:gd name="connsiteY0" fmla="*/ 7354 h 19050"/>
                <a:gd name="connsiteX1" fmla="*/ 12239 w 19050"/>
                <a:gd name="connsiteY1" fmla="*/ 7354 h 19050"/>
                <a:gd name="connsiteX2" fmla="*/ 7534 w 19050"/>
                <a:gd name="connsiteY2" fmla="*/ 10079 h 19050"/>
                <a:gd name="connsiteX3" fmla="*/ 7477 w 19050"/>
                <a:gd name="connsiteY3" fmla="*/ 11107 h 19050"/>
                <a:gd name="connsiteX4" fmla="*/ 13315 w 19050"/>
                <a:gd name="connsiteY4" fmla="*/ 14651 h 19050"/>
                <a:gd name="connsiteX5" fmla="*/ 15068 w 19050"/>
                <a:gd name="connsiteY5" fmla="*/ 14641 h 19050"/>
                <a:gd name="connsiteX6" fmla="*/ 19783 w 19050"/>
                <a:gd name="connsiteY6" fmla="*/ 11907 h 19050"/>
                <a:gd name="connsiteX7" fmla="*/ 19821 w 19050"/>
                <a:gd name="connsiteY7" fmla="*/ 10888 h 19050"/>
                <a:gd name="connsiteX8" fmla="*/ 13982 w 19050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54"/>
                  </a:moveTo>
                  <a:cubicBezTo>
                    <a:pt x="13515" y="7069"/>
                    <a:pt x="12734" y="7078"/>
                    <a:pt x="12239" y="7354"/>
                  </a:cubicBezTo>
                  <a:lnTo>
                    <a:pt x="7534" y="10079"/>
                  </a:lnTo>
                  <a:cubicBezTo>
                    <a:pt x="7038" y="10364"/>
                    <a:pt x="7010" y="10831"/>
                    <a:pt x="7477" y="11107"/>
                  </a:cubicBezTo>
                  <a:lnTo>
                    <a:pt x="13315" y="14651"/>
                  </a:lnTo>
                  <a:cubicBezTo>
                    <a:pt x="13801" y="14937"/>
                    <a:pt x="14573" y="14937"/>
                    <a:pt x="15068" y="14641"/>
                  </a:cubicBezTo>
                  <a:lnTo>
                    <a:pt x="19783" y="11907"/>
                  </a:lnTo>
                  <a:cubicBezTo>
                    <a:pt x="20278" y="11641"/>
                    <a:pt x="20297" y="11164"/>
                    <a:pt x="19821" y="10888"/>
                  </a:cubicBezTo>
                  <a:lnTo>
                    <a:pt x="13982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FEEFB28-7EF9-47FF-A9EE-036F6EAFA96B}"/>
                </a:ext>
              </a:extLst>
            </p:cNvPr>
            <p:cNvSpPr/>
            <p:nvPr/>
          </p:nvSpPr>
          <p:spPr>
            <a:xfrm>
              <a:off x="5177086" y="5365198"/>
              <a:ext cx="19050" cy="19050"/>
            </a:xfrm>
            <a:custGeom>
              <a:avLst/>
              <a:gdLst>
                <a:gd name="connsiteX0" fmla="*/ 13982 w 19050"/>
                <a:gd name="connsiteY0" fmla="*/ 7346 h 19050"/>
                <a:gd name="connsiteX1" fmla="*/ 12239 w 19050"/>
                <a:gd name="connsiteY1" fmla="*/ 7356 h 19050"/>
                <a:gd name="connsiteX2" fmla="*/ 7524 w 19050"/>
                <a:gd name="connsiteY2" fmla="*/ 10089 h 19050"/>
                <a:gd name="connsiteX3" fmla="*/ 7486 w 19050"/>
                <a:gd name="connsiteY3" fmla="*/ 11118 h 19050"/>
                <a:gd name="connsiteX4" fmla="*/ 13325 w 19050"/>
                <a:gd name="connsiteY4" fmla="*/ 14642 h 19050"/>
                <a:gd name="connsiteX5" fmla="*/ 15077 w 19050"/>
                <a:gd name="connsiteY5" fmla="*/ 14642 h 19050"/>
                <a:gd name="connsiteX6" fmla="*/ 19783 w 19050"/>
                <a:gd name="connsiteY6" fmla="*/ 11918 h 19050"/>
                <a:gd name="connsiteX7" fmla="*/ 19821 w 19050"/>
                <a:gd name="connsiteY7" fmla="*/ 10899 h 19050"/>
                <a:gd name="connsiteX8" fmla="*/ 13982 w 19050"/>
                <a:gd name="connsiteY8" fmla="*/ 73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46"/>
                  </a:moveTo>
                  <a:cubicBezTo>
                    <a:pt x="13506" y="7070"/>
                    <a:pt x="12734" y="7079"/>
                    <a:pt x="12239" y="7356"/>
                  </a:cubicBezTo>
                  <a:lnTo>
                    <a:pt x="7524" y="10089"/>
                  </a:lnTo>
                  <a:cubicBezTo>
                    <a:pt x="7038" y="10356"/>
                    <a:pt x="7010" y="10823"/>
                    <a:pt x="7486" y="11118"/>
                  </a:cubicBezTo>
                  <a:lnTo>
                    <a:pt x="13325" y="14642"/>
                  </a:lnTo>
                  <a:cubicBezTo>
                    <a:pt x="13792" y="14928"/>
                    <a:pt x="14573" y="14928"/>
                    <a:pt x="15077" y="14642"/>
                  </a:cubicBezTo>
                  <a:lnTo>
                    <a:pt x="19783" y="11918"/>
                  </a:lnTo>
                  <a:cubicBezTo>
                    <a:pt x="20268" y="11633"/>
                    <a:pt x="20307" y="11175"/>
                    <a:pt x="19821" y="10899"/>
                  </a:cubicBezTo>
                  <a:lnTo>
                    <a:pt x="13982" y="7346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8D98186-C797-467B-9D0C-2BCD07837C1C}"/>
                </a:ext>
              </a:extLst>
            </p:cNvPr>
            <p:cNvSpPr/>
            <p:nvPr/>
          </p:nvSpPr>
          <p:spPr>
            <a:xfrm>
              <a:off x="5185450" y="5370260"/>
              <a:ext cx="19050" cy="19050"/>
            </a:xfrm>
            <a:custGeom>
              <a:avLst/>
              <a:gdLst>
                <a:gd name="connsiteX0" fmla="*/ 13982 w 19050"/>
                <a:gd name="connsiteY0" fmla="*/ 7351 h 19050"/>
                <a:gd name="connsiteX1" fmla="*/ 12239 w 19050"/>
                <a:gd name="connsiteY1" fmla="*/ 7351 h 19050"/>
                <a:gd name="connsiteX2" fmla="*/ 7524 w 19050"/>
                <a:gd name="connsiteY2" fmla="*/ 10075 h 19050"/>
                <a:gd name="connsiteX3" fmla="*/ 7486 w 19050"/>
                <a:gd name="connsiteY3" fmla="*/ 11113 h 19050"/>
                <a:gd name="connsiteX4" fmla="*/ 13324 w 19050"/>
                <a:gd name="connsiteY4" fmla="*/ 14647 h 19050"/>
                <a:gd name="connsiteX5" fmla="*/ 15077 w 19050"/>
                <a:gd name="connsiteY5" fmla="*/ 14638 h 19050"/>
                <a:gd name="connsiteX6" fmla="*/ 19773 w 19050"/>
                <a:gd name="connsiteY6" fmla="*/ 11913 h 19050"/>
                <a:gd name="connsiteX7" fmla="*/ 19830 w 19050"/>
                <a:gd name="connsiteY7" fmla="*/ 10885 h 19050"/>
                <a:gd name="connsiteX8" fmla="*/ 13982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51"/>
                  </a:moveTo>
                  <a:cubicBezTo>
                    <a:pt x="13524" y="7065"/>
                    <a:pt x="12724" y="7084"/>
                    <a:pt x="12239" y="7351"/>
                  </a:cubicBezTo>
                  <a:lnTo>
                    <a:pt x="7524" y="10075"/>
                  </a:lnTo>
                  <a:cubicBezTo>
                    <a:pt x="7028" y="10370"/>
                    <a:pt x="7019" y="10828"/>
                    <a:pt x="7486" y="11113"/>
                  </a:cubicBezTo>
                  <a:lnTo>
                    <a:pt x="13324" y="14647"/>
                  </a:lnTo>
                  <a:cubicBezTo>
                    <a:pt x="13791" y="14923"/>
                    <a:pt x="14572" y="14923"/>
                    <a:pt x="15077" y="14638"/>
                  </a:cubicBezTo>
                  <a:lnTo>
                    <a:pt x="19773" y="11913"/>
                  </a:lnTo>
                  <a:cubicBezTo>
                    <a:pt x="20278" y="11647"/>
                    <a:pt x="20297" y="11161"/>
                    <a:pt x="19830" y="10885"/>
                  </a:cubicBezTo>
                  <a:lnTo>
                    <a:pt x="13982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9B4193E-BACF-4097-A9FC-FD4F61A0DFD9}"/>
                </a:ext>
              </a:extLst>
            </p:cNvPr>
            <p:cNvSpPr/>
            <p:nvPr/>
          </p:nvSpPr>
          <p:spPr>
            <a:xfrm>
              <a:off x="5061155" y="5303560"/>
              <a:ext cx="38100" cy="28575"/>
            </a:xfrm>
            <a:custGeom>
              <a:avLst/>
              <a:gdLst>
                <a:gd name="connsiteX0" fmla="*/ 13975 w 38100"/>
                <a:gd name="connsiteY0" fmla="*/ 7357 h 28575"/>
                <a:gd name="connsiteX1" fmla="*/ 12241 w 38100"/>
                <a:gd name="connsiteY1" fmla="*/ 7366 h 28575"/>
                <a:gd name="connsiteX2" fmla="*/ 7536 w 38100"/>
                <a:gd name="connsiteY2" fmla="*/ 10081 h 28575"/>
                <a:gd name="connsiteX3" fmla="*/ 7488 w 38100"/>
                <a:gd name="connsiteY3" fmla="*/ 11100 h 28575"/>
                <a:gd name="connsiteX4" fmla="*/ 27186 w 38100"/>
                <a:gd name="connsiteY4" fmla="*/ 23045 h 28575"/>
                <a:gd name="connsiteX5" fmla="*/ 28938 w 38100"/>
                <a:gd name="connsiteY5" fmla="*/ 23045 h 28575"/>
                <a:gd name="connsiteX6" fmla="*/ 33644 w 38100"/>
                <a:gd name="connsiteY6" fmla="*/ 20311 h 28575"/>
                <a:gd name="connsiteX7" fmla="*/ 33692 w 38100"/>
                <a:gd name="connsiteY7" fmla="*/ 19282 h 28575"/>
                <a:gd name="connsiteX8" fmla="*/ 13975 w 38100"/>
                <a:gd name="connsiteY8" fmla="*/ 73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13975" y="7357"/>
                  </a:moveTo>
                  <a:cubicBezTo>
                    <a:pt x="13508" y="7071"/>
                    <a:pt x="12736" y="7071"/>
                    <a:pt x="12241" y="7366"/>
                  </a:cubicBezTo>
                  <a:lnTo>
                    <a:pt x="7536" y="10081"/>
                  </a:lnTo>
                  <a:cubicBezTo>
                    <a:pt x="7031" y="10357"/>
                    <a:pt x="7012" y="10824"/>
                    <a:pt x="7488" y="11100"/>
                  </a:cubicBezTo>
                  <a:lnTo>
                    <a:pt x="27186" y="23045"/>
                  </a:lnTo>
                  <a:cubicBezTo>
                    <a:pt x="27662" y="23321"/>
                    <a:pt x="28443" y="23321"/>
                    <a:pt x="28938" y="23045"/>
                  </a:cubicBezTo>
                  <a:lnTo>
                    <a:pt x="33644" y="20311"/>
                  </a:lnTo>
                  <a:cubicBezTo>
                    <a:pt x="34139" y="20025"/>
                    <a:pt x="34168" y="19577"/>
                    <a:pt x="33692" y="19282"/>
                  </a:cubicBezTo>
                  <a:lnTo>
                    <a:pt x="13975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1D5CED6-0987-4AB6-B2D8-FE69AD41A6D4}"/>
                </a:ext>
              </a:extLst>
            </p:cNvPr>
            <p:cNvSpPr/>
            <p:nvPr/>
          </p:nvSpPr>
          <p:spPr>
            <a:xfrm>
              <a:off x="5083433" y="5317046"/>
              <a:ext cx="19050" cy="19050"/>
            </a:xfrm>
            <a:custGeom>
              <a:avLst/>
              <a:gdLst>
                <a:gd name="connsiteX0" fmla="*/ 13985 w 19050"/>
                <a:gd name="connsiteY0" fmla="*/ 7358 h 19050"/>
                <a:gd name="connsiteX1" fmla="*/ 12233 w 19050"/>
                <a:gd name="connsiteY1" fmla="*/ 7358 h 19050"/>
                <a:gd name="connsiteX2" fmla="*/ 7527 w 19050"/>
                <a:gd name="connsiteY2" fmla="*/ 10082 h 19050"/>
                <a:gd name="connsiteX3" fmla="*/ 7489 w 19050"/>
                <a:gd name="connsiteY3" fmla="*/ 11101 h 19050"/>
                <a:gd name="connsiteX4" fmla="*/ 13338 w 19050"/>
                <a:gd name="connsiteY4" fmla="*/ 14654 h 19050"/>
                <a:gd name="connsiteX5" fmla="*/ 15081 w 19050"/>
                <a:gd name="connsiteY5" fmla="*/ 14645 h 19050"/>
                <a:gd name="connsiteX6" fmla="*/ 19777 w 19050"/>
                <a:gd name="connsiteY6" fmla="*/ 11920 h 19050"/>
                <a:gd name="connsiteX7" fmla="*/ 19834 w 19050"/>
                <a:gd name="connsiteY7" fmla="*/ 10892 h 19050"/>
                <a:gd name="connsiteX8" fmla="*/ 13985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58"/>
                  </a:moveTo>
                  <a:cubicBezTo>
                    <a:pt x="13519" y="7072"/>
                    <a:pt x="12728" y="7072"/>
                    <a:pt x="12233" y="7358"/>
                  </a:cubicBezTo>
                  <a:lnTo>
                    <a:pt x="7527" y="10082"/>
                  </a:lnTo>
                  <a:cubicBezTo>
                    <a:pt x="7032" y="10368"/>
                    <a:pt x="7013" y="10835"/>
                    <a:pt x="7489" y="11101"/>
                  </a:cubicBezTo>
                  <a:lnTo>
                    <a:pt x="13338" y="14654"/>
                  </a:lnTo>
                  <a:cubicBezTo>
                    <a:pt x="13795" y="14930"/>
                    <a:pt x="14585" y="14930"/>
                    <a:pt x="15081" y="14645"/>
                  </a:cubicBezTo>
                  <a:lnTo>
                    <a:pt x="19777" y="11920"/>
                  </a:lnTo>
                  <a:cubicBezTo>
                    <a:pt x="20272" y="11644"/>
                    <a:pt x="20291" y="11178"/>
                    <a:pt x="19834" y="10892"/>
                  </a:cubicBezTo>
                  <a:lnTo>
                    <a:pt x="13985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A816624-7023-459C-8DFB-C85BA3D827E9}"/>
                </a:ext>
              </a:extLst>
            </p:cNvPr>
            <p:cNvSpPr/>
            <p:nvPr/>
          </p:nvSpPr>
          <p:spPr>
            <a:xfrm>
              <a:off x="5091801" y="5322115"/>
              <a:ext cx="19050" cy="19050"/>
            </a:xfrm>
            <a:custGeom>
              <a:avLst/>
              <a:gdLst>
                <a:gd name="connsiteX0" fmla="*/ 13980 w 19050"/>
                <a:gd name="connsiteY0" fmla="*/ 7357 h 19050"/>
                <a:gd name="connsiteX1" fmla="*/ 12238 w 19050"/>
                <a:gd name="connsiteY1" fmla="*/ 7366 h 19050"/>
                <a:gd name="connsiteX2" fmla="*/ 7532 w 19050"/>
                <a:gd name="connsiteY2" fmla="*/ 10100 h 19050"/>
                <a:gd name="connsiteX3" fmla="*/ 7485 w 19050"/>
                <a:gd name="connsiteY3" fmla="*/ 11110 h 19050"/>
                <a:gd name="connsiteX4" fmla="*/ 13333 w 19050"/>
                <a:gd name="connsiteY4" fmla="*/ 14653 h 19050"/>
                <a:gd name="connsiteX5" fmla="*/ 15076 w 19050"/>
                <a:gd name="connsiteY5" fmla="*/ 14653 h 19050"/>
                <a:gd name="connsiteX6" fmla="*/ 19772 w 19050"/>
                <a:gd name="connsiteY6" fmla="*/ 11929 h 19050"/>
                <a:gd name="connsiteX7" fmla="*/ 19819 w 19050"/>
                <a:gd name="connsiteY7" fmla="*/ 10900 h 19050"/>
                <a:gd name="connsiteX8" fmla="*/ 13980 w 19050"/>
                <a:gd name="connsiteY8" fmla="*/ 73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57"/>
                  </a:moveTo>
                  <a:cubicBezTo>
                    <a:pt x="13504" y="7071"/>
                    <a:pt x="12733" y="7071"/>
                    <a:pt x="12238" y="7366"/>
                  </a:cubicBezTo>
                  <a:lnTo>
                    <a:pt x="7532" y="10100"/>
                  </a:lnTo>
                  <a:cubicBezTo>
                    <a:pt x="7027" y="10367"/>
                    <a:pt x="7018" y="10833"/>
                    <a:pt x="7485" y="11110"/>
                  </a:cubicBezTo>
                  <a:lnTo>
                    <a:pt x="13333" y="14653"/>
                  </a:lnTo>
                  <a:cubicBezTo>
                    <a:pt x="13800" y="14929"/>
                    <a:pt x="14581" y="14929"/>
                    <a:pt x="15076" y="14653"/>
                  </a:cubicBezTo>
                  <a:lnTo>
                    <a:pt x="19772" y="11929"/>
                  </a:lnTo>
                  <a:cubicBezTo>
                    <a:pt x="20277" y="11634"/>
                    <a:pt x="20296" y="11176"/>
                    <a:pt x="19819" y="10900"/>
                  </a:cubicBezTo>
                  <a:lnTo>
                    <a:pt x="13980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696FB57-9E6B-49C9-9674-428E7B30BC5C}"/>
                </a:ext>
              </a:extLst>
            </p:cNvPr>
            <p:cNvSpPr/>
            <p:nvPr/>
          </p:nvSpPr>
          <p:spPr>
            <a:xfrm>
              <a:off x="5100173" y="5327188"/>
              <a:ext cx="19050" cy="19050"/>
            </a:xfrm>
            <a:custGeom>
              <a:avLst/>
              <a:gdLst>
                <a:gd name="connsiteX0" fmla="*/ 13980 w 19050"/>
                <a:gd name="connsiteY0" fmla="*/ 7351 h 19050"/>
                <a:gd name="connsiteX1" fmla="*/ 12238 w 19050"/>
                <a:gd name="connsiteY1" fmla="*/ 7351 h 19050"/>
                <a:gd name="connsiteX2" fmla="*/ 7532 w 19050"/>
                <a:gd name="connsiteY2" fmla="*/ 10066 h 19050"/>
                <a:gd name="connsiteX3" fmla="*/ 7485 w 19050"/>
                <a:gd name="connsiteY3" fmla="*/ 11104 h 19050"/>
                <a:gd name="connsiteX4" fmla="*/ 13323 w 19050"/>
                <a:gd name="connsiteY4" fmla="*/ 14638 h 19050"/>
                <a:gd name="connsiteX5" fmla="*/ 15066 w 19050"/>
                <a:gd name="connsiteY5" fmla="*/ 14638 h 19050"/>
                <a:gd name="connsiteX6" fmla="*/ 19781 w 19050"/>
                <a:gd name="connsiteY6" fmla="*/ 11914 h 19050"/>
                <a:gd name="connsiteX7" fmla="*/ 19829 w 19050"/>
                <a:gd name="connsiteY7" fmla="*/ 10885 h 19050"/>
                <a:gd name="connsiteX8" fmla="*/ 13980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51"/>
                  </a:moveTo>
                  <a:cubicBezTo>
                    <a:pt x="13504" y="7075"/>
                    <a:pt x="12733" y="7075"/>
                    <a:pt x="12238" y="7351"/>
                  </a:cubicBezTo>
                  <a:lnTo>
                    <a:pt x="7532" y="10066"/>
                  </a:lnTo>
                  <a:cubicBezTo>
                    <a:pt x="7027" y="10370"/>
                    <a:pt x="7018" y="10828"/>
                    <a:pt x="7485" y="11104"/>
                  </a:cubicBezTo>
                  <a:lnTo>
                    <a:pt x="13323" y="14638"/>
                  </a:lnTo>
                  <a:cubicBezTo>
                    <a:pt x="13800" y="14923"/>
                    <a:pt x="14562" y="14923"/>
                    <a:pt x="15066" y="14638"/>
                  </a:cubicBezTo>
                  <a:lnTo>
                    <a:pt x="19781" y="11914"/>
                  </a:lnTo>
                  <a:cubicBezTo>
                    <a:pt x="20277" y="11628"/>
                    <a:pt x="20305" y="11180"/>
                    <a:pt x="19829" y="10885"/>
                  </a:cubicBezTo>
                  <a:lnTo>
                    <a:pt x="13980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1AEFAF7-62A9-4362-9975-30837B8A9C06}"/>
                </a:ext>
              </a:extLst>
            </p:cNvPr>
            <p:cNvSpPr/>
            <p:nvPr/>
          </p:nvSpPr>
          <p:spPr>
            <a:xfrm>
              <a:off x="5108540" y="5332248"/>
              <a:ext cx="19050" cy="19050"/>
            </a:xfrm>
            <a:custGeom>
              <a:avLst/>
              <a:gdLst>
                <a:gd name="connsiteX0" fmla="*/ 13977 w 19050"/>
                <a:gd name="connsiteY0" fmla="*/ 7358 h 19050"/>
                <a:gd name="connsiteX1" fmla="*/ 12234 w 19050"/>
                <a:gd name="connsiteY1" fmla="*/ 7358 h 19050"/>
                <a:gd name="connsiteX2" fmla="*/ 7529 w 19050"/>
                <a:gd name="connsiteY2" fmla="*/ 10073 h 19050"/>
                <a:gd name="connsiteX3" fmla="*/ 7481 w 19050"/>
                <a:gd name="connsiteY3" fmla="*/ 11101 h 19050"/>
                <a:gd name="connsiteX4" fmla="*/ 13320 w 19050"/>
                <a:gd name="connsiteY4" fmla="*/ 14635 h 19050"/>
                <a:gd name="connsiteX5" fmla="*/ 15072 w 19050"/>
                <a:gd name="connsiteY5" fmla="*/ 14635 h 19050"/>
                <a:gd name="connsiteX6" fmla="*/ 19778 w 19050"/>
                <a:gd name="connsiteY6" fmla="*/ 11921 h 19050"/>
                <a:gd name="connsiteX7" fmla="*/ 19816 w 19050"/>
                <a:gd name="connsiteY7" fmla="*/ 10892 h 19050"/>
                <a:gd name="connsiteX8" fmla="*/ 13977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58"/>
                  </a:moveTo>
                  <a:cubicBezTo>
                    <a:pt x="13510" y="7072"/>
                    <a:pt x="12729" y="7072"/>
                    <a:pt x="12234" y="7358"/>
                  </a:cubicBezTo>
                  <a:lnTo>
                    <a:pt x="7529" y="10073"/>
                  </a:lnTo>
                  <a:cubicBezTo>
                    <a:pt x="7024" y="10358"/>
                    <a:pt x="7024" y="10835"/>
                    <a:pt x="7481" y="11101"/>
                  </a:cubicBezTo>
                  <a:lnTo>
                    <a:pt x="13320" y="14635"/>
                  </a:lnTo>
                  <a:cubicBezTo>
                    <a:pt x="13796" y="14921"/>
                    <a:pt x="14567" y="14921"/>
                    <a:pt x="15072" y="14635"/>
                  </a:cubicBezTo>
                  <a:lnTo>
                    <a:pt x="19778" y="11921"/>
                  </a:lnTo>
                  <a:cubicBezTo>
                    <a:pt x="20273" y="11625"/>
                    <a:pt x="20292" y="11168"/>
                    <a:pt x="19816" y="10892"/>
                  </a:cubicBezTo>
                  <a:lnTo>
                    <a:pt x="13977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37F1AE3-F44C-4E1F-9D32-C0B46CDEC948}"/>
                </a:ext>
              </a:extLst>
            </p:cNvPr>
            <p:cNvSpPr/>
            <p:nvPr/>
          </p:nvSpPr>
          <p:spPr>
            <a:xfrm>
              <a:off x="5116912" y="5337307"/>
              <a:ext cx="19050" cy="19050"/>
            </a:xfrm>
            <a:custGeom>
              <a:avLst/>
              <a:gdLst>
                <a:gd name="connsiteX0" fmla="*/ 13977 w 19050"/>
                <a:gd name="connsiteY0" fmla="*/ 7357 h 19050"/>
                <a:gd name="connsiteX1" fmla="*/ 12244 w 19050"/>
                <a:gd name="connsiteY1" fmla="*/ 7366 h 19050"/>
                <a:gd name="connsiteX2" fmla="*/ 7529 w 19050"/>
                <a:gd name="connsiteY2" fmla="*/ 10081 h 19050"/>
                <a:gd name="connsiteX3" fmla="*/ 7481 w 19050"/>
                <a:gd name="connsiteY3" fmla="*/ 11110 h 19050"/>
                <a:gd name="connsiteX4" fmla="*/ 13330 w 19050"/>
                <a:gd name="connsiteY4" fmla="*/ 14653 h 19050"/>
                <a:gd name="connsiteX5" fmla="*/ 15073 w 19050"/>
                <a:gd name="connsiteY5" fmla="*/ 14653 h 19050"/>
                <a:gd name="connsiteX6" fmla="*/ 19778 w 19050"/>
                <a:gd name="connsiteY6" fmla="*/ 11919 h 19050"/>
                <a:gd name="connsiteX7" fmla="*/ 19816 w 19050"/>
                <a:gd name="connsiteY7" fmla="*/ 10891 h 19050"/>
                <a:gd name="connsiteX8" fmla="*/ 13977 w 19050"/>
                <a:gd name="connsiteY8" fmla="*/ 73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57"/>
                  </a:moveTo>
                  <a:cubicBezTo>
                    <a:pt x="13510" y="7071"/>
                    <a:pt x="12739" y="7071"/>
                    <a:pt x="12244" y="7366"/>
                  </a:cubicBezTo>
                  <a:lnTo>
                    <a:pt x="7529" y="10081"/>
                  </a:lnTo>
                  <a:cubicBezTo>
                    <a:pt x="7034" y="10376"/>
                    <a:pt x="7014" y="10833"/>
                    <a:pt x="7481" y="11110"/>
                  </a:cubicBezTo>
                  <a:lnTo>
                    <a:pt x="13330" y="14653"/>
                  </a:lnTo>
                  <a:cubicBezTo>
                    <a:pt x="13796" y="14929"/>
                    <a:pt x="14568" y="14929"/>
                    <a:pt x="15073" y="14653"/>
                  </a:cubicBezTo>
                  <a:lnTo>
                    <a:pt x="19778" y="11919"/>
                  </a:lnTo>
                  <a:cubicBezTo>
                    <a:pt x="20273" y="11634"/>
                    <a:pt x="20292" y="11186"/>
                    <a:pt x="19816" y="10891"/>
                  </a:cubicBezTo>
                  <a:lnTo>
                    <a:pt x="13977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D97F76D-1616-4DE5-A65D-7C90BE8DE6E0}"/>
                </a:ext>
              </a:extLst>
            </p:cNvPr>
            <p:cNvSpPr/>
            <p:nvPr/>
          </p:nvSpPr>
          <p:spPr>
            <a:xfrm>
              <a:off x="5125277" y="5342366"/>
              <a:ext cx="19050" cy="19050"/>
            </a:xfrm>
            <a:custGeom>
              <a:avLst/>
              <a:gdLst>
                <a:gd name="connsiteX0" fmla="*/ 13985 w 19050"/>
                <a:gd name="connsiteY0" fmla="*/ 7365 h 19050"/>
                <a:gd name="connsiteX1" fmla="*/ 12242 w 19050"/>
                <a:gd name="connsiteY1" fmla="*/ 7365 h 19050"/>
                <a:gd name="connsiteX2" fmla="*/ 7527 w 19050"/>
                <a:gd name="connsiteY2" fmla="*/ 10080 h 19050"/>
                <a:gd name="connsiteX3" fmla="*/ 7489 w 19050"/>
                <a:gd name="connsiteY3" fmla="*/ 11118 h 19050"/>
                <a:gd name="connsiteX4" fmla="*/ 13328 w 19050"/>
                <a:gd name="connsiteY4" fmla="*/ 14661 h 19050"/>
                <a:gd name="connsiteX5" fmla="*/ 15081 w 19050"/>
                <a:gd name="connsiteY5" fmla="*/ 14652 h 19050"/>
                <a:gd name="connsiteX6" fmla="*/ 19777 w 19050"/>
                <a:gd name="connsiteY6" fmla="*/ 11928 h 19050"/>
                <a:gd name="connsiteX7" fmla="*/ 19824 w 19050"/>
                <a:gd name="connsiteY7" fmla="*/ 10899 h 19050"/>
                <a:gd name="connsiteX8" fmla="*/ 13985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65"/>
                  </a:moveTo>
                  <a:cubicBezTo>
                    <a:pt x="13509" y="7070"/>
                    <a:pt x="12738" y="7070"/>
                    <a:pt x="12242" y="7365"/>
                  </a:cubicBezTo>
                  <a:lnTo>
                    <a:pt x="7527" y="10080"/>
                  </a:lnTo>
                  <a:cubicBezTo>
                    <a:pt x="7032" y="10375"/>
                    <a:pt x="7013" y="10842"/>
                    <a:pt x="7489" y="11118"/>
                  </a:cubicBezTo>
                  <a:lnTo>
                    <a:pt x="13328" y="14661"/>
                  </a:lnTo>
                  <a:cubicBezTo>
                    <a:pt x="13795" y="14937"/>
                    <a:pt x="14576" y="14937"/>
                    <a:pt x="15081" y="14652"/>
                  </a:cubicBezTo>
                  <a:lnTo>
                    <a:pt x="19777" y="11928"/>
                  </a:lnTo>
                  <a:cubicBezTo>
                    <a:pt x="20282" y="11642"/>
                    <a:pt x="20291" y="11185"/>
                    <a:pt x="19824" y="10899"/>
                  </a:cubicBezTo>
                  <a:lnTo>
                    <a:pt x="13985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2919C05-5014-40E7-AC76-DD906C101331}"/>
                </a:ext>
              </a:extLst>
            </p:cNvPr>
            <p:cNvSpPr/>
            <p:nvPr/>
          </p:nvSpPr>
          <p:spPr>
            <a:xfrm>
              <a:off x="5133662" y="5347459"/>
              <a:ext cx="19050" cy="19050"/>
            </a:xfrm>
            <a:custGeom>
              <a:avLst/>
              <a:gdLst>
                <a:gd name="connsiteX0" fmla="*/ 13972 w 19050"/>
                <a:gd name="connsiteY0" fmla="*/ 7350 h 19050"/>
                <a:gd name="connsiteX1" fmla="*/ 12229 w 19050"/>
                <a:gd name="connsiteY1" fmla="*/ 7359 h 19050"/>
                <a:gd name="connsiteX2" fmla="*/ 7524 w 19050"/>
                <a:gd name="connsiteY2" fmla="*/ 10083 h 19050"/>
                <a:gd name="connsiteX3" fmla="*/ 7486 w 19050"/>
                <a:gd name="connsiteY3" fmla="*/ 11112 h 19050"/>
                <a:gd name="connsiteX4" fmla="*/ 13325 w 19050"/>
                <a:gd name="connsiteY4" fmla="*/ 14646 h 19050"/>
                <a:gd name="connsiteX5" fmla="*/ 15077 w 19050"/>
                <a:gd name="connsiteY5" fmla="*/ 14646 h 19050"/>
                <a:gd name="connsiteX6" fmla="*/ 19782 w 19050"/>
                <a:gd name="connsiteY6" fmla="*/ 11931 h 19050"/>
                <a:gd name="connsiteX7" fmla="*/ 19820 w 19050"/>
                <a:gd name="connsiteY7" fmla="*/ 10893 h 19050"/>
                <a:gd name="connsiteX8" fmla="*/ 13972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2" y="7350"/>
                  </a:moveTo>
                  <a:cubicBezTo>
                    <a:pt x="13515" y="7074"/>
                    <a:pt x="12734" y="7074"/>
                    <a:pt x="12229" y="7359"/>
                  </a:cubicBezTo>
                  <a:lnTo>
                    <a:pt x="7524" y="10083"/>
                  </a:lnTo>
                  <a:cubicBezTo>
                    <a:pt x="7028" y="10369"/>
                    <a:pt x="7019" y="10836"/>
                    <a:pt x="7486" y="11112"/>
                  </a:cubicBezTo>
                  <a:lnTo>
                    <a:pt x="13325" y="14646"/>
                  </a:lnTo>
                  <a:cubicBezTo>
                    <a:pt x="13801" y="14922"/>
                    <a:pt x="14572" y="14922"/>
                    <a:pt x="15077" y="14646"/>
                  </a:cubicBezTo>
                  <a:lnTo>
                    <a:pt x="19782" y="11931"/>
                  </a:lnTo>
                  <a:cubicBezTo>
                    <a:pt x="20278" y="11636"/>
                    <a:pt x="20287" y="11179"/>
                    <a:pt x="19820" y="10893"/>
                  </a:cubicBezTo>
                  <a:lnTo>
                    <a:pt x="13972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BBCB0D5-9866-48C0-A5C0-0EF06C14F1E1}"/>
                </a:ext>
              </a:extLst>
            </p:cNvPr>
            <p:cNvSpPr/>
            <p:nvPr/>
          </p:nvSpPr>
          <p:spPr>
            <a:xfrm>
              <a:off x="5142026" y="5352526"/>
              <a:ext cx="19050" cy="19050"/>
            </a:xfrm>
            <a:custGeom>
              <a:avLst/>
              <a:gdLst>
                <a:gd name="connsiteX0" fmla="*/ 13981 w 19050"/>
                <a:gd name="connsiteY0" fmla="*/ 7350 h 19050"/>
                <a:gd name="connsiteX1" fmla="*/ 12237 w 19050"/>
                <a:gd name="connsiteY1" fmla="*/ 7359 h 19050"/>
                <a:gd name="connsiteX2" fmla="*/ 7532 w 19050"/>
                <a:gd name="connsiteY2" fmla="*/ 10083 h 19050"/>
                <a:gd name="connsiteX3" fmla="*/ 7485 w 19050"/>
                <a:gd name="connsiteY3" fmla="*/ 11103 h 19050"/>
                <a:gd name="connsiteX4" fmla="*/ 13333 w 19050"/>
                <a:gd name="connsiteY4" fmla="*/ 14636 h 19050"/>
                <a:gd name="connsiteX5" fmla="*/ 15067 w 19050"/>
                <a:gd name="connsiteY5" fmla="*/ 14636 h 19050"/>
                <a:gd name="connsiteX6" fmla="*/ 19772 w 19050"/>
                <a:gd name="connsiteY6" fmla="*/ 11912 h 19050"/>
                <a:gd name="connsiteX7" fmla="*/ 19829 w 19050"/>
                <a:gd name="connsiteY7" fmla="*/ 10883 h 19050"/>
                <a:gd name="connsiteX8" fmla="*/ 13981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1" y="7350"/>
                  </a:moveTo>
                  <a:cubicBezTo>
                    <a:pt x="13514" y="7073"/>
                    <a:pt x="12742" y="7073"/>
                    <a:pt x="12237" y="7359"/>
                  </a:cubicBezTo>
                  <a:lnTo>
                    <a:pt x="7532" y="10083"/>
                  </a:lnTo>
                  <a:cubicBezTo>
                    <a:pt x="7027" y="10369"/>
                    <a:pt x="7018" y="10826"/>
                    <a:pt x="7485" y="11103"/>
                  </a:cubicBezTo>
                  <a:lnTo>
                    <a:pt x="13333" y="14636"/>
                  </a:lnTo>
                  <a:cubicBezTo>
                    <a:pt x="13800" y="14922"/>
                    <a:pt x="14571" y="14922"/>
                    <a:pt x="15067" y="14636"/>
                  </a:cubicBezTo>
                  <a:lnTo>
                    <a:pt x="19772" y="11912"/>
                  </a:lnTo>
                  <a:cubicBezTo>
                    <a:pt x="20277" y="11626"/>
                    <a:pt x="20296" y="11169"/>
                    <a:pt x="19829" y="10883"/>
                  </a:cubicBezTo>
                  <a:lnTo>
                    <a:pt x="13981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5C9B991-96C7-4FEA-924D-253854D6C1D6}"/>
                </a:ext>
              </a:extLst>
            </p:cNvPr>
            <p:cNvSpPr/>
            <p:nvPr/>
          </p:nvSpPr>
          <p:spPr>
            <a:xfrm>
              <a:off x="5150400" y="5357587"/>
              <a:ext cx="19050" cy="19050"/>
            </a:xfrm>
            <a:custGeom>
              <a:avLst/>
              <a:gdLst>
                <a:gd name="connsiteX0" fmla="*/ 13980 w 19050"/>
                <a:gd name="connsiteY0" fmla="*/ 7365 h 19050"/>
                <a:gd name="connsiteX1" fmla="*/ 12227 w 19050"/>
                <a:gd name="connsiteY1" fmla="*/ 7365 h 19050"/>
                <a:gd name="connsiteX2" fmla="*/ 7531 w 19050"/>
                <a:gd name="connsiteY2" fmla="*/ 10080 h 19050"/>
                <a:gd name="connsiteX3" fmla="*/ 7493 w 19050"/>
                <a:gd name="connsiteY3" fmla="*/ 11109 h 19050"/>
                <a:gd name="connsiteX4" fmla="*/ 13332 w 19050"/>
                <a:gd name="connsiteY4" fmla="*/ 14652 h 19050"/>
                <a:gd name="connsiteX5" fmla="*/ 15075 w 19050"/>
                <a:gd name="connsiteY5" fmla="*/ 14652 h 19050"/>
                <a:gd name="connsiteX6" fmla="*/ 19790 w 19050"/>
                <a:gd name="connsiteY6" fmla="*/ 11918 h 19050"/>
                <a:gd name="connsiteX7" fmla="*/ 19818 w 19050"/>
                <a:gd name="connsiteY7" fmla="*/ 10899 h 19050"/>
                <a:gd name="connsiteX8" fmla="*/ 13980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65"/>
                  </a:moveTo>
                  <a:cubicBezTo>
                    <a:pt x="13513" y="7070"/>
                    <a:pt x="12732" y="7070"/>
                    <a:pt x="12227" y="7365"/>
                  </a:cubicBezTo>
                  <a:lnTo>
                    <a:pt x="7531" y="10080"/>
                  </a:lnTo>
                  <a:cubicBezTo>
                    <a:pt x="7036" y="10366"/>
                    <a:pt x="7007" y="10832"/>
                    <a:pt x="7493" y="11109"/>
                  </a:cubicBezTo>
                  <a:lnTo>
                    <a:pt x="13332" y="14652"/>
                  </a:lnTo>
                  <a:cubicBezTo>
                    <a:pt x="13789" y="14928"/>
                    <a:pt x="14570" y="14928"/>
                    <a:pt x="15075" y="14652"/>
                  </a:cubicBezTo>
                  <a:lnTo>
                    <a:pt x="19790" y="11918"/>
                  </a:lnTo>
                  <a:cubicBezTo>
                    <a:pt x="20276" y="11632"/>
                    <a:pt x="20285" y="11175"/>
                    <a:pt x="19818" y="10899"/>
                  </a:cubicBezTo>
                  <a:lnTo>
                    <a:pt x="13980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D709971-B63F-4341-839B-AA9F2189730A}"/>
                </a:ext>
              </a:extLst>
            </p:cNvPr>
            <p:cNvSpPr/>
            <p:nvPr/>
          </p:nvSpPr>
          <p:spPr>
            <a:xfrm>
              <a:off x="5158765" y="5362651"/>
              <a:ext cx="19050" cy="19050"/>
            </a:xfrm>
            <a:custGeom>
              <a:avLst/>
              <a:gdLst>
                <a:gd name="connsiteX0" fmla="*/ 13987 w 19050"/>
                <a:gd name="connsiteY0" fmla="*/ 7350 h 19050"/>
                <a:gd name="connsiteX1" fmla="*/ 12234 w 19050"/>
                <a:gd name="connsiteY1" fmla="*/ 7359 h 19050"/>
                <a:gd name="connsiteX2" fmla="*/ 7529 w 19050"/>
                <a:gd name="connsiteY2" fmla="*/ 10074 h 19050"/>
                <a:gd name="connsiteX3" fmla="*/ 7481 w 19050"/>
                <a:gd name="connsiteY3" fmla="*/ 11103 h 19050"/>
                <a:gd name="connsiteX4" fmla="*/ 13329 w 19050"/>
                <a:gd name="connsiteY4" fmla="*/ 14636 h 19050"/>
                <a:gd name="connsiteX5" fmla="*/ 15073 w 19050"/>
                <a:gd name="connsiteY5" fmla="*/ 14636 h 19050"/>
                <a:gd name="connsiteX6" fmla="*/ 19778 w 19050"/>
                <a:gd name="connsiteY6" fmla="*/ 11922 h 19050"/>
                <a:gd name="connsiteX7" fmla="*/ 19816 w 19050"/>
                <a:gd name="connsiteY7" fmla="*/ 10893 h 19050"/>
                <a:gd name="connsiteX8" fmla="*/ 13987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0"/>
                  </a:moveTo>
                  <a:cubicBezTo>
                    <a:pt x="13510" y="7074"/>
                    <a:pt x="12729" y="7074"/>
                    <a:pt x="12234" y="7359"/>
                  </a:cubicBezTo>
                  <a:lnTo>
                    <a:pt x="7529" y="10074"/>
                  </a:lnTo>
                  <a:cubicBezTo>
                    <a:pt x="7034" y="10369"/>
                    <a:pt x="7014" y="10836"/>
                    <a:pt x="7481" y="11103"/>
                  </a:cubicBezTo>
                  <a:lnTo>
                    <a:pt x="13329" y="14636"/>
                  </a:lnTo>
                  <a:cubicBezTo>
                    <a:pt x="13806" y="14922"/>
                    <a:pt x="14577" y="14931"/>
                    <a:pt x="15073" y="14636"/>
                  </a:cubicBezTo>
                  <a:lnTo>
                    <a:pt x="19778" y="11922"/>
                  </a:lnTo>
                  <a:cubicBezTo>
                    <a:pt x="20283" y="11636"/>
                    <a:pt x="20302" y="11179"/>
                    <a:pt x="19816" y="10893"/>
                  </a:cubicBezTo>
                  <a:lnTo>
                    <a:pt x="13987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C835DA5-4177-42FC-BC1D-77B5161DCEEF}"/>
                </a:ext>
              </a:extLst>
            </p:cNvPr>
            <p:cNvSpPr/>
            <p:nvPr/>
          </p:nvSpPr>
          <p:spPr>
            <a:xfrm>
              <a:off x="5167139" y="5367722"/>
              <a:ext cx="19050" cy="19050"/>
            </a:xfrm>
            <a:custGeom>
              <a:avLst/>
              <a:gdLst>
                <a:gd name="connsiteX0" fmla="*/ 13986 w 19050"/>
                <a:gd name="connsiteY0" fmla="*/ 7365 h 19050"/>
                <a:gd name="connsiteX1" fmla="*/ 12243 w 19050"/>
                <a:gd name="connsiteY1" fmla="*/ 7365 h 19050"/>
                <a:gd name="connsiteX2" fmla="*/ 7537 w 19050"/>
                <a:gd name="connsiteY2" fmla="*/ 10080 h 19050"/>
                <a:gd name="connsiteX3" fmla="*/ 7480 w 19050"/>
                <a:gd name="connsiteY3" fmla="*/ 11109 h 19050"/>
                <a:gd name="connsiteX4" fmla="*/ 13319 w 19050"/>
                <a:gd name="connsiteY4" fmla="*/ 14642 h 19050"/>
                <a:gd name="connsiteX5" fmla="*/ 15062 w 19050"/>
                <a:gd name="connsiteY5" fmla="*/ 14642 h 19050"/>
                <a:gd name="connsiteX6" fmla="*/ 19786 w 19050"/>
                <a:gd name="connsiteY6" fmla="*/ 11928 h 19050"/>
                <a:gd name="connsiteX7" fmla="*/ 19824 w 19050"/>
                <a:gd name="connsiteY7" fmla="*/ 10899 h 19050"/>
                <a:gd name="connsiteX8" fmla="*/ 13986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65"/>
                  </a:moveTo>
                  <a:cubicBezTo>
                    <a:pt x="13509" y="7070"/>
                    <a:pt x="12728" y="7070"/>
                    <a:pt x="12243" y="7365"/>
                  </a:cubicBezTo>
                  <a:lnTo>
                    <a:pt x="7537" y="10080"/>
                  </a:lnTo>
                  <a:cubicBezTo>
                    <a:pt x="7032" y="10375"/>
                    <a:pt x="7013" y="10813"/>
                    <a:pt x="7480" y="11109"/>
                  </a:cubicBezTo>
                  <a:lnTo>
                    <a:pt x="13319" y="14642"/>
                  </a:lnTo>
                  <a:cubicBezTo>
                    <a:pt x="13795" y="14928"/>
                    <a:pt x="14567" y="14928"/>
                    <a:pt x="15062" y="14642"/>
                  </a:cubicBezTo>
                  <a:lnTo>
                    <a:pt x="19786" y="11928"/>
                  </a:lnTo>
                  <a:cubicBezTo>
                    <a:pt x="20282" y="11632"/>
                    <a:pt x="20301" y="11185"/>
                    <a:pt x="19824" y="10899"/>
                  </a:cubicBezTo>
                  <a:lnTo>
                    <a:pt x="13986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EE4E8DA-AC3F-4719-A48C-4B34A3E26E0B}"/>
                </a:ext>
              </a:extLst>
            </p:cNvPr>
            <p:cNvSpPr/>
            <p:nvPr/>
          </p:nvSpPr>
          <p:spPr>
            <a:xfrm>
              <a:off x="5175505" y="5372790"/>
              <a:ext cx="19050" cy="19050"/>
            </a:xfrm>
            <a:custGeom>
              <a:avLst/>
              <a:gdLst>
                <a:gd name="connsiteX0" fmla="*/ 13982 w 19050"/>
                <a:gd name="connsiteY0" fmla="*/ 7354 h 19050"/>
                <a:gd name="connsiteX1" fmla="*/ 12229 w 19050"/>
                <a:gd name="connsiteY1" fmla="*/ 7354 h 19050"/>
                <a:gd name="connsiteX2" fmla="*/ 7534 w 19050"/>
                <a:gd name="connsiteY2" fmla="*/ 10069 h 19050"/>
                <a:gd name="connsiteX3" fmla="*/ 7476 w 19050"/>
                <a:gd name="connsiteY3" fmla="*/ 11098 h 19050"/>
                <a:gd name="connsiteX4" fmla="*/ 13315 w 19050"/>
                <a:gd name="connsiteY4" fmla="*/ 14641 h 19050"/>
                <a:gd name="connsiteX5" fmla="*/ 15068 w 19050"/>
                <a:gd name="connsiteY5" fmla="*/ 14641 h 19050"/>
                <a:gd name="connsiteX6" fmla="*/ 19783 w 19050"/>
                <a:gd name="connsiteY6" fmla="*/ 11917 h 19050"/>
                <a:gd name="connsiteX7" fmla="*/ 19821 w 19050"/>
                <a:gd name="connsiteY7" fmla="*/ 10879 h 19050"/>
                <a:gd name="connsiteX8" fmla="*/ 13982 w 19050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54"/>
                  </a:moveTo>
                  <a:cubicBezTo>
                    <a:pt x="13515" y="7078"/>
                    <a:pt x="12734" y="7069"/>
                    <a:pt x="12229" y="7354"/>
                  </a:cubicBezTo>
                  <a:lnTo>
                    <a:pt x="7534" y="10069"/>
                  </a:lnTo>
                  <a:cubicBezTo>
                    <a:pt x="7029" y="10364"/>
                    <a:pt x="7019" y="10821"/>
                    <a:pt x="7476" y="11098"/>
                  </a:cubicBezTo>
                  <a:lnTo>
                    <a:pt x="13315" y="14641"/>
                  </a:lnTo>
                  <a:cubicBezTo>
                    <a:pt x="13801" y="14927"/>
                    <a:pt x="14572" y="14927"/>
                    <a:pt x="15068" y="14641"/>
                  </a:cubicBezTo>
                  <a:lnTo>
                    <a:pt x="19783" y="11917"/>
                  </a:lnTo>
                  <a:cubicBezTo>
                    <a:pt x="20278" y="11631"/>
                    <a:pt x="20287" y="11174"/>
                    <a:pt x="19821" y="10879"/>
                  </a:cubicBezTo>
                  <a:lnTo>
                    <a:pt x="13982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659C303-0A7A-40CE-A024-0F5A72D599E9}"/>
                </a:ext>
              </a:extLst>
            </p:cNvPr>
            <p:cNvSpPr/>
            <p:nvPr/>
          </p:nvSpPr>
          <p:spPr>
            <a:xfrm>
              <a:off x="5053878" y="5307777"/>
              <a:ext cx="19050" cy="19050"/>
            </a:xfrm>
            <a:custGeom>
              <a:avLst/>
              <a:gdLst>
                <a:gd name="connsiteX0" fmla="*/ 13984 w 19050"/>
                <a:gd name="connsiteY0" fmla="*/ 7350 h 19050"/>
                <a:gd name="connsiteX1" fmla="*/ 12232 w 19050"/>
                <a:gd name="connsiteY1" fmla="*/ 7359 h 19050"/>
                <a:gd name="connsiteX2" fmla="*/ 7536 w 19050"/>
                <a:gd name="connsiteY2" fmla="*/ 10074 h 19050"/>
                <a:gd name="connsiteX3" fmla="*/ 7488 w 19050"/>
                <a:gd name="connsiteY3" fmla="*/ 11103 h 19050"/>
                <a:gd name="connsiteX4" fmla="*/ 13803 w 19050"/>
                <a:gd name="connsiteY4" fmla="*/ 14922 h 19050"/>
                <a:gd name="connsiteX5" fmla="*/ 15537 w 19050"/>
                <a:gd name="connsiteY5" fmla="*/ 14922 h 19050"/>
                <a:gd name="connsiteX6" fmla="*/ 20252 w 19050"/>
                <a:gd name="connsiteY6" fmla="*/ 12208 h 19050"/>
                <a:gd name="connsiteX7" fmla="*/ 20290 w 19050"/>
                <a:gd name="connsiteY7" fmla="*/ 11179 h 19050"/>
                <a:gd name="connsiteX8" fmla="*/ 13984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4" y="7350"/>
                  </a:moveTo>
                  <a:cubicBezTo>
                    <a:pt x="13508" y="7074"/>
                    <a:pt x="12736" y="7074"/>
                    <a:pt x="12232" y="7359"/>
                  </a:cubicBezTo>
                  <a:lnTo>
                    <a:pt x="7536" y="10074"/>
                  </a:lnTo>
                  <a:cubicBezTo>
                    <a:pt x="7031" y="10369"/>
                    <a:pt x="7012" y="10826"/>
                    <a:pt x="7488" y="11103"/>
                  </a:cubicBezTo>
                  <a:lnTo>
                    <a:pt x="13803" y="14922"/>
                  </a:lnTo>
                  <a:cubicBezTo>
                    <a:pt x="14270" y="15208"/>
                    <a:pt x="15042" y="15208"/>
                    <a:pt x="15537" y="14922"/>
                  </a:cubicBezTo>
                  <a:lnTo>
                    <a:pt x="20252" y="12208"/>
                  </a:lnTo>
                  <a:cubicBezTo>
                    <a:pt x="20747" y="11912"/>
                    <a:pt x="20766" y="11455"/>
                    <a:pt x="20290" y="11179"/>
                  </a:cubicBezTo>
                  <a:lnTo>
                    <a:pt x="13984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555515C-CBDB-4162-9C5C-7159843D4E86}"/>
                </a:ext>
              </a:extLst>
            </p:cNvPr>
            <p:cNvSpPr/>
            <p:nvPr/>
          </p:nvSpPr>
          <p:spPr>
            <a:xfrm>
              <a:off x="5062588" y="5313039"/>
              <a:ext cx="19050" cy="19050"/>
            </a:xfrm>
            <a:custGeom>
              <a:avLst/>
              <a:gdLst>
                <a:gd name="connsiteX0" fmla="*/ 13990 w 19050"/>
                <a:gd name="connsiteY0" fmla="*/ 7365 h 19050"/>
                <a:gd name="connsiteX1" fmla="*/ 12237 w 19050"/>
                <a:gd name="connsiteY1" fmla="*/ 7365 h 19050"/>
                <a:gd name="connsiteX2" fmla="*/ 7523 w 19050"/>
                <a:gd name="connsiteY2" fmla="*/ 10090 h 19050"/>
                <a:gd name="connsiteX3" fmla="*/ 7494 w 19050"/>
                <a:gd name="connsiteY3" fmla="*/ 11109 h 19050"/>
                <a:gd name="connsiteX4" fmla="*/ 13799 w 19050"/>
                <a:gd name="connsiteY4" fmla="*/ 14919 h 19050"/>
                <a:gd name="connsiteX5" fmla="*/ 15543 w 19050"/>
                <a:gd name="connsiteY5" fmla="*/ 14919 h 19050"/>
                <a:gd name="connsiteX6" fmla="*/ 20258 w 19050"/>
                <a:gd name="connsiteY6" fmla="*/ 12204 h 19050"/>
                <a:gd name="connsiteX7" fmla="*/ 20296 w 19050"/>
                <a:gd name="connsiteY7" fmla="*/ 11175 h 19050"/>
                <a:gd name="connsiteX8" fmla="*/ 13990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65"/>
                  </a:moveTo>
                  <a:cubicBezTo>
                    <a:pt x="13523" y="7070"/>
                    <a:pt x="12733" y="7070"/>
                    <a:pt x="12237" y="7365"/>
                  </a:cubicBezTo>
                  <a:lnTo>
                    <a:pt x="7523" y="10090"/>
                  </a:lnTo>
                  <a:cubicBezTo>
                    <a:pt x="7027" y="10366"/>
                    <a:pt x="7018" y="10832"/>
                    <a:pt x="7494" y="11109"/>
                  </a:cubicBezTo>
                  <a:lnTo>
                    <a:pt x="13799" y="14919"/>
                  </a:lnTo>
                  <a:cubicBezTo>
                    <a:pt x="14276" y="15214"/>
                    <a:pt x="15047" y="15214"/>
                    <a:pt x="15543" y="14919"/>
                  </a:cubicBezTo>
                  <a:lnTo>
                    <a:pt x="20258" y="12204"/>
                  </a:lnTo>
                  <a:cubicBezTo>
                    <a:pt x="20753" y="11918"/>
                    <a:pt x="20772" y="11461"/>
                    <a:pt x="20296" y="11175"/>
                  </a:cubicBezTo>
                  <a:lnTo>
                    <a:pt x="13990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297A139-B3EA-4257-A6AE-7B42A417C1D3}"/>
                </a:ext>
              </a:extLst>
            </p:cNvPr>
            <p:cNvSpPr/>
            <p:nvPr/>
          </p:nvSpPr>
          <p:spPr>
            <a:xfrm>
              <a:off x="5039460" y="5311965"/>
              <a:ext cx="28575" cy="19050"/>
            </a:xfrm>
            <a:custGeom>
              <a:avLst/>
              <a:gdLst>
                <a:gd name="connsiteX0" fmla="*/ 21154 w 28575"/>
                <a:gd name="connsiteY0" fmla="*/ 7353 h 19050"/>
                <a:gd name="connsiteX1" fmla="*/ 19411 w 28575"/>
                <a:gd name="connsiteY1" fmla="*/ 7363 h 19050"/>
                <a:gd name="connsiteX2" fmla="*/ 7524 w 28575"/>
                <a:gd name="connsiteY2" fmla="*/ 14259 h 19050"/>
                <a:gd name="connsiteX3" fmla="*/ 7486 w 28575"/>
                <a:gd name="connsiteY3" fmla="*/ 15269 h 19050"/>
                <a:gd name="connsiteX4" fmla="*/ 11915 w 28575"/>
                <a:gd name="connsiteY4" fmla="*/ 17945 h 19050"/>
                <a:gd name="connsiteX5" fmla="*/ 13658 w 28575"/>
                <a:gd name="connsiteY5" fmla="*/ 17945 h 19050"/>
                <a:gd name="connsiteX6" fmla="*/ 25536 w 28575"/>
                <a:gd name="connsiteY6" fmla="*/ 11059 h 19050"/>
                <a:gd name="connsiteX7" fmla="*/ 25584 w 28575"/>
                <a:gd name="connsiteY7" fmla="*/ 10030 h 19050"/>
                <a:gd name="connsiteX8" fmla="*/ 21154 w 28575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21154" y="7353"/>
                  </a:moveTo>
                  <a:cubicBezTo>
                    <a:pt x="20688" y="7068"/>
                    <a:pt x="19907" y="7077"/>
                    <a:pt x="19411" y="7363"/>
                  </a:cubicBezTo>
                  <a:lnTo>
                    <a:pt x="7524" y="14259"/>
                  </a:lnTo>
                  <a:cubicBezTo>
                    <a:pt x="7038" y="14526"/>
                    <a:pt x="7010" y="14983"/>
                    <a:pt x="7486" y="15269"/>
                  </a:cubicBezTo>
                  <a:lnTo>
                    <a:pt x="11915" y="17945"/>
                  </a:lnTo>
                  <a:cubicBezTo>
                    <a:pt x="12382" y="18231"/>
                    <a:pt x="13163" y="18222"/>
                    <a:pt x="13658" y="17945"/>
                  </a:cubicBezTo>
                  <a:lnTo>
                    <a:pt x="25536" y="11059"/>
                  </a:lnTo>
                  <a:cubicBezTo>
                    <a:pt x="26031" y="10773"/>
                    <a:pt x="26060" y="10316"/>
                    <a:pt x="25584" y="10030"/>
                  </a:cubicBezTo>
                  <a:lnTo>
                    <a:pt x="21154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6F1F676B-56F0-48F2-8773-9430F61AAD27}"/>
                </a:ext>
              </a:extLst>
            </p:cNvPr>
            <p:cNvSpPr/>
            <p:nvPr/>
          </p:nvSpPr>
          <p:spPr>
            <a:xfrm>
              <a:off x="5053582" y="5316168"/>
              <a:ext cx="19050" cy="19050"/>
            </a:xfrm>
            <a:custGeom>
              <a:avLst/>
              <a:gdLst>
                <a:gd name="connsiteX0" fmla="*/ 13995 w 19050"/>
                <a:gd name="connsiteY0" fmla="*/ 7361 h 19050"/>
                <a:gd name="connsiteX1" fmla="*/ 12243 w 19050"/>
                <a:gd name="connsiteY1" fmla="*/ 7370 h 19050"/>
                <a:gd name="connsiteX2" fmla="*/ 7527 w 19050"/>
                <a:gd name="connsiteY2" fmla="*/ 10094 h 19050"/>
                <a:gd name="connsiteX3" fmla="*/ 7489 w 19050"/>
                <a:gd name="connsiteY3" fmla="*/ 11123 h 19050"/>
                <a:gd name="connsiteX4" fmla="*/ 13795 w 19050"/>
                <a:gd name="connsiteY4" fmla="*/ 14952 h 19050"/>
                <a:gd name="connsiteX5" fmla="*/ 15548 w 19050"/>
                <a:gd name="connsiteY5" fmla="*/ 14952 h 19050"/>
                <a:gd name="connsiteX6" fmla="*/ 20262 w 19050"/>
                <a:gd name="connsiteY6" fmla="*/ 12209 h 19050"/>
                <a:gd name="connsiteX7" fmla="*/ 20300 w 19050"/>
                <a:gd name="connsiteY7" fmla="*/ 11180 h 19050"/>
                <a:gd name="connsiteX8" fmla="*/ 13995 w 19050"/>
                <a:gd name="connsiteY8" fmla="*/ 73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5" y="7361"/>
                  </a:moveTo>
                  <a:cubicBezTo>
                    <a:pt x="13519" y="7065"/>
                    <a:pt x="12747" y="7075"/>
                    <a:pt x="12243" y="7370"/>
                  </a:cubicBezTo>
                  <a:lnTo>
                    <a:pt x="7527" y="10094"/>
                  </a:lnTo>
                  <a:cubicBezTo>
                    <a:pt x="7032" y="10371"/>
                    <a:pt x="7013" y="10837"/>
                    <a:pt x="7489" y="11123"/>
                  </a:cubicBezTo>
                  <a:lnTo>
                    <a:pt x="13795" y="14952"/>
                  </a:lnTo>
                  <a:cubicBezTo>
                    <a:pt x="14271" y="15218"/>
                    <a:pt x="15062" y="15218"/>
                    <a:pt x="15548" y="14952"/>
                  </a:cubicBezTo>
                  <a:lnTo>
                    <a:pt x="20262" y="12209"/>
                  </a:lnTo>
                  <a:cubicBezTo>
                    <a:pt x="20748" y="11923"/>
                    <a:pt x="20777" y="11456"/>
                    <a:pt x="20300" y="11180"/>
                  </a:cubicBezTo>
                  <a:lnTo>
                    <a:pt x="13995" y="736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FF79CEB-536B-4E7B-A030-9EFA9BF84E8C}"/>
                </a:ext>
              </a:extLst>
            </p:cNvPr>
            <p:cNvSpPr/>
            <p:nvPr/>
          </p:nvSpPr>
          <p:spPr>
            <a:xfrm>
              <a:off x="5080252" y="5323689"/>
              <a:ext cx="19050" cy="19050"/>
            </a:xfrm>
            <a:custGeom>
              <a:avLst/>
              <a:gdLst>
                <a:gd name="connsiteX0" fmla="*/ 13986 w 19050"/>
                <a:gd name="connsiteY0" fmla="*/ 7354 h 19050"/>
                <a:gd name="connsiteX1" fmla="*/ 12233 w 19050"/>
                <a:gd name="connsiteY1" fmla="*/ 7354 h 19050"/>
                <a:gd name="connsiteX2" fmla="*/ 7528 w 19050"/>
                <a:gd name="connsiteY2" fmla="*/ 10088 h 19050"/>
                <a:gd name="connsiteX3" fmla="*/ 7489 w 19050"/>
                <a:gd name="connsiteY3" fmla="*/ 11107 h 19050"/>
                <a:gd name="connsiteX4" fmla="*/ 13319 w 19050"/>
                <a:gd name="connsiteY4" fmla="*/ 14660 h 19050"/>
                <a:gd name="connsiteX5" fmla="*/ 15071 w 19050"/>
                <a:gd name="connsiteY5" fmla="*/ 14651 h 19050"/>
                <a:gd name="connsiteX6" fmla="*/ 19767 w 19050"/>
                <a:gd name="connsiteY6" fmla="*/ 11917 h 19050"/>
                <a:gd name="connsiteX7" fmla="*/ 19824 w 19050"/>
                <a:gd name="connsiteY7" fmla="*/ 10888 h 19050"/>
                <a:gd name="connsiteX8" fmla="*/ 13986 w 19050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4"/>
                  </a:moveTo>
                  <a:cubicBezTo>
                    <a:pt x="13519" y="7069"/>
                    <a:pt x="12728" y="7078"/>
                    <a:pt x="12233" y="7354"/>
                  </a:cubicBezTo>
                  <a:lnTo>
                    <a:pt x="7528" y="10088"/>
                  </a:lnTo>
                  <a:cubicBezTo>
                    <a:pt x="7032" y="10364"/>
                    <a:pt x="7013" y="10831"/>
                    <a:pt x="7489" y="11107"/>
                  </a:cubicBezTo>
                  <a:lnTo>
                    <a:pt x="13319" y="14660"/>
                  </a:lnTo>
                  <a:cubicBezTo>
                    <a:pt x="13795" y="14927"/>
                    <a:pt x="14576" y="14927"/>
                    <a:pt x="15071" y="14651"/>
                  </a:cubicBezTo>
                  <a:lnTo>
                    <a:pt x="19767" y="11917"/>
                  </a:lnTo>
                  <a:cubicBezTo>
                    <a:pt x="20272" y="11631"/>
                    <a:pt x="20291" y="11184"/>
                    <a:pt x="19824" y="10888"/>
                  </a:cubicBezTo>
                  <a:lnTo>
                    <a:pt x="13986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196D394-83F0-4596-BED0-D113E6ED50E9}"/>
                </a:ext>
              </a:extLst>
            </p:cNvPr>
            <p:cNvSpPr/>
            <p:nvPr/>
          </p:nvSpPr>
          <p:spPr>
            <a:xfrm>
              <a:off x="5064564" y="5318568"/>
              <a:ext cx="28575" cy="28575"/>
            </a:xfrm>
            <a:custGeom>
              <a:avLst/>
              <a:gdLst>
                <a:gd name="connsiteX0" fmla="*/ 21225 w 28575"/>
                <a:gd name="connsiteY0" fmla="*/ 7351 h 28575"/>
                <a:gd name="connsiteX1" fmla="*/ 19462 w 28575"/>
                <a:gd name="connsiteY1" fmla="*/ 7351 h 28575"/>
                <a:gd name="connsiteX2" fmla="*/ 12252 w 28575"/>
                <a:gd name="connsiteY2" fmla="*/ 11533 h 28575"/>
                <a:gd name="connsiteX3" fmla="*/ 10519 w 28575"/>
                <a:gd name="connsiteY3" fmla="*/ 12523 h 28575"/>
                <a:gd name="connsiteX4" fmla="*/ 7537 w 28575"/>
                <a:gd name="connsiteY4" fmla="*/ 14256 h 28575"/>
                <a:gd name="connsiteX5" fmla="*/ 7480 w 28575"/>
                <a:gd name="connsiteY5" fmla="*/ 15295 h 28575"/>
                <a:gd name="connsiteX6" fmla="*/ 19053 w 28575"/>
                <a:gd name="connsiteY6" fmla="*/ 22296 h 28575"/>
                <a:gd name="connsiteX7" fmla="*/ 20806 w 28575"/>
                <a:gd name="connsiteY7" fmla="*/ 22286 h 28575"/>
                <a:gd name="connsiteX8" fmla="*/ 25511 w 28575"/>
                <a:gd name="connsiteY8" fmla="*/ 19552 h 28575"/>
                <a:gd name="connsiteX9" fmla="*/ 25549 w 28575"/>
                <a:gd name="connsiteY9" fmla="*/ 18543 h 28575"/>
                <a:gd name="connsiteX10" fmla="*/ 20691 w 28575"/>
                <a:gd name="connsiteY10" fmla="*/ 15581 h 28575"/>
                <a:gd name="connsiteX11" fmla="*/ 27006 w 28575"/>
                <a:gd name="connsiteY11" fmla="*/ 11923 h 28575"/>
                <a:gd name="connsiteX12" fmla="*/ 27054 w 28575"/>
                <a:gd name="connsiteY12" fmla="*/ 10894 h 28575"/>
                <a:gd name="connsiteX13" fmla="*/ 21225 w 28575"/>
                <a:gd name="connsiteY13" fmla="*/ 735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28575">
                  <a:moveTo>
                    <a:pt x="21225" y="7351"/>
                  </a:moveTo>
                  <a:cubicBezTo>
                    <a:pt x="20748" y="7075"/>
                    <a:pt x="19967" y="7075"/>
                    <a:pt x="19462" y="7351"/>
                  </a:cubicBezTo>
                  <a:lnTo>
                    <a:pt x="12252" y="11533"/>
                  </a:lnTo>
                  <a:lnTo>
                    <a:pt x="10519" y="12523"/>
                  </a:lnTo>
                  <a:lnTo>
                    <a:pt x="7537" y="14256"/>
                  </a:lnTo>
                  <a:cubicBezTo>
                    <a:pt x="7032" y="14542"/>
                    <a:pt x="7013" y="14999"/>
                    <a:pt x="7480" y="15295"/>
                  </a:cubicBezTo>
                  <a:lnTo>
                    <a:pt x="19053" y="22296"/>
                  </a:lnTo>
                  <a:cubicBezTo>
                    <a:pt x="19520" y="22572"/>
                    <a:pt x="20310" y="22572"/>
                    <a:pt x="20806" y="22286"/>
                  </a:cubicBezTo>
                  <a:lnTo>
                    <a:pt x="25511" y="19552"/>
                  </a:lnTo>
                  <a:cubicBezTo>
                    <a:pt x="25997" y="19276"/>
                    <a:pt x="26025" y="18810"/>
                    <a:pt x="25549" y="18543"/>
                  </a:cubicBezTo>
                  <a:lnTo>
                    <a:pt x="20691" y="15581"/>
                  </a:lnTo>
                  <a:lnTo>
                    <a:pt x="27006" y="11923"/>
                  </a:lnTo>
                  <a:cubicBezTo>
                    <a:pt x="27492" y="11628"/>
                    <a:pt x="27521" y="11161"/>
                    <a:pt x="27054" y="10894"/>
                  </a:cubicBezTo>
                  <a:lnTo>
                    <a:pt x="21225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F3F39F9-FF07-426F-B1CF-00DCD756CD4E}"/>
                </a:ext>
              </a:extLst>
            </p:cNvPr>
            <p:cNvSpPr/>
            <p:nvPr/>
          </p:nvSpPr>
          <p:spPr>
            <a:xfrm>
              <a:off x="5088617" y="5328745"/>
              <a:ext cx="19050" cy="19050"/>
            </a:xfrm>
            <a:custGeom>
              <a:avLst/>
              <a:gdLst>
                <a:gd name="connsiteX0" fmla="*/ 13993 w 19050"/>
                <a:gd name="connsiteY0" fmla="*/ 7365 h 19050"/>
                <a:gd name="connsiteX1" fmla="*/ 12231 w 19050"/>
                <a:gd name="connsiteY1" fmla="*/ 7365 h 19050"/>
                <a:gd name="connsiteX2" fmla="*/ 7525 w 19050"/>
                <a:gd name="connsiteY2" fmla="*/ 10089 h 19050"/>
                <a:gd name="connsiteX3" fmla="*/ 7477 w 19050"/>
                <a:gd name="connsiteY3" fmla="*/ 11108 h 19050"/>
                <a:gd name="connsiteX4" fmla="*/ 13326 w 19050"/>
                <a:gd name="connsiteY4" fmla="*/ 14661 h 19050"/>
                <a:gd name="connsiteX5" fmla="*/ 15069 w 19050"/>
                <a:gd name="connsiteY5" fmla="*/ 14642 h 19050"/>
                <a:gd name="connsiteX6" fmla="*/ 19774 w 19050"/>
                <a:gd name="connsiteY6" fmla="*/ 11928 h 19050"/>
                <a:gd name="connsiteX7" fmla="*/ 19831 w 19050"/>
                <a:gd name="connsiteY7" fmla="*/ 10899 h 19050"/>
                <a:gd name="connsiteX8" fmla="*/ 13993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65"/>
                  </a:moveTo>
                  <a:cubicBezTo>
                    <a:pt x="13516" y="7070"/>
                    <a:pt x="12726" y="7070"/>
                    <a:pt x="12231" y="7365"/>
                  </a:cubicBezTo>
                  <a:lnTo>
                    <a:pt x="7525" y="10089"/>
                  </a:lnTo>
                  <a:cubicBezTo>
                    <a:pt x="7030" y="10365"/>
                    <a:pt x="7020" y="10842"/>
                    <a:pt x="7477" y="11108"/>
                  </a:cubicBezTo>
                  <a:lnTo>
                    <a:pt x="13326" y="14661"/>
                  </a:lnTo>
                  <a:cubicBezTo>
                    <a:pt x="13792" y="14928"/>
                    <a:pt x="14574" y="14928"/>
                    <a:pt x="15069" y="14642"/>
                  </a:cubicBezTo>
                  <a:lnTo>
                    <a:pt x="19774" y="11928"/>
                  </a:lnTo>
                  <a:cubicBezTo>
                    <a:pt x="20270" y="11632"/>
                    <a:pt x="20298" y="11175"/>
                    <a:pt x="19831" y="10899"/>
                  </a:cubicBezTo>
                  <a:lnTo>
                    <a:pt x="13993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8CDACFC-B373-47F7-B717-B672284D1413}"/>
                </a:ext>
              </a:extLst>
            </p:cNvPr>
            <p:cNvSpPr/>
            <p:nvPr/>
          </p:nvSpPr>
          <p:spPr>
            <a:xfrm>
              <a:off x="5096990" y="5333815"/>
              <a:ext cx="19050" cy="19050"/>
            </a:xfrm>
            <a:custGeom>
              <a:avLst/>
              <a:gdLst>
                <a:gd name="connsiteX0" fmla="*/ 13973 w 19050"/>
                <a:gd name="connsiteY0" fmla="*/ 7353 h 19050"/>
                <a:gd name="connsiteX1" fmla="*/ 12231 w 19050"/>
                <a:gd name="connsiteY1" fmla="*/ 7363 h 19050"/>
                <a:gd name="connsiteX2" fmla="*/ 7525 w 19050"/>
                <a:gd name="connsiteY2" fmla="*/ 10096 h 19050"/>
                <a:gd name="connsiteX3" fmla="*/ 7477 w 19050"/>
                <a:gd name="connsiteY3" fmla="*/ 11116 h 19050"/>
                <a:gd name="connsiteX4" fmla="*/ 13326 w 19050"/>
                <a:gd name="connsiteY4" fmla="*/ 14649 h 19050"/>
                <a:gd name="connsiteX5" fmla="*/ 15078 w 19050"/>
                <a:gd name="connsiteY5" fmla="*/ 14649 h 19050"/>
                <a:gd name="connsiteX6" fmla="*/ 19784 w 19050"/>
                <a:gd name="connsiteY6" fmla="*/ 11916 h 19050"/>
                <a:gd name="connsiteX7" fmla="*/ 19822 w 19050"/>
                <a:gd name="connsiteY7" fmla="*/ 10887 h 19050"/>
                <a:gd name="connsiteX8" fmla="*/ 13973 w 19050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3" y="7353"/>
                  </a:moveTo>
                  <a:cubicBezTo>
                    <a:pt x="13516" y="7068"/>
                    <a:pt x="12735" y="7077"/>
                    <a:pt x="12231" y="7363"/>
                  </a:cubicBezTo>
                  <a:lnTo>
                    <a:pt x="7525" y="10096"/>
                  </a:lnTo>
                  <a:cubicBezTo>
                    <a:pt x="7030" y="10363"/>
                    <a:pt x="7020" y="10830"/>
                    <a:pt x="7477" y="11116"/>
                  </a:cubicBezTo>
                  <a:lnTo>
                    <a:pt x="13326" y="14649"/>
                  </a:lnTo>
                  <a:cubicBezTo>
                    <a:pt x="13793" y="14926"/>
                    <a:pt x="14583" y="14926"/>
                    <a:pt x="15078" y="14649"/>
                  </a:cubicBezTo>
                  <a:lnTo>
                    <a:pt x="19784" y="11916"/>
                  </a:lnTo>
                  <a:cubicBezTo>
                    <a:pt x="20279" y="11640"/>
                    <a:pt x="20298" y="11173"/>
                    <a:pt x="19822" y="10887"/>
                  </a:cubicBezTo>
                  <a:lnTo>
                    <a:pt x="13973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7830B60-1B09-4DC3-89FC-C793E151B983}"/>
                </a:ext>
              </a:extLst>
            </p:cNvPr>
            <p:cNvSpPr/>
            <p:nvPr/>
          </p:nvSpPr>
          <p:spPr>
            <a:xfrm>
              <a:off x="5105357" y="5338871"/>
              <a:ext cx="19050" cy="19050"/>
            </a:xfrm>
            <a:custGeom>
              <a:avLst/>
              <a:gdLst>
                <a:gd name="connsiteX0" fmla="*/ 13988 w 19050"/>
                <a:gd name="connsiteY0" fmla="*/ 7365 h 19050"/>
                <a:gd name="connsiteX1" fmla="*/ 12235 w 19050"/>
                <a:gd name="connsiteY1" fmla="*/ 7365 h 19050"/>
                <a:gd name="connsiteX2" fmla="*/ 7520 w 19050"/>
                <a:gd name="connsiteY2" fmla="*/ 10080 h 19050"/>
                <a:gd name="connsiteX3" fmla="*/ 7482 w 19050"/>
                <a:gd name="connsiteY3" fmla="*/ 11118 h 19050"/>
                <a:gd name="connsiteX4" fmla="*/ 13321 w 19050"/>
                <a:gd name="connsiteY4" fmla="*/ 14652 h 19050"/>
                <a:gd name="connsiteX5" fmla="*/ 15074 w 19050"/>
                <a:gd name="connsiteY5" fmla="*/ 14652 h 19050"/>
                <a:gd name="connsiteX6" fmla="*/ 19769 w 19050"/>
                <a:gd name="connsiteY6" fmla="*/ 11928 h 19050"/>
                <a:gd name="connsiteX7" fmla="*/ 19827 w 19050"/>
                <a:gd name="connsiteY7" fmla="*/ 10899 h 19050"/>
                <a:gd name="connsiteX8" fmla="*/ 13988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8" y="7365"/>
                  </a:moveTo>
                  <a:cubicBezTo>
                    <a:pt x="13512" y="7070"/>
                    <a:pt x="12731" y="7070"/>
                    <a:pt x="12235" y="7365"/>
                  </a:cubicBezTo>
                  <a:lnTo>
                    <a:pt x="7520" y="10080"/>
                  </a:lnTo>
                  <a:cubicBezTo>
                    <a:pt x="7034" y="10366"/>
                    <a:pt x="7016" y="10842"/>
                    <a:pt x="7482" y="11118"/>
                  </a:cubicBezTo>
                  <a:lnTo>
                    <a:pt x="13321" y="14652"/>
                  </a:lnTo>
                  <a:cubicBezTo>
                    <a:pt x="13797" y="14937"/>
                    <a:pt x="14578" y="14937"/>
                    <a:pt x="15074" y="14652"/>
                  </a:cubicBezTo>
                  <a:lnTo>
                    <a:pt x="19769" y="11928"/>
                  </a:lnTo>
                  <a:cubicBezTo>
                    <a:pt x="20274" y="11642"/>
                    <a:pt x="20293" y="11185"/>
                    <a:pt x="19827" y="10899"/>
                  </a:cubicBezTo>
                  <a:lnTo>
                    <a:pt x="13988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A2D4FF70-7130-45CE-96E8-4A89E3C55F81}"/>
                </a:ext>
              </a:extLst>
            </p:cNvPr>
            <p:cNvSpPr/>
            <p:nvPr/>
          </p:nvSpPr>
          <p:spPr>
            <a:xfrm>
              <a:off x="5113729" y="5343953"/>
              <a:ext cx="19050" cy="19050"/>
            </a:xfrm>
            <a:custGeom>
              <a:avLst/>
              <a:gdLst>
                <a:gd name="connsiteX0" fmla="*/ 13989 w 19050"/>
                <a:gd name="connsiteY0" fmla="*/ 7350 h 19050"/>
                <a:gd name="connsiteX1" fmla="*/ 12237 w 19050"/>
                <a:gd name="connsiteY1" fmla="*/ 7359 h 19050"/>
                <a:gd name="connsiteX2" fmla="*/ 7522 w 19050"/>
                <a:gd name="connsiteY2" fmla="*/ 10084 h 19050"/>
                <a:gd name="connsiteX3" fmla="*/ 7474 w 19050"/>
                <a:gd name="connsiteY3" fmla="*/ 11112 h 19050"/>
                <a:gd name="connsiteX4" fmla="*/ 13322 w 19050"/>
                <a:gd name="connsiteY4" fmla="*/ 14655 h 19050"/>
                <a:gd name="connsiteX5" fmla="*/ 15065 w 19050"/>
                <a:gd name="connsiteY5" fmla="*/ 14655 h 19050"/>
                <a:gd name="connsiteX6" fmla="*/ 19780 w 19050"/>
                <a:gd name="connsiteY6" fmla="*/ 11931 h 19050"/>
                <a:gd name="connsiteX7" fmla="*/ 19828 w 19050"/>
                <a:gd name="connsiteY7" fmla="*/ 10893 h 19050"/>
                <a:gd name="connsiteX8" fmla="*/ 13989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50"/>
                  </a:moveTo>
                  <a:cubicBezTo>
                    <a:pt x="13513" y="7074"/>
                    <a:pt x="12732" y="7074"/>
                    <a:pt x="12237" y="7359"/>
                  </a:cubicBezTo>
                  <a:lnTo>
                    <a:pt x="7522" y="10084"/>
                  </a:lnTo>
                  <a:cubicBezTo>
                    <a:pt x="7036" y="10360"/>
                    <a:pt x="7017" y="10826"/>
                    <a:pt x="7474" y="11112"/>
                  </a:cubicBezTo>
                  <a:lnTo>
                    <a:pt x="13322" y="14655"/>
                  </a:lnTo>
                  <a:cubicBezTo>
                    <a:pt x="13789" y="14922"/>
                    <a:pt x="14580" y="14922"/>
                    <a:pt x="15065" y="14655"/>
                  </a:cubicBezTo>
                  <a:lnTo>
                    <a:pt x="19780" y="11931"/>
                  </a:lnTo>
                  <a:cubicBezTo>
                    <a:pt x="20285" y="11626"/>
                    <a:pt x="20295" y="11160"/>
                    <a:pt x="19828" y="10893"/>
                  </a:cubicBezTo>
                  <a:lnTo>
                    <a:pt x="13989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3FD0CA0-5557-4D9C-8004-60438434B2D3}"/>
                </a:ext>
              </a:extLst>
            </p:cNvPr>
            <p:cNvSpPr/>
            <p:nvPr/>
          </p:nvSpPr>
          <p:spPr>
            <a:xfrm>
              <a:off x="5122094" y="5349017"/>
              <a:ext cx="19050" cy="19050"/>
            </a:xfrm>
            <a:custGeom>
              <a:avLst/>
              <a:gdLst>
                <a:gd name="connsiteX0" fmla="*/ 13987 w 19050"/>
                <a:gd name="connsiteY0" fmla="*/ 7353 h 19050"/>
                <a:gd name="connsiteX1" fmla="*/ 12234 w 19050"/>
                <a:gd name="connsiteY1" fmla="*/ 7363 h 19050"/>
                <a:gd name="connsiteX2" fmla="*/ 7529 w 19050"/>
                <a:gd name="connsiteY2" fmla="*/ 10078 h 19050"/>
                <a:gd name="connsiteX3" fmla="*/ 7482 w 19050"/>
                <a:gd name="connsiteY3" fmla="*/ 11106 h 19050"/>
                <a:gd name="connsiteX4" fmla="*/ 13320 w 19050"/>
                <a:gd name="connsiteY4" fmla="*/ 14649 h 19050"/>
                <a:gd name="connsiteX5" fmla="*/ 15063 w 19050"/>
                <a:gd name="connsiteY5" fmla="*/ 14630 h 19050"/>
                <a:gd name="connsiteX6" fmla="*/ 19778 w 19050"/>
                <a:gd name="connsiteY6" fmla="*/ 11916 h 19050"/>
                <a:gd name="connsiteX7" fmla="*/ 19826 w 19050"/>
                <a:gd name="connsiteY7" fmla="*/ 10887 h 19050"/>
                <a:gd name="connsiteX8" fmla="*/ 13987 w 19050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3"/>
                  </a:moveTo>
                  <a:cubicBezTo>
                    <a:pt x="13511" y="7068"/>
                    <a:pt x="12730" y="7077"/>
                    <a:pt x="12234" y="7363"/>
                  </a:cubicBezTo>
                  <a:lnTo>
                    <a:pt x="7529" y="10078"/>
                  </a:lnTo>
                  <a:cubicBezTo>
                    <a:pt x="7043" y="10363"/>
                    <a:pt x="7005" y="10820"/>
                    <a:pt x="7482" y="11106"/>
                  </a:cubicBezTo>
                  <a:lnTo>
                    <a:pt x="13320" y="14649"/>
                  </a:lnTo>
                  <a:cubicBezTo>
                    <a:pt x="13797" y="14935"/>
                    <a:pt x="14578" y="14926"/>
                    <a:pt x="15063" y="14630"/>
                  </a:cubicBezTo>
                  <a:lnTo>
                    <a:pt x="19778" y="11916"/>
                  </a:lnTo>
                  <a:cubicBezTo>
                    <a:pt x="20273" y="11630"/>
                    <a:pt x="20302" y="11173"/>
                    <a:pt x="19826" y="10887"/>
                  </a:cubicBezTo>
                  <a:lnTo>
                    <a:pt x="13987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72FA117-C439-4945-B113-FA3C933D098A}"/>
                </a:ext>
              </a:extLst>
            </p:cNvPr>
            <p:cNvSpPr/>
            <p:nvPr/>
          </p:nvSpPr>
          <p:spPr>
            <a:xfrm>
              <a:off x="5130474" y="5354091"/>
              <a:ext cx="19050" cy="19050"/>
            </a:xfrm>
            <a:custGeom>
              <a:avLst/>
              <a:gdLst>
                <a:gd name="connsiteX0" fmla="*/ 13989 w 19050"/>
                <a:gd name="connsiteY0" fmla="*/ 7365 h 19050"/>
                <a:gd name="connsiteX1" fmla="*/ 12237 w 19050"/>
                <a:gd name="connsiteY1" fmla="*/ 7365 h 19050"/>
                <a:gd name="connsiteX2" fmla="*/ 7531 w 19050"/>
                <a:gd name="connsiteY2" fmla="*/ 10080 h 19050"/>
                <a:gd name="connsiteX3" fmla="*/ 7493 w 19050"/>
                <a:gd name="connsiteY3" fmla="*/ 11109 h 19050"/>
                <a:gd name="connsiteX4" fmla="*/ 13332 w 19050"/>
                <a:gd name="connsiteY4" fmla="*/ 14652 h 19050"/>
                <a:gd name="connsiteX5" fmla="*/ 15075 w 19050"/>
                <a:gd name="connsiteY5" fmla="*/ 14652 h 19050"/>
                <a:gd name="connsiteX6" fmla="*/ 19780 w 19050"/>
                <a:gd name="connsiteY6" fmla="*/ 11918 h 19050"/>
                <a:gd name="connsiteX7" fmla="*/ 19828 w 19050"/>
                <a:gd name="connsiteY7" fmla="*/ 10889 h 19050"/>
                <a:gd name="connsiteX8" fmla="*/ 13989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65"/>
                  </a:moveTo>
                  <a:cubicBezTo>
                    <a:pt x="13522" y="7070"/>
                    <a:pt x="12732" y="7070"/>
                    <a:pt x="12237" y="7365"/>
                  </a:cubicBezTo>
                  <a:lnTo>
                    <a:pt x="7531" y="10080"/>
                  </a:lnTo>
                  <a:cubicBezTo>
                    <a:pt x="7036" y="10366"/>
                    <a:pt x="7007" y="10823"/>
                    <a:pt x="7493" y="11109"/>
                  </a:cubicBezTo>
                  <a:lnTo>
                    <a:pt x="13332" y="14652"/>
                  </a:lnTo>
                  <a:cubicBezTo>
                    <a:pt x="13799" y="14928"/>
                    <a:pt x="14580" y="14928"/>
                    <a:pt x="15075" y="14652"/>
                  </a:cubicBezTo>
                  <a:lnTo>
                    <a:pt x="19780" y="11918"/>
                  </a:lnTo>
                  <a:cubicBezTo>
                    <a:pt x="20276" y="11632"/>
                    <a:pt x="20304" y="11175"/>
                    <a:pt x="19828" y="10889"/>
                  </a:cubicBezTo>
                  <a:lnTo>
                    <a:pt x="13989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E2F72FF-FE61-4459-8E19-F470AA46EFDF}"/>
                </a:ext>
              </a:extLst>
            </p:cNvPr>
            <p:cNvSpPr/>
            <p:nvPr/>
          </p:nvSpPr>
          <p:spPr>
            <a:xfrm>
              <a:off x="5138842" y="5359155"/>
              <a:ext cx="19050" cy="19050"/>
            </a:xfrm>
            <a:custGeom>
              <a:avLst/>
              <a:gdLst>
                <a:gd name="connsiteX0" fmla="*/ 13983 w 19050"/>
                <a:gd name="connsiteY0" fmla="*/ 7350 h 19050"/>
                <a:gd name="connsiteX1" fmla="*/ 12240 w 19050"/>
                <a:gd name="connsiteY1" fmla="*/ 7359 h 19050"/>
                <a:gd name="connsiteX2" fmla="*/ 7525 w 19050"/>
                <a:gd name="connsiteY2" fmla="*/ 10074 h 19050"/>
                <a:gd name="connsiteX3" fmla="*/ 7478 w 19050"/>
                <a:gd name="connsiteY3" fmla="*/ 11103 h 19050"/>
                <a:gd name="connsiteX4" fmla="*/ 13326 w 19050"/>
                <a:gd name="connsiteY4" fmla="*/ 14646 h 19050"/>
                <a:gd name="connsiteX5" fmla="*/ 15069 w 19050"/>
                <a:gd name="connsiteY5" fmla="*/ 14646 h 19050"/>
                <a:gd name="connsiteX6" fmla="*/ 19774 w 19050"/>
                <a:gd name="connsiteY6" fmla="*/ 11922 h 19050"/>
                <a:gd name="connsiteX7" fmla="*/ 19822 w 19050"/>
                <a:gd name="connsiteY7" fmla="*/ 10883 h 19050"/>
                <a:gd name="connsiteX8" fmla="*/ 13983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3" y="7350"/>
                  </a:moveTo>
                  <a:cubicBezTo>
                    <a:pt x="13517" y="7074"/>
                    <a:pt x="12736" y="7074"/>
                    <a:pt x="12240" y="7359"/>
                  </a:cubicBezTo>
                  <a:lnTo>
                    <a:pt x="7525" y="10074"/>
                  </a:lnTo>
                  <a:cubicBezTo>
                    <a:pt x="7040" y="10369"/>
                    <a:pt x="7011" y="10836"/>
                    <a:pt x="7478" y="11103"/>
                  </a:cubicBezTo>
                  <a:lnTo>
                    <a:pt x="13326" y="14646"/>
                  </a:lnTo>
                  <a:cubicBezTo>
                    <a:pt x="13793" y="14922"/>
                    <a:pt x="14583" y="14922"/>
                    <a:pt x="15069" y="14646"/>
                  </a:cubicBezTo>
                  <a:lnTo>
                    <a:pt x="19774" y="11922"/>
                  </a:lnTo>
                  <a:cubicBezTo>
                    <a:pt x="20279" y="11636"/>
                    <a:pt x="20298" y="11169"/>
                    <a:pt x="19822" y="10883"/>
                  </a:cubicBezTo>
                  <a:lnTo>
                    <a:pt x="13983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8160735-E936-4E80-A1CE-EB974ABEEE89}"/>
                </a:ext>
              </a:extLst>
            </p:cNvPr>
            <p:cNvSpPr/>
            <p:nvPr/>
          </p:nvSpPr>
          <p:spPr>
            <a:xfrm>
              <a:off x="5147208" y="5364217"/>
              <a:ext cx="19050" cy="19050"/>
            </a:xfrm>
            <a:custGeom>
              <a:avLst/>
              <a:gdLst>
                <a:gd name="connsiteX0" fmla="*/ 13990 w 19050"/>
                <a:gd name="connsiteY0" fmla="*/ 7365 h 19050"/>
                <a:gd name="connsiteX1" fmla="*/ 12238 w 19050"/>
                <a:gd name="connsiteY1" fmla="*/ 7365 h 19050"/>
                <a:gd name="connsiteX2" fmla="*/ 7532 w 19050"/>
                <a:gd name="connsiteY2" fmla="*/ 10080 h 19050"/>
                <a:gd name="connsiteX3" fmla="*/ 7485 w 19050"/>
                <a:gd name="connsiteY3" fmla="*/ 11118 h 19050"/>
                <a:gd name="connsiteX4" fmla="*/ 13333 w 19050"/>
                <a:gd name="connsiteY4" fmla="*/ 14642 h 19050"/>
                <a:gd name="connsiteX5" fmla="*/ 15076 w 19050"/>
                <a:gd name="connsiteY5" fmla="*/ 14642 h 19050"/>
                <a:gd name="connsiteX6" fmla="*/ 19782 w 19050"/>
                <a:gd name="connsiteY6" fmla="*/ 11928 h 19050"/>
                <a:gd name="connsiteX7" fmla="*/ 19829 w 19050"/>
                <a:gd name="connsiteY7" fmla="*/ 10899 h 19050"/>
                <a:gd name="connsiteX8" fmla="*/ 13990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65"/>
                  </a:moveTo>
                  <a:cubicBezTo>
                    <a:pt x="13514" y="7070"/>
                    <a:pt x="12733" y="7070"/>
                    <a:pt x="12238" y="7365"/>
                  </a:cubicBezTo>
                  <a:lnTo>
                    <a:pt x="7532" y="10080"/>
                  </a:lnTo>
                  <a:cubicBezTo>
                    <a:pt x="7037" y="10365"/>
                    <a:pt x="7009" y="10842"/>
                    <a:pt x="7485" y="11118"/>
                  </a:cubicBezTo>
                  <a:lnTo>
                    <a:pt x="13333" y="14642"/>
                  </a:lnTo>
                  <a:cubicBezTo>
                    <a:pt x="13809" y="14928"/>
                    <a:pt x="14590" y="14918"/>
                    <a:pt x="15076" y="14642"/>
                  </a:cubicBezTo>
                  <a:lnTo>
                    <a:pt x="19782" y="11928"/>
                  </a:lnTo>
                  <a:cubicBezTo>
                    <a:pt x="20277" y="11632"/>
                    <a:pt x="20305" y="11185"/>
                    <a:pt x="19829" y="10899"/>
                  </a:cubicBezTo>
                  <a:lnTo>
                    <a:pt x="13990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8F64900-50E3-467A-A63A-A2C537C0C0E0}"/>
                </a:ext>
              </a:extLst>
            </p:cNvPr>
            <p:cNvSpPr/>
            <p:nvPr/>
          </p:nvSpPr>
          <p:spPr>
            <a:xfrm>
              <a:off x="5155576" y="5369291"/>
              <a:ext cx="19050" cy="19050"/>
            </a:xfrm>
            <a:custGeom>
              <a:avLst/>
              <a:gdLst>
                <a:gd name="connsiteX0" fmla="*/ 13995 w 19050"/>
                <a:gd name="connsiteY0" fmla="*/ 7358 h 19050"/>
                <a:gd name="connsiteX1" fmla="*/ 12233 w 19050"/>
                <a:gd name="connsiteY1" fmla="*/ 7358 h 19050"/>
                <a:gd name="connsiteX2" fmla="*/ 7527 w 19050"/>
                <a:gd name="connsiteY2" fmla="*/ 10073 h 19050"/>
                <a:gd name="connsiteX3" fmla="*/ 7489 w 19050"/>
                <a:gd name="connsiteY3" fmla="*/ 11101 h 19050"/>
                <a:gd name="connsiteX4" fmla="*/ 13328 w 19050"/>
                <a:gd name="connsiteY4" fmla="*/ 14654 h 19050"/>
                <a:gd name="connsiteX5" fmla="*/ 15071 w 19050"/>
                <a:gd name="connsiteY5" fmla="*/ 14654 h 19050"/>
                <a:gd name="connsiteX6" fmla="*/ 19786 w 19050"/>
                <a:gd name="connsiteY6" fmla="*/ 11911 h 19050"/>
                <a:gd name="connsiteX7" fmla="*/ 19834 w 19050"/>
                <a:gd name="connsiteY7" fmla="*/ 10892 h 19050"/>
                <a:gd name="connsiteX8" fmla="*/ 13995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5" y="7358"/>
                  </a:moveTo>
                  <a:cubicBezTo>
                    <a:pt x="13519" y="7072"/>
                    <a:pt x="12728" y="7072"/>
                    <a:pt x="12233" y="7358"/>
                  </a:cubicBezTo>
                  <a:lnTo>
                    <a:pt x="7527" y="10073"/>
                  </a:lnTo>
                  <a:cubicBezTo>
                    <a:pt x="7032" y="10368"/>
                    <a:pt x="7013" y="10825"/>
                    <a:pt x="7489" y="11101"/>
                  </a:cubicBezTo>
                  <a:lnTo>
                    <a:pt x="13328" y="14654"/>
                  </a:lnTo>
                  <a:cubicBezTo>
                    <a:pt x="13804" y="14931"/>
                    <a:pt x="14576" y="14931"/>
                    <a:pt x="15071" y="14654"/>
                  </a:cubicBezTo>
                  <a:lnTo>
                    <a:pt x="19786" y="11911"/>
                  </a:lnTo>
                  <a:cubicBezTo>
                    <a:pt x="20272" y="11635"/>
                    <a:pt x="20310" y="11178"/>
                    <a:pt x="19834" y="10892"/>
                  </a:cubicBezTo>
                  <a:lnTo>
                    <a:pt x="13995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62CA4D0-EA4F-48AE-AE3E-F1ACD5FE9419}"/>
                </a:ext>
              </a:extLst>
            </p:cNvPr>
            <p:cNvSpPr/>
            <p:nvPr/>
          </p:nvSpPr>
          <p:spPr>
            <a:xfrm>
              <a:off x="5164076" y="5374432"/>
              <a:ext cx="28575" cy="19050"/>
            </a:xfrm>
            <a:custGeom>
              <a:avLst/>
              <a:gdLst>
                <a:gd name="connsiteX0" fmla="*/ 13990 w 28575"/>
                <a:gd name="connsiteY0" fmla="*/ 7351 h 19050"/>
                <a:gd name="connsiteX1" fmla="*/ 12238 w 28575"/>
                <a:gd name="connsiteY1" fmla="*/ 7351 h 19050"/>
                <a:gd name="connsiteX2" fmla="*/ 7532 w 28575"/>
                <a:gd name="connsiteY2" fmla="*/ 10085 h 19050"/>
                <a:gd name="connsiteX3" fmla="*/ 7485 w 28575"/>
                <a:gd name="connsiteY3" fmla="*/ 11094 h 19050"/>
                <a:gd name="connsiteX4" fmla="*/ 20258 w 28575"/>
                <a:gd name="connsiteY4" fmla="*/ 18838 h 19050"/>
                <a:gd name="connsiteX5" fmla="*/ 22001 w 28575"/>
                <a:gd name="connsiteY5" fmla="*/ 18838 h 19050"/>
                <a:gd name="connsiteX6" fmla="*/ 26706 w 28575"/>
                <a:gd name="connsiteY6" fmla="*/ 16114 h 19050"/>
                <a:gd name="connsiteX7" fmla="*/ 26764 w 28575"/>
                <a:gd name="connsiteY7" fmla="*/ 15085 h 19050"/>
                <a:gd name="connsiteX8" fmla="*/ 13990 w 28575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90" y="7351"/>
                  </a:moveTo>
                  <a:cubicBezTo>
                    <a:pt x="13514" y="7065"/>
                    <a:pt x="12733" y="7084"/>
                    <a:pt x="12238" y="7351"/>
                  </a:cubicBezTo>
                  <a:lnTo>
                    <a:pt x="7532" y="10085"/>
                  </a:lnTo>
                  <a:cubicBezTo>
                    <a:pt x="7037" y="10361"/>
                    <a:pt x="7009" y="10828"/>
                    <a:pt x="7485" y="11094"/>
                  </a:cubicBezTo>
                  <a:lnTo>
                    <a:pt x="20258" y="18838"/>
                  </a:lnTo>
                  <a:cubicBezTo>
                    <a:pt x="20725" y="19114"/>
                    <a:pt x="21506" y="19105"/>
                    <a:pt x="22001" y="18838"/>
                  </a:cubicBezTo>
                  <a:lnTo>
                    <a:pt x="26706" y="16114"/>
                  </a:lnTo>
                  <a:cubicBezTo>
                    <a:pt x="27211" y="15819"/>
                    <a:pt x="27230" y="15362"/>
                    <a:pt x="26764" y="15085"/>
                  </a:cubicBezTo>
                  <a:lnTo>
                    <a:pt x="13990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EBDDDC7-CFF1-4A92-8EBD-FE9E92EAAB8E}"/>
                </a:ext>
              </a:extLst>
            </p:cNvPr>
            <p:cNvSpPr/>
            <p:nvPr/>
          </p:nvSpPr>
          <p:spPr>
            <a:xfrm>
              <a:off x="5078661" y="5331272"/>
              <a:ext cx="19050" cy="19050"/>
            </a:xfrm>
            <a:custGeom>
              <a:avLst/>
              <a:gdLst>
                <a:gd name="connsiteX0" fmla="*/ 13986 w 19050"/>
                <a:gd name="connsiteY0" fmla="*/ 7344 h 19050"/>
                <a:gd name="connsiteX1" fmla="*/ 12243 w 19050"/>
                <a:gd name="connsiteY1" fmla="*/ 7344 h 19050"/>
                <a:gd name="connsiteX2" fmla="*/ 7537 w 19050"/>
                <a:gd name="connsiteY2" fmla="*/ 10078 h 19050"/>
                <a:gd name="connsiteX3" fmla="*/ 7480 w 19050"/>
                <a:gd name="connsiteY3" fmla="*/ 11106 h 19050"/>
                <a:gd name="connsiteX4" fmla="*/ 13319 w 19050"/>
                <a:gd name="connsiteY4" fmla="*/ 14640 h 19050"/>
                <a:gd name="connsiteX5" fmla="*/ 15081 w 19050"/>
                <a:gd name="connsiteY5" fmla="*/ 14640 h 19050"/>
                <a:gd name="connsiteX6" fmla="*/ 19786 w 19050"/>
                <a:gd name="connsiteY6" fmla="*/ 11906 h 19050"/>
                <a:gd name="connsiteX7" fmla="*/ 19834 w 19050"/>
                <a:gd name="connsiteY7" fmla="*/ 10887 h 19050"/>
                <a:gd name="connsiteX8" fmla="*/ 13986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4"/>
                  </a:moveTo>
                  <a:cubicBezTo>
                    <a:pt x="13519" y="7077"/>
                    <a:pt x="12738" y="7077"/>
                    <a:pt x="12243" y="7344"/>
                  </a:cubicBezTo>
                  <a:lnTo>
                    <a:pt x="7537" y="10078"/>
                  </a:lnTo>
                  <a:cubicBezTo>
                    <a:pt x="7032" y="10363"/>
                    <a:pt x="7013" y="10830"/>
                    <a:pt x="7480" y="11106"/>
                  </a:cubicBezTo>
                  <a:lnTo>
                    <a:pt x="13319" y="14640"/>
                  </a:lnTo>
                  <a:cubicBezTo>
                    <a:pt x="13805" y="14935"/>
                    <a:pt x="14595" y="14926"/>
                    <a:pt x="15081" y="14640"/>
                  </a:cubicBezTo>
                  <a:lnTo>
                    <a:pt x="19786" y="11906"/>
                  </a:lnTo>
                  <a:cubicBezTo>
                    <a:pt x="20282" y="11640"/>
                    <a:pt x="20301" y="11163"/>
                    <a:pt x="19834" y="10887"/>
                  </a:cubicBezTo>
                  <a:lnTo>
                    <a:pt x="13986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6CF0514-B012-45B3-B5AD-CCF8930B6DD3}"/>
                </a:ext>
              </a:extLst>
            </p:cNvPr>
            <p:cNvSpPr/>
            <p:nvPr/>
          </p:nvSpPr>
          <p:spPr>
            <a:xfrm>
              <a:off x="5087036" y="5336347"/>
              <a:ext cx="19050" cy="19050"/>
            </a:xfrm>
            <a:custGeom>
              <a:avLst/>
              <a:gdLst>
                <a:gd name="connsiteX0" fmla="*/ 13993 w 19050"/>
                <a:gd name="connsiteY0" fmla="*/ 7354 h 19050"/>
                <a:gd name="connsiteX1" fmla="*/ 12250 w 19050"/>
                <a:gd name="connsiteY1" fmla="*/ 7354 h 19050"/>
                <a:gd name="connsiteX2" fmla="*/ 7544 w 19050"/>
                <a:gd name="connsiteY2" fmla="*/ 10079 h 19050"/>
                <a:gd name="connsiteX3" fmla="*/ 7487 w 19050"/>
                <a:gd name="connsiteY3" fmla="*/ 11117 h 19050"/>
                <a:gd name="connsiteX4" fmla="*/ 13326 w 19050"/>
                <a:gd name="connsiteY4" fmla="*/ 14641 h 19050"/>
                <a:gd name="connsiteX5" fmla="*/ 15079 w 19050"/>
                <a:gd name="connsiteY5" fmla="*/ 14641 h 19050"/>
                <a:gd name="connsiteX6" fmla="*/ 19774 w 19050"/>
                <a:gd name="connsiteY6" fmla="*/ 11917 h 19050"/>
                <a:gd name="connsiteX7" fmla="*/ 19832 w 19050"/>
                <a:gd name="connsiteY7" fmla="*/ 10879 h 19050"/>
                <a:gd name="connsiteX8" fmla="*/ 13993 w 19050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54"/>
                  </a:moveTo>
                  <a:cubicBezTo>
                    <a:pt x="13507" y="7069"/>
                    <a:pt x="12736" y="7078"/>
                    <a:pt x="12250" y="7354"/>
                  </a:cubicBezTo>
                  <a:lnTo>
                    <a:pt x="7544" y="10079"/>
                  </a:lnTo>
                  <a:cubicBezTo>
                    <a:pt x="7030" y="10355"/>
                    <a:pt x="7011" y="10822"/>
                    <a:pt x="7487" y="11117"/>
                  </a:cubicBezTo>
                  <a:lnTo>
                    <a:pt x="13326" y="14641"/>
                  </a:lnTo>
                  <a:cubicBezTo>
                    <a:pt x="13802" y="14927"/>
                    <a:pt x="14583" y="14927"/>
                    <a:pt x="15079" y="14641"/>
                  </a:cubicBezTo>
                  <a:lnTo>
                    <a:pt x="19774" y="11917"/>
                  </a:lnTo>
                  <a:cubicBezTo>
                    <a:pt x="20270" y="11631"/>
                    <a:pt x="20308" y="11165"/>
                    <a:pt x="19832" y="10879"/>
                  </a:cubicBezTo>
                  <a:lnTo>
                    <a:pt x="13993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FB1FCBD-4B60-4C41-8D14-59A910292029}"/>
                </a:ext>
              </a:extLst>
            </p:cNvPr>
            <p:cNvSpPr/>
            <p:nvPr/>
          </p:nvSpPr>
          <p:spPr>
            <a:xfrm>
              <a:off x="5095405" y="5341412"/>
              <a:ext cx="19050" cy="19050"/>
            </a:xfrm>
            <a:custGeom>
              <a:avLst/>
              <a:gdLst>
                <a:gd name="connsiteX0" fmla="*/ 13977 w 19050"/>
                <a:gd name="connsiteY0" fmla="*/ 7347 h 19050"/>
                <a:gd name="connsiteX1" fmla="*/ 12244 w 19050"/>
                <a:gd name="connsiteY1" fmla="*/ 7347 h 19050"/>
                <a:gd name="connsiteX2" fmla="*/ 7529 w 19050"/>
                <a:gd name="connsiteY2" fmla="*/ 10072 h 19050"/>
                <a:gd name="connsiteX3" fmla="*/ 7481 w 19050"/>
                <a:gd name="connsiteY3" fmla="*/ 11100 h 19050"/>
                <a:gd name="connsiteX4" fmla="*/ 13329 w 19050"/>
                <a:gd name="connsiteY4" fmla="*/ 14644 h 19050"/>
                <a:gd name="connsiteX5" fmla="*/ 15073 w 19050"/>
                <a:gd name="connsiteY5" fmla="*/ 14634 h 19050"/>
                <a:gd name="connsiteX6" fmla="*/ 19778 w 19050"/>
                <a:gd name="connsiteY6" fmla="*/ 11900 h 19050"/>
                <a:gd name="connsiteX7" fmla="*/ 19825 w 19050"/>
                <a:gd name="connsiteY7" fmla="*/ 10891 h 19050"/>
                <a:gd name="connsiteX8" fmla="*/ 13977 w 19050"/>
                <a:gd name="connsiteY8" fmla="*/ 73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47"/>
                  </a:moveTo>
                  <a:cubicBezTo>
                    <a:pt x="13510" y="7071"/>
                    <a:pt x="12729" y="7081"/>
                    <a:pt x="12244" y="7347"/>
                  </a:cubicBezTo>
                  <a:lnTo>
                    <a:pt x="7529" y="10072"/>
                  </a:lnTo>
                  <a:cubicBezTo>
                    <a:pt x="7034" y="10367"/>
                    <a:pt x="7014" y="10824"/>
                    <a:pt x="7481" y="11100"/>
                  </a:cubicBezTo>
                  <a:lnTo>
                    <a:pt x="13329" y="14644"/>
                  </a:lnTo>
                  <a:cubicBezTo>
                    <a:pt x="13787" y="14920"/>
                    <a:pt x="14568" y="14920"/>
                    <a:pt x="15073" y="14634"/>
                  </a:cubicBezTo>
                  <a:lnTo>
                    <a:pt x="19778" y="11900"/>
                  </a:lnTo>
                  <a:cubicBezTo>
                    <a:pt x="20273" y="11634"/>
                    <a:pt x="20302" y="11167"/>
                    <a:pt x="19825" y="10891"/>
                  </a:cubicBezTo>
                  <a:lnTo>
                    <a:pt x="13977" y="734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C8FA200-1528-49EF-A519-8CDAB5A35532}"/>
                </a:ext>
              </a:extLst>
            </p:cNvPr>
            <p:cNvSpPr/>
            <p:nvPr/>
          </p:nvSpPr>
          <p:spPr>
            <a:xfrm>
              <a:off x="5103777" y="5346469"/>
              <a:ext cx="19050" cy="19050"/>
            </a:xfrm>
            <a:custGeom>
              <a:avLst/>
              <a:gdLst>
                <a:gd name="connsiteX0" fmla="*/ 13977 w 19050"/>
                <a:gd name="connsiteY0" fmla="*/ 7358 h 19050"/>
                <a:gd name="connsiteX1" fmla="*/ 12234 w 19050"/>
                <a:gd name="connsiteY1" fmla="*/ 7358 h 19050"/>
                <a:gd name="connsiteX2" fmla="*/ 7529 w 19050"/>
                <a:gd name="connsiteY2" fmla="*/ 10092 h 19050"/>
                <a:gd name="connsiteX3" fmla="*/ 7481 w 19050"/>
                <a:gd name="connsiteY3" fmla="*/ 11120 h 19050"/>
                <a:gd name="connsiteX4" fmla="*/ 13320 w 19050"/>
                <a:gd name="connsiteY4" fmla="*/ 14654 h 19050"/>
                <a:gd name="connsiteX5" fmla="*/ 15073 w 19050"/>
                <a:gd name="connsiteY5" fmla="*/ 14645 h 19050"/>
                <a:gd name="connsiteX6" fmla="*/ 19787 w 19050"/>
                <a:gd name="connsiteY6" fmla="*/ 11921 h 19050"/>
                <a:gd name="connsiteX7" fmla="*/ 19835 w 19050"/>
                <a:gd name="connsiteY7" fmla="*/ 10892 h 19050"/>
                <a:gd name="connsiteX8" fmla="*/ 13977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58"/>
                  </a:moveTo>
                  <a:cubicBezTo>
                    <a:pt x="13520" y="7063"/>
                    <a:pt x="12729" y="7082"/>
                    <a:pt x="12234" y="7358"/>
                  </a:cubicBezTo>
                  <a:lnTo>
                    <a:pt x="7529" y="10092"/>
                  </a:lnTo>
                  <a:cubicBezTo>
                    <a:pt x="7034" y="10368"/>
                    <a:pt x="7014" y="10825"/>
                    <a:pt x="7481" y="11120"/>
                  </a:cubicBezTo>
                  <a:lnTo>
                    <a:pt x="13320" y="14654"/>
                  </a:lnTo>
                  <a:cubicBezTo>
                    <a:pt x="13787" y="14940"/>
                    <a:pt x="14577" y="14921"/>
                    <a:pt x="15073" y="14645"/>
                  </a:cubicBezTo>
                  <a:lnTo>
                    <a:pt x="19787" y="11921"/>
                  </a:lnTo>
                  <a:cubicBezTo>
                    <a:pt x="20273" y="11635"/>
                    <a:pt x="20302" y="11178"/>
                    <a:pt x="19835" y="10892"/>
                  </a:cubicBezTo>
                  <a:lnTo>
                    <a:pt x="13977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903DFC4-ACFC-4D3A-A774-78EFA8F7CC70}"/>
                </a:ext>
              </a:extLst>
            </p:cNvPr>
            <p:cNvSpPr/>
            <p:nvPr/>
          </p:nvSpPr>
          <p:spPr>
            <a:xfrm>
              <a:off x="5112141" y="5351537"/>
              <a:ext cx="19050" cy="19050"/>
            </a:xfrm>
            <a:custGeom>
              <a:avLst/>
              <a:gdLst>
                <a:gd name="connsiteX0" fmla="*/ 13986 w 19050"/>
                <a:gd name="connsiteY0" fmla="*/ 7347 h 19050"/>
                <a:gd name="connsiteX1" fmla="*/ 12242 w 19050"/>
                <a:gd name="connsiteY1" fmla="*/ 7347 h 19050"/>
                <a:gd name="connsiteX2" fmla="*/ 7537 w 19050"/>
                <a:gd name="connsiteY2" fmla="*/ 10071 h 19050"/>
                <a:gd name="connsiteX3" fmla="*/ 7480 w 19050"/>
                <a:gd name="connsiteY3" fmla="*/ 11110 h 19050"/>
                <a:gd name="connsiteX4" fmla="*/ 13328 w 19050"/>
                <a:gd name="connsiteY4" fmla="*/ 14653 h 19050"/>
                <a:gd name="connsiteX5" fmla="*/ 15071 w 19050"/>
                <a:gd name="connsiteY5" fmla="*/ 14644 h 19050"/>
                <a:gd name="connsiteX6" fmla="*/ 19777 w 19050"/>
                <a:gd name="connsiteY6" fmla="*/ 11910 h 19050"/>
                <a:gd name="connsiteX7" fmla="*/ 19825 w 19050"/>
                <a:gd name="connsiteY7" fmla="*/ 10881 h 19050"/>
                <a:gd name="connsiteX8" fmla="*/ 13986 w 19050"/>
                <a:gd name="connsiteY8" fmla="*/ 73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47"/>
                  </a:moveTo>
                  <a:cubicBezTo>
                    <a:pt x="13509" y="7071"/>
                    <a:pt x="12738" y="7081"/>
                    <a:pt x="12242" y="7347"/>
                  </a:cubicBezTo>
                  <a:lnTo>
                    <a:pt x="7537" y="10071"/>
                  </a:lnTo>
                  <a:cubicBezTo>
                    <a:pt x="7032" y="10376"/>
                    <a:pt x="7013" y="10824"/>
                    <a:pt x="7480" y="11110"/>
                  </a:cubicBezTo>
                  <a:lnTo>
                    <a:pt x="13328" y="14653"/>
                  </a:lnTo>
                  <a:cubicBezTo>
                    <a:pt x="13795" y="14929"/>
                    <a:pt x="14576" y="14929"/>
                    <a:pt x="15071" y="14644"/>
                  </a:cubicBezTo>
                  <a:lnTo>
                    <a:pt x="19777" y="11910"/>
                  </a:lnTo>
                  <a:cubicBezTo>
                    <a:pt x="20272" y="11634"/>
                    <a:pt x="20301" y="11176"/>
                    <a:pt x="19825" y="10881"/>
                  </a:cubicBezTo>
                  <a:lnTo>
                    <a:pt x="13986" y="734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F72B0768-3FB0-4682-84EF-9363D731D904}"/>
                </a:ext>
              </a:extLst>
            </p:cNvPr>
            <p:cNvSpPr/>
            <p:nvPr/>
          </p:nvSpPr>
          <p:spPr>
            <a:xfrm>
              <a:off x="5120525" y="5356620"/>
              <a:ext cx="19050" cy="19050"/>
            </a:xfrm>
            <a:custGeom>
              <a:avLst/>
              <a:gdLst>
                <a:gd name="connsiteX0" fmla="*/ 13984 w 19050"/>
                <a:gd name="connsiteY0" fmla="*/ 7351 h 19050"/>
                <a:gd name="connsiteX1" fmla="*/ 12241 w 19050"/>
                <a:gd name="connsiteY1" fmla="*/ 7351 h 19050"/>
                <a:gd name="connsiteX2" fmla="*/ 7536 w 19050"/>
                <a:gd name="connsiteY2" fmla="*/ 10084 h 19050"/>
                <a:gd name="connsiteX3" fmla="*/ 7488 w 19050"/>
                <a:gd name="connsiteY3" fmla="*/ 11113 h 19050"/>
                <a:gd name="connsiteX4" fmla="*/ 13327 w 19050"/>
                <a:gd name="connsiteY4" fmla="*/ 14647 h 19050"/>
                <a:gd name="connsiteX5" fmla="*/ 15070 w 19050"/>
                <a:gd name="connsiteY5" fmla="*/ 14647 h 19050"/>
                <a:gd name="connsiteX6" fmla="*/ 19785 w 19050"/>
                <a:gd name="connsiteY6" fmla="*/ 11913 h 19050"/>
                <a:gd name="connsiteX7" fmla="*/ 19823 w 19050"/>
                <a:gd name="connsiteY7" fmla="*/ 10904 h 19050"/>
                <a:gd name="connsiteX8" fmla="*/ 13984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4" y="7351"/>
                  </a:moveTo>
                  <a:cubicBezTo>
                    <a:pt x="13518" y="7075"/>
                    <a:pt x="12737" y="7075"/>
                    <a:pt x="12241" y="7351"/>
                  </a:cubicBezTo>
                  <a:lnTo>
                    <a:pt x="7536" y="10084"/>
                  </a:lnTo>
                  <a:cubicBezTo>
                    <a:pt x="7031" y="10361"/>
                    <a:pt x="7012" y="10837"/>
                    <a:pt x="7488" y="11113"/>
                  </a:cubicBezTo>
                  <a:lnTo>
                    <a:pt x="13327" y="14647"/>
                  </a:lnTo>
                  <a:cubicBezTo>
                    <a:pt x="13794" y="14933"/>
                    <a:pt x="14575" y="14933"/>
                    <a:pt x="15070" y="14647"/>
                  </a:cubicBezTo>
                  <a:lnTo>
                    <a:pt x="19785" y="11913"/>
                  </a:lnTo>
                  <a:cubicBezTo>
                    <a:pt x="20271" y="11647"/>
                    <a:pt x="20290" y="11170"/>
                    <a:pt x="19823" y="10904"/>
                  </a:cubicBezTo>
                  <a:lnTo>
                    <a:pt x="13984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D5E3E85-8931-4EBC-A5CA-84260C209A2F}"/>
                </a:ext>
              </a:extLst>
            </p:cNvPr>
            <p:cNvSpPr/>
            <p:nvPr/>
          </p:nvSpPr>
          <p:spPr>
            <a:xfrm>
              <a:off x="5128886" y="5361678"/>
              <a:ext cx="19050" cy="19050"/>
            </a:xfrm>
            <a:custGeom>
              <a:avLst/>
              <a:gdLst>
                <a:gd name="connsiteX0" fmla="*/ 13986 w 19050"/>
                <a:gd name="connsiteY0" fmla="*/ 7351 h 19050"/>
                <a:gd name="connsiteX1" fmla="*/ 12242 w 19050"/>
                <a:gd name="connsiteY1" fmla="*/ 7351 h 19050"/>
                <a:gd name="connsiteX2" fmla="*/ 7537 w 19050"/>
                <a:gd name="connsiteY2" fmla="*/ 10094 h 19050"/>
                <a:gd name="connsiteX3" fmla="*/ 7480 w 19050"/>
                <a:gd name="connsiteY3" fmla="*/ 11123 h 19050"/>
                <a:gd name="connsiteX4" fmla="*/ 13319 w 19050"/>
                <a:gd name="connsiteY4" fmla="*/ 14657 h 19050"/>
                <a:gd name="connsiteX5" fmla="*/ 15071 w 19050"/>
                <a:gd name="connsiteY5" fmla="*/ 14647 h 19050"/>
                <a:gd name="connsiteX6" fmla="*/ 19786 w 19050"/>
                <a:gd name="connsiteY6" fmla="*/ 11913 h 19050"/>
                <a:gd name="connsiteX7" fmla="*/ 19825 w 19050"/>
                <a:gd name="connsiteY7" fmla="*/ 10885 h 19050"/>
                <a:gd name="connsiteX8" fmla="*/ 13986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1"/>
                  </a:moveTo>
                  <a:cubicBezTo>
                    <a:pt x="13510" y="7075"/>
                    <a:pt x="12738" y="7075"/>
                    <a:pt x="12242" y="7351"/>
                  </a:cubicBezTo>
                  <a:lnTo>
                    <a:pt x="7537" y="10094"/>
                  </a:lnTo>
                  <a:cubicBezTo>
                    <a:pt x="7032" y="10361"/>
                    <a:pt x="7013" y="10828"/>
                    <a:pt x="7480" y="11123"/>
                  </a:cubicBezTo>
                  <a:lnTo>
                    <a:pt x="13319" y="14657"/>
                  </a:lnTo>
                  <a:cubicBezTo>
                    <a:pt x="13795" y="14933"/>
                    <a:pt x="14576" y="14933"/>
                    <a:pt x="15071" y="14647"/>
                  </a:cubicBezTo>
                  <a:lnTo>
                    <a:pt x="19786" y="11913"/>
                  </a:lnTo>
                  <a:cubicBezTo>
                    <a:pt x="20282" y="11637"/>
                    <a:pt x="20301" y="11171"/>
                    <a:pt x="19825" y="10885"/>
                  </a:cubicBezTo>
                  <a:lnTo>
                    <a:pt x="13986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DFBE113-C3B5-4881-8B78-29A544242421}"/>
                </a:ext>
              </a:extLst>
            </p:cNvPr>
            <p:cNvSpPr/>
            <p:nvPr/>
          </p:nvSpPr>
          <p:spPr>
            <a:xfrm>
              <a:off x="5137259" y="5366755"/>
              <a:ext cx="19050" cy="19050"/>
            </a:xfrm>
            <a:custGeom>
              <a:avLst/>
              <a:gdLst>
                <a:gd name="connsiteX0" fmla="*/ 13985 w 19050"/>
                <a:gd name="connsiteY0" fmla="*/ 7351 h 19050"/>
                <a:gd name="connsiteX1" fmla="*/ 12242 w 19050"/>
                <a:gd name="connsiteY1" fmla="*/ 7351 h 19050"/>
                <a:gd name="connsiteX2" fmla="*/ 7527 w 19050"/>
                <a:gd name="connsiteY2" fmla="*/ 10075 h 19050"/>
                <a:gd name="connsiteX3" fmla="*/ 7489 w 19050"/>
                <a:gd name="connsiteY3" fmla="*/ 11104 h 19050"/>
                <a:gd name="connsiteX4" fmla="*/ 13328 w 19050"/>
                <a:gd name="connsiteY4" fmla="*/ 14647 h 19050"/>
                <a:gd name="connsiteX5" fmla="*/ 15071 w 19050"/>
                <a:gd name="connsiteY5" fmla="*/ 14628 h 19050"/>
                <a:gd name="connsiteX6" fmla="*/ 19777 w 19050"/>
                <a:gd name="connsiteY6" fmla="*/ 11904 h 19050"/>
                <a:gd name="connsiteX7" fmla="*/ 19834 w 19050"/>
                <a:gd name="connsiteY7" fmla="*/ 10885 h 19050"/>
                <a:gd name="connsiteX8" fmla="*/ 13985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51"/>
                  </a:moveTo>
                  <a:cubicBezTo>
                    <a:pt x="13519" y="7075"/>
                    <a:pt x="12728" y="7075"/>
                    <a:pt x="12242" y="7351"/>
                  </a:cubicBezTo>
                  <a:lnTo>
                    <a:pt x="7527" y="10075"/>
                  </a:lnTo>
                  <a:cubicBezTo>
                    <a:pt x="7032" y="10361"/>
                    <a:pt x="7013" y="10827"/>
                    <a:pt x="7489" y="11104"/>
                  </a:cubicBezTo>
                  <a:lnTo>
                    <a:pt x="13328" y="14647"/>
                  </a:lnTo>
                  <a:cubicBezTo>
                    <a:pt x="13804" y="14933"/>
                    <a:pt x="14576" y="14933"/>
                    <a:pt x="15071" y="14628"/>
                  </a:cubicBezTo>
                  <a:lnTo>
                    <a:pt x="19777" y="11904"/>
                  </a:lnTo>
                  <a:cubicBezTo>
                    <a:pt x="20282" y="11637"/>
                    <a:pt x="20300" y="11161"/>
                    <a:pt x="19834" y="10885"/>
                  </a:cubicBezTo>
                  <a:lnTo>
                    <a:pt x="13985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FC719DB-5605-4503-BB0F-C83ABAA9C1A7}"/>
                </a:ext>
              </a:extLst>
            </p:cNvPr>
            <p:cNvSpPr/>
            <p:nvPr/>
          </p:nvSpPr>
          <p:spPr>
            <a:xfrm>
              <a:off x="5145630" y="5371810"/>
              <a:ext cx="19050" cy="19050"/>
            </a:xfrm>
            <a:custGeom>
              <a:avLst/>
              <a:gdLst>
                <a:gd name="connsiteX0" fmla="*/ 13987 w 19050"/>
                <a:gd name="connsiteY0" fmla="*/ 7344 h 19050"/>
                <a:gd name="connsiteX1" fmla="*/ 12234 w 19050"/>
                <a:gd name="connsiteY1" fmla="*/ 7344 h 19050"/>
                <a:gd name="connsiteX2" fmla="*/ 7539 w 19050"/>
                <a:gd name="connsiteY2" fmla="*/ 10087 h 19050"/>
                <a:gd name="connsiteX3" fmla="*/ 7472 w 19050"/>
                <a:gd name="connsiteY3" fmla="*/ 11116 h 19050"/>
                <a:gd name="connsiteX4" fmla="*/ 13320 w 19050"/>
                <a:gd name="connsiteY4" fmla="*/ 14650 h 19050"/>
                <a:gd name="connsiteX5" fmla="*/ 15073 w 19050"/>
                <a:gd name="connsiteY5" fmla="*/ 14650 h 19050"/>
                <a:gd name="connsiteX6" fmla="*/ 19778 w 19050"/>
                <a:gd name="connsiteY6" fmla="*/ 11916 h 19050"/>
                <a:gd name="connsiteX7" fmla="*/ 19816 w 19050"/>
                <a:gd name="connsiteY7" fmla="*/ 10887 h 19050"/>
                <a:gd name="connsiteX8" fmla="*/ 13987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44"/>
                  </a:moveTo>
                  <a:cubicBezTo>
                    <a:pt x="13511" y="7077"/>
                    <a:pt x="12730" y="7077"/>
                    <a:pt x="12234" y="7344"/>
                  </a:cubicBezTo>
                  <a:lnTo>
                    <a:pt x="7539" y="10087"/>
                  </a:lnTo>
                  <a:cubicBezTo>
                    <a:pt x="7034" y="10363"/>
                    <a:pt x="7015" y="10830"/>
                    <a:pt x="7472" y="11116"/>
                  </a:cubicBezTo>
                  <a:lnTo>
                    <a:pt x="13320" y="14650"/>
                  </a:lnTo>
                  <a:cubicBezTo>
                    <a:pt x="13787" y="14916"/>
                    <a:pt x="14578" y="14916"/>
                    <a:pt x="15073" y="14650"/>
                  </a:cubicBezTo>
                  <a:lnTo>
                    <a:pt x="19778" y="11916"/>
                  </a:lnTo>
                  <a:cubicBezTo>
                    <a:pt x="20283" y="11630"/>
                    <a:pt x="20293" y="11173"/>
                    <a:pt x="19816" y="10887"/>
                  </a:cubicBezTo>
                  <a:lnTo>
                    <a:pt x="13987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0590AA8-AEFB-433D-9FC2-ACC645F1089B}"/>
                </a:ext>
              </a:extLst>
            </p:cNvPr>
            <p:cNvSpPr/>
            <p:nvPr/>
          </p:nvSpPr>
          <p:spPr>
            <a:xfrm>
              <a:off x="5154000" y="5376889"/>
              <a:ext cx="19050" cy="19050"/>
            </a:xfrm>
            <a:custGeom>
              <a:avLst/>
              <a:gdLst>
                <a:gd name="connsiteX0" fmla="*/ 13989 w 19050"/>
                <a:gd name="connsiteY0" fmla="*/ 7351 h 19050"/>
                <a:gd name="connsiteX1" fmla="*/ 12246 w 19050"/>
                <a:gd name="connsiteY1" fmla="*/ 7351 h 19050"/>
                <a:gd name="connsiteX2" fmla="*/ 7541 w 19050"/>
                <a:gd name="connsiteY2" fmla="*/ 10075 h 19050"/>
                <a:gd name="connsiteX3" fmla="*/ 7484 w 19050"/>
                <a:gd name="connsiteY3" fmla="*/ 11113 h 19050"/>
                <a:gd name="connsiteX4" fmla="*/ 13322 w 19050"/>
                <a:gd name="connsiteY4" fmla="*/ 14638 h 19050"/>
                <a:gd name="connsiteX5" fmla="*/ 15075 w 19050"/>
                <a:gd name="connsiteY5" fmla="*/ 14638 h 19050"/>
                <a:gd name="connsiteX6" fmla="*/ 19780 w 19050"/>
                <a:gd name="connsiteY6" fmla="*/ 11904 h 19050"/>
                <a:gd name="connsiteX7" fmla="*/ 19828 w 19050"/>
                <a:gd name="connsiteY7" fmla="*/ 10875 h 19050"/>
                <a:gd name="connsiteX8" fmla="*/ 13989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51"/>
                  </a:moveTo>
                  <a:cubicBezTo>
                    <a:pt x="13513" y="7065"/>
                    <a:pt x="12732" y="7084"/>
                    <a:pt x="12246" y="7351"/>
                  </a:cubicBezTo>
                  <a:lnTo>
                    <a:pt x="7541" y="10075"/>
                  </a:lnTo>
                  <a:cubicBezTo>
                    <a:pt x="7036" y="10361"/>
                    <a:pt x="7007" y="10818"/>
                    <a:pt x="7484" y="11113"/>
                  </a:cubicBezTo>
                  <a:lnTo>
                    <a:pt x="13322" y="14638"/>
                  </a:lnTo>
                  <a:cubicBezTo>
                    <a:pt x="13789" y="14923"/>
                    <a:pt x="14570" y="14923"/>
                    <a:pt x="15075" y="14638"/>
                  </a:cubicBezTo>
                  <a:lnTo>
                    <a:pt x="19780" y="11904"/>
                  </a:lnTo>
                  <a:cubicBezTo>
                    <a:pt x="20266" y="11637"/>
                    <a:pt x="20304" y="11170"/>
                    <a:pt x="19828" y="10875"/>
                  </a:cubicBezTo>
                  <a:lnTo>
                    <a:pt x="13989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39A04EF-D456-40C9-9B8B-4596E421F52D}"/>
                </a:ext>
              </a:extLst>
            </p:cNvPr>
            <p:cNvSpPr/>
            <p:nvPr/>
          </p:nvSpPr>
          <p:spPr>
            <a:xfrm>
              <a:off x="5162369" y="5381943"/>
              <a:ext cx="28575" cy="19050"/>
            </a:xfrm>
            <a:custGeom>
              <a:avLst/>
              <a:gdLst>
                <a:gd name="connsiteX0" fmla="*/ 13983 w 28575"/>
                <a:gd name="connsiteY0" fmla="*/ 7365 h 19050"/>
                <a:gd name="connsiteX1" fmla="*/ 12240 w 28575"/>
                <a:gd name="connsiteY1" fmla="*/ 7365 h 19050"/>
                <a:gd name="connsiteX2" fmla="*/ 7525 w 28575"/>
                <a:gd name="connsiteY2" fmla="*/ 10089 h 19050"/>
                <a:gd name="connsiteX3" fmla="*/ 7478 w 28575"/>
                <a:gd name="connsiteY3" fmla="*/ 11118 h 19050"/>
                <a:gd name="connsiteX4" fmla="*/ 14755 w 28575"/>
                <a:gd name="connsiteY4" fmla="*/ 15519 h 19050"/>
                <a:gd name="connsiteX5" fmla="*/ 16498 w 28575"/>
                <a:gd name="connsiteY5" fmla="*/ 15509 h 19050"/>
                <a:gd name="connsiteX6" fmla="*/ 21203 w 28575"/>
                <a:gd name="connsiteY6" fmla="*/ 12785 h 19050"/>
                <a:gd name="connsiteX7" fmla="*/ 21251 w 28575"/>
                <a:gd name="connsiteY7" fmla="*/ 11756 h 19050"/>
                <a:gd name="connsiteX8" fmla="*/ 13983 w 28575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83" y="7365"/>
                  </a:moveTo>
                  <a:cubicBezTo>
                    <a:pt x="13517" y="7070"/>
                    <a:pt x="12726" y="7070"/>
                    <a:pt x="12240" y="7365"/>
                  </a:cubicBezTo>
                  <a:lnTo>
                    <a:pt x="7525" y="10089"/>
                  </a:lnTo>
                  <a:cubicBezTo>
                    <a:pt x="7040" y="10366"/>
                    <a:pt x="7011" y="10832"/>
                    <a:pt x="7478" y="11118"/>
                  </a:cubicBezTo>
                  <a:lnTo>
                    <a:pt x="14755" y="15519"/>
                  </a:lnTo>
                  <a:cubicBezTo>
                    <a:pt x="15212" y="15785"/>
                    <a:pt x="15993" y="15785"/>
                    <a:pt x="16498" y="15509"/>
                  </a:cubicBezTo>
                  <a:lnTo>
                    <a:pt x="21203" y="12785"/>
                  </a:lnTo>
                  <a:cubicBezTo>
                    <a:pt x="21689" y="12490"/>
                    <a:pt x="21708" y="12032"/>
                    <a:pt x="21251" y="11756"/>
                  </a:cubicBezTo>
                  <a:lnTo>
                    <a:pt x="13983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279E2E2-F0A4-4AA3-BFED-3253753872F7}"/>
                </a:ext>
              </a:extLst>
            </p:cNvPr>
            <p:cNvSpPr/>
            <p:nvPr/>
          </p:nvSpPr>
          <p:spPr>
            <a:xfrm>
              <a:off x="5046412" y="5320341"/>
              <a:ext cx="19050" cy="19050"/>
            </a:xfrm>
            <a:custGeom>
              <a:avLst/>
              <a:gdLst>
                <a:gd name="connsiteX0" fmla="*/ 13983 w 19050"/>
                <a:gd name="connsiteY0" fmla="*/ 7350 h 19050"/>
                <a:gd name="connsiteX1" fmla="*/ 12240 w 19050"/>
                <a:gd name="connsiteY1" fmla="*/ 7359 h 19050"/>
                <a:gd name="connsiteX2" fmla="*/ 7525 w 19050"/>
                <a:gd name="connsiteY2" fmla="*/ 10074 h 19050"/>
                <a:gd name="connsiteX3" fmla="*/ 7478 w 19050"/>
                <a:gd name="connsiteY3" fmla="*/ 11093 h 19050"/>
                <a:gd name="connsiteX4" fmla="*/ 13793 w 19050"/>
                <a:gd name="connsiteY4" fmla="*/ 14922 h 19050"/>
                <a:gd name="connsiteX5" fmla="*/ 15545 w 19050"/>
                <a:gd name="connsiteY5" fmla="*/ 14922 h 19050"/>
                <a:gd name="connsiteX6" fmla="*/ 20260 w 19050"/>
                <a:gd name="connsiteY6" fmla="*/ 12198 h 19050"/>
                <a:gd name="connsiteX7" fmla="*/ 20289 w 19050"/>
                <a:gd name="connsiteY7" fmla="*/ 11160 h 19050"/>
                <a:gd name="connsiteX8" fmla="*/ 13983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3" y="7350"/>
                  </a:moveTo>
                  <a:cubicBezTo>
                    <a:pt x="13507" y="7074"/>
                    <a:pt x="12735" y="7074"/>
                    <a:pt x="12240" y="7359"/>
                  </a:cubicBezTo>
                  <a:lnTo>
                    <a:pt x="7525" y="10074"/>
                  </a:lnTo>
                  <a:cubicBezTo>
                    <a:pt x="7040" y="10360"/>
                    <a:pt x="7011" y="10826"/>
                    <a:pt x="7478" y="11093"/>
                  </a:cubicBezTo>
                  <a:lnTo>
                    <a:pt x="13793" y="14922"/>
                  </a:lnTo>
                  <a:cubicBezTo>
                    <a:pt x="14259" y="15208"/>
                    <a:pt x="15050" y="15208"/>
                    <a:pt x="15545" y="14922"/>
                  </a:cubicBezTo>
                  <a:lnTo>
                    <a:pt x="20260" y="12198"/>
                  </a:lnTo>
                  <a:cubicBezTo>
                    <a:pt x="20756" y="11912"/>
                    <a:pt x="20765" y="11455"/>
                    <a:pt x="20289" y="11160"/>
                  </a:cubicBezTo>
                  <a:lnTo>
                    <a:pt x="13983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E813347-E2FC-43F1-8A63-5E5052D25431}"/>
                </a:ext>
              </a:extLst>
            </p:cNvPr>
            <p:cNvSpPr/>
            <p:nvPr/>
          </p:nvSpPr>
          <p:spPr>
            <a:xfrm>
              <a:off x="5055505" y="5325784"/>
              <a:ext cx="28575" cy="19050"/>
            </a:xfrm>
            <a:custGeom>
              <a:avLst/>
              <a:gdLst>
                <a:gd name="connsiteX0" fmla="*/ 13987 w 28575"/>
                <a:gd name="connsiteY0" fmla="*/ 7354 h 19050"/>
                <a:gd name="connsiteX1" fmla="*/ 12234 w 28575"/>
                <a:gd name="connsiteY1" fmla="*/ 7354 h 19050"/>
                <a:gd name="connsiteX2" fmla="*/ 7529 w 28575"/>
                <a:gd name="connsiteY2" fmla="*/ 10088 h 19050"/>
                <a:gd name="connsiteX3" fmla="*/ 7481 w 28575"/>
                <a:gd name="connsiteY3" fmla="*/ 11126 h 19050"/>
                <a:gd name="connsiteX4" fmla="*/ 15196 w 28575"/>
                <a:gd name="connsiteY4" fmla="*/ 15775 h 19050"/>
                <a:gd name="connsiteX5" fmla="*/ 16939 w 28575"/>
                <a:gd name="connsiteY5" fmla="*/ 15775 h 19050"/>
                <a:gd name="connsiteX6" fmla="*/ 21654 w 28575"/>
                <a:gd name="connsiteY6" fmla="*/ 13060 h 19050"/>
                <a:gd name="connsiteX7" fmla="*/ 21702 w 28575"/>
                <a:gd name="connsiteY7" fmla="*/ 12022 h 19050"/>
                <a:gd name="connsiteX8" fmla="*/ 13987 w 28575"/>
                <a:gd name="connsiteY8" fmla="*/ 73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87" y="7354"/>
                  </a:moveTo>
                  <a:cubicBezTo>
                    <a:pt x="13520" y="7069"/>
                    <a:pt x="12739" y="7078"/>
                    <a:pt x="12234" y="7354"/>
                  </a:cubicBezTo>
                  <a:lnTo>
                    <a:pt x="7529" y="10088"/>
                  </a:lnTo>
                  <a:cubicBezTo>
                    <a:pt x="7034" y="10364"/>
                    <a:pt x="7014" y="10831"/>
                    <a:pt x="7481" y="11126"/>
                  </a:cubicBezTo>
                  <a:lnTo>
                    <a:pt x="15196" y="15775"/>
                  </a:lnTo>
                  <a:cubicBezTo>
                    <a:pt x="15663" y="16070"/>
                    <a:pt x="16444" y="16070"/>
                    <a:pt x="16939" y="15775"/>
                  </a:cubicBezTo>
                  <a:lnTo>
                    <a:pt x="21654" y="13060"/>
                  </a:lnTo>
                  <a:cubicBezTo>
                    <a:pt x="22140" y="12774"/>
                    <a:pt x="22169" y="12298"/>
                    <a:pt x="21702" y="12022"/>
                  </a:cubicBezTo>
                  <a:lnTo>
                    <a:pt x="13987" y="735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88806069-8026-4CD0-BB00-EC6AEDFC2E75}"/>
                </a:ext>
              </a:extLst>
            </p:cNvPr>
            <p:cNvSpPr/>
            <p:nvPr/>
          </p:nvSpPr>
          <p:spPr>
            <a:xfrm>
              <a:off x="5065820" y="5332040"/>
              <a:ext cx="19050" cy="19050"/>
            </a:xfrm>
            <a:custGeom>
              <a:avLst/>
              <a:gdLst>
                <a:gd name="connsiteX0" fmla="*/ 13987 w 19050"/>
                <a:gd name="connsiteY0" fmla="*/ 7357 h 19050"/>
                <a:gd name="connsiteX1" fmla="*/ 12234 w 19050"/>
                <a:gd name="connsiteY1" fmla="*/ 7366 h 19050"/>
                <a:gd name="connsiteX2" fmla="*/ 7529 w 19050"/>
                <a:gd name="connsiteY2" fmla="*/ 10081 h 19050"/>
                <a:gd name="connsiteX3" fmla="*/ 7481 w 19050"/>
                <a:gd name="connsiteY3" fmla="*/ 11110 h 19050"/>
                <a:gd name="connsiteX4" fmla="*/ 13320 w 19050"/>
                <a:gd name="connsiteY4" fmla="*/ 14644 h 19050"/>
                <a:gd name="connsiteX5" fmla="*/ 15073 w 19050"/>
                <a:gd name="connsiteY5" fmla="*/ 14644 h 19050"/>
                <a:gd name="connsiteX6" fmla="*/ 19778 w 19050"/>
                <a:gd name="connsiteY6" fmla="*/ 11929 h 19050"/>
                <a:gd name="connsiteX7" fmla="*/ 19826 w 19050"/>
                <a:gd name="connsiteY7" fmla="*/ 10891 h 19050"/>
                <a:gd name="connsiteX8" fmla="*/ 13987 w 19050"/>
                <a:gd name="connsiteY8" fmla="*/ 73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7"/>
                  </a:moveTo>
                  <a:cubicBezTo>
                    <a:pt x="13511" y="7071"/>
                    <a:pt x="12730" y="7071"/>
                    <a:pt x="12234" y="7366"/>
                  </a:cubicBezTo>
                  <a:lnTo>
                    <a:pt x="7529" y="10081"/>
                  </a:lnTo>
                  <a:cubicBezTo>
                    <a:pt x="7033" y="10367"/>
                    <a:pt x="7015" y="10815"/>
                    <a:pt x="7481" y="11110"/>
                  </a:cubicBezTo>
                  <a:lnTo>
                    <a:pt x="13320" y="14644"/>
                  </a:lnTo>
                  <a:cubicBezTo>
                    <a:pt x="13796" y="14929"/>
                    <a:pt x="14577" y="14920"/>
                    <a:pt x="15073" y="14644"/>
                  </a:cubicBezTo>
                  <a:lnTo>
                    <a:pt x="19778" y="11929"/>
                  </a:lnTo>
                  <a:cubicBezTo>
                    <a:pt x="20273" y="11634"/>
                    <a:pt x="20292" y="11167"/>
                    <a:pt x="19826" y="10891"/>
                  </a:cubicBezTo>
                  <a:lnTo>
                    <a:pt x="13987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3DAAAAC-6FB9-4569-9F44-F76BDF82FF64}"/>
                </a:ext>
              </a:extLst>
            </p:cNvPr>
            <p:cNvSpPr/>
            <p:nvPr/>
          </p:nvSpPr>
          <p:spPr>
            <a:xfrm>
              <a:off x="5074188" y="5337106"/>
              <a:ext cx="19050" cy="19050"/>
            </a:xfrm>
            <a:custGeom>
              <a:avLst/>
              <a:gdLst>
                <a:gd name="connsiteX0" fmla="*/ 13991 w 19050"/>
                <a:gd name="connsiteY0" fmla="*/ 7358 h 19050"/>
                <a:gd name="connsiteX1" fmla="*/ 12229 w 19050"/>
                <a:gd name="connsiteY1" fmla="*/ 7358 h 19050"/>
                <a:gd name="connsiteX2" fmla="*/ 7524 w 19050"/>
                <a:gd name="connsiteY2" fmla="*/ 10073 h 19050"/>
                <a:gd name="connsiteX3" fmla="*/ 7486 w 19050"/>
                <a:gd name="connsiteY3" fmla="*/ 11101 h 19050"/>
                <a:gd name="connsiteX4" fmla="*/ 13324 w 19050"/>
                <a:gd name="connsiteY4" fmla="*/ 14645 h 19050"/>
                <a:gd name="connsiteX5" fmla="*/ 15068 w 19050"/>
                <a:gd name="connsiteY5" fmla="*/ 14645 h 19050"/>
                <a:gd name="connsiteX6" fmla="*/ 19782 w 19050"/>
                <a:gd name="connsiteY6" fmla="*/ 11911 h 19050"/>
                <a:gd name="connsiteX7" fmla="*/ 19830 w 19050"/>
                <a:gd name="connsiteY7" fmla="*/ 10882 h 19050"/>
                <a:gd name="connsiteX8" fmla="*/ 13991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1" y="7358"/>
                  </a:moveTo>
                  <a:cubicBezTo>
                    <a:pt x="13515" y="7072"/>
                    <a:pt x="12724" y="7072"/>
                    <a:pt x="12229" y="7358"/>
                  </a:cubicBezTo>
                  <a:lnTo>
                    <a:pt x="7524" y="10073"/>
                  </a:lnTo>
                  <a:cubicBezTo>
                    <a:pt x="7028" y="10358"/>
                    <a:pt x="7019" y="10825"/>
                    <a:pt x="7486" y="11101"/>
                  </a:cubicBezTo>
                  <a:lnTo>
                    <a:pt x="13324" y="14645"/>
                  </a:lnTo>
                  <a:cubicBezTo>
                    <a:pt x="13791" y="14930"/>
                    <a:pt x="14572" y="14921"/>
                    <a:pt x="15068" y="14645"/>
                  </a:cubicBezTo>
                  <a:lnTo>
                    <a:pt x="19782" y="11911"/>
                  </a:lnTo>
                  <a:cubicBezTo>
                    <a:pt x="20268" y="11635"/>
                    <a:pt x="20306" y="11178"/>
                    <a:pt x="19830" y="10882"/>
                  </a:cubicBezTo>
                  <a:lnTo>
                    <a:pt x="13991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03FE035-36E9-4E5F-AF40-00C1A63B1BFB}"/>
                </a:ext>
              </a:extLst>
            </p:cNvPr>
            <p:cNvSpPr/>
            <p:nvPr/>
          </p:nvSpPr>
          <p:spPr>
            <a:xfrm>
              <a:off x="5082560" y="5342164"/>
              <a:ext cx="19050" cy="19050"/>
            </a:xfrm>
            <a:custGeom>
              <a:avLst/>
              <a:gdLst>
                <a:gd name="connsiteX0" fmla="*/ 13982 w 19050"/>
                <a:gd name="connsiteY0" fmla="*/ 7349 h 19050"/>
                <a:gd name="connsiteX1" fmla="*/ 12239 w 19050"/>
                <a:gd name="connsiteY1" fmla="*/ 7368 h 19050"/>
                <a:gd name="connsiteX2" fmla="*/ 7524 w 19050"/>
                <a:gd name="connsiteY2" fmla="*/ 10092 h 19050"/>
                <a:gd name="connsiteX3" fmla="*/ 7486 w 19050"/>
                <a:gd name="connsiteY3" fmla="*/ 11111 h 19050"/>
                <a:gd name="connsiteX4" fmla="*/ 13315 w 19050"/>
                <a:gd name="connsiteY4" fmla="*/ 14645 h 19050"/>
                <a:gd name="connsiteX5" fmla="*/ 15068 w 19050"/>
                <a:gd name="connsiteY5" fmla="*/ 14645 h 19050"/>
                <a:gd name="connsiteX6" fmla="*/ 19783 w 19050"/>
                <a:gd name="connsiteY6" fmla="*/ 11930 h 19050"/>
                <a:gd name="connsiteX7" fmla="*/ 19821 w 19050"/>
                <a:gd name="connsiteY7" fmla="*/ 10901 h 19050"/>
                <a:gd name="connsiteX8" fmla="*/ 13982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49"/>
                  </a:moveTo>
                  <a:cubicBezTo>
                    <a:pt x="13515" y="7072"/>
                    <a:pt x="12734" y="7072"/>
                    <a:pt x="12239" y="7368"/>
                  </a:cubicBezTo>
                  <a:lnTo>
                    <a:pt x="7524" y="10092"/>
                  </a:lnTo>
                  <a:cubicBezTo>
                    <a:pt x="7038" y="10368"/>
                    <a:pt x="7010" y="10844"/>
                    <a:pt x="7486" y="11111"/>
                  </a:cubicBezTo>
                  <a:lnTo>
                    <a:pt x="13315" y="14645"/>
                  </a:lnTo>
                  <a:cubicBezTo>
                    <a:pt x="13791" y="14940"/>
                    <a:pt x="14572" y="14940"/>
                    <a:pt x="15068" y="14645"/>
                  </a:cubicBezTo>
                  <a:lnTo>
                    <a:pt x="19783" y="11930"/>
                  </a:lnTo>
                  <a:cubicBezTo>
                    <a:pt x="20287" y="11644"/>
                    <a:pt x="20297" y="11168"/>
                    <a:pt x="19821" y="10901"/>
                  </a:cubicBezTo>
                  <a:lnTo>
                    <a:pt x="13982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EA5F859-3538-47CB-8CD8-B790B7BADEB5}"/>
                </a:ext>
              </a:extLst>
            </p:cNvPr>
            <p:cNvSpPr/>
            <p:nvPr/>
          </p:nvSpPr>
          <p:spPr>
            <a:xfrm>
              <a:off x="5090921" y="5347231"/>
              <a:ext cx="19050" cy="19050"/>
            </a:xfrm>
            <a:custGeom>
              <a:avLst/>
              <a:gdLst>
                <a:gd name="connsiteX0" fmla="*/ 13993 w 19050"/>
                <a:gd name="connsiteY0" fmla="*/ 7358 h 19050"/>
                <a:gd name="connsiteX1" fmla="*/ 12241 w 19050"/>
                <a:gd name="connsiteY1" fmla="*/ 7358 h 19050"/>
                <a:gd name="connsiteX2" fmla="*/ 7526 w 19050"/>
                <a:gd name="connsiteY2" fmla="*/ 10082 h 19050"/>
                <a:gd name="connsiteX3" fmla="*/ 7498 w 19050"/>
                <a:gd name="connsiteY3" fmla="*/ 11111 h 19050"/>
                <a:gd name="connsiteX4" fmla="*/ 13327 w 19050"/>
                <a:gd name="connsiteY4" fmla="*/ 14645 h 19050"/>
                <a:gd name="connsiteX5" fmla="*/ 15070 w 19050"/>
                <a:gd name="connsiteY5" fmla="*/ 14645 h 19050"/>
                <a:gd name="connsiteX6" fmla="*/ 19775 w 19050"/>
                <a:gd name="connsiteY6" fmla="*/ 11921 h 19050"/>
                <a:gd name="connsiteX7" fmla="*/ 19832 w 19050"/>
                <a:gd name="connsiteY7" fmla="*/ 10882 h 19050"/>
                <a:gd name="connsiteX8" fmla="*/ 13993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58"/>
                  </a:moveTo>
                  <a:cubicBezTo>
                    <a:pt x="13517" y="7072"/>
                    <a:pt x="12736" y="7072"/>
                    <a:pt x="12241" y="7358"/>
                  </a:cubicBezTo>
                  <a:lnTo>
                    <a:pt x="7526" y="10082"/>
                  </a:lnTo>
                  <a:cubicBezTo>
                    <a:pt x="7031" y="10358"/>
                    <a:pt x="7012" y="10816"/>
                    <a:pt x="7498" y="11111"/>
                  </a:cubicBezTo>
                  <a:lnTo>
                    <a:pt x="13327" y="14645"/>
                  </a:lnTo>
                  <a:cubicBezTo>
                    <a:pt x="13803" y="14931"/>
                    <a:pt x="14584" y="14921"/>
                    <a:pt x="15070" y="14645"/>
                  </a:cubicBezTo>
                  <a:lnTo>
                    <a:pt x="19775" y="11921"/>
                  </a:lnTo>
                  <a:cubicBezTo>
                    <a:pt x="20280" y="11635"/>
                    <a:pt x="20309" y="11168"/>
                    <a:pt x="19832" y="10882"/>
                  </a:cubicBezTo>
                  <a:lnTo>
                    <a:pt x="13993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8B6793B9-0487-47F4-8D62-1A016DBEB73D}"/>
                </a:ext>
              </a:extLst>
            </p:cNvPr>
            <p:cNvSpPr/>
            <p:nvPr/>
          </p:nvSpPr>
          <p:spPr>
            <a:xfrm>
              <a:off x="5099299" y="5352303"/>
              <a:ext cx="19050" cy="19050"/>
            </a:xfrm>
            <a:custGeom>
              <a:avLst/>
              <a:gdLst>
                <a:gd name="connsiteX0" fmla="*/ 13988 w 19050"/>
                <a:gd name="connsiteY0" fmla="*/ 7344 h 19050"/>
                <a:gd name="connsiteX1" fmla="*/ 12235 w 19050"/>
                <a:gd name="connsiteY1" fmla="*/ 7344 h 19050"/>
                <a:gd name="connsiteX2" fmla="*/ 7520 w 19050"/>
                <a:gd name="connsiteY2" fmla="*/ 10068 h 19050"/>
                <a:gd name="connsiteX3" fmla="*/ 7482 w 19050"/>
                <a:gd name="connsiteY3" fmla="*/ 11097 h 19050"/>
                <a:gd name="connsiteX4" fmla="*/ 13321 w 19050"/>
                <a:gd name="connsiteY4" fmla="*/ 14640 h 19050"/>
                <a:gd name="connsiteX5" fmla="*/ 15064 w 19050"/>
                <a:gd name="connsiteY5" fmla="*/ 14630 h 19050"/>
                <a:gd name="connsiteX6" fmla="*/ 19770 w 19050"/>
                <a:gd name="connsiteY6" fmla="*/ 11916 h 19050"/>
                <a:gd name="connsiteX7" fmla="*/ 19836 w 19050"/>
                <a:gd name="connsiteY7" fmla="*/ 10887 h 19050"/>
                <a:gd name="connsiteX8" fmla="*/ 13988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8" y="7344"/>
                  </a:moveTo>
                  <a:cubicBezTo>
                    <a:pt x="13512" y="7077"/>
                    <a:pt x="12730" y="7077"/>
                    <a:pt x="12235" y="7344"/>
                  </a:cubicBezTo>
                  <a:lnTo>
                    <a:pt x="7520" y="10068"/>
                  </a:lnTo>
                  <a:cubicBezTo>
                    <a:pt x="7035" y="10354"/>
                    <a:pt x="7015" y="10820"/>
                    <a:pt x="7482" y="11097"/>
                  </a:cubicBezTo>
                  <a:lnTo>
                    <a:pt x="13321" y="14640"/>
                  </a:lnTo>
                  <a:cubicBezTo>
                    <a:pt x="13797" y="14925"/>
                    <a:pt x="14578" y="14925"/>
                    <a:pt x="15064" y="14630"/>
                  </a:cubicBezTo>
                  <a:lnTo>
                    <a:pt x="19770" y="11916"/>
                  </a:lnTo>
                  <a:cubicBezTo>
                    <a:pt x="20274" y="11630"/>
                    <a:pt x="20293" y="11154"/>
                    <a:pt x="19836" y="10887"/>
                  </a:cubicBezTo>
                  <a:lnTo>
                    <a:pt x="13988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959E719B-A32B-4ECB-AF5D-6B8848A03613}"/>
                </a:ext>
              </a:extLst>
            </p:cNvPr>
            <p:cNvSpPr/>
            <p:nvPr/>
          </p:nvSpPr>
          <p:spPr>
            <a:xfrm>
              <a:off x="5107664" y="5357363"/>
              <a:ext cx="19050" cy="19050"/>
            </a:xfrm>
            <a:custGeom>
              <a:avLst/>
              <a:gdLst>
                <a:gd name="connsiteX0" fmla="*/ 13987 w 19050"/>
                <a:gd name="connsiteY0" fmla="*/ 7351 h 19050"/>
                <a:gd name="connsiteX1" fmla="*/ 12234 w 19050"/>
                <a:gd name="connsiteY1" fmla="*/ 7351 h 19050"/>
                <a:gd name="connsiteX2" fmla="*/ 7529 w 19050"/>
                <a:gd name="connsiteY2" fmla="*/ 10094 h 19050"/>
                <a:gd name="connsiteX3" fmla="*/ 7481 w 19050"/>
                <a:gd name="connsiteY3" fmla="*/ 11113 h 19050"/>
                <a:gd name="connsiteX4" fmla="*/ 13330 w 19050"/>
                <a:gd name="connsiteY4" fmla="*/ 14647 h 19050"/>
                <a:gd name="connsiteX5" fmla="*/ 15063 w 19050"/>
                <a:gd name="connsiteY5" fmla="*/ 14647 h 19050"/>
                <a:gd name="connsiteX6" fmla="*/ 19778 w 19050"/>
                <a:gd name="connsiteY6" fmla="*/ 11932 h 19050"/>
                <a:gd name="connsiteX7" fmla="*/ 19826 w 19050"/>
                <a:gd name="connsiteY7" fmla="*/ 10904 h 19050"/>
                <a:gd name="connsiteX8" fmla="*/ 13987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1"/>
                  </a:moveTo>
                  <a:cubicBezTo>
                    <a:pt x="13510" y="7075"/>
                    <a:pt x="12739" y="7075"/>
                    <a:pt x="12234" y="7351"/>
                  </a:cubicBezTo>
                  <a:lnTo>
                    <a:pt x="7529" y="10094"/>
                  </a:lnTo>
                  <a:cubicBezTo>
                    <a:pt x="7033" y="10370"/>
                    <a:pt x="7015" y="10828"/>
                    <a:pt x="7481" y="11113"/>
                  </a:cubicBezTo>
                  <a:lnTo>
                    <a:pt x="13330" y="14647"/>
                  </a:lnTo>
                  <a:cubicBezTo>
                    <a:pt x="13787" y="14933"/>
                    <a:pt x="14577" y="14923"/>
                    <a:pt x="15063" y="14647"/>
                  </a:cubicBezTo>
                  <a:lnTo>
                    <a:pt x="19778" y="11932"/>
                  </a:lnTo>
                  <a:cubicBezTo>
                    <a:pt x="20273" y="11637"/>
                    <a:pt x="20292" y="11171"/>
                    <a:pt x="19826" y="10904"/>
                  </a:cubicBezTo>
                  <a:lnTo>
                    <a:pt x="13987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E0945D61-FFCE-4F8B-ABFD-6D8382BFFAA7}"/>
                </a:ext>
              </a:extLst>
            </p:cNvPr>
            <p:cNvSpPr/>
            <p:nvPr/>
          </p:nvSpPr>
          <p:spPr>
            <a:xfrm>
              <a:off x="5116056" y="5362442"/>
              <a:ext cx="19050" cy="19050"/>
            </a:xfrm>
            <a:custGeom>
              <a:avLst/>
              <a:gdLst>
                <a:gd name="connsiteX0" fmla="*/ 13985 w 19050"/>
                <a:gd name="connsiteY0" fmla="*/ 7349 h 19050"/>
                <a:gd name="connsiteX1" fmla="*/ 12223 w 19050"/>
                <a:gd name="connsiteY1" fmla="*/ 7368 h 19050"/>
                <a:gd name="connsiteX2" fmla="*/ 7528 w 19050"/>
                <a:gd name="connsiteY2" fmla="*/ 10082 h 19050"/>
                <a:gd name="connsiteX3" fmla="*/ 7489 w 19050"/>
                <a:gd name="connsiteY3" fmla="*/ 11111 h 19050"/>
                <a:gd name="connsiteX4" fmla="*/ 13319 w 19050"/>
                <a:gd name="connsiteY4" fmla="*/ 14645 h 19050"/>
                <a:gd name="connsiteX5" fmla="*/ 15071 w 19050"/>
                <a:gd name="connsiteY5" fmla="*/ 14635 h 19050"/>
                <a:gd name="connsiteX6" fmla="*/ 19786 w 19050"/>
                <a:gd name="connsiteY6" fmla="*/ 11921 h 19050"/>
                <a:gd name="connsiteX7" fmla="*/ 19824 w 19050"/>
                <a:gd name="connsiteY7" fmla="*/ 10892 h 19050"/>
                <a:gd name="connsiteX8" fmla="*/ 13985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49"/>
                  </a:moveTo>
                  <a:cubicBezTo>
                    <a:pt x="13519" y="7072"/>
                    <a:pt x="12728" y="7072"/>
                    <a:pt x="12223" y="7368"/>
                  </a:cubicBezTo>
                  <a:lnTo>
                    <a:pt x="7528" y="10082"/>
                  </a:lnTo>
                  <a:cubicBezTo>
                    <a:pt x="7032" y="10368"/>
                    <a:pt x="7013" y="10825"/>
                    <a:pt x="7489" y="11111"/>
                  </a:cubicBezTo>
                  <a:lnTo>
                    <a:pt x="13319" y="14645"/>
                  </a:lnTo>
                  <a:cubicBezTo>
                    <a:pt x="13795" y="14940"/>
                    <a:pt x="14576" y="14930"/>
                    <a:pt x="15071" y="14635"/>
                  </a:cubicBezTo>
                  <a:lnTo>
                    <a:pt x="19786" y="11921"/>
                  </a:lnTo>
                  <a:cubicBezTo>
                    <a:pt x="20272" y="11635"/>
                    <a:pt x="20310" y="11178"/>
                    <a:pt x="19824" y="10892"/>
                  </a:cubicBezTo>
                  <a:lnTo>
                    <a:pt x="13985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46DA501-D2AA-4B93-AB0E-D6FE9DB1A447}"/>
                </a:ext>
              </a:extLst>
            </p:cNvPr>
            <p:cNvSpPr/>
            <p:nvPr/>
          </p:nvSpPr>
          <p:spPr>
            <a:xfrm>
              <a:off x="5124426" y="5367506"/>
              <a:ext cx="19050" cy="19050"/>
            </a:xfrm>
            <a:custGeom>
              <a:avLst/>
              <a:gdLst>
                <a:gd name="connsiteX0" fmla="*/ 13978 w 19050"/>
                <a:gd name="connsiteY0" fmla="*/ 7362 h 19050"/>
                <a:gd name="connsiteX1" fmla="*/ 12226 w 19050"/>
                <a:gd name="connsiteY1" fmla="*/ 7362 h 19050"/>
                <a:gd name="connsiteX2" fmla="*/ 7520 w 19050"/>
                <a:gd name="connsiteY2" fmla="*/ 10086 h 19050"/>
                <a:gd name="connsiteX3" fmla="*/ 7482 w 19050"/>
                <a:gd name="connsiteY3" fmla="*/ 11115 h 19050"/>
                <a:gd name="connsiteX4" fmla="*/ 13321 w 19050"/>
                <a:gd name="connsiteY4" fmla="*/ 14648 h 19050"/>
                <a:gd name="connsiteX5" fmla="*/ 15064 w 19050"/>
                <a:gd name="connsiteY5" fmla="*/ 14648 h 19050"/>
                <a:gd name="connsiteX6" fmla="*/ 19779 w 19050"/>
                <a:gd name="connsiteY6" fmla="*/ 11914 h 19050"/>
                <a:gd name="connsiteX7" fmla="*/ 19827 w 19050"/>
                <a:gd name="connsiteY7" fmla="*/ 10895 h 19050"/>
                <a:gd name="connsiteX8" fmla="*/ 13978 w 19050"/>
                <a:gd name="connsiteY8" fmla="*/ 736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8" y="7362"/>
                  </a:moveTo>
                  <a:cubicBezTo>
                    <a:pt x="13521" y="7067"/>
                    <a:pt x="12730" y="7076"/>
                    <a:pt x="12226" y="7362"/>
                  </a:cubicBezTo>
                  <a:lnTo>
                    <a:pt x="7520" y="10086"/>
                  </a:lnTo>
                  <a:cubicBezTo>
                    <a:pt x="7035" y="10362"/>
                    <a:pt x="7015" y="10819"/>
                    <a:pt x="7482" y="11115"/>
                  </a:cubicBezTo>
                  <a:lnTo>
                    <a:pt x="13321" y="14648"/>
                  </a:lnTo>
                  <a:cubicBezTo>
                    <a:pt x="13797" y="14924"/>
                    <a:pt x="14569" y="14924"/>
                    <a:pt x="15064" y="14648"/>
                  </a:cubicBezTo>
                  <a:lnTo>
                    <a:pt x="19779" y="11914"/>
                  </a:lnTo>
                  <a:cubicBezTo>
                    <a:pt x="20274" y="11638"/>
                    <a:pt x="20293" y="11172"/>
                    <a:pt x="19827" y="10895"/>
                  </a:cubicBezTo>
                  <a:lnTo>
                    <a:pt x="13978" y="736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D8A9FF6-FFC2-4360-8CB9-E2F84DD2BDF3}"/>
                </a:ext>
              </a:extLst>
            </p:cNvPr>
            <p:cNvSpPr/>
            <p:nvPr/>
          </p:nvSpPr>
          <p:spPr>
            <a:xfrm>
              <a:off x="5132796" y="5372575"/>
              <a:ext cx="19050" cy="19050"/>
            </a:xfrm>
            <a:custGeom>
              <a:avLst/>
              <a:gdLst>
                <a:gd name="connsiteX0" fmla="*/ 13981 w 19050"/>
                <a:gd name="connsiteY0" fmla="*/ 7351 h 19050"/>
                <a:gd name="connsiteX1" fmla="*/ 12238 w 19050"/>
                <a:gd name="connsiteY1" fmla="*/ 7351 h 19050"/>
                <a:gd name="connsiteX2" fmla="*/ 7532 w 19050"/>
                <a:gd name="connsiteY2" fmla="*/ 10075 h 19050"/>
                <a:gd name="connsiteX3" fmla="*/ 7485 w 19050"/>
                <a:gd name="connsiteY3" fmla="*/ 11104 h 19050"/>
                <a:gd name="connsiteX4" fmla="*/ 13324 w 19050"/>
                <a:gd name="connsiteY4" fmla="*/ 14647 h 19050"/>
                <a:gd name="connsiteX5" fmla="*/ 15067 w 19050"/>
                <a:gd name="connsiteY5" fmla="*/ 14647 h 19050"/>
                <a:gd name="connsiteX6" fmla="*/ 19782 w 19050"/>
                <a:gd name="connsiteY6" fmla="*/ 11923 h 19050"/>
                <a:gd name="connsiteX7" fmla="*/ 19829 w 19050"/>
                <a:gd name="connsiteY7" fmla="*/ 10885 h 19050"/>
                <a:gd name="connsiteX8" fmla="*/ 13981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1" y="7351"/>
                  </a:moveTo>
                  <a:cubicBezTo>
                    <a:pt x="13514" y="7075"/>
                    <a:pt x="12733" y="7075"/>
                    <a:pt x="12238" y="7351"/>
                  </a:cubicBezTo>
                  <a:lnTo>
                    <a:pt x="7532" y="10075"/>
                  </a:lnTo>
                  <a:cubicBezTo>
                    <a:pt x="7037" y="10361"/>
                    <a:pt x="7009" y="10818"/>
                    <a:pt x="7485" y="11104"/>
                  </a:cubicBezTo>
                  <a:lnTo>
                    <a:pt x="13324" y="14647"/>
                  </a:lnTo>
                  <a:cubicBezTo>
                    <a:pt x="13800" y="14923"/>
                    <a:pt x="14571" y="14923"/>
                    <a:pt x="15067" y="14647"/>
                  </a:cubicBezTo>
                  <a:lnTo>
                    <a:pt x="19782" y="11923"/>
                  </a:lnTo>
                  <a:cubicBezTo>
                    <a:pt x="20277" y="11628"/>
                    <a:pt x="20296" y="11170"/>
                    <a:pt x="19829" y="10885"/>
                  </a:cubicBezTo>
                  <a:lnTo>
                    <a:pt x="13981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2512055-4EE6-48B6-8EF6-D573FC0E5350}"/>
                </a:ext>
              </a:extLst>
            </p:cNvPr>
            <p:cNvSpPr/>
            <p:nvPr/>
          </p:nvSpPr>
          <p:spPr>
            <a:xfrm>
              <a:off x="5141151" y="5377643"/>
              <a:ext cx="19050" cy="19050"/>
            </a:xfrm>
            <a:custGeom>
              <a:avLst/>
              <a:gdLst>
                <a:gd name="connsiteX0" fmla="*/ 13989 w 19050"/>
                <a:gd name="connsiteY0" fmla="*/ 7350 h 19050"/>
                <a:gd name="connsiteX1" fmla="*/ 12227 w 19050"/>
                <a:gd name="connsiteY1" fmla="*/ 7359 h 19050"/>
                <a:gd name="connsiteX2" fmla="*/ 7531 w 19050"/>
                <a:gd name="connsiteY2" fmla="*/ 10083 h 19050"/>
                <a:gd name="connsiteX3" fmla="*/ 7493 w 19050"/>
                <a:gd name="connsiteY3" fmla="*/ 11112 h 19050"/>
                <a:gd name="connsiteX4" fmla="*/ 13332 w 19050"/>
                <a:gd name="connsiteY4" fmla="*/ 14646 h 19050"/>
                <a:gd name="connsiteX5" fmla="*/ 15065 w 19050"/>
                <a:gd name="connsiteY5" fmla="*/ 14636 h 19050"/>
                <a:gd name="connsiteX6" fmla="*/ 19780 w 19050"/>
                <a:gd name="connsiteY6" fmla="*/ 11921 h 19050"/>
                <a:gd name="connsiteX7" fmla="*/ 19828 w 19050"/>
                <a:gd name="connsiteY7" fmla="*/ 10883 h 19050"/>
                <a:gd name="connsiteX8" fmla="*/ 13989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50"/>
                  </a:moveTo>
                  <a:cubicBezTo>
                    <a:pt x="13513" y="7074"/>
                    <a:pt x="12732" y="7074"/>
                    <a:pt x="12227" y="7359"/>
                  </a:cubicBezTo>
                  <a:lnTo>
                    <a:pt x="7531" y="10083"/>
                  </a:lnTo>
                  <a:cubicBezTo>
                    <a:pt x="7026" y="10359"/>
                    <a:pt x="7017" y="10826"/>
                    <a:pt x="7493" y="11112"/>
                  </a:cubicBezTo>
                  <a:lnTo>
                    <a:pt x="13332" y="14646"/>
                  </a:lnTo>
                  <a:cubicBezTo>
                    <a:pt x="13798" y="14922"/>
                    <a:pt x="14570" y="14922"/>
                    <a:pt x="15065" y="14636"/>
                  </a:cubicBezTo>
                  <a:lnTo>
                    <a:pt x="19780" y="11921"/>
                  </a:lnTo>
                  <a:cubicBezTo>
                    <a:pt x="20275" y="11636"/>
                    <a:pt x="20295" y="11160"/>
                    <a:pt x="19828" y="10883"/>
                  </a:cubicBezTo>
                  <a:lnTo>
                    <a:pt x="13989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DED260AF-F38D-402A-B2CC-5E5BCDB33B2B}"/>
                </a:ext>
              </a:extLst>
            </p:cNvPr>
            <p:cNvSpPr/>
            <p:nvPr/>
          </p:nvSpPr>
          <p:spPr>
            <a:xfrm>
              <a:off x="5149644" y="5382781"/>
              <a:ext cx="28575" cy="19050"/>
            </a:xfrm>
            <a:custGeom>
              <a:avLst/>
              <a:gdLst>
                <a:gd name="connsiteX0" fmla="*/ 13983 w 28575"/>
                <a:gd name="connsiteY0" fmla="*/ 7365 h 19050"/>
                <a:gd name="connsiteX1" fmla="*/ 12240 w 28575"/>
                <a:gd name="connsiteY1" fmla="*/ 7365 h 19050"/>
                <a:gd name="connsiteX2" fmla="*/ 7525 w 28575"/>
                <a:gd name="connsiteY2" fmla="*/ 10080 h 19050"/>
                <a:gd name="connsiteX3" fmla="*/ 7478 w 28575"/>
                <a:gd name="connsiteY3" fmla="*/ 11109 h 19050"/>
                <a:gd name="connsiteX4" fmla="*/ 20270 w 28575"/>
                <a:gd name="connsiteY4" fmla="*/ 18843 h 19050"/>
                <a:gd name="connsiteX5" fmla="*/ 22003 w 28575"/>
                <a:gd name="connsiteY5" fmla="*/ 18843 h 19050"/>
                <a:gd name="connsiteX6" fmla="*/ 26718 w 28575"/>
                <a:gd name="connsiteY6" fmla="*/ 16119 h 19050"/>
                <a:gd name="connsiteX7" fmla="*/ 26766 w 28575"/>
                <a:gd name="connsiteY7" fmla="*/ 15100 h 19050"/>
                <a:gd name="connsiteX8" fmla="*/ 13983 w 28575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83" y="7365"/>
                  </a:moveTo>
                  <a:cubicBezTo>
                    <a:pt x="13507" y="7070"/>
                    <a:pt x="12736" y="7070"/>
                    <a:pt x="12240" y="7365"/>
                  </a:cubicBezTo>
                  <a:lnTo>
                    <a:pt x="7525" y="10080"/>
                  </a:lnTo>
                  <a:cubicBezTo>
                    <a:pt x="7040" y="10366"/>
                    <a:pt x="7011" y="10832"/>
                    <a:pt x="7478" y="11109"/>
                  </a:cubicBezTo>
                  <a:lnTo>
                    <a:pt x="20270" y="18843"/>
                  </a:lnTo>
                  <a:cubicBezTo>
                    <a:pt x="20727" y="19129"/>
                    <a:pt x="21518" y="19129"/>
                    <a:pt x="22003" y="18843"/>
                  </a:cubicBezTo>
                  <a:lnTo>
                    <a:pt x="26718" y="16119"/>
                  </a:lnTo>
                  <a:cubicBezTo>
                    <a:pt x="27213" y="15843"/>
                    <a:pt x="27233" y="15376"/>
                    <a:pt x="26766" y="15100"/>
                  </a:cubicBezTo>
                  <a:lnTo>
                    <a:pt x="13983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584D4E5-D8F8-4800-981D-ECEAF93FABDA}"/>
                </a:ext>
              </a:extLst>
            </p:cNvPr>
            <p:cNvSpPr/>
            <p:nvPr/>
          </p:nvSpPr>
          <p:spPr>
            <a:xfrm>
              <a:off x="5024972" y="5320316"/>
              <a:ext cx="28575" cy="19050"/>
            </a:xfrm>
            <a:custGeom>
              <a:avLst/>
              <a:gdLst>
                <a:gd name="connsiteX0" fmla="*/ 21212 w 28575"/>
                <a:gd name="connsiteY0" fmla="*/ 7356 h 19050"/>
                <a:gd name="connsiteX1" fmla="*/ 19468 w 28575"/>
                <a:gd name="connsiteY1" fmla="*/ 7375 h 19050"/>
                <a:gd name="connsiteX2" fmla="*/ 7534 w 28575"/>
                <a:gd name="connsiteY2" fmla="*/ 14271 h 19050"/>
                <a:gd name="connsiteX3" fmla="*/ 7477 w 28575"/>
                <a:gd name="connsiteY3" fmla="*/ 15299 h 19050"/>
                <a:gd name="connsiteX4" fmla="*/ 11906 w 28575"/>
                <a:gd name="connsiteY4" fmla="*/ 17976 h 19050"/>
                <a:gd name="connsiteX5" fmla="*/ 13658 w 28575"/>
                <a:gd name="connsiteY5" fmla="*/ 17967 h 19050"/>
                <a:gd name="connsiteX6" fmla="*/ 25584 w 28575"/>
                <a:gd name="connsiteY6" fmla="*/ 11061 h 19050"/>
                <a:gd name="connsiteX7" fmla="*/ 25641 w 28575"/>
                <a:gd name="connsiteY7" fmla="*/ 10032 h 19050"/>
                <a:gd name="connsiteX8" fmla="*/ 21212 w 28575"/>
                <a:gd name="connsiteY8" fmla="*/ 7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21212" y="7356"/>
                  </a:moveTo>
                  <a:cubicBezTo>
                    <a:pt x="20745" y="7070"/>
                    <a:pt x="19964" y="7070"/>
                    <a:pt x="19468" y="7375"/>
                  </a:cubicBezTo>
                  <a:lnTo>
                    <a:pt x="7534" y="14271"/>
                  </a:lnTo>
                  <a:cubicBezTo>
                    <a:pt x="7038" y="14566"/>
                    <a:pt x="7010" y="15023"/>
                    <a:pt x="7477" y="15299"/>
                  </a:cubicBezTo>
                  <a:lnTo>
                    <a:pt x="11906" y="17976"/>
                  </a:lnTo>
                  <a:cubicBezTo>
                    <a:pt x="12392" y="18271"/>
                    <a:pt x="13163" y="18262"/>
                    <a:pt x="13658" y="17967"/>
                  </a:cubicBezTo>
                  <a:lnTo>
                    <a:pt x="25584" y="11061"/>
                  </a:lnTo>
                  <a:cubicBezTo>
                    <a:pt x="26088" y="10775"/>
                    <a:pt x="26117" y="10318"/>
                    <a:pt x="25641" y="10032"/>
                  </a:cubicBezTo>
                  <a:lnTo>
                    <a:pt x="21212" y="7356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ACB2E0E4-1F9F-4512-9CEB-5EC14F8FDBDB}"/>
                </a:ext>
              </a:extLst>
            </p:cNvPr>
            <p:cNvSpPr/>
            <p:nvPr/>
          </p:nvSpPr>
          <p:spPr>
            <a:xfrm>
              <a:off x="5038988" y="5324421"/>
              <a:ext cx="19050" cy="19050"/>
            </a:xfrm>
            <a:custGeom>
              <a:avLst/>
              <a:gdLst>
                <a:gd name="connsiteX0" fmla="*/ 13987 w 19050"/>
                <a:gd name="connsiteY0" fmla="*/ 7365 h 19050"/>
                <a:gd name="connsiteX1" fmla="*/ 12234 w 19050"/>
                <a:gd name="connsiteY1" fmla="*/ 7365 h 19050"/>
                <a:gd name="connsiteX2" fmla="*/ 7529 w 19050"/>
                <a:gd name="connsiteY2" fmla="*/ 10089 h 19050"/>
                <a:gd name="connsiteX3" fmla="*/ 7481 w 19050"/>
                <a:gd name="connsiteY3" fmla="*/ 11128 h 19050"/>
                <a:gd name="connsiteX4" fmla="*/ 14149 w 19050"/>
                <a:gd name="connsiteY4" fmla="*/ 15166 h 19050"/>
                <a:gd name="connsiteX5" fmla="*/ 15892 w 19050"/>
                <a:gd name="connsiteY5" fmla="*/ 15166 h 19050"/>
                <a:gd name="connsiteX6" fmla="*/ 20607 w 19050"/>
                <a:gd name="connsiteY6" fmla="*/ 12423 h 19050"/>
                <a:gd name="connsiteX7" fmla="*/ 20654 w 19050"/>
                <a:gd name="connsiteY7" fmla="*/ 11394 h 19050"/>
                <a:gd name="connsiteX8" fmla="*/ 13987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65"/>
                  </a:moveTo>
                  <a:cubicBezTo>
                    <a:pt x="13511" y="7070"/>
                    <a:pt x="12739" y="7070"/>
                    <a:pt x="12234" y="7365"/>
                  </a:cubicBezTo>
                  <a:lnTo>
                    <a:pt x="7529" y="10089"/>
                  </a:lnTo>
                  <a:cubicBezTo>
                    <a:pt x="7043" y="10366"/>
                    <a:pt x="7005" y="10842"/>
                    <a:pt x="7481" y="11128"/>
                  </a:cubicBezTo>
                  <a:lnTo>
                    <a:pt x="14149" y="15166"/>
                  </a:lnTo>
                  <a:cubicBezTo>
                    <a:pt x="14615" y="15433"/>
                    <a:pt x="15406" y="15433"/>
                    <a:pt x="15892" y="15166"/>
                  </a:cubicBezTo>
                  <a:lnTo>
                    <a:pt x="20607" y="12423"/>
                  </a:lnTo>
                  <a:cubicBezTo>
                    <a:pt x="21092" y="12147"/>
                    <a:pt x="21121" y="11689"/>
                    <a:pt x="20654" y="11394"/>
                  </a:cubicBezTo>
                  <a:lnTo>
                    <a:pt x="13987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7E4FB90-9875-4BC1-A27A-F049D28C731C}"/>
                </a:ext>
              </a:extLst>
            </p:cNvPr>
            <p:cNvSpPr/>
            <p:nvPr/>
          </p:nvSpPr>
          <p:spPr>
            <a:xfrm>
              <a:off x="5048219" y="5330012"/>
              <a:ext cx="19050" cy="19050"/>
            </a:xfrm>
            <a:custGeom>
              <a:avLst/>
              <a:gdLst>
                <a:gd name="connsiteX0" fmla="*/ 13995 w 19050"/>
                <a:gd name="connsiteY0" fmla="*/ 7365 h 19050"/>
                <a:gd name="connsiteX1" fmla="*/ 12233 w 19050"/>
                <a:gd name="connsiteY1" fmla="*/ 7365 h 19050"/>
                <a:gd name="connsiteX2" fmla="*/ 7527 w 19050"/>
                <a:gd name="connsiteY2" fmla="*/ 10089 h 19050"/>
                <a:gd name="connsiteX3" fmla="*/ 7489 w 19050"/>
                <a:gd name="connsiteY3" fmla="*/ 11108 h 19050"/>
                <a:gd name="connsiteX4" fmla="*/ 10794 w 19050"/>
                <a:gd name="connsiteY4" fmla="*/ 13118 h 19050"/>
                <a:gd name="connsiteX5" fmla="*/ 12547 w 19050"/>
                <a:gd name="connsiteY5" fmla="*/ 13118 h 19050"/>
                <a:gd name="connsiteX6" fmla="*/ 17243 w 19050"/>
                <a:gd name="connsiteY6" fmla="*/ 10404 h 19050"/>
                <a:gd name="connsiteX7" fmla="*/ 17290 w 19050"/>
                <a:gd name="connsiteY7" fmla="*/ 9365 h 19050"/>
                <a:gd name="connsiteX8" fmla="*/ 13995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5" y="7365"/>
                  </a:moveTo>
                  <a:cubicBezTo>
                    <a:pt x="13519" y="7060"/>
                    <a:pt x="12738" y="7080"/>
                    <a:pt x="12233" y="7365"/>
                  </a:cubicBezTo>
                  <a:lnTo>
                    <a:pt x="7527" y="10089"/>
                  </a:lnTo>
                  <a:cubicBezTo>
                    <a:pt x="7032" y="10365"/>
                    <a:pt x="7013" y="10832"/>
                    <a:pt x="7489" y="11108"/>
                  </a:cubicBezTo>
                  <a:lnTo>
                    <a:pt x="10794" y="13118"/>
                  </a:lnTo>
                  <a:cubicBezTo>
                    <a:pt x="11252" y="13404"/>
                    <a:pt x="12052" y="13395"/>
                    <a:pt x="12547" y="13118"/>
                  </a:cubicBezTo>
                  <a:lnTo>
                    <a:pt x="17243" y="10404"/>
                  </a:lnTo>
                  <a:cubicBezTo>
                    <a:pt x="17748" y="10108"/>
                    <a:pt x="17767" y="9642"/>
                    <a:pt x="17290" y="9365"/>
                  </a:cubicBezTo>
                  <a:lnTo>
                    <a:pt x="13995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BF06E04D-49E6-48F7-AE75-2EB508917A33}"/>
                </a:ext>
              </a:extLst>
            </p:cNvPr>
            <p:cNvSpPr/>
            <p:nvPr/>
          </p:nvSpPr>
          <p:spPr>
            <a:xfrm>
              <a:off x="5054327" y="5333705"/>
              <a:ext cx="19050" cy="19050"/>
            </a:xfrm>
            <a:custGeom>
              <a:avLst/>
              <a:gdLst>
                <a:gd name="connsiteX0" fmla="*/ 13993 w 19050"/>
                <a:gd name="connsiteY0" fmla="*/ 7358 h 19050"/>
                <a:gd name="connsiteX1" fmla="*/ 12240 w 19050"/>
                <a:gd name="connsiteY1" fmla="*/ 7358 h 19050"/>
                <a:gd name="connsiteX2" fmla="*/ 7525 w 19050"/>
                <a:gd name="connsiteY2" fmla="*/ 10092 h 19050"/>
                <a:gd name="connsiteX3" fmla="*/ 7478 w 19050"/>
                <a:gd name="connsiteY3" fmla="*/ 11120 h 19050"/>
                <a:gd name="connsiteX4" fmla="*/ 10935 w 19050"/>
                <a:gd name="connsiteY4" fmla="*/ 13206 h 19050"/>
                <a:gd name="connsiteX5" fmla="*/ 12688 w 19050"/>
                <a:gd name="connsiteY5" fmla="*/ 13206 h 19050"/>
                <a:gd name="connsiteX6" fmla="*/ 17393 w 19050"/>
                <a:gd name="connsiteY6" fmla="*/ 10482 h 19050"/>
                <a:gd name="connsiteX7" fmla="*/ 17451 w 19050"/>
                <a:gd name="connsiteY7" fmla="*/ 9454 h 19050"/>
                <a:gd name="connsiteX8" fmla="*/ 13993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58"/>
                  </a:moveTo>
                  <a:cubicBezTo>
                    <a:pt x="13507" y="7063"/>
                    <a:pt x="12735" y="7082"/>
                    <a:pt x="12240" y="7358"/>
                  </a:cubicBezTo>
                  <a:lnTo>
                    <a:pt x="7525" y="10092"/>
                  </a:lnTo>
                  <a:cubicBezTo>
                    <a:pt x="7040" y="10368"/>
                    <a:pt x="7011" y="10835"/>
                    <a:pt x="7478" y="11120"/>
                  </a:cubicBezTo>
                  <a:lnTo>
                    <a:pt x="10935" y="13206"/>
                  </a:lnTo>
                  <a:cubicBezTo>
                    <a:pt x="11412" y="13492"/>
                    <a:pt x="12193" y="13492"/>
                    <a:pt x="12688" y="13206"/>
                  </a:cubicBezTo>
                  <a:lnTo>
                    <a:pt x="17393" y="10482"/>
                  </a:lnTo>
                  <a:cubicBezTo>
                    <a:pt x="17889" y="10206"/>
                    <a:pt x="17917" y="9730"/>
                    <a:pt x="17451" y="9454"/>
                  </a:cubicBezTo>
                  <a:lnTo>
                    <a:pt x="13993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F23356D-C72F-4B4C-BAC0-F555DABC6F7C}"/>
                </a:ext>
              </a:extLst>
            </p:cNvPr>
            <p:cNvSpPr/>
            <p:nvPr/>
          </p:nvSpPr>
          <p:spPr>
            <a:xfrm>
              <a:off x="5060434" y="5337406"/>
              <a:ext cx="28575" cy="19050"/>
            </a:xfrm>
            <a:custGeom>
              <a:avLst/>
              <a:gdLst>
                <a:gd name="connsiteX0" fmla="*/ 13982 w 28575"/>
                <a:gd name="connsiteY0" fmla="*/ 7353 h 19050"/>
                <a:gd name="connsiteX1" fmla="*/ 12229 w 28575"/>
                <a:gd name="connsiteY1" fmla="*/ 7363 h 19050"/>
                <a:gd name="connsiteX2" fmla="*/ 7533 w 28575"/>
                <a:gd name="connsiteY2" fmla="*/ 10087 h 19050"/>
                <a:gd name="connsiteX3" fmla="*/ 7476 w 28575"/>
                <a:gd name="connsiteY3" fmla="*/ 11116 h 19050"/>
                <a:gd name="connsiteX4" fmla="*/ 17058 w 28575"/>
                <a:gd name="connsiteY4" fmla="*/ 16907 h 19050"/>
                <a:gd name="connsiteX5" fmla="*/ 18811 w 28575"/>
                <a:gd name="connsiteY5" fmla="*/ 16907 h 19050"/>
                <a:gd name="connsiteX6" fmla="*/ 23516 w 28575"/>
                <a:gd name="connsiteY6" fmla="*/ 14173 h 19050"/>
                <a:gd name="connsiteX7" fmla="*/ 23564 w 28575"/>
                <a:gd name="connsiteY7" fmla="*/ 13145 h 19050"/>
                <a:gd name="connsiteX8" fmla="*/ 13982 w 28575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9050">
                  <a:moveTo>
                    <a:pt x="13982" y="7353"/>
                  </a:moveTo>
                  <a:cubicBezTo>
                    <a:pt x="13525" y="7068"/>
                    <a:pt x="12725" y="7077"/>
                    <a:pt x="12229" y="7363"/>
                  </a:cubicBezTo>
                  <a:lnTo>
                    <a:pt x="7533" y="10087"/>
                  </a:lnTo>
                  <a:cubicBezTo>
                    <a:pt x="7029" y="10354"/>
                    <a:pt x="7019" y="10830"/>
                    <a:pt x="7476" y="11116"/>
                  </a:cubicBezTo>
                  <a:lnTo>
                    <a:pt x="17058" y="16907"/>
                  </a:lnTo>
                  <a:cubicBezTo>
                    <a:pt x="17535" y="17193"/>
                    <a:pt x="18316" y="17193"/>
                    <a:pt x="18811" y="16907"/>
                  </a:cubicBezTo>
                  <a:lnTo>
                    <a:pt x="23516" y="14173"/>
                  </a:lnTo>
                  <a:cubicBezTo>
                    <a:pt x="24012" y="13897"/>
                    <a:pt x="24040" y="13430"/>
                    <a:pt x="23564" y="13145"/>
                  </a:cubicBezTo>
                  <a:lnTo>
                    <a:pt x="13982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73BBF2F-0A95-423B-8DB8-4D6B3B1078B9}"/>
                </a:ext>
              </a:extLst>
            </p:cNvPr>
            <p:cNvSpPr/>
            <p:nvPr/>
          </p:nvSpPr>
          <p:spPr>
            <a:xfrm>
              <a:off x="5072535" y="5344741"/>
              <a:ext cx="19050" cy="19050"/>
            </a:xfrm>
            <a:custGeom>
              <a:avLst/>
              <a:gdLst>
                <a:gd name="connsiteX0" fmla="*/ 13977 w 19050"/>
                <a:gd name="connsiteY0" fmla="*/ 7342 h 19050"/>
                <a:gd name="connsiteX1" fmla="*/ 12244 w 19050"/>
                <a:gd name="connsiteY1" fmla="*/ 7352 h 19050"/>
                <a:gd name="connsiteX2" fmla="*/ 7529 w 19050"/>
                <a:gd name="connsiteY2" fmla="*/ 10086 h 19050"/>
                <a:gd name="connsiteX3" fmla="*/ 7481 w 19050"/>
                <a:gd name="connsiteY3" fmla="*/ 11105 h 19050"/>
                <a:gd name="connsiteX4" fmla="*/ 13320 w 19050"/>
                <a:gd name="connsiteY4" fmla="*/ 14648 h 19050"/>
                <a:gd name="connsiteX5" fmla="*/ 15063 w 19050"/>
                <a:gd name="connsiteY5" fmla="*/ 14648 h 19050"/>
                <a:gd name="connsiteX6" fmla="*/ 19778 w 19050"/>
                <a:gd name="connsiteY6" fmla="*/ 11915 h 19050"/>
                <a:gd name="connsiteX7" fmla="*/ 19825 w 19050"/>
                <a:gd name="connsiteY7" fmla="*/ 10895 h 19050"/>
                <a:gd name="connsiteX8" fmla="*/ 13977 w 19050"/>
                <a:gd name="connsiteY8" fmla="*/ 73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42"/>
                  </a:moveTo>
                  <a:cubicBezTo>
                    <a:pt x="13510" y="7076"/>
                    <a:pt x="12729" y="7076"/>
                    <a:pt x="12244" y="7352"/>
                  </a:cubicBezTo>
                  <a:lnTo>
                    <a:pt x="7529" y="10086"/>
                  </a:lnTo>
                  <a:cubicBezTo>
                    <a:pt x="7034" y="10372"/>
                    <a:pt x="7014" y="10829"/>
                    <a:pt x="7481" y="11105"/>
                  </a:cubicBezTo>
                  <a:lnTo>
                    <a:pt x="13320" y="14648"/>
                  </a:lnTo>
                  <a:cubicBezTo>
                    <a:pt x="13796" y="14934"/>
                    <a:pt x="14577" y="14925"/>
                    <a:pt x="15063" y="14648"/>
                  </a:cubicBezTo>
                  <a:lnTo>
                    <a:pt x="19778" y="11915"/>
                  </a:lnTo>
                  <a:cubicBezTo>
                    <a:pt x="20273" y="11638"/>
                    <a:pt x="20292" y="11172"/>
                    <a:pt x="19825" y="10895"/>
                  </a:cubicBezTo>
                  <a:lnTo>
                    <a:pt x="13977" y="734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1FDB9C2-AAB7-4B6B-9D30-F78D95901CC3}"/>
                </a:ext>
              </a:extLst>
            </p:cNvPr>
            <p:cNvSpPr/>
            <p:nvPr/>
          </p:nvSpPr>
          <p:spPr>
            <a:xfrm>
              <a:off x="5080896" y="5349796"/>
              <a:ext cx="19050" cy="19050"/>
            </a:xfrm>
            <a:custGeom>
              <a:avLst/>
              <a:gdLst>
                <a:gd name="connsiteX0" fmla="*/ 13999 w 19050"/>
                <a:gd name="connsiteY0" fmla="*/ 7365 h 19050"/>
                <a:gd name="connsiteX1" fmla="*/ 12246 w 19050"/>
                <a:gd name="connsiteY1" fmla="*/ 7365 h 19050"/>
                <a:gd name="connsiteX2" fmla="*/ 7531 w 19050"/>
                <a:gd name="connsiteY2" fmla="*/ 10089 h 19050"/>
                <a:gd name="connsiteX3" fmla="*/ 7493 w 19050"/>
                <a:gd name="connsiteY3" fmla="*/ 11128 h 19050"/>
                <a:gd name="connsiteX4" fmla="*/ 13332 w 19050"/>
                <a:gd name="connsiteY4" fmla="*/ 14652 h 19050"/>
                <a:gd name="connsiteX5" fmla="*/ 15075 w 19050"/>
                <a:gd name="connsiteY5" fmla="*/ 14652 h 19050"/>
                <a:gd name="connsiteX6" fmla="*/ 19780 w 19050"/>
                <a:gd name="connsiteY6" fmla="*/ 11937 h 19050"/>
                <a:gd name="connsiteX7" fmla="*/ 19828 w 19050"/>
                <a:gd name="connsiteY7" fmla="*/ 10899 h 19050"/>
                <a:gd name="connsiteX8" fmla="*/ 13999 w 19050"/>
                <a:gd name="connsiteY8" fmla="*/ 73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9" y="7365"/>
                  </a:moveTo>
                  <a:cubicBezTo>
                    <a:pt x="13522" y="7070"/>
                    <a:pt x="12732" y="7070"/>
                    <a:pt x="12246" y="7365"/>
                  </a:cubicBezTo>
                  <a:lnTo>
                    <a:pt x="7531" y="10089"/>
                  </a:lnTo>
                  <a:cubicBezTo>
                    <a:pt x="7036" y="10356"/>
                    <a:pt x="7007" y="10842"/>
                    <a:pt x="7493" y="11128"/>
                  </a:cubicBezTo>
                  <a:lnTo>
                    <a:pt x="13332" y="14652"/>
                  </a:lnTo>
                  <a:cubicBezTo>
                    <a:pt x="13798" y="14928"/>
                    <a:pt x="14580" y="14928"/>
                    <a:pt x="15075" y="14652"/>
                  </a:cubicBezTo>
                  <a:lnTo>
                    <a:pt x="19780" y="11937"/>
                  </a:lnTo>
                  <a:cubicBezTo>
                    <a:pt x="20276" y="11651"/>
                    <a:pt x="20304" y="11166"/>
                    <a:pt x="19828" y="10899"/>
                  </a:cubicBezTo>
                  <a:lnTo>
                    <a:pt x="13999" y="736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B5DA69D-F92B-4A39-8013-08C326AF6455}"/>
                </a:ext>
              </a:extLst>
            </p:cNvPr>
            <p:cNvSpPr/>
            <p:nvPr/>
          </p:nvSpPr>
          <p:spPr>
            <a:xfrm>
              <a:off x="5089278" y="5354868"/>
              <a:ext cx="19050" cy="19050"/>
            </a:xfrm>
            <a:custGeom>
              <a:avLst/>
              <a:gdLst>
                <a:gd name="connsiteX0" fmla="*/ 13980 w 19050"/>
                <a:gd name="connsiteY0" fmla="*/ 7351 h 19050"/>
                <a:gd name="connsiteX1" fmla="*/ 12236 w 19050"/>
                <a:gd name="connsiteY1" fmla="*/ 7351 h 19050"/>
                <a:gd name="connsiteX2" fmla="*/ 7522 w 19050"/>
                <a:gd name="connsiteY2" fmla="*/ 10094 h 19050"/>
                <a:gd name="connsiteX3" fmla="*/ 7474 w 19050"/>
                <a:gd name="connsiteY3" fmla="*/ 11113 h 19050"/>
                <a:gd name="connsiteX4" fmla="*/ 13322 w 19050"/>
                <a:gd name="connsiteY4" fmla="*/ 14657 h 19050"/>
                <a:gd name="connsiteX5" fmla="*/ 15065 w 19050"/>
                <a:gd name="connsiteY5" fmla="*/ 14657 h 19050"/>
                <a:gd name="connsiteX6" fmla="*/ 19780 w 19050"/>
                <a:gd name="connsiteY6" fmla="*/ 11913 h 19050"/>
                <a:gd name="connsiteX7" fmla="*/ 19819 w 19050"/>
                <a:gd name="connsiteY7" fmla="*/ 10885 h 19050"/>
                <a:gd name="connsiteX8" fmla="*/ 13980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0" y="7351"/>
                  </a:moveTo>
                  <a:cubicBezTo>
                    <a:pt x="13513" y="7075"/>
                    <a:pt x="12732" y="7075"/>
                    <a:pt x="12236" y="7351"/>
                  </a:cubicBezTo>
                  <a:lnTo>
                    <a:pt x="7522" y="10094"/>
                  </a:lnTo>
                  <a:cubicBezTo>
                    <a:pt x="7036" y="10361"/>
                    <a:pt x="7017" y="10828"/>
                    <a:pt x="7474" y="11113"/>
                  </a:cubicBezTo>
                  <a:lnTo>
                    <a:pt x="13322" y="14657"/>
                  </a:lnTo>
                  <a:cubicBezTo>
                    <a:pt x="13789" y="14933"/>
                    <a:pt x="14580" y="14933"/>
                    <a:pt x="15065" y="14657"/>
                  </a:cubicBezTo>
                  <a:lnTo>
                    <a:pt x="19780" y="11913"/>
                  </a:lnTo>
                  <a:cubicBezTo>
                    <a:pt x="20276" y="11637"/>
                    <a:pt x="20295" y="11170"/>
                    <a:pt x="19819" y="10885"/>
                  </a:cubicBezTo>
                  <a:lnTo>
                    <a:pt x="13980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8F5BCBA-DF3F-402C-B7E5-BDD03E89BE63}"/>
                </a:ext>
              </a:extLst>
            </p:cNvPr>
            <p:cNvSpPr/>
            <p:nvPr/>
          </p:nvSpPr>
          <p:spPr>
            <a:xfrm>
              <a:off x="5097637" y="5359928"/>
              <a:ext cx="19050" cy="19050"/>
            </a:xfrm>
            <a:custGeom>
              <a:avLst/>
              <a:gdLst>
                <a:gd name="connsiteX0" fmla="*/ 13993 w 19050"/>
                <a:gd name="connsiteY0" fmla="*/ 7349 h 19050"/>
                <a:gd name="connsiteX1" fmla="*/ 12240 w 19050"/>
                <a:gd name="connsiteY1" fmla="*/ 7368 h 19050"/>
                <a:gd name="connsiteX2" fmla="*/ 7525 w 19050"/>
                <a:gd name="connsiteY2" fmla="*/ 10092 h 19050"/>
                <a:gd name="connsiteX3" fmla="*/ 7478 w 19050"/>
                <a:gd name="connsiteY3" fmla="*/ 11111 h 19050"/>
                <a:gd name="connsiteX4" fmla="*/ 13316 w 19050"/>
                <a:gd name="connsiteY4" fmla="*/ 14645 h 19050"/>
                <a:gd name="connsiteX5" fmla="*/ 15069 w 19050"/>
                <a:gd name="connsiteY5" fmla="*/ 14645 h 19050"/>
                <a:gd name="connsiteX6" fmla="*/ 19774 w 19050"/>
                <a:gd name="connsiteY6" fmla="*/ 11921 h 19050"/>
                <a:gd name="connsiteX7" fmla="*/ 19822 w 19050"/>
                <a:gd name="connsiteY7" fmla="*/ 10902 h 19050"/>
                <a:gd name="connsiteX8" fmla="*/ 13993 w 19050"/>
                <a:gd name="connsiteY8" fmla="*/ 73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3" y="7349"/>
                  </a:moveTo>
                  <a:cubicBezTo>
                    <a:pt x="13507" y="7072"/>
                    <a:pt x="12736" y="7072"/>
                    <a:pt x="12240" y="7368"/>
                  </a:cubicBezTo>
                  <a:lnTo>
                    <a:pt x="7525" y="10092"/>
                  </a:lnTo>
                  <a:cubicBezTo>
                    <a:pt x="7039" y="10359"/>
                    <a:pt x="7011" y="10835"/>
                    <a:pt x="7478" y="11111"/>
                  </a:cubicBezTo>
                  <a:lnTo>
                    <a:pt x="13316" y="14645"/>
                  </a:lnTo>
                  <a:cubicBezTo>
                    <a:pt x="13802" y="14931"/>
                    <a:pt x="14584" y="14931"/>
                    <a:pt x="15069" y="14645"/>
                  </a:cubicBezTo>
                  <a:lnTo>
                    <a:pt x="19774" y="11921"/>
                  </a:lnTo>
                  <a:cubicBezTo>
                    <a:pt x="20279" y="11644"/>
                    <a:pt x="20308" y="11168"/>
                    <a:pt x="19822" y="10902"/>
                  </a:cubicBezTo>
                  <a:lnTo>
                    <a:pt x="13993" y="7349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8EA3F91-55A9-4D87-A75A-2D0E220C7D12}"/>
                </a:ext>
              </a:extLst>
            </p:cNvPr>
            <p:cNvSpPr/>
            <p:nvPr/>
          </p:nvSpPr>
          <p:spPr>
            <a:xfrm>
              <a:off x="5106027" y="5365008"/>
              <a:ext cx="19050" cy="19050"/>
            </a:xfrm>
            <a:custGeom>
              <a:avLst/>
              <a:gdLst>
                <a:gd name="connsiteX0" fmla="*/ 13985 w 19050"/>
                <a:gd name="connsiteY0" fmla="*/ 7345 h 19050"/>
                <a:gd name="connsiteX1" fmla="*/ 12233 w 19050"/>
                <a:gd name="connsiteY1" fmla="*/ 7364 h 19050"/>
                <a:gd name="connsiteX2" fmla="*/ 7527 w 19050"/>
                <a:gd name="connsiteY2" fmla="*/ 10088 h 19050"/>
                <a:gd name="connsiteX3" fmla="*/ 7489 w 19050"/>
                <a:gd name="connsiteY3" fmla="*/ 11117 h 19050"/>
                <a:gd name="connsiteX4" fmla="*/ 13338 w 19050"/>
                <a:gd name="connsiteY4" fmla="*/ 14651 h 19050"/>
                <a:gd name="connsiteX5" fmla="*/ 15071 w 19050"/>
                <a:gd name="connsiteY5" fmla="*/ 14641 h 19050"/>
                <a:gd name="connsiteX6" fmla="*/ 19777 w 19050"/>
                <a:gd name="connsiteY6" fmla="*/ 11917 h 19050"/>
                <a:gd name="connsiteX7" fmla="*/ 19834 w 19050"/>
                <a:gd name="connsiteY7" fmla="*/ 10888 h 19050"/>
                <a:gd name="connsiteX8" fmla="*/ 13985 w 19050"/>
                <a:gd name="connsiteY8" fmla="*/ 73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5" y="7345"/>
                  </a:moveTo>
                  <a:cubicBezTo>
                    <a:pt x="13509" y="7069"/>
                    <a:pt x="12728" y="7078"/>
                    <a:pt x="12233" y="7364"/>
                  </a:cubicBezTo>
                  <a:lnTo>
                    <a:pt x="7527" y="10088"/>
                  </a:lnTo>
                  <a:cubicBezTo>
                    <a:pt x="7032" y="10355"/>
                    <a:pt x="7013" y="10822"/>
                    <a:pt x="7489" y="11117"/>
                  </a:cubicBezTo>
                  <a:lnTo>
                    <a:pt x="13338" y="14651"/>
                  </a:lnTo>
                  <a:cubicBezTo>
                    <a:pt x="13804" y="14927"/>
                    <a:pt x="14585" y="14927"/>
                    <a:pt x="15071" y="14641"/>
                  </a:cubicBezTo>
                  <a:lnTo>
                    <a:pt x="19777" y="11917"/>
                  </a:lnTo>
                  <a:cubicBezTo>
                    <a:pt x="20281" y="11641"/>
                    <a:pt x="20300" y="11165"/>
                    <a:pt x="19834" y="10888"/>
                  </a:cubicBezTo>
                  <a:lnTo>
                    <a:pt x="13985" y="734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72CAE1D-AADF-4748-8299-D5B6D2CEE461}"/>
                </a:ext>
              </a:extLst>
            </p:cNvPr>
            <p:cNvSpPr/>
            <p:nvPr/>
          </p:nvSpPr>
          <p:spPr>
            <a:xfrm>
              <a:off x="5114396" y="5370079"/>
              <a:ext cx="19050" cy="19050"/>
            </a:xfrm>
            <a:custGeom>
              <a:avLst/>
              <a:gdLst>
                <a:gd name="connsiteX0" fmla="*/ 13988 w 19050"/>
                <a:gd name="connsiteY0" fmla="*/ 7351 h 19050"/>
                <a:gd name="connsiteX1" fmla="*/ 12236 w 19050"/>
                <a:gd name="connsiteY1" fmla="*/ 7351 h 19050"/>
                <a:gd name="connsiteX2" fmla="*/ 7520 w 19050"/>
                <a:gd name="connsiteY2" fmla="*/ 10085 h 19050"/>
                <a:gd name="connsiteX3" fmla="*/ 7482 w 19050"/>
                <a:gd name="connsiteY3" fmla="*/ 11113 h 19050"/>
                <a:gd name="connsiteX4" fmla="*/ 13321 w 19050"/>
                <a:gd name="connsiteY4" fmla="*/ 14638 h 19050"/>
                <a:gd name="connsiteX5" fmla="*/ 15064 w 19050"/>
                <a:gd name="connsiteY5" fmla="*/ 14638 h 19050"/>
                <a:gd name="connsiteX6" fmla="*/ 19779 w 19050"/>
                <a:gd name="connsiteY6" fmla="*/ 11914 h 19050"/>
                <a:gd name="connsiteX7" fmla="*/ 19827 w 19050"/>
                <a:gd name="connsiteY7" fmla="*/ 10875 h 19050"/>
                <a:gd name="connsiteX8" fmla="*/ 13988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8" y="7351"/>
                  </a:moveTo>
                  <a:cubicBezTo>
                    <a:pt x="13512" y="7065"/>
                    <a:pt x="12721" y="7084"/>
                    <a:pt x="12236" y="7351"/>
                  </a:cubicBezTo>
                  <a:lnTo>
                    <a:pt x="7520" y="10085"/>
                  </a:lnTo>
                  <a:cubicBezTo>
                    <a:pt x="7044" y="10361"/>
                    <a:pt x="7006" y="10828"/>
                    <a:pt x="7482" y="11113"/>
                  </a:cubicBezTo>
                  <a:lnTo>
                    <a:pt x="13321" y="14638"/>
                  </a:lnTo>
                  <a:cubicBezTo>
                    <a:pt x="13788" y="14933"/>
                    <a:pt x="14578" y="14933"/>
                    <a:pt x="15064" y="14638"/>
                  </a:cubicBezTo>
                  <a:lnTo>
                    <a:pt x="19779" y="11914"/>
                  </a:lnTo>
                  <a:cubicBezTo>
                    <a:pt x="20265" y="11637"/>
                    <a:pt x="20294" y="11171"/>
                    <a:pt x="19827" y="10875"/>
                  </a:cubicBezTo>
                  <a:lnTo>
                    <a:pt x="13988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CC52950-22F0-4D90-A7E9-E33AD22BB768}"/>
                </a:ext>
              </a:extLst>
            </p:cNvPr>
            <p:cNvSpPr/>
            <p:nvPr/>
          </p:nvSpPr>
          <p:spPr>
            <a:xfrm>
              <a:off x="5122765" y="5375146"/>
              <a:ext cx="19050" cy="19050"/>
            </a:xfrm>
            <a:custGeom>
              <a:avLst/>
              <a:gdLst>
                <a:gd name="connsiteX0" fmla="*/ 13982 w 19050"/>
                <a:gd name="connsiteY0" fmla="*/ 7351 h 19050"/>
                <a:gd name="connsiteX1" fmla="*/ 12229 w 19050"/>
                <a:gd name="connsiteY1" fmla="*/ 7351 h 19050"/>
                <a:gd name="connsiteX2" fmla="*/ 7524 w 19050"/>
                <a:gd name="connsiteY2" fmla="*/ 10085 h 19050"/>
                <a:gd name="connsiteX3" fmla="*/ 7486 w 19050"/>
                <a:gd name="connsiteY3" fmla="*/ 11113 h 19050"/>
                <a:gd name="connsiteX4" fmla="*/ 13325 w 19050"/>
                <a:gd name="connsiteY4" fmla="*/ 14647 h 19050"/>
                <a:gd name="connsiteX5" fmla="*/ 15077 w 19050"/>
                <a:gd name="connsiteY5" fmla="*/ 14647 h 19050"/>
                <a:gd name="connsiteX6" fmla="*/ 19783 w 19050"/>
                <a:gd name="connsiteY6" fmla="*/ 11923 h 19050"/>
                <a:gd name="connsiteX7" fmla="*/ 19830 w 19050"/>
                <a:gd name="connsiteY7" fmla="*/ 10885 h 19050"/>
                <a:gd name="connsiteX8" fmla="*/ 13982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51"/>
                  </a:moveTo>
                  <a:cubicBezTo>
                    <a:pt x="13515" y="7075"/>
                    <a:pt x="12734" y="7075"/>
                    <a:pt x="12229" y="7351"/>
                  </a:cubicBezTo>
                  <a:lnTo>
                    <a:pt x="7524" y="10085"/>
                  </a:lnTo>
                  <a:cubicBezTo>
                    <a:pt x="7038" y="10351"/>
                    <a:pt x="7010" y="10818"/>
                    <a:pt x="7486" y="11113"/>
                  </a:cubicBezTo>
                  <a:lnTo>
                    <a:pt x="13325" y="14647"/>
                  </a:lnTo>
                  <a:cubicBezTo>
                    <a:pt x="13810" y="14933"/>
                    <a:pt x="14582" y="14914"/>
                    <a:pt x="15077" y="14647"/>
                  </a:cubicBezTo>
                  <a:lnTo>
                    <a:pt x="19783" y="11923"/>
                  </a:lnTo>
                  <a:cubicBezTo>
                    <a:pt x="20268" y="11628"/>
                    <a:pt x="20307" y="11171"/>
                    <a:pt x="19830" y="10885"/>
                  </a:cubicBezTo>
                  <a:lnTo>
                    <a:pt x="13982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4F8C021-3039-45C3-8A61-86E5E230094E}"/>
                </a:ext>
              </a:extLst>
            </p:cNvPr>
            <p:cNvSpPr/>
            <p:nvPr/>
          </p:nvSpPr>
          <p:spPr>
            <a:xfrm>
              <a:off x="5131133" y="5380202"/>
              <a:ext cx="19050" cy="19050"/>
            </a:xfrm>
            <a:custGeom>
              <a:avLst/>
              <a:gdLst>
                <a:gd name="connsiteX0" fmla="*/ 13987 w 19050"/>
                <a:gd name="connsiteY0" fmla="*/ 7353 h 19050"/>
                <a:gd name="connsiteX1" fmla="*/ 12234 w 19050"/>
                <a:gd name="connsiteY1" fmla="*/ 7363 h 19050"/>
                <a:gd name="connsiteX2" fmla="*/ 7529 w 19050"/>
                <a:gd name="connsiteY2" fmla="*/ 10087 h 19050"/>
                <a:gd name="connsiteX3" fmla="*/ 7481 w 19050"/>
                <a:gd name="connsiteY3" fmla="*/ 11116 h 19050"/>
                <a:gd name="connsiteX4" fmla="*/ 13320 w 19050"/>
                <a:gd name="connsiteY4" fmla="*/ 14640 h 19050"/>
                <a:gd name="connsiteX5" fmla="*/ 15073 w 19050"/>
                <a:gd name="connsiteY5" fmla="*/ 14659 h 19050"/>
                <a:gd name="connsiteX6" fmla="*/ 19778 w 19050"/>
                <a:gd name="connsiteY6" fmla="*/ 11916 h 19050"/>
                <a:gd name="connsiteX7" fmla="*/ 19835 w 19050"/>
                <a:gd name="connsiteY7" fmla="*/ 10887 h 19050"/>
                <a:gd name="connsiteX8" fmla="*/ 13987 w 19050"/>
                <a:gd name="connsiteY8" fmla="*/ 73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3"/>
                  </a:moveTo>
                  <a:cubicBezTo>
                    <a:pt x="13520" y="7068"/>
                    <a:pt x="12729" y="7077"/>
                    <a:pt x="12234" y="7363"/>
                  </a:cubicBezTo>
                  <a:lnTo>
                    <a:pt x="7529" y="10087"/>
                  </a:lnTo>
                  <a:cubicBezTo>
                    <a:pt x="7034" y="10363"/>
                    <a:pt x="7014" y="10830"/>
                    <a:pt x="7481" y="11116"/>
                  </a:cubicBezTo>
                  <a:lnTo>
                    <a:pt x="13320" y="14640"/>
                  </a:lnTo>
                  <a:cubicBezTo>
                    <a:pt x="13796" y="14935"/>
                    <a:pt x="14577" y="14935"/>
                    <a:pt x="15073" y="14659"/>
                  </a:cubicBezTo>
                  <a:lnTo>
                    <a:pt x="19778" y="11916"/>
                  </a:lnTo>
                  <a:cubicBezTo>
                    <a:pt x="20273" y="11649"/>
                    <a:pt x="20302" y="11182"/>
                    <a:pt x="19835" y="10887"/>
                  </a:cubicBezTo>
                  <a:lnTo>
                    <a:pt x="13987" y="7353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9CD82A2A-B39A-4E25-8B7A-C84283DB8BD1}"/>
                </a:ext>
              </a:extLst>
            </p:cNvPr>
            <p:cNvSpPr/>
            <p:nvPr/>
          </p:nvSpPr>
          <p:spPr>
            <a:xfrm>
              <a:off x="5139506" y="5385266"/>
              <a:ext cx="19050" cy="19050"/>
            </a:xfrm>
            <a:custGeom>
              <a:avLst/>
              <a:gdLst>
                <a:gd name="connsiteX0" fmla="*/ 13987 w 19050"/>
                <a:gd name="connsiteY0" fmla="*/ 7357 h 19050"/>
                <a:gd name="connsiteX1" fmla="*/ 12234 w 19050"/>
                <a:gd name="connsiteY1" fmla="*/ 7366 h 19050"/>
                <a:gd name="connsiteX2" fmla="*/ 7529 w 19050"/>
                <a:gd name="connsiteY2" fmla="*/ 10090 h 19050"/>
                <a:gd name="connsiteX3" fmla="*/ 7481 w 19050"/>
                <a:gd name="connsiteY3" fmla="*/ 11119 h 19050"/>
                <a:gd name="connsiteX4" fmla="*/ 13320 w 19050"/>
                <a:gd name="connsiteY4" fmla="*/ 14653 h 19050"/>
                <a:gd name="connsiteX5" fmla="*/ 15063 w 19050"/>
                <a:gd name="connsiteY5" fmla="*/ 14653 h 19050"/>
                <a:gd name="connsiteX6" fmla="*/ 19768 w 19050"/>
                <a:gd name="connsiteY6" fmla="*/ 11919 h 19050"/>
                <a:gd name="connsiteX7" fmla="*/ 19825 w 19050"/>
                <a:gd name="connsiteY7" fmla="*/ 10891 h 19050"/>
                <a:gd name="connsiteX8" fmla="*/ 13987 w 19050"/>
                <a:gd name="connsiteY8" fmla="*/ 73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7" y="7357"/>
                  </a:moveTo>
                  <a:cubicBezTo>
                    <a:pt x="13510" y="7071"/>
                    <a:pt x="12739" y="7071"/>
                    <a:pt x="12234" y="7366"/>
                  </a:cubicBezTo>
                  <a:lnTo>
                    <a:pt x="7529" y="10090"/>
                  </a:lnTo>
                  <a:cubicBezTo>
                    <a:pt x="7034" y="10367"/>
                    <a:pt x="7014" y="10843"/>
                    <a:pt x="7481" y="11119"/>
                  </a:cubicBezTo>
                  <a:lnTo>
                    <a:pt x="13320" y="14653"/>
                  </a:lnTo>
                  <a:cubicBezTo>
                    <a:pt x="13796" y="14920"/>
                    <a:pt x="14577" y="14920"/>
                    <a:pt x="15063" y="14653"/>
                  </a:cubicBezTo>
                  <a:lnTo>
                    <a:pt x="19768" y="11919"/>
                  </a:lnTo>
                  <a:cubicBezTo>
                    <a:pt x="20273" y="11643"/>
                    <a:pt x="20292" y="11176"/>
                    <a:pt x="19825" y="10891"/>
                  </a:cubicBezTo>
                  <a:lnTo>
                    <a:pt x="13987" y="7357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E5F931E-7500-4079-BFEC-765F8DE483DF}"/>
                </a:ext>
              </a:extLst>
            </p:cNvPr>
            <p:cNvSpPr/>
            <p:nvPr/>
          </p:nvSpPr>
          <p:spPr>
            <a:xfrm>
              <a:off x="5147870" y="5390340"/>
              <a:ext cx="19050" cy="19050"/>
            </a:xfrm>
            <a:custGeom>
              <a:avLst/>
              <a:gdLst>
                <a:gd name="connsiteX0" fmla="*/ 13995 w 19050"/>
                <a:gd name="connsiteY0" fmla="*/ 7350 h 19050"/>
                <a:gd name="connsiteX1" fmla="*/ 12233 w 19050"/>
                <a:gd name="connsiteY1" fmla="*/ 7359 h 19050"/>
                <a:gd name="connsiteX2" fmla="*/ 7528 w 19050"/>
                <a:gd name="connsiteY2" fmla="*/ 10083 h 19050"/>
                <a:gd name="connsiteX3" fmla="*/ 7489 w 19050"/>
                <a:gd name="connsiteY3" fmla="*/ 11112 h 19050"/>
                <a:gd name="connsiteX4" fmla="*/ 13328 w 19050"/>
                <a:gd name="connsiteY4" fmla="*/ 14656 h 19050"/>
                <a:gd name="connsiteX5" fmla="*/ 15081 w 19050"/>
                <a:gd name="connsiteY5" fmla="*/ 14656 h 19050"/>
                <a:gd name="connsiteX6" fmla="*/ 19777 w 19050"/>
                <a:gd name="connsiteY6" fmla="*/ 11922 h 19050"/>
                <a:gd name="connsiteX7" fmla="*/ 19824 w 19050"/>
                <a:gd name="connsiteY7" fmla="*/ 10883 h 19050"/>
                <a:gd name="connsiteX8" fmla="*/ 13995 w 19050"/>
                <a:gd name="connsiteY8" fmla="*/ 73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5" y="7350"/>
                  </a:moveTo>
                  <a:cubicBezTo>
                    <a:pt x="13509" y="7073"/>
                    <a:pt x="12738" y="7073"/>
                    <a:pt x="12233" y="7359"/>
                  </a:cubicBezTo>
                  <a:lnTo>
                    <a:pt x="7528" y="10083"/>
                  </a:lnTo>
                  <a:cubicBezTo>
                    <a:pt x="7032" y="10360"/>
                    <a:pt x="7013" y="10826"/>
                    <a:pt x="7489" y="11112"/>
                  </a:cubicBezTo>
                  <a:lnTo>
                    <a:pt x="13328" y="14656"/>
                  </a:lnTo>
                  <a:cubicBezTo>
                    <a:pt x="13785" y="14922"/>
                    <a:pt x="14586" y="14922"/>
                    <a:pt x="15081" y="14656"/>
                  </a:cubicBezTo>
                  <a:lnTo>
                    <a:pt x="19777" y="11922"/>
                  </a:lnTo>
                  <a:cubicBezTo>
                    <a:pt x="20281" y="11636"/>
                    <a:pt x="20291" y="11169"/>
                    <a:pt x="19824" y="10883"/>
                  </a:cubicBezTo>
                  <a:lnTo>
                    <a:pt x="13995" y="7350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A4C425E-889A-450A-A0CD-F5B2F280E2E1}"/>
                </a:ext>
              </a:extLst>
            </p:cNvPr>
            <p:cNvSpPr/>
            <p:nvPr/>
          </p:nvSpPr>
          <p:spPr>
            <a:xfrm>
              <a:off x="5034480" y="5330271"/>
              <a:ext cx="19050" cy="19050"/>
            </a:xfrm>
            <a:custGeom>
              <a:avLst/>
              <a:gdLst>
                <a:gd name="connsiteX0" fmla="*/ 13989 w 19050"/>
                <a:gd name="connsiteY0" fmla="*/ 7355 h 19050"/>
                <a:gd name="connsiteX1" fmla="*/ 12256 w 19050"/>
                <a:gd name="connsiteY1" fmla="*/ 7355 h 19050"/>
                <a:gd name="connsiteX2" fmla="*/ 7541 w 19050"/>
                <a:gd name="connsiteY2" fmla="*/ 10069 h 19050"/>
                <a:gd name="connsiteX3" fmla="*/ 7484 w 19050"/>
                <a:gd name="connsiteY3" fmla="*/ 11098 h 19050"/>
                <a:gd name="connsiteX4" fmla="*/ 13332 w 19050"/>
                <a:gd name="connsiteY4" fmla="*/ 14632 h 19050"/>
                <a:gd name="connsiteX5" fmla="*/ 15075 w 19050"/>
                <a:gd name="connsiteY5" fmla="*/ 14632 h 19050"/>
                <a:gd name="connsiteX6" fmla="*/ 19790 w 19050"/>
                <a:gd name="connsiteY6" fmla="*/ 11908 h 19050"/>
                <a:gd name="connsiteX7" fmla="*/ 19828 w 19050"/>
                <a:gd name="connsiteY7" fmla="*/ 10888 h 19050"/>
                <a:gd name="connsiteX8" fmla="*/ 13989 w 19050"/>
                <a:gd name="connsiteY8" fmla="*/ 73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9" y="7355"/>
                  </a:moveTo>
                  <a:cubicBezTo>
                    <a:pt x="13504" y="7069"/>
                    <a:pt x="12732" y="7078"/>
                    <a:pt x="12256" y="7355"/>
                  </a:cubicBezTo>
                  <a:lnTo>
                    <a:pt x="7541" y="10069"/>
                  </a:lnTo>
                  <a:cubicBezTo>
                    <a:pt x="7036" y="10364"/>
                    <a:pt x="7007" y="10831"/>
                    <a:pt x="7484" y="11098"/>
                  </a:cubicBezTo>
                  <a:lnTo>
                    <a:pt x="13332" y="14632"/>
                  </a:lnTo>
                  <a:cubicBezTo>
                    <a:pt x="13799" y="14927"/>
                    <a:pt x="14580" y="14927"/>
                    <a:pt x="15075" y="14632"/>
                  </a:cubicBezTo>
                  <a:lnTo>
                    <a:pt x="19790" y="11908"/>
                  </a:lnTo>
                  <a:cubicBezTo>
                    <a:pt x="20276" y="11631"/>
                    <a:pt x="20304" y="11165"/>
                    <a:pt x="19828" y="10888"/>
                  </a:cubicBezTo>
                  <a:lnTo>
                    <a:pt x="13989" y="735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300FE36-DCA8-4D36-BEF3-E1DC7FDFFE88}"/>
                </a:ext>
              </a:extLst>
            </p:cNvPr>
            <p:cNvSpPr/>
            <p:nvPr/>
          </p:nvSpPr>
          <p:spPr>
            <a:xfrm>
              <a:off x="5042847" y="5335325"/>
              <a:ext cx="19050" cy="19050"/>
            </a:xfrm>
            <a:custGeom>
              <a:avLst/>
              <a:gdLst>
                <a:gd name="connsiteX0" fmla="*/ 13986 w 19050"/>
                <a:gd name="connsiteY0" fmla="*/ 7358 h 19050"/>
                <a:gd name="connsiteX1" fmla="*/ 12233 w 19050"/>
                <a:gd name="connsiteY1" fmla="*/ 7358 h 19050"/>
                <a:gd name="connsiteX2" fmla="*/ 7537 w 19050"/>
                <a:gd name="connsiteY2" fmla="*/ 10082 h 19050"/>
                <a:gd name="connsiteX3" fmla="*/ 7480 w 19050"/>
                <a:gd name="connsiteY3" fmla="*/ 11121 h 19050"/>
                <a:gd name="connsiteX4" fmla="*/ 13329 w 19050"/>
                <a:gd name="connsiteY4" fmla="*/ 14645 h 19050"/>
                <a:gd name="connsiteX5" fmla="*/ 15081 w 19050"/>
                <a:gd name="connsiteY5" fmla="*/ 14645 h 19050"/>
                <a:gd name="connsiteX6" fmla="*/ 19796 w 19050"/>
                <a:gd name="connsiteY6" fmla="*/ 11911 h 19050"/>
                <a:gd name="connsiteX7" fmla="*/ 19834 w 19050"/>
                <a:gd name="connsiteY7" fmla="*/ 10901 h 19050"/>
                <a:gd name="connsiteX8" fmla="*/ 13986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8"/>
                  </a:moveTo>
                  <a:cubicBezTo>
                    <a:pt x="13509" y="7072"/>
                    <a:pt x="12738" y="7072"/>
                    <a:pt x="12233" y="7358"/>
                  </a:cubicBezTo>
                  <a:lnTo>
                    <a:pt x="7537" y="10082"/>
                  </a:lnTo>
                  <a:cubicBezTo>
                    <a:pt x="7032" y="10368"/>
                    <a:pt x="7013" y="10825"/>
                    <a:pt x="7480" y="11121"/>
                  </a:cubicBezTo>
                  <a:lnTo>
                    <a:pt x="13329" y="14645"/>
                  </a:lnTo>
                  <a:cubicBezTo>
                    <a:pt x="13795" y="14921"/>
                    <a:pt x="14576" y="14921"/>
                    <a:pt x="15081" y="14645"/>
                  </a:cubicBezTo>
                  <a:lnTo>
                    <a:pt x="19796" y="11911"/>
                  </a:lnTo>
                  <a:cubicBezTo>
                    <a:pt x="20272" y="11635"/>
                    <a:pt x="20291" y="11168"/>
                    <a:pt x="19834" y="10901"/>
                  </a:cubicBezTo>
                  <a:lnTo>
                    <a:pt x="13986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9D66C39-8A30-46C5-9156-9A8CF3148839}"/>
                </a:ext>
              </a:extLst>
            </p:cNvPr>
            <p:cNvSpPr/>
            <p:nvPr/>
          </p:nvSpPr>
          <p:spPr>
            <a:xfrm>
              <a:off x="5051303" y="5340443"/>
              <a:ext cx="19050" cy="19050"/>
            </a:xfrm>
            <a:custGeom>
              <a:avLst/>
              <a:gdLst>
                <a:gd name="connsiteX0" fmla="*/ 13988 w 19050"/>
                <a:gd name="connsiteY0" fmla="*/ 7355 h 19050"/>
                <a:gd name="connsiteX1" fmla="*/ 12245 w 19050"/>
                <a:gd name="connsiteY1" fmla="*/ 7355 h 19050"/>
                <a:gd name="connsiteX2" fmla="*/ 7540 w 19050"/>
                <a:gd name="connsiteY2" fmla="*/ 10079 h 19050"/>
                <a:gd name="connsiteX3" fmla="*/ 7492 w 19050"/>
                <a:gd name="connsiteY3" fmla="*/ 11107 h 19050"/>
                <a:gd name="connsiteX4" fmla="*/ 13321 w 19050"/>
                <a:gd name="connsiteY4" fmla="*/ 14660 h 19050"/>
                <a:gd name="connsiteX5" fmla="*/ 15064 w 19050"/>
                <a:gd name="connsiteY5" fmla="*/ 14641 h 19050"/>
                <a:gd name="connsiteX6" fmla="*/ 19789 w 19050"/>
                <a:gd name="connsiteY6" fmla="*/ 11917 h 19050"/>
                <a:gd name="connsiteX7" fmla="*/ 19827 w 19050"/>
                <a:gd name="connsiteY7" fmla="*/ 10898 h 19050"/>
                <a:gd name="connsiteX8" fmla="*/ 13988 w 19050"/>
                <a:gd name="connsiteY8" fmla="*/ 73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8" y="7355"/>
                  </a:moveTo>
                  <a:cubicBezTo>
                    <a:pt x="13512" y="7069"/>
                    <a:pt x="12740" y="7078"/>
                    <a:pt x="12245" y="7355"/>
                  </a:cubicBezTo>
                  <a:lnTo>
                    <a:pt x="7540" y="10079"/>
                  </a:lnTo>
                  <a:cubicBezTo>
                    <a:pt x="7035" y="10364"/>
                    <a:pt x="7006" y="10831"/>
                    <a:pt x="7492" y="11107"/>
                  </a:cubicBezTo>
                  <a:lnTo>
                    <a:pt x="13321" y="14660"/>
                  </a:lnTo>
                  <a:cubicBezTo>
                    <a:pt x="13797" y="14927"/>
                    <a:pt x="14569" y="14927"/>
                    <a:pt x="15064" y="14641"/>
                  </a:cubicBezTo>
                  <a:lnTo>
                    <a:pt x="19789" y="11917"/>
                  </a:lnTo>
                  <a:cubicBezTo>
                    <a:pt x="20274" y="11631"/>
                    <a:pt x="20293" y="11165"/>
                    <a:pt x="19827" y="10898"/>
                  </a:cubicBezTo>
                  <a:lnTo>
                    <a:pt x="13988" y="7355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CE14EC2-96BB-4085-8844-A4195FB9B69F}"/>
                </a:ext>
              </a:extLst>
            </p:cNvPr>
            <p:cNvSpPr/>
            <p:nvPr/>
          </p:nvSpPr>
          <p:spPr>
            <a:xfrm>
              <a:off x="5059664" y="5345514"/>
              <a:ext cx="19050" cy="19050"/>
            </a:xfrm>
            <a:custGeom>
              <a:avLst/>
              <a:gdLst>
                <a:gd name="connsiteX0" fmla="*/ 13999 w 19050"/>
                <a:gd name="connsiteY0" fmla="*/ 7351 h 19050"/>
                <a:gd name="connsiteX1" fmla="*/ 12246 w 19050"/>
                <a:gd name="connsiteY1" fmla="*/ 7351 h 19050"/>
                <a:gd name="connsiteX2" fmla="*/ 7541 w 19050"/>
                <a:gd name="connsiteY2" fmla="*/ 10075 h 19050"/>
                <a:gd name="connsiteX3" fmla="*/ 7484 w 19050"/>
                <a:gd name="connsiteY3" fmla="*/ 11104 h 19050"/>
                <a:gd name="connsiteX4" fmla="*/ 13323 w 19050"/>
                <a:gd name="connsiteY4" fmla="*/ 14638 h 19050"/>
                <a:gd name="connsiteX5" fmla="*/ 15075 w 19050"/>
                <a:gd name="connsiteY5" fmla="*/ 14638 h 19050"/>
                <a:gd name="connsiteX6" fmla="*/ 19790 w 19050"/>
                <a:gd name="connsiteY6" fmla="*/ 11913 h 19050"/>
                <a:gd name="connsiteX7" fmla="*/ 19828 w 19050"/>
                <a:gd name="connsiteY7" fmla="*/ 10894 h 19050"/>
                <a:gd name="connsiteX8" fmla="*/ 13999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9" y="7351"/>
                  </a:moveTo>
                  <a:cubicBezTo>
                    <a:pt x="13513" y="7075"/>
                    <a:pt x="12732" y="7075"/>
                    <a:pt x="12246" y="7351"/>
                  </a:cubicBezTo>
                  <a:lnTo>
                    <a:pt x="7541" y="10075"/>
                  </a:lnTo>
                  <a:cubicBezTo>
                    <a:pt x="7036" y="10370"/>
                    <a:pt x="7008" y="10828"/>
                    <a:pt x="7484" y="11104"/>
                  </a:cubicBezTo>
                  <a:lnTo>
                    <a:pt x="13323" y="14638"/>
                  </a:lnTo>
                  <a:cubicBezTo>
                    <a:pt x="13789" y="14923"/>
                    <a:pt x="14589" y="14923"/>
                    <a:pt x="15075" y="14638"/>
                  </a:cubicBezTo>
                  <a:lnTo>
                    <a:pt x="19790" y="11913"/>
                  </a:lnTo>
                  <a:cubicBezTo>
                    <a:pt x="20286" y="11637"/>
                    <a:pt x="20304" y="11161"/>
                    <a:pt x="19828" y="10894"/>
                  </a:cubicBezTo>
                  <a:lnTo>
                    <a:pt x="13999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E9F0653-84F5-4713-998A-FB5AF25247D3}"/>
                </a:ext>
              </a:extLst>
            </p:cNvPr>
            <p:cNvSpPr/>
            <p:nvPr/>
          </p:nvSpPr>
          <p:spPr>
            <a:xfrm>
              <a:off x="5068040" y="5350580"/>
              <a:ext cx="57150" cy="38100"/>
            </a:xfrm>
            <a:custGeom>
              <a:avLst/>
              <a:gdLst>
                <a:gd name="connsiteX0" fmla="*/ 13986 w 57150"/>
                <a:gd name="connsiteY0" fmla="*/ 7362 h 38100"/>
                <a:gd name="connsiteX1" fmla="*/ 12243 w 57150"/>
                <a:gd name="connsiteY1" fmla="*/ 7362 h 38100"/>
                <a:gd name="connsiteX2" fmla="*/ 7538 w 57150"/>
                <a:gd name="connsiteY2" fmla="*/ 10076 h 38100"/>
                <a:gd name="connsiteX3" fmla="*/ 7480 w 57150"/>
                <a:gd name="connsiteY3" fmla="*/ 11114 h 38100"/>
                <a:gd name="connsiteX4" fmla="*/ 46819 w 57150"/>
                <a:gd name="connsiteY4" fmla="*/ 34917 h 38100"/>
                <a:gd name="connsiteX5" fmla="*/ 48562 w 57150"/>
                <a:gd name="connsiteY5" fmla="*/ 34908 h 38100"/>
                <a:gd name="connsiteX6" fmla="*/ 53277 w 57150"/>
                <a:gd name="connsiteY6" fmla="*/ 32193 h 38100"/>
                <a:gd name="connsiteX7" fmla="*/ 53324 w 57150"/>
                <a:gd name="connsiteY7" fmla="*/ 31165 h 38100"/>
                <a:gd name="connsiteX8" fmla="*/ 13986 w 57150"/>
                <a:gd name="connsiteY8" fmla="*/ 736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38100">
                  <a:moveTo>
                    <a:pt x="13986" y="7362"/>
                  </a:moveTo>
                  <a:cubicBezTo>
                    <a:pt x="13510" y="7066"/>
                    <a:pt x="12738" y="7076"/>
                    <a:pt x="12243" y="7362"/>
                  </a:cubicBezTo>
                  <a:lnTo>
                    <a:pt x="7538" y="10076"/>
                  </a:lnTo>
                  <a:cubicBezTo>
                    <a:pt x="7042" y="10362"/>
                    <a:pt x="7004" y="10819"/>
                    <a:pt x="7480" y="11114"/>
                  </a:cubicBezTo>
                  <a:lnTo>
                    <a:pt x="46819" y="34917"/>
                  </a:lnTo>
                  <a:cubicBezTo>
                    <a:pt x="47295" y="35203"/>
                    <a:pt x="48066" y="35203"/>
                    <a:pt x="48562" y="34908"/>
                  </a:cubicBezTo>
                  <a:lnTo>
                    <a:pt x="53277" y="32193"/>
                  </a:lnTo>
                  <a:cubicBezTo>
                    <a:pt x="53762" y="31917"/>
                    <a:pt x="53800" y="31441"/>
                    <a:pt x="53324" y="31165"/>
                  </a:cubicBezTo>
                  <a:lnTo>
                    <a:pt x="13986" y="736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B2F6DA3-6FA1-45E7-BCB1-B2B81F0D8F2F}"/>
                </a:ext>
              </a:extLst>
            </p:cNvPr>
            <p:cNvSpPr/>
            <p:nvPr/>
          </p:nvSpPr>
          <p:spPr>
            <a:xfrm>
              <a:off x="5109892" y="5375915"/>
              <a:ext cx="19050" cy="19050"/>
            </a:xfrm>
            <a:custGeom>
              <a:avLst/>
              <a:gdLst>
                <a:gd name="connsiteX0" fmla="*/ 13977 w 19050"/>
                <a:gd name="connsiteY0" fmla="*/ 7344 h 19050"/>
                <a:gd name="connsiteX1" fmla="*/ 12244 w 19050"/>
                <a:gd name="connsiteY1" fmla="*/ 7344 h 19050"/>
                <a:gd name="connsiteX2" fmla="*/ 7529 w 19050"/>
                <a:gd name="connsiteY2" fmla="*/ 10087 h 19050"/>
                <a:gd name="connsiteX3" fmla="*/ 7481 w 19050"/>
                <a:gd name="connsiteY3" fmla="*/ 11106 h 19050"/>
                <a:gd name="connsiteX4" fmla="*/ 13320 w 19050"/>
                <a:gd name="connsiteY4" fmla="*/ 14650 h 19050"/>
                <a:gd name="connsiteX5" fmla="*/ 15073 w 19050"/>
                <a:gd name="connsiteY5" fmla="*/ 14650 h 19050"/>
                <a:gd name="connsiteX6" fmla="*/ 19778 w 19050"/>
                <a:gd name="connsiteY6" fmla="*/ 11916 h 19050"/>
                <a:gd name="connsiteX7" fmla="*/ 19816 w 19050"/>
                <a:gd name="connsiteY7" fmla="*/ 10887 h 19050"/>
                <a:gd name="connsiteX8" fmla="*/ 13977 w 19050"/>
                <a:gd name="connsiteY8" fmla="*/ 73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77" y="7344"/>
                  </a:moveTo>
                  <a:cubicBezTo>
                    <a:pt x="13520" y="7077"/>
                    <a:pt x="12729" y="7077"/>
                    <a:pt x="12244" y="7344"/>
                  </a:cubicBezTo>
                  <a:lnTo>
                    <a:pt x="7529" y="10087"/>
                  </a:lnTo>
                  <a:cubicBezTo>
                    <a:pt x="7034" y="10363"/>
                    <a:pt x="7014" y="10820"/>
                    <a:pt x="7481" y="11106"/>
                  </a:cubicBezTo>
                  <a:lnTo>
                    <a:pt x="13320" y="14650"/>
                  </a:lnTo>
                  <a:cubicBezTo>
                    <a:pt x="13796" y="14926"/>
                    <a:pt x="14577" y="14926"/>
                    <a:pt x="15073" y="14650"/>
                  </a:cubicBezTo>
                  <a:lnTo>
                    <a:pt x="19778" y="11916"/>
                  </a:lnTo>
                  <a:cubicBezTo>
                    <a:pt x="20273" y="11640"/>
                    <a:pt x="20292" y="11173"/>
                    <a:pt x="19816" y="10887"/>
                  </a:cubicBezTo>
                  <a:lnTo>
                    <a:pt x="13977" y="73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F6D5D08-A015-43A3-A9F8-D90D9698C57B}"/>
                </a:ext>
              </a:extLst>
            </p:cNvPr>
            <p:cNvSpPr/>
            <p:nvPr/>
          </p:nvSpPr>
          <p:spPr>
            <a:xfrm>
              <a:off x="5118266" y="5380988"/>
              <a:ext cx="19050" cy="19050"/>
            </a:xfrm>
            <a:custGeom>
              <a:avLst/>
              <a:gdLst>
                <a:gd name="connsiteX0" fmla="*/ 13986 w 19050"/>
                <a:gd name="connsiteY0" fmla="*/ 7358 h 19050"/>
                <a:gd name="connsiteX1" fmla="*/ 12243 w 19050"/>
                <a:gd name="connsiteY1" fmla="*/ 7358 h 19050"/>
                <a:gd name="connsiteX2" fmla="*/ 7537 w 19050"/>
                <a:gd name="connsiteY2" fmla="*/ 10073 h 19050"/>
                <a:gd name="connsiteX3" fmla="*/ 7480 w 19050"/>
                <a:gd name="connsiteY3" fmla="*/ 11101 h 19050"/>
                <a:gd name="connsiteX4" fmla="*/ 13319 w 19050"/>
                <a:gd name="connsiteY4" fmla="*/ 14635 h 19050"/>
                <a:gd name="connsiteX5" fmla="*/ 15071 w 19050"/>
                <a:gd name="connsiteY5" fmla="*/ 14626 h 19050"/>
                <a:gd name="connsiteX6" fmla="*/ 19777 w 19050"/>
                <a:gd name="connsiteY6" fmla="*/ 11911 h 19050"/>
                <a:gd name="connsiteX7" fmla="*/ 19815 w 19050"/>
                <a:gd name="connsiteY7" fmla="*/ 10882 h 19050"/>
                <a:gd name="connsiteX8" fmla="*/ 13986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6" y="7358"/>
                  </a:moveTo>
                  <a:cubicBezTo>
                    <a:pt x="13509" y="7072"/>
                    <a:pt x="12738" y="7072"/>
                    <a:pt x="12243" y="7358"/>
                  </a:cubicBezTo>
                  <a:lnTo>
                    <a:pt x="7537" y="10073"/>
                  </a:lnTo>
                  <a:cubicBezTo>
                    <a:pt x="7032" y="10368"/>
                    <a:pt x="7013" y="10825"/>
                    <a:pt x="7480" y="11101"/>
                  </a:cubicBezTo>
                  <a:lnTo>
                    <a:pt x="13319" y="14635"/>
                  </a:lnTo>
                  <a:cubicBezTo>
                    <a:pt x="13786" y="14931"/>
                    <a:pt x="14576" y="14921"/>
                    <a:pt x="15071" y="14626"/>
                  </a:cubicBezTo>
                  <a:lnTo>
                    <a:pt x="19777" y="11911"/>
                  </a:lnTo>
                  <a:cubicBezTo>
                    <a:pt x="20272" y="11635"/>
                    <a:pt x="20301" y="11168"/>
                    <a:pt x="19815" y="10882"/>
                  </a:cubicBezTo>
                  <a:lnTo>
                    <a:pt x="13986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02F06710-5918-43DC-9058-8297D1C49CAF}"/>
                </a:ext>
              </a:extLst>
            </p:cNvPr>
            <p:cNvSpPr/>
            <p:nvPr/>
          </p:nvSpPr>
          <p:spPr>
            <a:xfrm>
              <a:off x="5126630" y="5386043"/>
              <a:ext cx="19050" cy="19050"/>
            </a:xfrm>
            <a:custGeom>
              <a:avLst/>
              <a:gdLst>
                <a:gd name="connsiteX0" fmla="*/ 13984 w 19050"/>
                <a:gd name="connsiteY0" fmla="*/ 7351 h 19050"/>
                <a:gd name="connsiteX1" fmla="*/ 12241 w 19050"/>
                <a:gd name="connsiteY1" fmla="*/ 7351 h 19050"/>
                <a:gd name="connsiteX2" fmla="*/ 7536 w 19050"/>
                <a:gd name="connsiteY2" fmla="*/ 10075 h 19050"/>
                <a:gd name="connsiteX3" fmla="*/ 7488 w 19050"/>
                <a:gd name="connsiteY3" fmla="*/ 11113 h 19050"/>
                <a:gd name="connsiteX4" fmla="*/ 13327 w 19050"/>
                <a:gd name="connsiteY4" fmla="*/ 14647 h 19050"/>
                <a:gd name="connsiteX5" fmla="*/ 15080 w 19050"/>
                <a:gd name="connsiteY5" fmla="*/ 14638 h 19050"/>
                <a:gd name="connsiteX6" fmla="*/ 19785 w 19050"/>
                <a:gd name="connsiteY6" fmla="*/ 11923 h 19050"/>
                <a:gd name="connsiteX7" fmla="*/ 19823 w 19050"/>
                <a:gd name="connsiteY7" fmla="*/ 10904 h 19050"/>
                <a:gd name="connsiteX8" fmla="*/ 13984 w 19050"/>
                <a:gd name="connsiteY8" fmla="*/ 73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4" y="7351"/>
                  </a:moveTo>
                  <a:cubicBezTo>
                    <a:pt x="13518" y="7075"/>
                    <a:pt x="12736" y="7075"/>
                    <a:pt x="12241" y="7351"/>
                  </a:cubicBezTo>
                  <a:lnTo>
                    <a:pt x="7536" y="10075"/>
                  </a:lnTo>
                  <a:cubicBezTo>
                    <a:pt x="7031" y="10370"/>
                    <a:pt x="7012" y="10827"/>
                    <a:pt x="7488" y="11113"/>
                  </a:cubicBezTo>
                  <a:lnTo>
                    <a:pt x="13327" y="14647"/>
                  </a:lnTo>
                  <a:cubicBezTo>
                    <a:pt x="13794" y="14923"/>
                    <a:pt x="14575" y="14923"/>
                    <a:pt x="15080" y="14638"/>
                  </a:cubicBezTo>
                  <a:lnTo>
                    <a:pt x="19785" y="11923"/>
                  </a:lnTo>
                  <a:cubicBezTo>
                    <a:pt x="20280" y="11637"/>
                    <a:pt x="20290" y="11170"/>
                    <a:pt x="19823" y="10904"/>
                  </a:cubicBezTo>
                  <a:lnTo>
                    <a:pt x="13984" y="7351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96D5CDF-75C6-4E0B-8FC1-6D28F72F783F}"/>
                </a:ext>
              </a:extLst>
            </p:cNvPr>
            <p:cNvSpPr/>
            <p:nvPr/>
          </p:nvSpPr>
          <p:spPr>
            <a:xfrm>
              <a:off x="5135005" y="5391120"/>
              <a:ext cx="19050" cy="19050"/>
            </a:xfrm>
            <a:custGeom>
              <a:avLst/>
              <a:gdLst>
                <a:gd name="connsiteX0" fmla="*/ 13982 w 19050"/>
                <a:gd name="connsiteY0" fmla="*/ 7342 h 19050"/>
                <a:gd name="connsiteX1" fmla="*/ 12239 w 19050"/>
                <a:gd name="connsiteY1" fmla="*/ 7360 h 19050"/>
                <a:gd name="connsiteX2" fmla="*/ 7524 w 19050"/>
                <a:gd name="connsiteY2" fmla="*/ 10075 h 19050"/>
                <a:gd name="connsiteX3" fmla="*/ 7486 w 19050"/>
                <a:gd name="connsiteY3" fmla="*/ 11104 h 19050"/>
                <a:gd name="connsiteX4" fmla="*/ 13325 w 19050"/>
                <a:gd name="connsiteY4" fmla="*/ 14638 h 19050"/>
                <a:gd name="connsiteX5" fmla="*/ 15077 w 19050"/>
                <a:gd name="connsiteY5" fmla="*/ 14638 h 19050"/>
                <a:gd name="connsiteX6" fmla="*/ 19773 w 19050"/>
                <a:gd name="connsiteY6" fmla="*/ 11923 h 19050"/>
                <a:gd name="connsiteX7" fmla="*/ 19821 w 19050"/>
                <a:gd name="connsiteY7" fmla="*/ 10885 h 19050"/>
                <a:gd name="connsiteX8" fmla="*/ 13982 w 19050"/>
                <a:gd name="connsiteY8" fmla="*/ 73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82" y="7342"/>
                  </a:moveTo>
                  <a:cubicBezTo>
                    <a:pt x="13515" y="7075"/>
                    <a:pt x="12734" y="7075"/>
                    <a:pt x="12239" y="7360"/>
                  </a:cubicBezTo>
                  <a:lnTo>
                    <a:pt x="7524" y="10075"/>
                  </a:lnTo>
                  <a:cubicBezTo>
                    <a:pt x="7028" y="10370"/>
                    <a:pt x="7019" y="10828"/>
                    <a:pt x="7486" y="11104"/>
                  </a:cubicBezTo>
                  <a:lnTo>
                    <a:pt x="13325" y="14638"/>
                  </a:lnTo>
                  <a:cubicBezTo>
                    <a:pt x="13791" y="14933"/>
                    <a:pt x="14572" y="14933"/>
                    <a:pt x="15077" y="14638"/>
                  </a:cubicBezTo>
                  <a:lnTo>
                    <a:pt x="19773" y="11923"/>
                  </a:lnTo>
                  <a:cubicBezTo>
                    <a:pt x="20278" y="11637"/>
                    <a:pt x="20287" y="11170"/>
                    <a:pt x="19821" y="10885"/>
                  </a:cubicBezTo>
                  <a:lnTo>
                    <a:pt x="13982" y="7342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FC31B2C-E451-4B3E-8BC8-35BA54536062}"/>
                </a:ext>
              </a:extLst>
            </p:cNvPr>
            <p:cNvSpPr/>
            <p:nvPr/>
          </p:nvSpPr>
          <p:spPr>
            <a:xfrm>
              <a:off x="5143369" y="5396180"/>
              <a:ext cx="19050" cy="19050"/>
            </a:xfrm>
            <a:custGeom>
              <a:avLst/>
              <a:gdLst>
                <a:gd name="connsiteX0" fmla="*/ 13990 w 19050"/>
                <a:gd name="connsiteY0" fmla="*/ 7358 h 19050"/>
                <a:gd name="connsiteX1" fmla="*/ 12238 w 19050"/>
                <a:gd name="connsiteY1" fmla="*/ 7358 h 19050"/>
                <a:gd name="connsiteX2" fmla="*/ 7532 w 19050"/>
                <a:gd name="connsiteY2" fmla="*/ 10082 h 19050"/>
                <a:gd name="connsiteX3" fmla="*/ 7485 w 19050"/>
                <a:gd name="connsiteY3" fmla="*/ 11111 h 19050"/>
                <a:gd name="connsiteX4" fmla="*/ 12019 w 19050"/>
                <a:gd name="connsiteY4" fmla="*/ 13845 h 19050"/>
                <a:gd name="connsiteX5" fmla="*/ 13762 w 19050"/>
                <a:gd name="connsiteY5" fmla="*/ 13845 h 19050"/>
                <a:gd name="connsiteX6" fmla="*/ 18477 w 19050"/>
                <a:gd name="connsiteY6" fmla="*/ 11120 h 19050"/>
                <a:gd name="connsiteX7" fmla="*/ 18524 w 19050"/>
                <a:gd name="connsiteY7" fmla="*/ 10092 h 19050"/>
                <a:gd name="connsiteX8" fmla="*/ 13990 w 19050"/>
                <a:gd name="connsiteY8" fmla="*/ 7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19050">
                  <a:moveTo>
                    <a:pt x="13990" y="7358"/>
                  </a:moveTo>
                  <a:cubicBezTo>
                    <a:pt x="13514" y="7072"/>
                    <a:pt x="12733" y="7072"/>
                    <a:pt x="12238" y="7358"/>
                  </a:cubicBezTo>
                  <a:lnTo>
                    <a:pt x="7532" y="10082"/>
                  </a:lnTo>
                  <a:cubicBezTo>
                    <a:pt x="7037" y="10368"/>
                    <a:pt x="7009" y="10825"/>
                    <a:pt x="7485" y="11111"/>
                  </a:cubicBezTo>
                  <a:lnTo>
                    <a:pt x="12019" y="13845"/>
                  </a:lnTo>
                  <a:cubicBezTo>
                    <a:pt x="12486" y="14130"/>
                    <a:pt x="13276" y="14121"/>
                    <a:pt x="13762" y="13845"/>
                  </a:cubicBezTo>
                  <a:lnTo>
                    <a:pt x="18477" y="11120"/>
                  </a:lnTo>
                  <a:cubicBezTo>
                    <a:pt x="18963" y="10835"/>
                    <a:pt x="18991" y="10378"/>
                    <a:pt x="18524" y="10092"/>
                  </a:cubicBezTo>
                  <a:lnTo>
                    <a:pt x="13990" y="7358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A93DF59-8AAC-4FF9-8008-E91A3E8AF37C}"/>
                </a:ext>
              </a:extLst>
            </p:cNvPr>
            <p:cNvSpPr/>
            <p:nvPr/>
          </p:nvSpPr>
          <p:spPr>
            <a:xfrm>
              <a:off x="5081598" y="5183625"/>
              <a:ext cx="19050" cy="95250"/>
            </a:xfrm>
            <a:custGeom>
              <a:avLst/>
              <a:gdLst>
                <a:gd name="connsiteX0" fmla="*/ 7144 w 19050"/>
                <a:gd name="connsiteY0" fmla="*/ 97050 h 95250"/>
                <a:gd name="connsiteX1" fmla="*/ 12964 w 19050"/>
                <a:gd name="connsiteY1" fmla="*/ 93650 h 95250"/>
                <a:gd name="connsiteX2" fmla="*/ 16450 w 19050"/>
                <a:gd name="connsiteY2" fmla="*/ 7144 h 95250"/>
                <a:gd name="connsiteX3" fmla="*/ 10621 w 19050"/>
                <a:gd name="connsiteY3" fmla="*/ 1053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95250">
                  <a:moveTo>
                    <a:pt x="7144" y="97050"/>
                  </a:moveTo>
                  <a:lnTo>
                    <a:pt x="12964" y="93650"/>
                  </a:lnTo>
                  <a:lnTo>
                    <a:pt x="16450" y="7144"/>
                  </a:lnTo>
                  <a:lnTo>
                    <a:pt x="10621" y="10535"/>
                  </a:lnTo>
                  <a:close/>
                </a:path>
              </a:pathLst>
            </a:custGeom>
            <a:solidFill>
              <a:srgbClr val="827C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0146BC0-8283-4D77-BF58-6C297D7D5274}"/>
                </a:ext>
              </a:extLst>
            </p:cNvPr>
            <p:cNvSpPr/>
            <p:nvPr/>
          </p:nvSpPr>
          <p:spPr>
            <a:xfrm>
              <a:off x="5076859" y="5172692"/>
              <a:ext cx="152400" cy="209550"/>
            </a:xfrm>
            <a:custGeom>
              <a:avLst/>
              <a:gdLst>
                <a:gd name="connsiteX0" fmla="*/ 150024 w 152400"/>
                <a:gd name="connsiteY0" fmla="*/ 88714 h 209550"/>
                <a:gd name="connsiteX1" fmla="*/ 15198 w 152400"/>
                <a:gd name="connsiteY1" fmla="*/ 7638 h 209550"/>
                <a:gd name="connsiteX2" fmla="*/ 11550 w 152400"/>
                <a:gd name="connsiteY2" fmla="*/ 9724 h 209550"/>
                <a:gd name="connsiteX3" fmla="*/ 7149 w 152400"/>
                <a:gd name="connsiteY3" fmla="*/ 119156 h 209550"/>
                <a:gd name="connsiteX4" fmla="*/ 10454 w 152400"/>
                <a:gd name="connsiteY4" fmla="*/ 125424 h 209550"/>
                <a:gd name="connsiteX5" fmla="*/ 145271 w 152400"/>
                <a:gd name="connsiteY5" fmla="*/ 206500 h 209550"/>
                <a:gd name="connsiteX6" fmla="*/ 148919 w 152400"/>
                <a:gd name="connsiteY6" fmla="*/ 204405 h 209550"/>
                <a:gd name="connsiteX7" fmla="*/ 153329 w 152400"/>
                <a:gd name="connsiteY7" fmla="*/ 94963 h 209550"/>
                <a:gd name="connsiteX8" fmla="*/ 150024 w 152400"/>
                <a:gd name="connsiteY8" fmla="*/ 88714 h 209550"/>
                <a:gd name="connsiteX9" fmla="*/ 82368 w 152400"/>
                <a:gd name="connsiteY9" fmla="*/ 53996 h 209550"/>
                <a:gd name="connsiteX10" fmla="*/ 81130 w 152400"/>
                <a:gd name="connsiteY10" fmla="*/ 51681 h 209550"/>
                <a:gd name="connsiteX11" fmla="*/ 82501 w 152400"/>
                <a:gd name="connsiteY11" fmla="*/ 50919 h 209550"/>
                <a:gd name="connsiteX12" fmla="*/ 83720 w 152400"/>
                <a:gd name="connsiteY12" fmla="*/ 53234 h 209550"/>
                <a:gd name="connsiteX13" fmla="*/ 82368 w 152400"/>
                <a:gd name="connsiteY13" fmla="*/ 5399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209550">
                  <a:moveTo>
                    <a:pt x="150024" y="88714"/>
                  </a:moveTo>
                  <a:lnTo>
                    <a:pt x="15198" y="7638"/>
                  </a:lnTo>
                  <a:cubicBezTo>
                    <a:pt x="13274" y="6485"/>
                    <a:pt x="11645" y="7418"/>
                    <a:pt x="11550" y="9724"/>
                  </a:cubicBezTo>
                  <a:lnTo>
                    <a:pt x="7149" y="119156"/>
                  </a:lnTo>
                  <a:cubicBezTo>
                    <a:pt x="7044" y="121452"/>
                    <a:pt x="8530" y="124262"/>
                    <a:pt x="10454" y="125424"/>
                  </a:cubicBezTo>
                  <a:lnTo>
                    <a:pt x="145271" y="206500"/>
                  </a:lnTo>
                  <a:cubicBezTo>
                    <a:pt x="147195" y="207643"/>
                    <a:pt x="148814" y="206710"/>
                    <a:pt x="148919" y="204405"/>
                  </a:cubicBezTo>
                  <a:lnTo>
                    <a:pt x="153329" y="94963"/>
                  </a:lnTo>
                  <a:cubicBezTo>
                    <a:pt x="153424" y="92667"/>
                    <a:pt x="151938" y="89857"/>
                    <a:pt x="150024" y="88714"/>
                  </a:cubicBezTo>
                  <a:close/>
                  <a:moveTo>
                    <a:pt x="82368" y="53996"/>
                  </a:moveTo>
                  <a:cubicBezTo>
                    <a:pt x="81653" y="53577"/>
                    <a:pt x="81110" y="52538"/>
                    <a:pt x="81130" y="51681"/>
                  </a:cubicBezTo>
                  <a:cubicBezTo>
                    <a:pt x="81177" y="50834"/>
                    <a:pt x="81768" y="50491"/>
                    <a:pt x="82501" y="50919"/>
                  </a:cubicBezTo>
                  <a:cubicBezTo>
                    <a:pt x="83196" y="51338"/>
                    <a:pt x="83759" y="52386"/>
                    <a:pt x="83720" y="53234"/>
                  </a:cubicBezTo>
                  <a:cubicBezTo>
                    <a:pt x="83682" y="54091"/>
                    <a:pt x="83073" y="54424"/>
                    <a:pt x="82368" y="539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03423FB-9575-4C7C-A0A2-0D839723D010}"/>
                </a:ext>
              </a:extLst>
            </p:cNvPr>
            <p:cNvSpPr/>
            <p:nvPr/>
          </p:nvSpPr>
          <p:spPr>
            <a:xfrm>
              <a:off x="5081601" y="5184012"/>
              <a:ext cx="142875" cy="180975"/>
            </a:xfrm>
            <a:custGeom>
              <a:avLst/>
              <a:gdLst>
                <a:gd name="connsiteX0" fmla="*/ 140157 w 142875"/>
                <a:gd name="connsiteY0" fmla="*/ 83061 h 180975"/>
                <a:gd name="connsiteX1" fmla="*/ 14875 w 142875"/>
                <a:gd name="connsiteY1" fmla="*/ 7728 h 180975"/>
                <a:gd name="connsiteX2" fmla="*/ 10626 w 142875"/>
                <a:gd name="connsiteY2" fmla="*/ 10157 h 180975"/>
                <a:gd name="connsiteX3" fmla="*/ 7150 w 142875"/>
                <a:gd name="connsiteY3" fmla="*/ 96672 h 180975"/>
                <a:gd name="connsiteX4" fmla="*/ 10998 w 142875"/>
                <a:gd name="connsiteY4" fmla="*/ 103978 h 180975"/>
                <a:gd name="connsiteX5" fmla="*/ 136290 w 142875"/>
                <a:gd name="connsiteY5" fmla="*/ 179311 h 180975"/>
                <a:gd name="connsiteX6" fmla="*/ 140538 w 142875"/>
                <a:gd name="connsiteY6" fmla="*/ 176892 h 180975"/>
                <a:gd name="connsiteX7" fmla="*/ 144015 w 142875"/>
                <a:gd name="connsiteY7" fmla="*/ 90395 h 180975"/>
                <a:gd name="connsiteX8" fmla="*/ 140157 w 142875"/>
                <a:gd name="connsiteY8" fmla="*/ 830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80975">
                  <a:moveTo>
                    <a:pt x="140157" y="83061"/>
                  </a:moveTo>
                  <a:lnTo>
                    <a:pt x="14875" y="7728"/>
                  </a:lnTo>
                  <a:cubicBezTo>
                    <a:pt x="12637" y="6366"/>
                    <a:pt x="10722" y="7471"/>
                    <a:pt x="10626" y="10157"/>
                  </a:cubicBezTo>
                  <a:lnTo>
                    <a:pt x="7150" y="96672"/>
                  </a:lnTo>
                  <a:cubicBezTo>
                    <a:pt x="7026" y="99349"/>
                    <a:pt x="8779" y="102625"/>
                    <a:pt x="10998" y="103978"/>
                  </a:cubicBezTo>
                  <a:lnTo>
                    <a:pt x="136290" y="179311"/>
                  </a:lnTo>
                  <a:cubicBezTo>
                    <a:pt x="138538" y="180664"/>
                    <a:pt x="140433" y="179578"/>
                    <a:pt x="140538" y="176892"/>
                  </a:cubicBezTo>
                  <a:lnTo>
                    <a:pt x="144015" y="90395"/>
                  </a:lnTo>
                  <a:cubicBezTo>
                    <a:pt x="144129" y="87681"/>
                    <a:pt x="142395" y="84414"/>
                    <a:pt x="140157" y="83061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322A93D-708F-44A8-A80D-6A47332062F0}"/>
                </a:ext>
              </a:extLst>
            </p:cNvPr>
            <p:cNvSpPr/>
            <p:nvPr/>
          </p:nvSpPr>
          <p:spPr>
            <a:xfrm>
              <a:off x="5082360" y="5169261"/>
              <a:ext cx="152400" cy="209550"/>
            </a:xfrm>
            <a:custGeom>
              <a:avLst/>
              <a:gdLst>
                <a:gd name="connsiteX0" fmla="*/ 153571 w 152400"/>
                <a:gd name="connsiteY0" fmla="*/ 93793 h 209550"/>
                <a:gd name="connsiteX1" fmla="*/ 153486 w 152400"/>
                <a:gd name="connsiteY1" fmla="*/ 93383 h 209550"/>
                <a:gd name="connsiteX2" fmla="*/ 153457 w 152400"/>
                <a:gd name="connsiteY2" fmla="*/ 93250 h 209550"/>
                <a:gd name="connsiteX3" fmla="*/ 153438 w 152400"/>
                <a:gd name="connsiteY3" fmla="*/ 93164 h 209550"/>
                <a:gd name="connsiteX4" fmla="*/ 153276 w 152400"/>
                <a:gd name="connsiteY4" fmla="*/ 92659 h 209550"/>
                <a:gd name="connsiteX5" fmla="*/ 153162 w 152400"/>
                <a:gd name="connsiteY5" fmla="*/ 92335 h 209550"/>
                <a:gd name="connsiteX6" fmla="*/ 153153 w 152400"/>
                <a:gd name="connsiteY6" fmla="*/ 92326 h 209550"/>
                <a:gd name="connsiteX7" fmla="*/ 153029 w 152400"/>
                <a:gd name="connsiteY7" fmla="*/ 92021 h 209550"/>
                <a:gd name="connsiteX8" fmla="*/ 152752 w 152400"/>
                <a:gd name="connsiteY8" fmla="*/ 91450 h 209550"/>
                <a:gd name="connsiteX9" fmla="*/ 152743 w 152400"/>
                <a:gd name="connsiteY9" fmla="*/ 91430 h 209550"/>
                <a:gd name="connsiteX10" fmla="*/ 152733 w 152400"/>
                <a:gd name="connsiteY10" fmla="*/ 91392 h 209550"/>
                <a:gd name="connsiteX11" fmla="*/ 152372 w 152400"/>
                <a:gd name="connsiteY11" fmla="*/ 90783 h 209550"/>
                <a:gd name="connsiteX12" fmla="*/ 152276 w 152400"/>
                <a:gd name="connsiteY12" fmla="*/ 90649 h 209550"/>
                <a:gd name="connsiteX13" fmla="*/ 152219 w 152400"/>
                <a:gd name="connsiteY13" fmla="*/ 90583 h 209550"/>
                <a:gd name="connsiteX14" fmla="*/ 152133 w 152400"/>
                <a:gd name="connsiteY14" fmla="*/ 90459 h 209550"/>
                <a:gd name="connsiteX15" fmla="*/ 151724 w 152400"/>
                <a:gd name="connsiteY15" fmla="*/ 89935 h 209550"/>
                <a:gd name="connsiteX16" fmla="*/ 151619 w 152400"/>
                <a:gd name="connsiteY16" fmla="*/ 89802 h 209550"/>
                <a:gd name="connsiteX17" fmla="*/ 151486 w 152400"/>
                <a:gd name="connsiteY17" fmla="*/ 89668 h 209550"/>
                <a:gd name="connsiteX18" fmla="*/ 151181 w 152400"/>
                <a:gd name="connsiteY18" fmla="*/ 89373 h 209550"/>
                <a:gd name="connsiteX19" fmla="*/ 150981 w 152400"/>
                <a:gd name="connsiteY19" fmla="*/ 89183 h 209550"/>
                <a:gd name="connsiteX20" fmla="*/ 150333 w 152400"/>
                <a:gd name="connsiteY20" fmla="*/ 88716 h 209550"/>
                <a:gd name="connsiteX21" fmla="*/ 15507 w 152400"/>
                <a:gd name="connsiteY21" fmla="*/ 7639 h 209550"/>
                <a:gd name="connsiteX22" fmla="*/ 14859 w 152400"/>
                <a:gd name="connsiteY22" fmla="*/ 7334 h 209550"/>
                <a:gd name="connsiteX23" fmla="*/ 14030 w 152400"/>
                <a:gd name="connsiteY23" fmla="*/ 7144 h 209550"/>
                <a:gd name="connsiteX24" fmla="*/ 13583 w 152400"/>
                <a:gd name="connsiteY24" fmla="*/ 7173 h 209550"/>
                <a:gd name="connsiteX25" fmla="*/ 13545 w 152400"/>
                <a:gd name="connsiteY25" fmla="*/ 7191 h 209550"/>
                <a:gd name="connsiteX26" fmla="*/ 13506 w 152400"/>
                <a:gd name="connsiteY26" fmla="*/ 7191 h 209550"/>
                <a:gd name="connsiteX27" fmla="*/ 13373 w 152400"/>
                <a:gd name="connsiteY27" fmla="*/ 7220 h 209550"/>
                <a:gd name="connsiteX28" fmla="*/ 13183 w 152400"/>
                <a:gd name="connsiteY28" fmla="*/ 7287 h 209550"/>
                <a:gd name="connsiteX29" fmla="*/ 12992 w 152400"/>
                <a:gd name="connsiteY29" fmla="*/ 7382 h 209550"/>
                <a:gd name="connsiteX30" fmla="*/ 12973 w 152400"/>
                <a:gd name="connsiteY30" fmla="*/ 7391 h 209550"/>
                <a:gd name="connsiteX31" fmla="*/ 7144 w 152400"/>
                <a:gd name="connsiteY31" fmla="*/ 10792 h 209550"/>
                <a:gd name="connsiteX32" fmla="*/ 7668 w 152400"/>
                <a:gd name="connsiteY32" fmla="*/ 10601 h 209550"/>
                <a:gd name="connsiteX33" fmla="*/ 7687 w 152400"/>
                <a:gd name="connsiteY33" fmla="*/ 10573 h 209550"/>
                <a:gd name="connsiteX34" fmla="*/ 8277 w 152400"/>
                <a:gd name="connsiteY34" fmla="*/ 10544 h 209550"/>
                <a:gd name="connsiteX35" fmla="*/ 8325 w 152400"/>
                <a:gd name="connsiteY35" fmla="*/ 10544 h 209550"/>
                <a:gd name="connsiteX36" fmla="*/ 8906 w 152400"/>
                <a:gd name="connsiteY36" fmla="*/ 10687 h 209550"/>
                <a:gd name="connsiteX37" fmla="*/ 9677 w 152400"/>
                <a:gd name="connsiteY37" fmla="*/ 11039 h 209550"/>
                <a:gd name="connsiteX38" fmla="*/ 144504 w 152400"/>
                <a:gd name="connsiteY38" fmla="*/ 92116 h 209550"/>
                <a:gd name="connsiteX39" fmla="*/ 145142 w 152400"/>
                <a:gd name="connsiteY39" fmla="*/ 92583 h 209550"/>
                <a:gd name="connsiteX40" fmla="*/ 145342 w 152400"/>
                <a:gd name="connsiteY40" fmla="*/ 92774 h 209550"/>
                <a:gd name="connsiteX41" fmla="*/ 145780 w 152400"/>
                <a:gd name="connsiteY41" fmla="*/ 93202 h 209550"/>
                <a:gd name="connsiteX42" fmla="*/ 145904 w 152400"/>
                <a:gd name="connsiteY42" fmla="*/ 93345 h 209550"/>
                <a:gd name="connsiteX43" fmla="*/ 146390 w 152400"/>
                <a:gd name="connsiteY43" fmla="*/ 93974 h 209550"/>
                <a:gd name="connsiteX44" fmla="*/ 146447 w 152400"/>
                <a:gd name="connsiteY44" fmla="*/ 94040 h 209550"/>
                <a:gd name="connsiteX45" fmla="*/ 146904 w 152400"/>
                <a:gd name="connsiteY45" fmla="*/ 94812 h 209550"/>
                <a:gd name="connsiteX46" fmla="*/ 146933 w 152400"/>
                <a:gd name="connsiteY46" fmla="*/ 94840 h 209550"/>
                <a:gd name="connsiteX47" fmla="*/ 147304 w 152400"/>
                <a:gd name="connsiteY47" fmla="*/ 95679 h 209550"/>
                <a:gd name="connsiteX48" fmla="*/ 147314 w 152400"/>
                <a:gd name="connsiteY48" fmla="*/ 95698 h 209550"/>
                <a:gd name="connsiteX49" fmla="*/ 147590 w 152400"/>
                <a:gd name="connsiteY49" fmla="*/ 96555 h 209550"/>
                <a:gd name="connsiteX50" fmla="*/ 147609 w 152400"/>
                <a:gd name="connsiteY50" fmla="*/ 96650 h 209550"/>
                <a:gd name="connsiteX51" fmla="*/ 147771 w 152400"/>
                <a:gd name="connsiteY51" fmla="*/ 97422 h 209550"/>
                <a:gd name="connsiteX52" fmla="*/ 147780 w 152400"/>
                <a:gd name="connsiteY52" fmla="*/ 97555 h 209550"/>
                <a:gd name="connsiteX53" fmla="*/ 147818 w 152400"/>
                <a:gd name="connsiteY53" fmla="*/ 98384 h 209550"/>
                <a:gd name="connsiteX54" fmla="*/ 143408 w 152400"/>
                <a:gd name="connsiteY54" fmla="*/ 207826 h 209550"/>
                <a:gd name="connsiteX55" fmla="*/ 142294 w 152400"/>
                <a:gd name="connsiteY55" fmla="*/ 210169 h 209550"/>
                <a:gd name="connsiteX56" fmla="*/ 148114 w 152400"/>
                <a:gd name="connsiteY56" fmla="*/ 206759 h 209550"/>
                <a:gd name="connsiteX57" fmla="*/ 149247 w 152400"/>
                <a:gd name="connsiteY57" fmla="*/ 204435 h 209550"/>
                <a:gd name="connsiteX58" fmla="*/ 153648 w 152400"/>
                <a:gd name="connsiteY58" fmla="*/ 95002 h 209550"/>
                <a:gd name="connsiteX59" fmla="*/ 153610 w 152400"/>
                <a:gd name="connsiteY59" fmla="*/ 94202 h 209550"/>
                <a:gd name="connsiteX60" fmla="*/ 153571 w 152400"/>
                <a:gd name="connsiteY60" fmla="*/ 937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2400" h="209550">
                  <a:moveTo>
                    <a:pt x="153571" y="93793"/>
                  </a:moveTo>
                  <a:cubicBezTo>
                    <a:pt x="153562" y="93650"/>
                    <a:pt x="153524" y="93517"/>
                    <a:pt x="153486" y="93383"/>
                  </a:cubicBezTo>
                  <a:cubicBezTo>
                    <a:pt x="153467" y="93316"/>
                    <a:pt x="153467" y="93288"/>
                    <a:pt x="153457" y="93250"/>
                  </a:cubicBezTo>
                  <a:cubicBezTo>
                    <a:pt x="153448" y="93221"/>
                    <a:pt x="153448" y="93202"/>
                    <a:pt x="153438" y="93164"/>
                  </a:cubicBezTo>
                  <a:cubicBezTo>
                    <a:pt x="153419" y="93107"/>
                    <a:pt x="153314" y="92764"/>
                    <a:pt x="153276" y="92659"/>
                  </a:cubicBezTo>
                  <a:cubicBezTo>
                    <a:pt x="153248" y="92545"/>
                    <a:pt x="153200" y="92440"/>
                    <a:pt x="153162" y="92335"/>
                  </a:cubicBezTo>
                  <a:lnTo>
                    <a:pt x="153153" y="92326"/>
                  </a:lnTo>
                  <a:cubicBezTo>
                    <a:pt x="153153" y="92326"/>
                    <a:pt x="153057" y="92126"/>
                    <a:pt x="153029" y="92021"/>
                  </a:cubicBezTo>
                  <a:cubicBezTo>
                    <a:pt x="152981" y="91926"/>
                    <a:pt x="152800" y="91535"/>
                    <a:pt x="152752" y="91450"/>
                  </a:cubicBezTo>
                  <a:lnTo>
                    <a:pt x="152743" y="91430"/>
                  </a:lnTo>
                  <a:cubicBezTo>
                    <a:pt x="152743" y="91430"/>
                    <a:pt x="152733" y="91412"/>
                    <a:pt x="152733" y="91392"/>
                  </a:cubicBezTo>
                  <a:cubicBezTo>
                    <a:pt x="152676" y="91297"/>
                    <a:pt x="152438" y="90888"/>
                    <a:pt x="152372" y="90783"/>
                  </a:cubicBezTo>
                  <a:cubicBezTo>
                    <a:pt x="152333" y="90745"/>
                    <a:pt x="152305" y="90707"/>
                    <a:pt x="152276" y="90649"/>
                  </a:cubicBezTo>
                  <a:cubicBezTo>
                    <a:pt x="152257" y="90621"/>
                    <a:pt x="152248" y="90602"/>
                    <a:pt x="152219" y="90583"/>
                  </a:cubicBezTo>
                  <a:cubicBezTo>
                    <a:pt x="152190" y="90535"/>
                    <a:pt x="152162" y="90488"/>
                    <a:pt x="152133" y="90459"/>
                  </a:cubicBezTo>
                  <a:cubicBezTo>
                    <a:pt x="152038" y="90326"/>
                    <a:pt x="151781" y="89992"/>
                    <a:pt x="151724" y="89935"/>
                  </a:cubicBezTo>
                  <a:cubicBezTo>
                    <a:pt x="151686" y="89897"/>
                    <a:pt x="151657" y="89859"/>
                    <a:pt x="151619" y="89802"/>
                  </a:cubicBezTo>
                  <a:cubicBezTo>
                    <a:pt x="151571" y="89764"/>
                    <a:pt x="151524" y="89706"/>
                    <a:pt x="151486" y="89668"/>
                  </a:cubicBezTo>
                  <a:cubicBezTo>
                    <a:pt x="151381" y="89554"/>
                    <a:pt x="151286" y="89468"/>
                    <a:pt x="151181" y="89373"/>
                  </a:cubicBezTo>
                  <a:cubicBezTo>
                    <a:pt x="151104" y="89316"/>
                    <a:pt x="151047" y="89249"/>
                    <a:pt x="150981" y="89183"/>
                  </a:cubicBezTo>
                  <a:cubicBezTo>
                    <a:pt x="150771" y="89021"/>
                    <a:pt x="150543" y="88859"/>
                    <a:pt x="150333" y="88716"/>
                  </a:cubicBezTo>
                  <a:lnTo>
                    <a:pt x="15507" y="7639"/>
                  </a:lnTo>
                  <a:cubicBezTo>
                    <a:pt x="15335" y="7544"/>
                    <a:pt x="14907" y="7353"/>
                    <a:pt x="14859" y="7334"/>
                  </a:cubicBezTo>
                  <a:cubicBezTo>
                    <a:pt x="14821" y="7325"/>
                    <a:pt x="14068" y="7153"/>
                    <a:pt x="14030" y="7144"/>
                  </a:cubicBezTo>
                  <a:cubicBezTo>
                    <a:pt x="13954" y="7144"/>
                    <a:pt x="13649" y="7163"/>
                    <a:pt x="13583" y="7173"/>
                  </a:cubicBezTo>
                  <a:cubicBezTo>
                    <a:pt x="13573" y="7173"/>
                    <a:pt x="13545" y="7182"/>
                    <a:pt x="13545" y="7191"/>
                  </a:cubicBezTo>
                  <a:cubicBezTo>
                    <a:pt x="13545" y="7191"/>
                    <a:pt x="13516" y="7191"/>
                    <a:pt x="13506" y="7191"/>
                  </a:cubicBezTo>
                  <a:cubicBezTo>
                    <a:pt x="13459" y="7201"/>
                    <a:pt x="13421" y="7211"/>
                    <a:pt x="13373" y="7220"/>
                  </a:cubicBezTo>
                  <a:cubicBezTo>
                    <a:pt x="13306" y="7230"/>
                    <a:pt x="13249" y="7268"/>
                    <a:pt x="13183" y="7287"/>
                  </a:cubicBezTo>
                  <a:cubicBezTo>
                    <a:pt x="13116" y="7325"/>
                    <a:pt x="13059" y="7353"/>
                    <a:pt x="12992" y="7382"/>
                  </a:cubicBezTo>
                  <a:cubicBezTo>
                    <a:pt x="12983" y="7391"/>
                    <a:pt x="12973" y="7391"/>
                    <a:pt x="12973" y="7391"/>
                  </a:cubicBezTo>
                  <a:lnTo>
                    <a:pt x="7144" y="10792"/>
                  </a:lnTo>
                  <a:cubicBezTo>
                    <a:pt x="7306" y="10697"/>
                    <a:pt x="7468" y="10630"/>
                    <a:pt x="7668" y="10601"/>
                  </a:cubicBezTo>
                  <a:cubicBezTo>
                    <a:pt x="7677" y="10573"/>
                    <a:pt x="7687" y="10573"/>
                    <a:pt x="7687" y="10573"/>
                  </a:cubicBezTo>
                  <a:cubicBezTo>
                    <a:pt x="7877" y="10535"/>
                    <a:pt x="8068" y="10525"/>
                    <a:pt x="8277" y="10544"/>
                  </a:cubicBezTo>
                  <a:lnTo>
                    <a:pt x="8325" y="10544"/>
                  </a:lnTo>
                  <a:cubicBezTo>
                    <a:pt x="8515" y="10563"/>
                    <a:pt x="8706" y="10630"/>
                    <a:pt x="8906" y="10687"/>
                  </a:cubicBezTo>
                  <a:cubicBezTo>
                    <a:pt x="8944" y="10697"/>
                    <a:pt x="9458" y="10897"/>
                    <a:pt x="9677" y="11039"/>
                  </a:cubicBezTo>
                  <a:lnTo>
                    <a:pt x="144504" y="92116"/>
                  </a:lnTo>
                  <a:cubicBezTo>
                    <a:pt x="144713" y="92250"/>
                    <a:pt x="144932" y="92402"/>
                    <a:pt x="145142" y="92583"/>
                  </a:cubicBezTo>
                  <a:cubicBezTo>
                    <a:pt x="145218" y="92650"/>
                    <a:pt x="145285" y="92716"/>
                    <a:pt x="145342" y="92774"/>
                  </a:cubicBezTo>
                  <a:cubicBezTo>
                    <a:pt x="145504" y="92907"/>
                    <a:pt x="145637" y="93050"/>
                    <a:pt x="145780" y="93202"/>
                  </a:cubicBezTo>
                  <a:cubicBezTo>
                    <a:pt x="145818" y="93240"/>
                    <a:pt x="145866" y="93288"/>
                    <a:pt x="145904" y="93345"/>
                  </a:cubicBezTo>
                  <a:cubicBezTo>
                    <a:pt x="146075" y="93545"/>
                    <a:pt x="146237" y="93755"/>
                    <a:pt x="146390" y="93974"/>
                  </a:cubicBezTo>
                  <a:cubicBezTo>
                    <a:pt x="146418" y="93993"/>
                    <a:pt x="146428" y="94021"/>
                    <a:pt x="146447" y="94040"/>
                  </a:cubicBezTo>
                  <a:cubicBezTo>
                    <a:pt x="146618" y="94279"/>
                    <a:pt x="146771" y="94545"/>
                    <a:pt x="146904" y="94812"/>
                  </a:cubicBezTo>
                  <a:lnTo>
                    <a:pt x="146933" y="94840"/>
                  </a:lnTo>
                  <a:cubicBezTo>
                    <a:pt x="147066" y="95107"/>
                    <a:pt x="147199" y="95403"/>
                    <a:pt x="147304" y="95679"/>
                  </a:cubicBezTo>
                  <a:lnTo>
                    <a:pt x="147314" y="95698"/>
                  </a:lnTo>
                  <a:cubicBezTo>
                    <a:pt x="147428" y="95983"/>
                    <a:pt x="147514" y="96269"/>
                    <a:pt x="147590" y="96555"/>
                  </a:cubicBezTo>
                  <a:cubicBezTo>
                    <a:pt x="147599" y="96584"/>
                    <a:pt x="147609" y="96603"/>
                    <a:pt x="147609" y="96650"/>
                  </a:cubicBezTo>
                  <a:cubicBezTo>
                    <a:pt x="147676" y="96898"/>
                    <a:pt x="147733" y="97174"/>
                    <a:pt x="147771" y="97422"/>
                  </a:cubicBezTo>
                  <a:cubicBezTo>
                    <a:pt x="147771" y="97422"/>
                    <a:pt x="147780" y="97527"/>
                    <a:pt x="147780" y="97555"/>
                  </a:cubicBezTo>
                  <a:cubicBezTo>
                    <a:pt x="147809" y="97831"/>
                    <a:pt x="147828" y="98127"/>
                    <a:pt x="147818" y="98384"/>
                  </a:cubicBezTo>
                  <a:lnTo>
                    <a:pt x="143408" y="207826"/>
                  </a:lnTo>
                  <a:cubicBezTo>
                    <a:pt x="143361" y="208979"/>
                    <a:pt x="142942" y="209788"/>
                    <a:pt x="142294" y="210169"/>
                  </a:cubicBezTo>
                  <a:lnTo>
                    <a:pt x="148114" y="206759"/>
                  </a:lnTo>
                  <a:cubicBezTo>
                    <a:pt x="148771" y="206378"/>
                    <a:pt x="149180" y="205578"/>
                    <a:pt x="149247" y="204435"/>
                  </a:cubicBezTo>
                  <a:lnTo>
                    <a:pt x="153648" y="95002"/>
                  </a:lnTo>
                  <a:cubicBezTo>
                    <a:pt x="153657" y="94764"/>
                    <a:pt x="153610" y="94202"/>
                    <a:pt x="153610" y="94202"/>
                  </a:cubicBezTo>
                  <a:cubicBezTo>
                    <a:pt x="153619" y="94126"/>
                    <a:pt x="153591" y="93879"/>
                    <a:pt x="153571" y="93793"/>
                  </a:cubicBez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B4736BA-7E03-4D56-9B38-4524E39B209D}"/>
                </a:ext>
              </a:extLst>
            </p:cNvPr>
            <p:cNvSpPr/>
            <p:nvPr/>
          </p:nvSpPr>
          <p:spPr>
            <a:xfrm>
              <a:off x="5017654" y="5377368"/>
              <a:ext cx="57150" cy="47625"/>
            </a:xfrm>
            <a:custGeom>
              <a:avLst/>
              <a:gdLst>
                <a:gd name="connsiteX0" fmla="*/ 40350 w 57150"/>
                <a:gd name="connsiteY0" fmla="*/ 12968 h 47625"/>
                <a:gd name="connsiteX1" fmla="*/ 21100 w 57150"/>
                <a:gd name="connsiteY1" fmla="*/ 9215 h 47625"/>
                <a:gd name="connsiteX2" fmla="*/ 9441 w 57150"/>
                <a:gd name="connsiteY2" fmla="*/ 13511 h 47625"/>
                <a:gd name="connsiteX3" fmla="*/ 12346 w 57150"/>
                <a:gd name="connsiteY3" fmla="*/ 24427 h 47625"/>
                <a:gd name="connsiteX4" fmla="*/ 37112 w 57150"/>
                <a:gd name="connsiteY4" fmla="*/ 39610 h 47625"/>
                <a:gd name="connsiteX5" fmla="*/ 46094 w 57150"/>
                <a:gd name="connsiteY5" fmla="*/ 37686 h 47625"/>
                <a:gd name="connsiteX6" fmla="*/ 48704 w 57150"/>
                <a:gd name="connsiteY6" fmla="*/ 33352 h 47625"/>
                <a:gd name="connsiteX7" fmla="*/ 50466 w 57150"/>
                <a:gd name="connsiteY7" fmla="*/ 19016 h 47625"/>
                <a:gd name="connsiteX8" fmla="*/ 40350 w 57150"/>
                <a:gd name="connsiteY8" fmla="*/ 129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47625">
                  <a:moveTo>
                    <a:pt x="40350" y="12968"/>
                  </a:moveTo>
                  <a:cubicBezTo>
                    <a:pt x="42436" y="8672"/>
                    <a:pt x="37207" y="4529"/>
                    <a:pt x="21100" y="9215"/>
                  </a:cubicBezTo>
                  <a:cubicBezTo>
                    <a:pt x="20786" y="9311"/>
                    <a:pt x="14328" y="11406"/>
                    <a:pt x="9441" y="13511"/>
                  </a:cubicBezTo>
                  <a:cubicBezTo>
                    <a:pt x="4812" y="15492"/>
                    <a:pt x="7898" y="22074"/>
                    <a:pt x="12346" y="24427"/>
                  </a:cubicBezTo>
                  <a:cubicBezTo>
                    <a:pt x="20938" y="28989"/>
                    <a:pt x="29377" y="33866"/>
                    <a:pt x="37112" y="39610"/>
                  </a:cubicBezTo>
                  <a:cubicBezTo>
                    <a:pt x="40102" y="41829"/>
                    <a:pt x="44331" y="40972"/>
                    <a:pt x="46094" y="37686"/>
                  </a:cubicBezTo>
                  <a:cubicBezTo>
                    <a:pt x="47141" y="35752"/>
                    <a:pt x="47770" y="33380"/>
                    <a:pt x="48704" y="33352"/>
                  </a:cubicBezTo>
                  <a:cubicBezTo>
                    <a:pt x="51599" y="33266"/>
                    <a:pt x="53218" y="21931"/>
                    <a:pt x="50466" y="19016"/>
                  </a:cubicBezTo>
                  <a:cubicBezTo>
                    <a:pt x="51551" y="14492"/>
                    <a:pt x="39855" y="14016"/>
                    <a:pt x="40350" y="12968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8913C03-2763-4B21-8769-F4D165D90A75}"/>
                </a:ext>
              </a:extLst>
            </p:cNvPr>
            <p:cNvSpPr/>
            <p:nvPr/>
          </p:nvSpPr>
          <p:spPr>
            <a:xfrm>
              <a:off x="5942863" y="2366193"/>
              <a:ext cx="314325" cy="266700"/>
            </a:xfrm>
            <a:custGeom>
              <a:avLst/>
              <a:gdLst>
                <a:gd name="connsiteX0" fmla="*/ 102026 w 314325"/>
                <a:gd name="connsiteY0" fmla="*/ 7367 h 266700"/>
                <a:gd name="connsiteX1" fmla="*/ 18911 w 314325"/>
                <a:gd name="connsiteY1" fmla="*/ 141564 h 266700"/>
                <a:gd name="connsiteX2" fmla="*/ 219803 w 314325"/>
                <a:gd name="connsiteY2" fmla="*/ 260817 h 266700"/>
                <a:gd name="connsiteX3" fmla="*/ 302928 w 314325"/>
                <a:gd name="connsiteY3" fmla="*/ 126619 h 266700"/>
                <a:gd name="connsiteX4" fmla="*/ 102026 w 314325"/>
                <a:gd name="connsiteY4" fmla="*/ 736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266700">
                  <a:moveTo>
                    <a:pt x="102026" y="7367"/>
                  </a:moveTo>
                  <a:cubicBezTo>
                    <a:pt x="23607" y="11510"/>
                    <a:pt x="-13617" y="71575"/>
                    <a:pt x="18911" y="141564"/>
                  </a:cubicBezTo>
                  <a:cubicBezTo>
                    <a:pt x="51439" y="211544"/>
                    <a:pt x="141384" y="264932"/>
                    <a:pt x="219803" y="260817"/>
                  </a:cubicBezTo>
                  <a:cubicBezTo>
                    <a:pt x="298232" y="256664"/>
                    <a:pt x="335437" y="196609"/>
                    <a:pt x="302928" y="126619"/>
                  </a:cubicBezTo>
                  <a:cubicBezTo>
                    <a:pt x="270381" y="56639"/>
                    <a:pt x="180446" y="3252"/>
                    <a:pt x="102026" y="736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05E7905-62D7-409A-8881-A3A51C9C21E4}"/>
                </a:ext>
              </a:extLst>
            </p:cNvPr>
            <p:cNvSpPr/>
            <p:nvPr/>
          </p:nvSpPr>
          <p:spPr>
            <a:xfrm>
              <a:off x="5980919" y="2078465"/>
              <a:ext cx="9525" cy="9525"/>
            </a:xfrm>
            <a:custGeom>
              <a:avLst/>
              <a:gdLst>
                <a:gd name="connsiteX0" fmla="*/ 7144 w 9525"/>
                <a:gd name="connsiteY0" fmla="*/ 7191 h 9525"/>
                <a:gd name="connsiteX1" fmla="*/ 7220 w 9525"/>
                <a:gd name="connsiteY1" fmla="*/ 7144 h 9525"/>
                <a:gd name="connsiteX2" fmla="*/ 7163 w 9525"/>
                <a:gd name="connsiteY2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91"/>
                  </a:moveTo>
                  <a:lnTo>
                    <a:pt x="7220" y="7144"/>
                  </a:lnTo>
                  <a:lnTo>
                    <a:pt x="7163" y="7172"/>
                  </a:lnTo>
                  <a:close/>
                </a:path>
              </a:pathLst>
            </a:custGeom>
            <a:solidFill>
              <a:srgbClr val="3974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A1A8738-30F5-44CE-8874-DE04D6F17012}"/>
                </a:ext>
              </a:extLst>
            </p:cNvPr>
            <p:cNvSpPr/>
            <p:nvPr/>
          </p:nvSpPr>
          <p:spPr>
            <a:xfrm>
              <a:off x="5981015" y="2021575"/>
              <a:ext cx="333375" cy="514350"/>
            </a:xfrm>
            <a:custGeom>
              <a:avLst/>
              <a:gdLst>
                <a:gd name="connsiteX0" fmla="*/ 329508 w 333375"/>
                <a:gd name="connsiteY0" fmla="*/ 259906 h 514350"/>
                <a:gd name="connsiteX1" fmla="*/ 329184 w 333375"/>
                <a:gd name="connsiteY1" fmla="*/ 254458 h 514350"/>
                <a:gd name="connsiteX2" fmla="*/ 328956 w 333375"/>
                <a:gd name="connsiteY2" fmla="*/ 251657 h 514350"/>
                <a:gd name="connsiteX3" fmla="*/ 328403 w 333375"/>
                <a:gd name="connsiteY3" fmla="*/ 246238 h 514350"/>
                <a:gd name="connsiteX4" fmla="*/ 328108 w 333375"/>
                <a:gd name="connsiteY4" fmla="*/ 243637 h 514350"/>
                <a:gd name="connsiteX5" fmla="*/ 327984 w 333375"/>
                <a:gd name="connsiteY5" fmla="*/ 242523 h 514350"/>
                <a:gd name="connsiteX6" fmla="*/ 327574 w 333375"/>
                <a:gd name="connsiteY6" fmla="*/ 239827 h 514350"/>
                <a:gd name="connsiteX7" fmla="*/ 326717 w 333375"/>
                <a:gd name="connsiteY7" fmla="*/ 234131 h 514350"/>
                <a:gd name="connsiteX8" fmla="*/ 326041 w 333375"/>
                <a:gd name="connsiteY8" fmla="*/ 230302 h 514350"/>
                <a:gd name="connsiteX9" fmla="*/ 324974 w 333375"/>
                <a:gd name="connsiteY9" fmla="*/ 224768 h 514350"/>
                <a:gd name="connsiteX10" fmla="*/ 324621 w 333375"/>
                <a:gd name="connsiteY10" fmla="*/ 222949 h 514350"/>
                <a:gd name="connsiteX11" fmla="*/ 324022 w 333375"/>
                <a:gd name="connsiteY11" fmla="*/ 220358 h 514350"/>
                <a:gd name="connsiteX12" fmla="*/ 323183 w 333375"/>
                <a:gd name="connsiteY12" fmla="*/ 216672 h 514350"/>
                <a:gd name="connsiteX13" fmla="*/ 321964 w 333375"/>
                <a:gd name="connsiteY13" fmla="*/ 211814 h 514350"/>
                <a:gd name="connsiteX14" fmla="*/ 321012 w 333375"/>
                <a:gd name="connsiteY14" fmla="*/ 208166 h 514350"/>
                <a:gd name="connsiteX15" fmla="*/ 320650 w 333375"/>
                <a:gd name="connsiteY15" fmla="*/ 206757 h 514350"/>
                <a:gd name="connsiteX16" fmla="*/ 319345 w 333375"/>
                <a:gd name="connsiteY16" fmla="*/ 202308 h 514350"/>
                <a:gd name="connsiteX17" fmla="*/ 318726 w 333375"/>
                <a:gd name="connsiteY17" fmla="*/ 200146 h 514350"/>
                <a:gd name="connsiteX18" fmla="*/ 316249 w 333375"/>
                <a:gd name="connsiteY18" fmla="*/ 192374 h 514350"/>
                <a:gd name="connsiteX19" fmla="*/ 316163 w 333375"/>
                <a:gd name="connsiteY19" fmla="*/ 192145 h 514350"/>
                <a:gd name="connsiteX20" fmla="*/ 311954 w 333375"/>
                <a:gd name="connsiteY20" fmla="*/ 180391 h 514350"/>
                <a:gd name="connsiteX21" fmla="*/ 310820 w 333375"/>
                <a:gd name="connsiteY21" fmla="*/ 177448 h 514350"/>
                <a:gd name="connsiteX22" fmla="*/ 306781 w 333375"/>
                <a:gd name="connsiteY22" fmla="*/ 167571 h 514350"/>
                <a:gd name="connsiteX23" fmla="*/ 306153 w 333375"/>
                <a:gd name="connsiteY23" fmla="*/ 166047 h 514350"/>
                <a:gd name="connsiteX24" fmla="*/ 301180 w 333375"/>
                <a:gd name="connsiteY24" fmla="*/ 155207 h 514350"/>
                <a:gd name="connsiteX25" fmla="*/ 300695 w 333375"/>
                <a:gd name="connsiteY25" fmla="*/ 154131 h 514350"/>
                <a:gd name="connsiteX26" fmla="*/ 299800 w 333375"/>
                <a:gd name="connsiteY26" fmla="*/ 152378 h 514350"/>
                <a:gd name="connsiteX27" fmla="*/ 295494 w 333375"/>
                <a:gd name="connsiteY27" fmla="*/ 143882 h 514350"/>
                <a:gd name="connsiteX28" fmla="*/ 294608 w 333375"/>
                <a:gd name="connsiteY28" fmla="*/ 142129 h 514350"/>
                <a:gd name="connsiteX29" fmla="*/ 294132 w 333375"/>
                <a:gd name="connsiteY29" fmla="*/ 141272 h 514350"/>
                <a:gd name="connsiteX30" fmla="*/ 288293 w 333375"/>
                <a:gd name="connsiteY30" fmla="*/ 130776 h 514350"/>
                <a:gd name="connsiteX31" fmla="*/ 287988 w 333375"/>
                <a:gd name="connsiteY31" fmla="*/ 130233 h 514350"/>
                <a:gd name="connsiteX32" fmla="*/ 287121 w 333375"/>
                <a:gd name="connsiteY32" fmla="*/ 128813 h 514350"/>
                <a:gd name="connsiteX33" fmla="*/ 281654 w 333375"/>
                <a:gd name="connsiteY33" fmla="*/ 119879 h 514350"/>
                <a:gd name="connsiteX34" fmla="*/ 280692 w 333375"/>
                <a:gd name="connsiteY34" fmla="*/ 118298 h 514350"/>
                <a:gd name="connsiteX35" fmla="*/ 280007 w 333375"/>
                <a:gd name="connsiteY35" fmla="*/ 117288 h 514350"/>
                <a:gd name="connsiteX36" fmla="*/ 272872 w 333375"/>
                <a:gd name="connsiteY36" fmla="*/ 106630 h 514350"/>
                <a:gd name="connsiteX37" fmla="*/ 272520 w 333375"/>
                <a:gd name="connsiteY37" fmla="*/ 106106 h 514350"/>
                <a:gd name="connsiteX38" fmla="*/ 271739 w 333375"/>
                <a:gd name="connsiteY38" fmla="*/ 105039 h 514350"/>
                <a:gd name="connsiteX39" fmla="*/ 263900 w 333375"/>
                <a:gd name="connsiteY39" fmla="*/ 94400 h 514350"/>
                <a:gd name="connsiteX40" fmla="*/ 263138 w 333375"/>
                <a:gd name="connsiteY40" fmla="*/ 93371 h 514350"/>
                <a:gd name="connsiteX41" fmla="*/ 262661 w 333375"/>
                <a:gd name="connsiteY41" fmla="*/ 92780 h 514350"/>
                <a:gd name="connsiteX42" fmla="*/ 260128 w 333375"/>
                <a:gd name="connsiteY42" fmla="*/ 89609 h 514350"/>
                <a:gd name="connsiteX43" fmla="*/ 256880 w 333375"/>
                <a:gd name="connsiteY43" fmla="*/ 85570 h 514350"/>
                <a:gd name="connsiteX44" fmla="*/ 254222 w 333375"/>
                <a:gd name="connsiteY44" fmla="*/ 82436 h 514350"/>
                <a:gd name="connsiteX45" fmla="*/ 251670 w 333375"/>
                <a:gd name="connsiteY45" fmla="*/ 79417 h 514350"/>
                <a:gd name="connsiteX46" fmla="*/ 251041 w 333375"/>
                <a:gd name="connsiteY46" fmla="*/ 78731 h 514350"/>
                <a:gd name="connsiteX47" fmla="*/ 244430 w 333375"/>
                <a:gd name="connsiteY47" fmla="*/ 71397 h 514350"/>
                <a:gd name="connsiteX48" fmla="*/ 244050 w 333375"/>
                <a:gd name="connsiteY48" fmla="*/ 70978 h 514350"/>
                <a:gd name="connsiteX49" fmla="*/ 236858 w 333375"/>
                <a:gd name="connsiteY49" fmla="*/ 63605 h 514350"/>
                <a:gd name="connsiteX50" fmla="*/ 236258 w 333375"/>
                <a:gd name="connsiteY50" fmla="*/ 62996 h 514350"/>
                <a:gd name="connsiteX51" fmla="*/ 232153 w 333375"/>
                <a:gd name="connsiteY51" fmla="*/ 59081 h 514350"/>
                <a:gd name="connsiteX52" fmla="*/ 230877 w 333375"/>
                <a:gd name="connsiteY52" fmla="*/ 57843 h 514350"/>
                <a:gd name="connsiteX53" fmla="*/ 224647 w 333375"/>
                <a:gd name="connsiteY53" fmla="*/ 52204 h 514350"/>
                <a:gd name="connsiteX54" fmla="*/ 222933 w 333375"/>
                <a:gd name="connsiteY54" fmla="*/ 50756 h 514350"/>
                <a:gd name="connsiteX55" fmla="*/ 218275 w 333375"/>
                <a:gd name="connsiteY55" fmla="*/ 46822 h 514350"/>
                <a:gd name="connsiteX56" fmla="*/ 215951 w 333375"/>
                <a:gd name="connsiteY56" fmla="*/ 44955 h 514350"/>
                <a:gd name="connsiteX57" fmla="*/ 211779 w 333375"/>
                <a:gd name="connsiteY57" fmla="*/ 41679 h 514350"/>
                <a:gd name="connsiteX58" fmla="*/ 209255 w 333375"/>
                <a:gd name="connsiteY58" fmla="*/ 39802 h 514350"/>
                <a:gd name="connsiteX59" fmla="*/ 205083 w 333375"/>
                <a:gd name="connsiteY59" fmla="*/ 36783 h 514350"/>
                <a:gd name="connsiteX60" fmla="*/ 202587 w 333375"/>
                <a:gd name="connsiteY60" fmla="*/ 35030 h 514350"/>
                <a:gd name="connsiteX61" fmla="*/ 198044 w 333375"/>
                <a:gd name="connsiteY61" fmla="*/ 32011 h 514350"/>
                <a:gd name="connsiteX62" fmla="*/ 195862 w 333375"/>
                <a:gd name="connsiteY62" fmla="*/ 30601 h 514350"/>
                <a:gd name="connsiteX63" fmla="*/ 189090 w 333375"/>
                <a:gd name="connsiteY63" fmla="*/ 26486 h 514350"/>
                <a:gd name="connsiteX64" fmla="*/ 182575 w 333375"/>
                <a:gd name="connsiteY64" fmla="*/ 22924 h 514350"/>
                <a:gd name="connsiteX65" fmla="*/ 180899 w 333375"/>
                <a:gd name="connsiteY65" fmla="*/ 22038 h 514350"/>
                <a:gd name="connsiteX66" fmla="*/ 175136 w 333375"/>
                <a:gd name="connsiteY66" fmla="*/ 19228 h 514350"/>
                <a:gd name="connsiteX67" fmla="*/ 174431 w 333375"/>
                <a:gd name="connsiteY67" fmla="*/ 18885 h 514350"/>
                <a:gd name="connsiteX68" fmla="*/ 169345 w 333375"/>
                <a:gd name="connsiteY68" fmla="*/ 16657 h 514350"/>
                <a:gd name="connsiteX69" fmla="*/ 168516 w 333375"/>
                <a:gd name="connsiteY69" fmla="*/ 16352 h 514350"/>
                <a:gd name="connsiteX70" fmla="*/ 162287 w 333375"/>
                <a:gd name="connsiteY70" fmla="*/ 13980 h 514350"/>
                <a:gd name="connsiteX71" fmla="*/ 160734 w 333375"/>
                <a:gd name="connsiteY71" fmla="*/ 13409 h 514350"/>
                <a:gd name="connsiteX72" fmla="*/ 153124 w 333375"/>
                <a:gd name="connsiteY72" fmla="*/ 11056 h 514350"/>
                <a:gd name="connsiteX73" fmla="*/ 152734 w 333375"/>
                <a:gd name="connsiteY73" fmla="*/ 10932 h 514350"/>
                <a:gd name="connsiteX74" fmla="*/ 148752 w 333375"/>
                <a:gd name="connsiteY74" fmla="*/ 9970 h 514350"/>
                <a:gd name="connsiteX75" fmla="*/ 146675 w 333375"/>
                <a:gd name="connsiteY75" fmla="*/ 9456 h 514350"/>
                <a:gd name="connsiteX76" fmla="*/ 140313 w 333375"/>
                <a:gd name="connsiteY76" fmla="*/ 8275 h 514350"/>
                <a:gd name="connsiteX77" fmla="*/ 140284 w 333375"/>
                <a:gd name="connsiteY77" fmla="*/ 8275 h 514350"/>
                <a:gd name="connsiteX78" fmla="*/ 140037 w 333375"/>
                <a:gd name="connsiteY78" fmla="*/ 8246 h 514350"/>
                <a:gd name="connsiteX79" fmla="*/ 134341 w 333375"/>
                <a:gd name="connsiteY79" fmla="*/ 7541 h 514350"/>
                <a:gd name="connsiteX80" fmla="*/ 132455 w 333375"/>
                <a:gd name="connsiteY80" fmla="*/ 7408 h 514350"/>
                <a:gd name="connsiteX81" fmla="*/ 129797 w 333375"/>
                <a:gd name="connsiteY81" fmla="*/ 7208 h 514350"/>
                <a:gd name="connsiteX82" fmla="*/ 128407 w 333375"/>
                <a:gd name="connsiteY82" fmla="*/ 7189 h 514350"/>
                <a:gd name="connsiteX83" fmla="*/ 126616 w 333375"/>
                <a:gd name="connsiteY83" fmla="*/ 7151 h 514350"/>
                <a:gd name="connsiteX84" fmla="*/ 122454 w 333375"/>
                <a:gd name="connsiteY84" fmla="*/ 7227 h 514350"/>
                <a:gd name="connsiteX85" fmla="*/ 121025 w 333375"/>
                <a:gd name="connsiteY85" fmla="*/ 7265 h 514350"/>
                <a:gd name="connsiteX86" fmla="*/ 120463 w 333375"/>
                <a:gd name="connsiteY86" fmla="*/ 7284 h 514350"/>
                <a:gd name="connsiteX87" fmla="*/ 115748 w 333375"/>
                <a:gd name="connsiteY87" fmla="*/ 7741 h 514350"/>
                <a:gd name="connsiteX88" fmla="*/ 114652 w 333375"/>
                <a:gd name="connsiteY88" fmla="*/ 7903 h 514350"/>
                <a:gd name="connsiteX89" fmla="*/ 111938 w 333375"/>
                <a:gd name="connsiteY89" fmla="*/ 8294 h 514350"/>
                <a:gd name="connsiteX90" fmla="*/ 110480 w 333375"/>
                <a:gd name="connsiteY90" fmla="*/ 8589 h 514350"/>
                <a:gd name="connsiteX91" fmla="*/ 109081 w 333375"/>
                <a:gd name="connsiteY91" fmla="*/ 8865 h 514350"/>
                <a:gd name="connsiteX92" fmla="*/ 104404 w 333375"/>
                <a:gd name="connsiteY92" fmla="*/ 10018 h 514350"/>
                <a:gd name="connsiteX93" fmla="*/ 104099 w 333375"/>
                <a:gd name="connsiteY93" fmla="*/ 10094 h 514350"/>
                <a:gd name="connsiteX94" fmla="*/ 104032 w 333375"/>
                <a:gd name="connsiteY94" fmla="*/ 10122 h 514350"/>
                <a:gd name="connsiteX95" fmla="*/ 99336 w 333375"/>
                <a:gd name="connsiteY95" fmla="*/ 11675 h 514350"/>
                <a:gd name="connsiteX96" fmla="*/ 98079 w 333375"/>
                <a:gd name="connsiteY96" fmla="*/ 12170 h 514350"/>
                <a:gd name="connsiteX97" fmla="*/ 96584 w 333375"/>
                <a:gd name="connsiteY97" fmla="*/ 12751 h 514350"/>
                <a:gd name="connsiteX98" fmla="*/ 94345 w 333375"/>
                <a:gd name="connsiteY98" fmla="*/ 13751 h 514350"/>
                <a:gd name="connsiteX99" fmla="*/ 93383 w 333375"/>
                <a:gd name="connsiteY99" fmla="*/ 14199 h 514350"/>
                <a:gd name="connsiteX100" fmla="*/ 89488 w 333375"/>
                <a:gd name="connsiteY100" fmla="*/ 16209 h 514350"/>
                <a:gd name="connsiteX101" fmla="*/ 88725 w 333375"/>
                <a:gd name="connsiteY101" fmla="*/ 16647 h 514350"/>
                <a:gd name="connsiteX102" fmla="*/ 7144 w 333375"/>
                <a:gd name="connsiteY102" fmla="*/ 64072 h 514350"/>
                <a:gd name="connsiteX103" fmla="*/ 11735 w 333375"/>
                <a:gd name="connsiteY103" fmla="*/ 61643 h 514350"/>
                <a:gd name="connsiteX104" fmla="*/ 12697 w 333375"/>
                <a:gd name="connsiteY104" fmla="*/ 61215 h 514350"/>
                <a:gd name="connsiteX105" fmla="*/ 16431 w 333375"/>
                <a:gd name="connsiteY105" fmla="*/ 59624 h 514350"/>
                <a:gd name="connsiteX106" fmla="*/ 17707 w 333375"/>
                <a:gd name="connsiteY106" fmla="*/ 59138 h 514350"/>
                <a:gd name="connsiteX107" fmla="*/ 22470 w 333375"/>
                <a:gd name="connsiteY107" fmla="*/ 57547 h 514350"/>
                <a:gd name="connsiteX108" fmla="*/ 22756 w 333375"/>
                <a:gd name="connsiteY108" fmla="*/ 57471 h 514350"/>
                <a:gd name="connsiteX109" fmla="*/ 27432 w 333375"/>
                <a:gd name="connsiteY109" fmla="*/ 56328 h 514350"/>
                <a:gd name="connsiteX110" fmla="*/ 28842 w 333375"/>
                <a:gd name="connsiteY110" fmla="*/ 56042 h 514350"/>
                <a:gd name="connsiteX111" fmla="*/ 33014 w 333375"/>
                <a:gd name="connsiteY111" fmla="*/ 55357 h 514350"/>
                <a:gd name="connsiteX112" fmla="*/ 34109 w 333375"/>
                <a:gd name="connsiteY112" fmla="*/ 55195 h 514350"/>
                <a:gd name="connsiteX113" fmla="*/ 39377 w 333375"/>
                <a:gd name="connsiteY113" fmla="*/ 54718 h 514350"/>
                <a:gd name="connsiteX114" fmla="*/ 40815 w 333375"/>
                <a:gd name="connsiteY114" fmla="*/ 54671 h 514350"/>
                <a:gd name="connsiteX115" fmla="*/ 44977 w 333375"/>
                <a:gd name="connsiteY115" fmla="*/ 54614 h 514350"/>
                <a:gd name="connsiteX116" fmla="*/ 46768 w 333375"/>
                <a:gd name="connsiteY116" fmla="*/ 54642 h 514350"/>
                <a:gd name="connsiteX117" fmla="*/ 50825 w 333375"/>
                <a:gd name="connsiteY117" fmla="*/ 54861 h 514350"/>
                <a:gd name="connsiteX118" fmla="*/ 52702 w 333375"/>
                <a:gd name="connsiteY118" fmla="*/ 54995 h 514350"/>
                <a:gd name="connsiteX119" fmla="*/ 58407 w 333375"/>
                <a:gd name="connsiteY119" fmla="*/ 55690 h 514350"/>
                <a:gd name="connsiteX120" fmla="*/ 58645 w 333375"/>
                <a:gd name="connsiteY120" fmla="*/ 55719 h 514350"/>
                <a:gd name="connsiteX121" fmla="*/ 65037 w 333375"/>
                <a:gd name="connsiteY121" fmla="*/ 56900 h 514350"/>
                <a:gd name="connsiteX122" fmla="*/ 67085 w 333375"/>
                <a:gd name="connsiteY122" fmla="*/ 57405 h 514350"/>
                <a:gd name="connsiteX123" fmla="*/ 71504 w 333375"/>
                <a:gd name="connsiteY123" fmla="*/ 58500 h 514350"/>
                <a:gd name="connsiteX124" fmla="*/ 79105 w 333375"/>
                <a:gd name="connsiteY124" fmla="*/ 60843 h 514350"/>
                <a:gd name="connsiteX125" fmla="*/ 80667 w 333375"/>
                <a:gd name="connsiteY125" fmla="*/ 61415 h 514350"/>
                <a:gd name="connsiteX126" fmla="*/ 86887 w 333375"/>
                <a:gd name="connsiteY126" fmla="*/ 63786 h 514350"/>
                <a:gd name="connsiteX127" fmla="*/ 92802 w 333375"/>
                <a:gd name="connsiteY127" fmla="*/ 66339 h 514350"/>
                <a:gd name="connsiteX128" fmla="*/ 93498 w 333375"/>
                <a:gd name="connsiteY128" fmla="*/ 66672 h 514350"/>
                <a:gd name="connsiteX129" fmla="*/ 99260 w 333375"/>
                <a:gd name="connsiteY129" fmla="*/ 69501 h 514350"/>
                <a:gd name="connsiteX130" fmla="*/ 100955 w 333375"/>
                <a:gd name="connsiteY130" fmla="*/ 70378 h 514350"/>
                <a:gd name="connsiteX131" fmla="*/ 107461 w 333375"/>
                <a:gd name="connsiteY131" fmla="*/ 73930 h 514350"/>
                <a:gd name="connsiteX132" fmla="*/ 114233 w 333375"/>
                <a:gd name="connsiteY132" fmla="*/ 78045 h 514350"/>
                <a:gd name="connsiteX133" fmla="*/ 116405 w 333375"/>
                <a:gd name="connsiteY133" fmla="*/ 79445 h 514350"/>
                <a:gd name="connsiteX134" fmla="*/ 120958 w 333375"/>
                <a:gd name="connsiteY134" fmla="*/ 82474 h 514350"/>
                <a:gd name="connsiteX135" fmla="*/ 123454 w 333375"/>
                <a:gd name="connsiteY135" fmla="*/ 84217 h 514350"/>
                <a:gd name="connsiteX136" fmla="*/ 127625 w 333375"/>
                <a:gd name="connsiteY136" fmla="*/ 87246 h 514350"/>
                <a:gd name="connsiteX137" fmla="*/ 130140 w 333375"/>
                <a:gd name="connsiteY137" fmla="*/ 89132 h 514350"/>
                <a:gd name="connsiteX138" fmla="*/ 134312 w 333375"/>
                <a:gd name="connsiteY138" fmla="*/ 92409 h 514350"/>
                <a:gd name="connsiteX139" fmla="*/ 136655 w 333375"/>
                <a:gd name="connsiteY139" fmla="*/ 94276 h 514350"/>
                <a:gd name="connsiteX140" fmla="*/ 141294 w 333375"/>
                <a:gd name="connsiteY140" fmla="*/ 98191 h 514350"/>
                <a:gd name="connsiteX141" fmla="*/ 143027 w 333375"/>
                <a:gd name="connsiteY141" fmla="*/ 99657 h 514350"/>
                <a:gd name="connsiteX142" fmla="*/ 149247 w 333375"/>
                <a:gd name="connsiteY142" fmla="*/ 105287 h 514350"/>
                <a:gd name="connsiteX143" fmla="*/ 150581 w 333375"/>
                <a:gd name="connsiteY143" fmla="*/ 106554 h 514350"/>
                <a:gd name="connsiteX144" fmla="*/ 155220 w 333375"/>
                <a:gd name="connsiteY144" fmla="*/ 111059 h 514350"/>
                <a:gd name="connsiteX145" fmla="*/ 162420 w 333375"/>
                <a:gd name="connsiteY145" fmla="*/ 118431 h 514350"/>
                <a:gd name="connsiteX146" fmla="*/ 162801 w 333375"/>
                <a:gd name="connsiteY146" fmla="*/ 118860 h 514350"/>
                <a:gd name="connsiteX147" fmla="*/ 169421 w 333375"/>
                <a:gd name="connsiteY147" fmla="*/ 126185 h 514350"/>
                <a:gd name="connsiteX148" fmla="*/ 172584 w 333375"/>
                <a:gd name="connsiteY148" fmla="*/ 129890 h 514350"/>
                <a:gd name="connsiteX149" fmla="*/ 175250 w 333375"/>
                <a:gd name="connsiteY149" fmla="*/ 133043 h 514350"/>
                <a:gd name="connsiteX150" fmla="*/ 178489 w 333375"/>
                <a:gd name="connsiteY150" fmla="*/ 137072 h 514350"/>
                <a:gd name="connsiteX151" fmla="*/ 181032 w 333375"/>
                <a:gd name="connsiteY151" fmla="*/ 140243 h 514350"/>
                <a:gd name="connsiteX152" fmla="*/ 182252 w 333375"/>
                <a:gd name="connsiteY152" fmla="*/ 141863 h 514350"/>
                <a:gd name="connsiteX153" fmla="*/ 190109 w 333375"/>
                <a:gd name="connsiteY153" fmla="*/ 152512 h 514350"/>
                <a:gd name="connsiteX154" fmla="*/ 191234 w 333375"/>
                <a:gd name="connsiteY154" fmla="*/ 154083 h 514350"/>
                <a:gd name="connsiteX155" fmla="*/ 198377 w 333375"/>
                <a:gd name="connsiteY155" fmla="*/ 164751 h 514350"/>
                <a:gd name="connsiteX156" fmla="*/ 200025 w 333375"/>
                <a:gd name="connsiteY156" fmla="*/ 167342 h 514350"/>
                <a:gd name="connsiteX157" fmla="*/ 205502 w 333375"/>
                <a:gd name="connsiteY157" fmla="*/ 176305 h 514350"/>
                <a:gd name="connsiteX158" fmla="*/ 206654 w 333375"/>
                <a:gd name="connsiteY158" fmla="*/ 178239 h 514350"/>
                <a:gd name="connsiteX159" fmla="*/ 212503 w 333375"/>
                <a:gd name="connsiteY159" fmla="*/ 188745 h 514350"/>
                <a:gd name="connsiteX160" fmla="*/ 213875 w 333375"/>
                <a:gd name="connsiteY160" fmla="*/ 191336 h 514350"/>
                <a:gd name="connsiteX161" fmla="*/ 218170 w 333375"/>
                <a:gd name="connsiteY161" fmla="*/ 199832 h 514350"/>
                <a:gd name="connsiteX162" fmla="*/ 219551 w 333375"/>
                <a:gd name="connsiteY162" fmla="*/ 202661 h 514350"/>
                <a:gd name="connsiteX163" fmla="*/ 224514 w 333375"/>
                <a:gd name="connsiteY163" fmla="*/ 213510 h 514350"/>
                <a:gd name="connsiteX164" fmla="*/ 225143 w 333375"/>
                <a:gd name="connsiteY164" fmla="*/ 215024 h 514350"/>
                <a:gd name="connsiteX165" fmla="*/ 229191 w 333375"/>
                <a:gd name="connsiteY165" fmla="*/ 224911 h 514350"/>
                <a:gd name="connsiteX166" fmla="*/ 230324 w 333375"/>
                <a:gd name="connsiteY166" fmla="*/ 227854 h 514350"/>
                <a:gd name="connsiteX167" fmla="*/ 234534 w 333375"/>
                <a:gd name="connsiteY167" fmla="*/ 239589 h 514350"/>
                <a:gd name="connsiteX168" fmla="*/ 237087 w 333375"/>
                <a:gd name="connsiteY168" fmla="*/ 247600 h 514350"/>
                <a:gd name="connsiteX169" fmla="*/ 237716 w 333375"/>
                <a:gd name="connsiteY169" fmla="*/ 249790 h 514350"/>
                <a:gd name="connsiteX170" fmla="*/ 239382 w 333375"/>
                <a:gd name="connsiteY170" fmla="*/ 255620 h 514350"/>
                <a:gd name="connsiteX171" fmla="*/ 240335 w 333375"/>
                <a:gd name="connsiteY171" fmla="*/ 259277 h 514350"/>
                <a:gd name="connsiteX172" fmla="*/ 241545 w 333375"/>
                <a:gd name="connsiteY172" fmla="*/ 264126 h 514350"/>
                <a:gd name="connsiteX173" fmla="*/ 242402 w 333375"/>
                <a:gd name="connsiteY173" fmla="*/ 267831 h 514350"/>
                <a:gd name="connsiteX174" fmla="*/ 243345 w 333375"/>
                <a:gd name="connsiteY174" fmla="*/ 272231 h 514350"/>
                <a:gd name="connsiteX175" fmla="*/ 244402 w 333375"/>
                <a:gd name="connsiteY175" fmla="*/ 277765 h 514350"/>
                <a:gd name="connsiteX176" fmla="*/ 245078 w 333375"/>
                <a:gd name="connsiteY176" fmla="*/ 281604 h 514350"/>
                <a:gd name="connsiteX177" fmla="*/ 245945 w 333375"/>
                <a:gd name="connsiteY177" fmla="*/ 287300 h 514350"/>
                <a:gd name="connsiteX178" fmla="*/ 246479 w 333375"/>
                <a:gd name="connsiteY178" fmla="*/ 291091 h 514350"/>
                <a:gd name="connsiteX179" fmla="*/ 246774 w 333375"/>
                <a:gd name="connsiteY179" fmla="*/ 293710 h 514350"/>
                <a:gd name="connsiteX180" fmla="*/ 247326 w 333375"/>
                <a:gd name="connsiteY180" fmla="*/ 299120 h 514350"/>
                <a:gd name="connsiteX181" fmla="*/ 247555 w 333375"/>
                <a:gd name="connsiteY181" fmla="*/ 301921 h 514350"/>
                <a:gd name="connsiteX182" fmla="*/ 247888 w 333375"/>
                <a:gd name="connsiteY182" fmla="*/ 307379 h 514350"/>
                <a:gd name="connsiteX183" fmla="*/ 248002 w 333375"/>
                <a:gd name="connsiteY183" fmla="*/ 309836 h 514350"/>
                <a:gd name="connsiteX184" fmla="*/ 248165 w 333375"/>
                <a:gd name="connsiteY184" fmla="*/ 317589 h 514350"/>
                <a:gd name="connsiteX185" fmla="*/ 206912 w 333375"/>
                <a:gd name="connsiteY185" fmla="*/ 398962 h 514350"/>
                <a:gd name="connsiteX186" fmla="*/ 106252 w 333375"/>
                <a:gd name="connsiteY186" fmla="*/ 508470 h 514350"/>
                <a:gd name="connsiteX187" fmla="*/ 194710 w 333375"/>
                <a:gd name="connsiteY187" fmla="*/ 454302 h 514350"/>
                <a:gd name="connsiteX188" fmla="*/ 299104 w 333375"/>
                <a:gd name="connsiteY188" fmla="*/ 353080 h 514350"/>
                <a:gd name="connsiteX189" fmla="*/ 329813 w 333375"/>
                <a:gd name="connsiteY189" fmla="*/ 270117 h 514350"/>
                <a:gd name="connsiteX190" fmla="*/ 329670 w 333375"/>
                <a:gd name="connsiteY190" fmla="*/ 262373 h 514350"/>
                <a:gd name="connsiteX191" fmla="*/ 329508 w 333375"/>
                <a:gd name="connsiteY191" fmla="*/ 25990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33375" h="514350">
                  <a:moveTo>
                    <a:pt x="329508" y="259906"/>
                  </a:moveTo>
                  <a:cubicBezTo>
                    <a:pt x="329422" y="258096"/>
                    <a:pt x="329308" y="256277"/>
                    <a:pt x="329184" y="254458"/>
                  </a:cubicBezTo>
                  <a:cubicBezTo>
                    <a:pt x="329108" y="253524"/>
                    <a:pt x="329032" y="252591"/>
                    <a:pt x="328956" y="251657"/>
                  </a:cubicBezTo>
                  <a:cubicBezTo>
                    <a:pt x="328793" y="249848"/>
                    <a:pt x="328613" y="248047"/>
                    <a:pt x="328403" y="246238"/>
                  </a:cubicBezTo>
                  <a:cubicBezTo>
                    <a:pt x="328308" y="245361"/>
                    <a:pt x="328213" y="244504"/>
                    <a:pt x="328108" y="243637"/>
                  </a:cubicBezTo>
                  <a:cubicBezTo>
                    <a:pt x="328060" y="243256"/>
                    <a:pt x="328032" y="242885"/>
                    <a:pt x="327984" y="242523"/>
                  </a:cubicBezTo>
                  <a:cubicBezTo>
                    <a:pt x="327860" y="241618"/>
                    <a:pt x="327708" y="240732"/>
                    <a:pt x="327574" y="239827"/>
                  </a:cubicBezTo>
                  <a:cubicBezTo>
                    <a:pt x="327308" y="237941"/>
                    <a:pt x="327031" y="236046"/>
                    <a:pt x="326717" y="234131"/>
                  </a:cubicBezTo>
                  <a:cubicBezTo>
                    <a:pt x="326507" y="232855"/>
                    <a:pt x="326260" y="231588"/>
                    <a:pt x="326041" y="230302"/>
                  </a:cubicBezTo>
                  <a:cubicBezTo>
                    <a:pt x="325698" y="228474"/>
                    <a:pt x="325355" y="226626"/>
                    <a:pt x="324974" y="224768"/>
                  </a:cubicBezTo>
                  <a:cubicBezTo>
                    <a:pt x="324850" y="224168"/>
                    <a:pt x="324755" y="223568"/>
                    <a:pt x="324621" y="222949"/>
                  </a:cubicBezTo>
                  <a:cubicBezTo>
                    <a:pt x="324441" y="222082"/>
                    <a:pt x="324222" y="221225"/>
                    <a:pt x="324022" y="220358"/>
                  </a:cubicBezTo>
                  <a:cubicBezTo>
                    <a:pt x="323755" y="219130"/>
                    <a:pt x="323469" y="217901"/>
                    <a:pt x="323183" y="216672"/>
                  </a:cubicBezTo>
                  <a:cubicBezTo>
                    <a:pt x="322793" y="215053"/>
                    <a:pt x="322383" y="213434"/>
                    <a:pt x="321964" y="211814"/>
                  </a:cubicBezTo>
                  <a:cubicBezTo>
                    <a:pt x="321659" y="210595"/>
                    <a:pt x="321355" y="209385"/>
                    <a:pt x="321012" y="208166"/>
                  </a:cubicBezTo>
                  <a:cubicBezTo>
                    <a:pt x="320878" y="207700"/>
                    <a:pt x="320773" y="207223"/>
                    <a:pt x="320650" y="206757"/>
                  </a:cubicBezTo>
                  <a:cubicBezTo>
                    <a:pt x="320230" y="205271"/>
                    <a:pt x="319783" y="203794"/>
                    <a:pt x="319345" y="202308"/>
                  </a:cubicBezTo>
                  <a:cubicBezTo>
                    <a:pt x="319144" y="201594"/>
                    <a:pt x="318935" y="200861"/>
                    <a:pt x="318726" y="200146"/>
                  </a:cubicBezTo>
                  <a:cubicBezTo>
                    <a:pt x="317945" y="197546"/>
                    <a:pt x="317116" y="194955"/>
                    <a:pt x="316249" y="192374"/>
                  </a:cubicBezTo>
                  <a:cubicBezTo>
                    <a:pt x="316230" y="192288"/>
                    <a:pt x="316202" y="192212"/>
                    <a:pt x="316163" y="192145"/>
                  </a:cubicBezTo>
                  <a:cubicBezTo>
                    <a:pt x="314849" y="188221"/>
                    <a:pt x="313439" y="184316"/>
                    <a:pt x="311954" y="180391"/>
                  </a:cubicBezTo>
                  <a:cubicBezTo>
                    <a:pt x="311782" y="179944"/>
                    <a:pt x="311029" y="177991"/>
                    <a:pt x="310820" y="177448"/>
                  </a:cubicBezTo>
                  <a:cubicBezTo>
                    <a:pt x="309534" y="174133"/>
                    <a:pt x="308191" y="170847"/>
                    <a:pt x="306781" y="167571"/>
                  </a:cubicBezTo>
                  <a:cubicBezTo>
                    <a:pt x="306610" y="167180"/>
                    <a:pt x="306191" y="166161"/>
                    <a:pt x="306153" y="166047"/>
                  </a:cubicBezTo>
                  <a:cubicBezTo>
                    <a:pt x="304562" y="162408"/>
                    <a:pt x="302895" y="158789"/>
                    <a:pt x="301180" y="155207"/>
                  </a:cubicBezTo>
                  <a:cubicBezTo>
                    <a:pt x="301009" y="154845"/>
                    <a:pt x="300876" y="154493"/>
                    <a:pt x="300695" y="154131"/>
                  </a:cubicBezTo>
                  <a:cubicBezTo>
                    <a:pt x="300419" y="153540"/>
                    <a:pt x="300094" y="152978"/>
                    <a:pt x="299800" y="152378"/>
                  </a:cubicBezTo>
                  <a:cubicBezTo>
                    <a:pt x="298409" y="149521"/>
                    <a:pt x="296971" y="146701"/>
                    <a:pt x="295494" y="143882"/>
                  </a:cubicBezTo>
                  <a:cubicBezTo>
                    <a:pt x="295199" y="143291"/>
                    <a:pt x="294913" y="142710"/>
                    <a:pt x="294608" y="142129"/>
                  </a:cubicBezTo>
                  <a:cubicBezTo>
                    <a:pt x="294456" y="141844"/>
                    <a:pt x="294294" y="141558"/>
                    <a:pt x="294132" y="141272"/>
                  </a:cubicBezTo>
                  <a:cubicBezTo>
                    <a:pt x="292246" y="137748"/>
                    <a:pt x="290293" y="134243"/>
                    <a:pt x="288293" y="130776"/>
                  </a:cubicBezTo>
                  <a:cubicBezTo>
                    <a:pt x="288179" y="130595"/>
                    <a:pt x="288093" y="130414"/>
                    <a:pt x="287988" y="130233"/>
                  </a:cubicBezTo>
                  <a:cubicBezTo>
                    <a:pt x="287712" y="129747"/>
                    <a:pt x="287398" y="129290"/>
                    <a:pt x="287121" y="128813"/>
                  </a:cubicBezTo>
                  <a:cubicBezTo>
                    <a:pt x="285341" y="125813"/>
                    <a:pt x="283521" y="122822"/>
                    <a:pt x="281654" y="119879"/>
                  </a:cubicBezTo>
                  <a:cubicBezTo>
                    <a:pt x="281331" y="119355"/>
                    <a:pt x="281026" y="118812"/>
                    <a:pt x="280692" y="118298"/>
                  </a:cubicBezTo>
                  <a:cubicBezTo>
                    <a:pt x="280473" y="117964"/>
                    <a:pt x="280225" y="117622"/>
                    <a:pt x="280007" y="117288"/>
                  </a:cubicBezTo>
                  <a:cubicBezTo>
                    <a:pt x="277692" y="113669"/>
                    <a:pt x="275320" y="110106"/>
                    <a:pt x="272872" y="106630"/>
                  </a:cubicBezTo>
                  <a:cubicBezTo>
                    <a:pt x="272748" y="106449"/>
                    <a:pt x="272644" y="106268"/>
                    <a:pt x="272520" y="106106"/>
                  </a:cubicBezTo>
                  <a:cubicBezTo>
                    <a:pt x="272272" y="105734"/>
                    <a:pt x="271996" y="105401"/>
                    <a:pt x="271739" y="105039"/>
                  </a:cubicBezTo>
                  <a:cubicBezTo>
                    <a:pt x="269177" y="101429"/>
                    <a:pt x="266567" y="97886"/>
                    <a:pt x="263900" y="94400"/>
                  </a:cubicBezTo>
                  <a:cubicBezTo>
                    <a:pt x="263633" y="94066"/>
                    <a:pt x="263386" y="93704"/>
                    <a:pt x="263138" y="93371"/>
                  </a:cubicBezTo>
                  <a:cubicBezTo>
                    <a:pt x="262976" y="93180"/>
                    <a:pt x="262824" y="92980"/>
                    <a:pt x="262661" y="92780"/>
                  </a:cubicBezTo>
                  <a:cubicBezTo>
                    <a:pt x="261833" y="91714"/>
                    <a:pt x="260975" y="90647"/>
                    <a:pt x="260128" y="89609"/>
                  </a:cubicBezTo>
                  <a:cubicBezTo>
                    <a:pt x="259052" y="88246"/>
                    <a:pt x="257975" y="86903"/>
                    <a:pt x="256880" y="85570"/>
                  </a:cubicBezTo>
                  <a:cubicBezTo>
                    <a:pt x="255994" y="84522"/>
                    <a:pt x="255108" y="83474"/>
                    <a:pt x="254222" y="82436"/>
                  </a:cubicBezTo>
                  <a:cubicBezTo>
                    <a:pt x="253375" y="81446"/>
                    <a:pt x="252536" y="80417"/>
                    <a:pt x="251670" y="79417"/>
                  </a:cubicBezTo>
                  <a:cubicBezTo>
                    <a:pt x="251470" y="79188"/>
                    <a:pt x="251241" y="78960"/>
                    <a:pt x="251041" y="78731"/>
                  </a:cubicBezTo>
                  <a:cubicBezTo>
                    <a:pt x="248860" y="76245"/>
                    <a:pt x="246669" y="73788"/>
                    <a:pt x="244430" y="71397"/>
                  </a:cubicBezTo>
                  <a:cubicBezTo>
                    <a:pt x="244297" y="71254"/>
                    <a:pt x="244183" y="71121"/>
                    <a:pt x="244050" y="70978"/>
                  </a:cubicBezTo>
                  <a:cubicBezTo>
                    <a:pt x="241688" y="68463"/>
                    <a:pt x="239278" y="66006"/>
                    <a:pt x="236858" y="63605"/>
                  </a:cubicBezTo>
                  <a:cubicBezTo>
                    <a:pt x="236658" y="63405"/>
                    <a:pt x="236458" y="63196"/>
                    <a:pt x="236258" y="62996"/>
                  </a:cubicBezTo>
                  <a:cubicBezTo>
                    <a:pt x="234896" y="61662"/>
                    <a:pt x="233534" y="60376"/>
                    <a:pt x="232153" y="59081"/>
                  </a:cubicBezTo>
                  <a:cubicBezTo>
                    <a:pt x="231724" y="58662"/>
                    <a:pt x="231305" y="58252"/>
                    <a:pt x="230877" y="57843"/>
                  </a:cubicBezTo>
                  <a:cubicBezTo>
                    <a:pt x="228810" y="55928"/>
                    <a:pt x="226733" y="54052"/>
                    <a:pt x="224647" y="52204"/>
                  </a:cubicBezTo>
                  <a:cubicBezTo>
                    <a:pt x="224076" y="51718"/>
                    <a:pt x="223504" y="51232"/>
                    <a:pt x="222933" y="50756"/>
                  </a:cubicBezTo>
                  <a:cubicBezTo>
                    <a:pt x="221389" y="49423"/>
                    <a:pt x="219837" y="48118"/>
                    <a:pt x="218275" y="46822"/>
                  </a:cubicBezTo>
                  <a:cubicBezTo>
                    <a:pt x="217504" y="46194"/>
                    <a:pt x="216722" y="45574"/>
                    <a:pt x="215951" y="44955"/>
                  </a:cubicBezTo>
                  <a:cubicBezTo>
                    <a:pt x="214560" y="43850"/>
                    <a:pt x="213170" y="42774"/>
                    <a:pt x="211779" y="41679"/>
                  </a:cubicBezTo>
                  <a:cubicBezTo>
                    <a:pt x="210941" y="41060"/>
                    <a:pt x="210102" y="40421"/>
                    <a:pt x="209255" y="39802"/>
                  </a:cubicBezTo>
                  <a:cubicBezTo>
                    <a:pt x="207864" y="38774"/>
                    <a:pt x="206473" y="37764"/>
                    <a:pt x="205083" y="36783"/>
                  </a:cubicBezTo>
                  <a:cubicBezTo>
                    <a:pt x="204254" y="36183"/>
                    <a:pt x="203416" y="35602"/>
                    <a:pt x="202587" y="35030"/>
                  </a:cubicBezTo>
                  <a:cubicBezTo>
                    <a:pt x="201083" y="33992"/>
                    <a:pt x="199568" y="32982"/>
                    <a:pt x="198044" y="32011"/>
                  </a:cubicBezTo>
                  <a:cubicBezTo>
                    <a:pt x="197311" y="31535"/>
                    <a:pt x="196596" y="31049"/>
                    <a:pt x="195862" y="30601"/>
                  </a:cubicBezTo>
                  <a:cubicBezTo>
                    <a:pt x="193634" y="29182"/>
                    <a:pt x="191367" y="27801"/>
                    <a:pt x="189090" y="26486"/>
                  </a:cubicBezTo>
                  <a:cubicBezTo>
                    <a:pt x="186909" y="25229"/>
                    <a:pt x="184747" y="24057"/>
                    <a:pt x="182575" y="22924"/>
                  </a:cubicBezTo>
                  <a:cubicBezTo>
                    <a:pt x="182013" y="22629"/>
                    <a:pt x="181461" y="22333"/>
                    <a:pt x="180899" y="22038"/>
                  </a:cubicBezTo>
                  <a:cubicBezTo>
                    <a:pt x="178956" y="21057"/>
                    <a:pt x="177042" y="20114"/>
                    <a:pt x="175136" y="19228"/>
                  </a:cubicBezTo>
                  <a:cubicBezTo>
                    <a:pt x="174908" y="19114"/>
                    <a:pt x="174660" y="19000"/>
                    <a:pt x="174431" y="18885"/>
                  </a:cubicBezTo>
                  <a:cubicBezTo>
                    <a:pt x="172717" y="18114"/>
                    <a:pt x="171031" y="17371"/>
                    <a:pt x="169345" y="16657"/>
                  </a:cubicBezTo>
                  <a:cubicBezTo>
                    <a:pt x="169069" y="16552"/>
                    <a:pt x="168793" y="16466"/>
                    <a:pt x="168516" y="16352"/>
                  </a:cubicBezTo>
                  <a:cubicBezTo>
                    <a:pt x="166421" y="15504"/>
                    <a:pt x="164345" y="14713"/>
                    <a:pt x="162287" y="13980"/>
                  </a:cubicBezTo>
                  <a:cubicBezTo>
                    <a:pt x="161773" y="13790"/>
                    <a:pt x="161249" y="13580"/>
                    <a:pt x="160734" y="13409"/>
                  </a:cubicBezTo>
                  <a:cubicBezTo>
                    <a:pt x="158172" y="12523"/>
                    <a:pt x="155639" y="11742"/>
                    <a:pt x="153124" y="11056"/>
                  </a:cubicBezTo>
                  <a:cubicBezTo>
                    <a:pt x="153000" y="11027"/>
                    <a:pt x="152867" y="10970"/>
                    <a:pt x="152734" y="10932"/>
                  </a:cubicBezTo>
                  <a:cubicBezTo>
                    <a:pt x="151381" y="10570"/>
                    <a:pt x="150076" y="10284"/>
                    <a:pt x="148752" y="9970"/>
                  </a:cubicBezTo>
                  <a:cubicBezTo>
                    <a:pt x="148057" y="9799"/>
                    <a:pt x="147352" y="9608"/>
                    <a:pt x="146675" y="9456"/>
                  </a:cubicBezTo>
                  <a:cubicBezTo>
                    <a:pt x="144523" y="8989"/>
                    <a:pt x="142408" y="8598"/>
                    <a:pt x="140313" y="8275"/>
                  </a:cubicBezTo>
                  <a:lnTo>
                    <a:pt x="140284" y="8275"/>
                  </a:lnTo>
                  <a:cubicBezTo>
                    <a:pt x="140198" y="8255"/>
                    <a:pt x="140113" y="8246"/>
                    <a:pt x="140037" y="8246"/>
                  </a:cubicBezTo>
                  <a:cubicBezTo>
                    <a:pt x="138122" y="7951"/>
                    <a:pt x="136227" y="7732"/>
                    <a:pt x="134341" y="7541"/>
                  </a:cubicBezTo>
                  <a:cubicBezTo>
                    <a:pt x="133712" y="7494"/>
                    <a:pt x="133083" y="7465"/>
                    <a:pt x="132455" y="7408"/>
                  </a:cubicBezTo>
                  <a:cubicBezTo>
                    <a:pt x="131569" y="7351"/>
                    <a:pt x="130664" y="7246"/>
                    <a:pt x="129797" y="7208"/>
                  </a:cubicBezTo>
                  <a:cubicBezTo>
                    <a:pt x="129321" y="7198"/>
                    <a:pt x="128864" y="7208"/>
                    <a:pt x="128407" y="7189"/>
                  </a:cubicBezTo>
                  <a:cubicBezTo>
                    <a:pt x="127807" y="7170"/>
                    <a:pt x="127216" y="7151"/>
                    <a:pt x="126616" y="7151"/>
                  </a:cubicBezTo>
                  <a:cubicBezTo>
                    <a:pt x="125225" y="7132"/>
                    <a:pt x="123835" y="7151"/>
                    <a:pt x="122454" y="7227"/>
                  </a:cubicBezTo>
                  <a:cubicBezTo>
                    <a:pt x="121977" y="7236"/>
                    <a:pt x="121482" y="7246"/>
                    <a:pt x="121025" y="7265"/>
                  </a:cubicBezTo>
                  <a:cubicBezTo>
                    <a:pt x="120834" y="7274"/>
                    <a:pt x="120653" y="7274"/>
                    <a:pt x="120463" y="7284"/>
                  </a:cubicBezTo>
                  <a:cubicBezTo>
                    <a:pt x="118872" y="7389"/>
                    <a:pt x="117300" y="7541"/>
                    <a:pt x="115748" y="7741"/>
                  </a:cubicBezTo>
                  <a:cubicBezTo>
                    <a:pt x="115386" y="7789"/>
                    <a:pt x="115024" y="7855"/>
                    <a:pt x="114652" y="7903"/>
                  </a:cubicBezTo>
                  <a:cubicBezTo>
                    <a:pt x="113738" y="8027"/>
                    <a:pt x="112843" y="8141"/>
                    <a:pt x="111938" y="8294"/>
                  </a:cubicBezTo>
                  <a:cubicBezTo>
                    <a:pt x="111452" y="8379"/>
                    <a:pt x="110966" y="8494"/>
                    <a:pt x="110480" y="8589"/>
                  </a:cubicBezTo>
                  <a:cubicBezTo>
                    <a:pt x="110004" y="8675"/>
                    <a:pt x="109528" y="8779"/>
                    <a:pt x="109081" y="8865"/>
                  </a:cubicBezTo>
                  <a:cubicBezTo>
                    <a:pt x="107499" y="9208"/>
                    <a:pt x="105928" y="9580"/>
                    <a:pt x="104404" y="10018"/>
                  </a:cubicBezTo>
                  <a:cubicBezTo>
                    <a:pt x="104290" y="10037"/>
                    <a:pt x="104204" y="10075"/>
                    <a:pt x="104099" y="10094"/>
                  </a:cubicBezTo>
                  <a:lnTo>
                    <a:pt x="104032" y="10122"/>
                  </a:lnTo>
                  <a:cubicBezTo>
                    <a:pt x="102432" y="10580"/>
                    <a:pt x="100879" y="11113"/>
                    <a:pt x="99336" y="11675"/>
                  </a:cubicBezTo>
                  <a:cubicBezTo>
                    <a:pt x="98917" y="11837"/>
                    <a:pt x="98498" y="11999"/>
                    <a:pt x="98079" y="12170"/>
                  </a:cubicBezTo>
                  <a:cubicBezTo>
                    <a:pt x="97574" y="12370"/>
                    <a:pt x="97070" y="12542"/>
                    <a:pt x="96584" y="12751"/>
                  </a:cubicBezTo>
                  <a:cubicBezTo>
                    <a:pt x="95821" y="13066"/>
                    <a:pt x="95088" y="13418"/>
                    <a:pt x="94345" y="13751"/>
                  </a:cubicBezTo>
                  <a:cubicBezTo>
                    <a:pt x="94031" y="13913"/>
                    <a:pt x="93707" y="14047"/>
                    <a:pt x="93383" y="14199"/>
                  </a:cubicBezTo>
                  <a:cubicBezTo>
                    <a:pt x="92060" y="14828"/>
                    <a:pt x="90764" y="15504"/>
                    <a:pt x="89488" y="16209"/>
                  </a:cubicBezTo>
                  <a:cubicBezTo>
                    <a:pt x="89240" y="16361"/>
                    <a:pt x="88973" y="16504"/>
                    <a:pt x="88725" y="16647"/>
                  </a:cubicBezTo>
                  <a:lnTo>
                    <a:pt x="7144" y="64072"/>
                  </a:lnTo>
                  <a:cubicBezTo>
                    <a:pt x="8630" y="63205"/>
                    <a:pt x="10163" y="62405"/>
                    <a:pt x="11735" y="61643"/>
                  </a:cubicBezTo>
                  <a:cubicBezTo>
                    <a:pt x="12049" y="61491"/>
                    <a:pt x="12373" y="61357"/>
                    <a:pt x="12697" y="61215"/>
                  </a:cubicBezTo>
                  <a:cubicBezTo>
                    <a:pt x="13926" y="60633"/>
                    <a:pt x="15164" y="60119"/>
                    <a:pt x="16431" y="59624"/>
                  </a:cubicBezTo>
                  <a:cubicBezTo>
                    <a:pt x="16859" y="59452"/>
                    <a:pt x="17269" y="59290"/>
                    <a:pt x="17707" y="59138"/>
                  </a:cubicBezTo>
                  <a:cubicBezTo>
                    <a:pt x="19260" y="58557"/>
                    <a:pt x="20841" y="58024"/>
                    <a:pt x="22470" y="57547"/>
                  </a:cubicBezTo>
                  <a:cubicBezTo>
                    <a:pt x="22555" y="57528"/>
                    <a:pt x="22670" y="57500"/>
                    <a:pt x="22756" y="57471"/>
                  </a:cubicBezTo>
                  <a:cubicBezTo>
                    <a:pt x="24289" y="57033"/>
                    <a:pt x="25861" y="56652"/>
                    <a:pt x="27432" y="56328"/>
                  </a:cubicBezTo>
                  <a:cubicBezTo>
                    <a:pt x="27899" y="56214"/>
                    <a:pt x="28375" y="56128"/>
                    <a:pt x="28842" y="56042"/>
                  </a:cubicBezTo>
                  <a:cubicBezTo>
                    <a:pt x="30213" y="55776"/>
                    <a:pt x="31604" y="55538"/>
                    <a:pt x="33014" y="55357"/>
                  </a:cubicBezTo>
                  <a:cubicBezTo>
                    <a:pt x="33376" y="55309"/>
                    <a:pt x="33737" y="55242"/>
                    <a:pt x="34109" y="55195"/>
                  </a:cubicBezTo>
                  <a:cubicBezTo>
                    <a:pt x="35843" y="54985"/>
                    <a:pt x="37595" y="54823"/>
                    <a:pt x="39377" y="54718"/>
                  </a:cubicBezTo>
                  <a:cubicBezTo>
                    <a:pt x="39853" y="54699"/>
                    <a:pt x="40338" y="54690"/>
                    <a:pt x="40815" y="54671"/>
                  </a:cubicBezTo>
                  <a:cubicBezTo>
                    <a:pt x="42186" y="54623"/>
                    <a:pt x="43568" y="54604"/>
                    <a:pt x="44977" y="54614"/>
                  </a:cubicBezTo>
                  <a:cubicBezTo>
                    <a:pt x="45577" y="54623"/>
                    <a:pt x="46177" y="54633"/>
                    <a:pt x="46768" y="54642"/>
                  </a:cubicBezTo>
                  <a:cubicBezTo>
                    <a:pt x="48111" y="54680"/>
                    <a:pt x="49454" y="54766"/>
                    <a:pt x="50825" y="54861"/>
                  </a:cubicBezTo>
                  <a:cubicBezTo>
                    <a:pt x="51445" y="54899"/>
                    <a:pt x="52073" y="54938"/>
                    <a:pt x="52702" y="54995"/>
                  </a:cubicBezTo>
                  <a:cubicBezTo>
                    <a:pt x="54578" y="55185"/>
                    <a:pt x="56483" y="55395"/>
                    <a:pt x="58407" y="55690"/>
                  </a:cubicBezTo>
                  <a:cubicBezTo>
                    <a:pt x="58493" y="55690"/>
                    <a:pt x="58579" y="55709"/>
                    <a:pt x="58645" y="55719"/>
                  </a:cubicBezTo>
                  <a:cubicBezTo>
                    <a:pt x="60760" y="56042"/>
                    <a:pt x="62884" y="56442"/>
                    <a:pt x="65037" y="56900"/>
                  </a:cubicBezTo>
                  <a:cubicBezTo>
                    <a:pt x="65713" y="57052"/>
                    <a:pt x="66399" y="57243"/>
                    <a:pt x="67085" y="57405"/>
                  </a:cubicBezTo>
                  <a:cubicBezTo>
                    <a:pt x="68542" y="57738"/>
                    <a:pt x="70018" y="58090"/>
                    <a:pt x="71504" y="58500"/>
                  </a:cubicBezTo>
                  <a:cubicBezTo>
                    <a:pt x="74009" y="59186"/>
                    <a:pt x="76543" y="59957"/>
                    <a:pt x="79105" y="60843"/>
                  </a:cubicBezTo>
                  <a:cubicBezTo>
                    <a:pt x="79620" y="61024"/>
                    <a:pt x="80143" y="61234"/>
                    <a:pt x="80667" y="61415"/>
                  </a:cubicBezTo>
                  <a:cubicBezTo>
                    <a:pt x="82725" y="62157"/>
                    <a:pt x="84801" y="62939"/>
                    <a:pt x="86887" y="63786"/>
                  </a:cubicBezTo>
                  <a:cubicBezTo>
                    <a:pt x="88840" y="64586"/>
                    <a:pt x="90802" y="65434"/>
                    <a:pt x="92802" y="66339"/>
                  </a:cubicBezTo>
                  <a:cubicBezTo>
                    <a:pt x="93021" y="66444"/>
                    <a:pt x="93269" y="66558"/>
                    <a:pt x="93498" y="66672"/>
                  </a:cubicBezTo>
                  <a:cubicBezTo>
                    <a:pt x="95402" y="67558"/>
                    <a:pt x="97336" y="68501"/>
                    <a:pt x="99260" y="69501"/>
                  </a:cubicBezTo>
                  <a:cubicBezTo>
                    <a:pt x="99832" y="69778"/>
                    <a:pt x="100394" y="70082"/>
                    <a:pt x="100955" y="70378"/>
                  </a:cubicBezTo>
                  <a:cubicBezTo>
                    <a:pt x="103108" y="71502"/>
                    <a:pt x="105280" y="72673"/>
                    <a:pt x="107461" y="73930"/>
                  </a:cubicBezTo>
                  <a:cubicBezTo>
                    <a:pt x="109728" y="75245"/>
                    <a:pt x="111995" y="76626"/>
                    <a:pt x="114233" y="78045"/>
                  </a:cubicBezTo>
                  <a:cubicBezTo>
                    <a:pt x="114958" y="78502"/>
                    <a:pt x="115671" y="78998"/>
                    <a:pt x="116405" y="79445"/>
                  </a:cubicBezTo>
                  <a:cubicBezTo>
                    <a:pt x="117920" y="80436"/>
                    <a:pt x="119444" y="81446"/>
                    <a:pt x="120958" y="82474"/>
                  </a:cubicBezTo>
                  <a:cubicBezTo>
                    <a:pt x="121796" y="83055"/>
                    <a:pt x="122615" y="83646"/>
                    <a:pt x="123454" y="84217"/>
                  </a:cubicBezTo>
                  <a:cubicBezTo>
                    <a:pt x="124844" y="85218"/>
                    <a:pt x="126245" y="86218"/>
                    <a:pt x="127625" y="87246"/>
                  </a:cubicBezTo>
                  <a:cubicBezTo>
                    <a:pt x="128464" y="87865"/>
                    <a:pt x="129311" y="88504"/>
                    <a:pt x="130140" y="89132"/>
                  </a:cubicBezTo>
                  <a:cubicBezTo>
                    <a:pt x="131540" y="90199"/>
                    <a:pt x="132931" y="91304"/>
                    <a:pt x="134312" y="92409"/>
                  </a:cubicBezTo>
                  <a:cubicBezTo>
                    <a:pt x="135103" y="93018"/>
                    <a:pt x="135884" y="93647"/>
                    <a:pt x="136655" y="94276"/>
                  </a:cubicBezTo>
                  <a:cubicBezTo>
                    <a:pt x="138227" y="95562"/>
                    <a:pt x="139761" y="96867"/>
                    <a:pt x="141294" y="98191"/>
                  </a:cubicBezTo>
                  <a:cubicBezTo>
                    <a:pt x="141884" y="98686"/>
                    <a:pt x="142447" y="99172"/>
                    <a:pt x="143027" y="99657"/>
                  </a:cubicBezTo>
                  <a:cubicBezTo>
                    <a:pt x="145123" y="101496"/>
                    <a:pt x="147200" y="103372"/>
                    <a:pt x="149247" y="105287"/>
                  </a:cubicBezTo>
                  <a:cubicBezTo>
                    <a:pt x="149695" y="105706"/>
                    <a:pt x="150133" y="106134"/>
                    <a:pt x="150581" y="106554"/>
                  </a:cubicBezTo>
                  <a:cubicBezTo>
                    <a:pt x="152124" y="108030"/>
                    <a:pt x="153686" y="109535"/>
                    <a:pt x="155220" y="111059"/>
                  </a:cubicBezTo>
                  <a:cubicBezTo>
                    <a:pt x="157649" y="113469"/>
                    <a:pt x="160058" y="115917"/>
                    <a:pt x="162420" y="118431"/>
                  </a:cubicBezTo>
                  <a:cubicBezTo>
                    <a:pt x="162554" y="118574"/>
                    <a:pt x="162668" y="118707"/>
                    <a:pt x="162801" y="118860"/>
                  </a:cubicBezTo>
                  <a:cubicBezTo>
                    <a:pt x="165030" y="121260"/>
                    <a:pt x="167250" y="123689"/>
                    <a:pt x="169421" y="126185"/>
                  </a:cubicBezTo>
                  <a:cubicBezTo>
                    <a:pt x="170479" y="127404"/>
                    <a:pt x="171536" y="128642"/>
                    <a:pt x="172584" y="129890"/>
                  </a:cubicBezTo>
                  <a:cubicBezTo>
                    <a:pt x="173479" y="130928"/>
                    <a:pt x="174374" y="131976"/>
                    <a:pt x="175250" y="133043"/>
                  </a:cubicBezTo>
                  <a:cubicBezTo>
                    <a:pt x="176336" y="134367"/>
                    <a:pt x="177413" y="135710"/>
                    <a:pt x="178489" y="137072"/>
                  </a:cubicBezTo>
                  <a:cubicBezTo>
                    <a:pt x="179337" y="138129"/>
                    <a:pt x="180194" y="139177"/>
                    <a:pt x="181032" y="140243"/>
                  </a:cubicBezTo>
                  <a:cubicBezTo>
                    <a:pt x="181442" y="140777"/>
                    <a:pt x="181851" y="141320"/>
                    <a:pt x="182252" y="141863"/>
                  </a:cubicBezTo>
                  <a:cubicBezTo>
                    <a:pt x="184938" y="145349"/>
                    <a:pt x="187566" y="148902"/>
                    <a:pt x="190109" y="152512"/>
                  </a:cubicBezTo>
                  <a:cubicBezTo>
                    <a:pt x="190481" y="153036"/>
                    <a:pt x="190862" y="153550"/>
                    <a:pt x="191234" y="154083"/>
                  </a:cubicBezTo>
                  <a:cubicBezTo>
                    <a:pt x="193681" y="157588"/>
                    <a:pt x="196053" y="161151"/>
                    <a:pt x="198377" y="164751"/>
                  </a:cubicBezTo>
                  <a:cubicBezTo>
                    <a:pt x="198930" y="165599"/>
                    <a:pt x="199473" y="166485"/>
                    <a:pt x="200025" y="167342"/>
                  </a:cubicBezTo>
                  <a:cubicBezTo>
                    <a:pt x="201892" y="170304"/>
                    <a:pt x="203721" y="173286"/>
                    <a:pt x="205502" y="176305"/>
                  </a:cubicBezTo>
                  <a:cubicBezTo>
                    <a:pt x="205893" y="176943"/>
                    <a:pt x="206283" y="177581"/>
                    <a:pt x="206654" y="178239"/>
                  </a:cubicBezTo>
                  <a:cubicBezTo>
                    <a:pt x="208674" y="181706"/>
                    <a:pt x="210617" y="185192"/>
                    <a:pt x="212503" y="188745"/>
                  </a:cubicBezTo>
                  <a:cubicBezTo>
                    <a:pt x="212960" y="189612"/>
                    <a:pt x="213408" y="190478"/>
                    <a:pt x="213875" y="191336"/>
                  </a:cubicBezTo>
                  <a:cubicBezTo>
                    <a:pt x="215342" y="194155"/>
                    <a:pt x="216780" y="196984"/>
                    <a:pt x="218170" y="199832"/>
                  </a:cubicBezTo>
                  <a:cubicBezTo>
                    <a:pt x="218627" y="200784"/>
                    <a:pt x="219103" y="201708"/>
                    <a:pt x="219551" y="202661"/>
                  </a:cubicBezTo>
                  <a:cubicBezTo>
                    <a:pt x="221266" y="206252"/>
                    <a:pt x="222933" y="209862"/>
                    <a:pt x="224514" y="213510"/>
                  </a:cubicBezTo>
                  <a:cubicBezTo>
                    <a:pt x="224733" y="214015"/>
                    <a:pt x="224933" y="214510"/>
                    <a:pt x="225143" y="215024"/>
                  </a:cubicBezTo>
                  <a:cubicBezTo>
                    <a:pt x="226543" y="218310"/>
                    <a:pt x="227895" y="221596"/>
                    <a:pt x="229191" y="224911"/>
                  </a:cubicBezTo>
                  <a:cubicBezTo>
                    <a:pt x="229562" y="225892"/>
                    <a:pt x="229953" y="226873"/>
                    <a:pt x="230324" y="227854"/>
                  </a:cubicBezTo>
                  <a:cubicBezTo>
                    <a:pt x="231810" y="231760"/>
                    <a:pt x="233229" y="235674"/>
                    <a:pt x="234534" y="239589"/>
                  </a:cubicBezTo>
                  <a:cubicBezTo>
                    <a:pt x="235420" y="242266"/>
                    <a:pt x="236277" y="244942"/>
                    <a:pt x="237087" y="247600"/>
                  </a:cubicBezTo>
                  <a:cubicBezTo>
                    <a:pt x="237306" y="248333"/>
                    <a:pt x="237516" y="249057"/>
                    <a:pt x="237716" y="249790"/>
                  </a:cubicBezTo>
                  <a:cubicBezTo>
                    <a:pt x="238306" y="251734"/>
                    <a:pt x="238859" y="253677"/>
                    <a:pt x="239382" y="255620"/>
                  </a:cubicBezTo>
                  <a:cubicBezTo>
                    <a:pt x="239716" y="256839"/>
                    <a:pt x="240021" y="258058"/>
                    <a:pt x="240335" y="259277"/>
                  </a:cubicBezTo>
                  <a:cubicBezTo>
                    <a:pt x="240754" y="260887"/>
                    <a:pt x="241164" y="262497"/>
                    <a:pt x="241545" y="264126"/>
                  </a:cubicBezTo>
                  <a:cubicBezTo>
                    <a:pt x="241849" y="265364"/>
                    <a:pt x="242125" y="266593"/>
                    <a:pt x="242402" y="267831"/>
                  </a:cubicBezTo>
                  <a:cubicBezTo>
                    <a:pt x="242726" y="269298"/>
                    <a:pt x="243040" y="270774"/>
                    <a:pt x="243345" y="272231"/>
                  </a:cubicBezTo>
                  <a:cubicBezTo>
                    <a:pt x="243726" y="274079"/>
                    <a:pt x="244069" y="275927"/>
                    <a:pt x="244402" y="277765"/>
                  </a:cubicBezTo>
                  <a:cubicBezTo>
                    <a:pt x="244630" y="279051"/>
                    <a:pt x="244878" y="280337"/>
                    <a:pt x="245078" y="281604"/>
                  </a:cubicBezTo>
                  <a:cubicBezTo>
                    <a:pt x="245393" y="283509"/>
                    <a:pt x="245679" y="285395"/>
                    <a:pt x="245945" y="287300"/>
                  </a:cubicBezTo>
                  <a:cubicBezTo>
                    <a:pt x="246126" y="288576"/>
                    <a:pt x="246316" y="289843"/>
                    <a:pt x="246479" y="291091"/>
                  </a:cubicBezTo>
                  <a:cubicBezTo>
                    <a:pt x="246583" y="291967"/>
                    <a:pt x="246679" y="292843"/>
                    <a:pt x="246774" y="293710"/>
                  </a:cubicBezTo>
                  <a:cubicBezTo>
                    <a:pt x="246974" y="295511"/>
                    <a:pt x="247174" y="297320"/>
                    <a:pt x="247326" y="299120"/>
                  </a:cubicBezTo>
                  <a:cubicBezTo>
                    <a:pt x="247412" y="300063"/>
                    <a:pt x="247488" y="300987"/>
                    <a:pt x="247555" y="301921"/>
                  </a:cubicBezTo>
                  <a:cubicBezTo>
                    <a:pt x="247688" y="303731"/>
                    <a:pt x="247793" y="305559"/>
                    <a:pt x="247888" y="307379"/>
                  </a:cubicBezTo>
                  <a:cubicBezTo>
                    <a:pt x="247926" y="308198"/>
                    <a:pt x="247974" y="309026"/>
                    <a:pt x="248002" y="309836"/>
                  </a:cubicBezTo>
                  <a:cubicBezTo>
                    <a:pt x="248108" y="312436"/>
                    <a:pt x="248165" y="315018"/>
                    <a:pt x="248165" y="317589"/>
                  </a:cubicBezTo>
                  <a:cubicBezTo>
                    <a:pt x="248050" y="355556"/>
                    <a:pt x="225647" y="381721"/>
                    <a:pt x="206912" y="398962"/>
                  </a:cubicBezTo>
                  <a:lnTo>
                    <a:pt x="106252" y="508470"/>
                  </a:lnTo>
                  <a:lnTo>
                    <a:pt x="194710" y="454302"/>
                  </a:lnTo>
                  <a:lnTo>
                    <a:pt x="299104" y="353080"/>
                  </a:lnTo>
                  <a:cubicBezTo>
                    <a:pt x="317830" y="335849"/>
                    <a:pt x="329708" y="308103"/>
                    <a:pt x="329813" y="270117"/>
                  </a:cubicBezTo>
                  <a:cubicBezTo>
                    <a:pt x="329822" y="267555"/>
                    <a:pt x="329765" y="264973"/>
                    <a:pt x="329670" y="262373"/>
                  </a:cubicBezTo>
                  <a:cubicBezTo>
                    <a:pt x="329612" y="261535"/>
                    <a:pt x="329555" y="260706"/>
                    <a:pt x="329508" y="259906"/>
                  </a:cubicBez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91DB2B44-C9CC-44A4-A0DB-64B83936492F}"/>
                </a:ext>
              </a:extLst>
            </p:cNvPr>
            <p:cNvSpPr/>
            <p:nvPr/>
          </p:nvSpPr>
          <p:spPr>
            <a:xfrm>
              <a:off x="5980919" y="2078494"/>
              <a:ext cx="9525" cy="9525"/>
            </a:xfrm>
            <a:custGeom>
              <a:avLst/>
              <a:gdLst>
                <a:gd name="connsiteX0" fmla="*/ 7144 w 9525"/>
                <a:gd name="connsiteY0" fmla="*/ 7163 h 9525"/>
                <a:gd name="connsiteX1" fmla="*/ 7172 w 9525"/>
                <a:gd name="connsiteY1" fmla="*/ 7144 h 9525"/>
                <a:gd name="connsiteX2" fmla="*/ 7163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63"/>
                  </a:moveTo>
                  <a:lnTo>
                    <a:pt x="7172" y="7144"/>
                  </a:lnTo>
                  <a:lnTo>
                    <a:pt x="7163" y="7144"/>
                  </a:lnTo>
                  <a:close/>
                </a:path>
              </a:pathLst>
            </a:custGeom>
            <a:solidFill>
              <a:srgbClr val="3974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E835C8D-962E-4D37-A831-E92863382011}"/>
                </a:ext>
              </a:extLst>
            </p:cNvPr>
            <p:cNvSpPr/>
            <p:nvPr/>
          </p:nvSpPr>
          <p:spPr>
            <a:xfrm>
              <a:off x="5939752" y="2068975"/>
              <a:ext cx="295275" cy="466725"/>
            </a:xfrm>
            <a:custGeom>
              <a:avLst/>
              <a:gdLst>
                <a:gd name="connsiteX0" fmla="*/ 148714 w 295275"/>
                <a:gd name="connsiteY0" fmla="*/ 26492 h 466725"/>
                <a:gd name="connsiteX1" fmla="*/ 7145 w 295275"/>
                <a:gd name="connsiteY1" fmla="*/ 107207 h 466725"/>
                <a:gd name="connsiteX2" fmla="*/ 37282 w 295275"/>
                <a:gd name="connsiteY2" fmla="*/ 225298 h 466725"/>
                <a:gd name="connsiteX3" fmla="*/ 147486 w 295275"/>
                <a:gd name="connsiteY3" fmla="*/ 461051 h 466725"/>
                <a:gd name="connsiteX4" fmla="*/ 258690 w 295275"/>
                <a:gd name="connsiteY4" fmla="*/ 353114 h 466725"/>
                <a:gd name="connsiteX5" fmla="*/ 289408 w 295275"/>
                <a:gd name="connsiteY5" fmla="*/ 270170 h 466725"/>
                <a:gd name="connsiteX6" fmla="*/ 148714 w 295275"/>
                <a:gd name="connsiteY6" fmla="*/ 26492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466725">
                  <a:moveTo>
                    <a:pt x="148714" y="26492"/>
                  </a:moveTo>
                  <a:cubicBezTo>
                    <a:pt x="70781" y="-18494"/>
                    <a:pt x="7392" y="17634"/>
                    <a:pt x="7145" y="107207"/>
                  </a:cubicBezTo>
                  <a:cubicBezTo>
                    <a:pt x="7030" y="145183"/>
                    <a:pt x="18708" y="186531"/>
                    <a:pt x="37282" y="225298"/>
                  </a:cubicBezTo>
                  <a:cubicBezTo>
                    <a:pt x="65428" y="284039"/>
                    <a:pt x="143380" y="452203"/>
                    <a:pt x="147486" y="461051"/>
                  </a:cubicBezTo>
                  <a:cubicBezTo>
                    <a:pt x="151619" y="456956"/>
                    <a:pt x="230287" y="379232"/>
                    <a:pt x="258690" y="353114"/>
                  </a:cubicBezTo>
                  <a:cubicBezTo>
                    <a:pt x="277426" y="335893"/>
                    <a:pt x="289294" y="308137"/>
                    <a:pt x="289408" y="270170"/>
                  </a:cubicBezTo>
                  <a:cubicBezTo>
                    <a:pt x="289656" y="180607"/>
                    <a:pt x="226657" y="71507"/>
                    <a:pt x="148714" y="26492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8A11F07-7AF4-4C5C-82A9-2CE5CBF146EB}"/>
                </a:ext>
              </a:extLst>
            </p:cNvPr>
            <p:cNvSpPr/>
            <p:nvPr/>
          </p:nvSpPr>
          <p:spPr>
            <a:xfrm>
              <a:off x="5981195" y="2120453"/>
              <a:ext cx="190500" cy="247650"/>
            </a:xfrm>
            <a:custGeom>
              <a:avLst/>
              <a:gdLst>
                <a:gd name="connsiteX0" fmla="*/ 99823 w 190500"/>
                <a:gd name="connsiteY0" fmla="*/ 19782 h 247650"/>
                <a:gd name="connsiteX1" fmla="*/ 7144 w 190500"/>
                <a:gd name="connsiteY1" fmla="*/ 72617 h 247650"/>
                <a:gd name="connsiteX2" fmla="*/ 99223 w 190500"/>
                <a:gd name="connsiteY2" fmla="*/ 232123 h 247650"/>
                <a:gd name="connsiteX3" fmla="*/ 191920 w 190500"/>
                <a:gd name="connsiteY3" fmla="*/ 179298 h 247650"/>
                <a:gd name="connsiteX4" fmla="*/ 99823 w 190500"/>
                <a:gd name="connsiteY4" fmla="*/ 1978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247650">
                  <a:moveTo>
                    <a:pt x="99823" y="19782"/>
                  </a:moveTo>
                  <a:cubicBezTo>
                    <a:pt x="48883" y="-9631"/>
                    <a:pt x="7306" y="14048"/>
                    <a:pt x="7144" y="72617"/>
                  </a:cubicBezTo>
                  <a:cubicBezTo>
                    <a:pt x="6983" y="131149"/>
                    <a:pt x="48292" y="202720"/>
                    <a:pt x="99223" y="232123"/>
                  </a:cubicBezTo>
                  <a:cubicBezTo>
                    <a:pt x="150191" y="261546"/>
                    <a:pt x="191768" y="237838"/>
                    <a:pt x="191920" y="179298"/>
                  </a:cubicBezTo>
                  <a:cubicBezTo>
                    <a:pt x="192082" y="120757"/>
                    <a:pt x="150772" y="49196"/>
                    <a:pt x="99823" y="19782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45EE606-8316-420B-8B11-E87E2F45945E}"/>
                </a:ext>
              </a:extLst>
            </p:cNvPr>
            <p:cNvSpPr/>
            <p:nvPr/>
          </p:nvSpPr>
          <p:spPr>
            <a:xfrm>
              <a:off x="6011390" y="2200030"/>
              <a:ext cx="38100" cy="47625"/>
            </a:xfrm>
            <a:custGeom>
              <a:avLst/>
              <a:gdLst>
                <a:gd name="connsiteX0" fmla="*/ 22822 w 38100"/>
                <a:gd name="connsiteY0" fmla="*/ 9281 h 47625"/>
                <a:gd name="connsiteX1" fmla="*/ 7144 w 38100"/>
                <a:gd name="connsiteY1" fmla="*/ 18215 h 47625"/>
                <a:gd name="connsiteX2" fmla="*/ 22727 w 38100"/>
                <a:gd name="connsiteY2" fmla="*/ 45218 h 47625"/>
                <a:gd name="connsiteX3" fmla="*/ 38414 w 38100"/>
                <a:gd name="connsiteY3" fmla="*/ 36284 h 47625"/>
                <a:gd name="connsiteX4" fmla="*/ 22822 w 38100"/>
                <a:gd name="connsiteY4" fmla="*/ 92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2822" y="9281"/>
                  </a:moveTo>
                  <a:cubicBezTo>
                    <a:pt x="14211" y="4308"/>
                    <a:pt x="7163" y="8309"/>
                    <a:pt x="7144" y="18215"/>
                  </a:cubicBezTo>
                  <a:cubicBezTo>
                    <a:pt x="7115" y="28131"/>
                    <a:pt x="14097" y="40246"/>
                    <a:pt x="22727" y="45218"/>
                  </a:cubicBezTo>
                  <a:cubicBezTo>
                    <a:pt x="31356" y="50200"/>
                    <a:pt x="38395" y="46190"/>
                    <a:pt x="38414" y="36284"/>
                  </a:cubicBezTo>
                  <a:cubicBezTo>
                    <a:pt x="38433" y="26378"/>
                    <a:pt x="31442" y="14262"/>
                    <a:pt x="22822" y="92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A436627-1AEC-4A8B-88D4-C1D47CFDF46C}"/>
                </a:ext>
              </a:extLst>
            </p:cNvPr>
            <p:cNvSpPr/>
            <p:nvPr/>
          </p:nvSpPr>
          <p:spPr>
            <a:xfrm>
              <a:off x="6054014" y="2229767"/>
              <a:ext cx="38100" cy="47625"/>
            </a:xfrm>
            <a:custGeom>
              <a:avLst/>
              <a:gdLst>
                <a:gd name="connsiteX0" fmla="*/ 22822 w 38100"/>
                <a:gd name="connsiteY0" fmla="*/ 9281 h 47625"/>
                <a:gd name="connsiteX1" fmla="*/ 7144 w 38100"/>
                <a:gd name="connsiteY1" fmla="*/ 18215 h 47625"/>
                <a:gd name="connsiteX2" fmla="*/ 22727 w 38100"/>
                <a:gd name="connsiteY2" fmla="*/ 45218 h 47625"/>
                <a:gd name="connsiteX3" fmla="*/ 38415 w 38100"/>
                <a:gd name="connsiteY3" fmla="*/ 36284 h 47625"/>
                <a:gd name="connsiteX4" fmla="*/ 22822 w 38100"/>
                <a:gd name="connsiteY4" fmla="*/ 92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2822" y="9281"/>
                  </a:moveTo>
                  <a:cubicBezTo>
                    <a:pt x="14202" y="4308"/>
                    <a:pt x="7154" y="8309"/>
                    <a:pt x="7144" y="18215"/>
                  </a:cubicBezTo>
                  <a:cubicBezTo>
                    <a:pt x="7106" y="28130"/>
                    <a:pt x="14097" y="40246"/>
                    <a:pt x="22727" y="45218"/>
                  </a:cubicBezTo>
                  <a:cubicBezTo>
                    <a:pt x="31356" y="50190"/>
                    <a:pt x="38395" y="46180"/>
                    <a:pt x="38415" y="36284"/>
                  </a:cubicBezTo>
                  <a:cubicBezTo>
                    <a:pt x="38443" y="26378"/>
                    <a:pt x="31442" y="14262"/>
                    <a:pt x="22822" y="92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BE08600-1D9C-475C-829B-F7C10252CA86}"/>
                </a:ext>
              </a:extLst>
            </p:cNvPr>
            <p:cNvSpPr/>
            <p:nvPr/>
          </p:nvSpPr>
          <p:spPr>
            <a:xfrm>
              <a:off x="6096639" y="2259500"/>
              <a:ext cx="38100" cy="47625"/>
            </a:xfrm>
            <a:custGeom>
              <a:avLst/>
              <a:gdLst>
                <a:gd name="connsiteX0" fmla="*/ 22831 w 38100"/>
                <a:gd name="connsiteY0" fmla="*/ 9285 h 47625"/>
                <a:gd name="connsiteX1" fmla="*/ 7144 w 38100"/>
                <a:gd name="connsiteY1" fmla="*/ 18219 h 47625"/>
                <a:gd name="connsiteX2" fmla="*/ 22736 w 38100"/>
                <a:gd name="connsiteY2" fmla="*/ 45223 h 47625"/>
                <a:gd name="connsiteX3" fmla="*/ 38424 w 38100"/>
                <a:gd name="connsiteY3" fmla="*/ 36288 h 47625"/>
                <a:gd name="connsiteX4" fmla="*/ 22831 w 38100"/>
                <a:gd name="connsiteY4" fmla="*/ 928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2831" y="9285"/>
                  </a:moveTo>
                  <a:cubicBezTo>
                    <a:pt x="14211" y="4303"/>
                    <a:pt x="7162" y="8313"/>
                    <a:pt x="7144" y="18219"/>
                  </a:cubicBezTo>
                  <a:cubicBezTo>
                    <a:pt x="7125" y="28125"/>
                    <a:pt x="14106" y="40250"/>
                    <a:pt x="22736" y="45223"/>
                  </a:cubicBezTo>
                  <a:cubicBezTo>
                    <a:pt x="31366" y="50195"/>
                    <a:pt x="38395" y="46185"/>
                    <a:pt x="38424" y="36288"/>
                  </a:cubicBezTo>
                  <a:cubicBezTo>
                    <a:pt x="38433" y="26373"/>
                    <a:pt x="31442" y="14266"/>
                    <a:pt x="22831" y="92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438A943-5FB6-4C39-B681-0D0D394EF8A2}"/>
                </a:ext>
              </a:extLst>
            </p:cNvPr>
            <p:cNvSpPr/>
            <p:nvPr/>
          </p:nvSpPr>
          <p:spPr>
            <a:xfrm>
              <a:off x="7302568" y="4771744"/>
              <a:ext cx="323850" cy="209550"/>
            </a:xfrm>
            <a:custGeom>
              <a:avLst/>
              <a:gdLst>
                <a:gd name="connsiteX0" fmla="*/ 308079 w 323850"/>
                <a:gd name="connsiteY0" fmla="*/ 107862 h 209550"/>
                <a:gd name="connsiteX1" fmla="*/ 134629 w 323850"/>
                <a:gd name="connsiteY1" fmla="*/ 10402 h 209550"/>
                <a:gd name="connsiteX2" fmla="*/ 109721 w 323850"/>
                <a:gd name="connsiteY2" fmla="*/ 10422 h 209550"/>
                <a:gd name="connsiteX3" fmla="*/ 20062 w 323850"/>
                <a:gd name="connsiteY3" fmla="*/ 60999 h 209550"/>
                <a:gd name="connsiteX4" fmla="*/ 20100 w 323850"/>
                <a:gd name="connsiteY4" fmla="*/ 105252 h 209550"/>
                <a:gd name="connsiteX5" fmla="*/ 193551 w 323850"/>
                <a:gd name="connsiteY5" fmla="*/ 202712 h 209550"/>
                <a:gd name="connsiteX6" fmla="*/ 218459 w 323850"/>
                <a:gd name="connsiteY6" fmla="*/ 202693 h 209550"/>
                <a:gd name="connsiteX7" fmla="*/ 308117 w 323850"/>
                <a:gd name="connsiteY7" fmla="*/ 152116 h 209550"/>
                <a:gd name="connsiteX8" fmla="*/ 308079 w 323850"/>
                <a:gd name="connsiteY8" fmla="*/ 10786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09550">
                  <a:moveTo>
                    <a:pt x="308079" y="107862"/>
                  </a:moveTo>
                  <a:lnTo>
                    <a:pt x="134629" y="10402"/>
                  </a:lnTo>
                  <a:cubicBezTo>
                    <a:pt x="126885" y="6050"/>
                    <a:pt x="117446" y="6059"/>
                    <a:pt x="109721" y="10422"/>
                  </a:cubicBezTo>
                  <a:lnTo>
                    <a:pt x="20062" y="60999"/>
                  </a:lnTo>
                  <a:cubicBezTo>
                    <a:pt x="2822" y="70724"/>
                    <a:pt x="2841" y="95556"/>
                    <a:pt x="20100" y="105252"/>
                  </a:cubicBezTo>
                  <a:lnTo>
                    <a:pt x="193551" y="202712"/>
                  </a:lnTo>
                  <a:cubicBezTo>
                    <a:pt x="201294" y="207065"/>
                    <a:pt x="210733" y="207056"/>
                    <a:pt x="218459" y="202693"/>
                  </a:cubicBezTo>
                  <a:lnTo>
                    <a:pt x="308117" y="152116"/>
                  </a:lnTo>
                  <a:cubicBezTo>
                    <a:pt x="325367" y="142390"/>
                    <a:pt x="325339" y="117559"/>
                    <a:pt x="308079" y="10786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0C284A6-8B86-467B-B178-B09092F70867}"/>
                </a:ext>
              </a:extLst>
            </p:cNvPr>
            <p:cNvSpPr/>
            <p:nvPr/>
          </p:nvSpPr>
          <p:spPr>
            <a:xfrm>
              <a:off x="7564041" y="4866042"/>
              <a:ext cx="9525" cy="9525"/>
            </a:xfrm>
            <a:custGeom>
              <a:avLst/>
              <a:gdLst>
                <a:gd name="connsiteX0" fmla="*/ 7201 w 9525"/>
                <a:gd name="connsiteY0" fmla="*/ 7144 h 9525"/>
                <a:gd name="connsiteX1" fmla="*/ 7144 w 9525"/>
                <a:gd name="connsiteY1" fmla="*/ 7210 h 9525"/>
                <a:gd name="connsiteX2" fmla="*/ 72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01" y="7144"/>
                  </a:moveTo>
                  <a:lnTo>
                    <a:pt x="7144" y="7210"/>
                  </a:lnTo>
                  <a:cubicBezTo>
                    <a:pt x="7172" y="7372"/>
                    <a:pt x="7201" y="7144"/>
                    <a:pt x="7201" y="7144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CF378B5-A31A-48AB-AD2A-86F6F5D7FDCD}"/>
                </a:ext>
              </a:extLst>
            </p:cNvPr>
            <p:cNvSpPr/>
            <p:nvPr/>
          </p:nvSpPr>
          <p:spPr>
            <a:xfrm>
              <a:off x="7482486" y="4843459"/>
              <a:ext cx="95250" cy="76200"/>
            </a:xfrm>
            <a:custGeom>
              <a:avLst/>
              <a:gdLst>
                <a:gd name="connsiteX0" fmla="*/ 81765 w 95250"/>
                <a:gd name="connsiteY0" fmla="*/ 7144 h 76200"/>
                <a:gd name="connsiteX1" fmla="*/ 41284 w 95250"/>
                <a:gd name="connsiteY1" fmla="*/ 10782 h 76200"/>
                <a:gd name="connsiteX2" fmla="*/ 17157 w 95250"/>
                <a:gd name="connsiteY2" fmla="*/ 45453 h 76200"/>
                <a:gd name="connsiteX3" fmla="*/ 9804 w 95250"/>
                <a:gd name="connsiteY3" fmla="*/ 64513 h 76200"/>
                <a:gd name="connsiteX4" fmla="*/ 38931 w 95250"/>
                <a:gd name="connsiteY4" fmla="*/ 69028 h 76200"/>
                <a:gd name="connsiteX5" fmla="*/ 72364 w 95250"/>
                <a:gd name="connsiteY5" fmla="*/ 44158 h 76200"/>
                <a:gd name="connsiteX6" fmla="*/ 73383 w 95250"/>
                <a:gd name="connsiteY6" fmla="*/ 35585 h 76200"/>
                <a:gd name="connsiteX7" fmla="*/ 76955 w 95250"/>
                <a:gd name="connsiteY7" fmla="*/ 40624 h 76200"/>
                <a:gd name="connsiteX8" fmla="*/ 88699 w 95250"/>
                <a:gd name="connsiteY8" fmla="*/ 29804 h 76200"/>
                <a:gd name="connsiteX9" fmla="*/ 88604 w 95250"/>
                <a:gd name="connsiteY9" fmla="*/ 24717 h 76200"/>
                <a:gd name="connsiteX10" fmla="*/ 81765 w 95250"/>
                <a:gd name="connsiteY10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" h="76200">
                  <a:moveTo>
                    <a:pt x="81765" y="7144"/>
                  </a:moveTo>
                  <a:lnTo>
                    <a:pt x="41284" y="10782"/>
                  </a:lnTo>
                  <a:cubicBezTo>
                    <a:pt x="41284" y="10782"/>
                    <a:pt x="23415" y="39176"/>
                    <a:pt x="17157" y="45453"/>
                  </a:cubicBezTo>
                  <a:cubicBezTo>
                    <a:pt x="10909" y="51721"/>
                    <a:pt x="2898" y="59493"/>
                    <a:pt x="9804" y="64513"/>
                  </a:cubicBezTo>
                  <a:cubicBezTo>
                    <a:pt x="12185" y="66256"/>
                    <a:pt x="28520" y="72190"/>
                    <a:pt x="38931" y="69028"/>
                  </a:cubicBezTo>
                  <a:cubicBezTo>
                    <a:pt x="49352" y="65865"/>
                    <a:pt x="72364" y="44158"/>
                    <a:pt x="72364" y="44158"/>
                  </a:cubicBezTo>
                  <a:lnTo>
                    <a:pt x="73383" y="35585"/>
                  </a:lnTo>
                  <a:lnTo>
                    <a:pt x="76955" y="40624"/>
                  </a:lnTo>
                  <a:lnTo>
                    <a:pt x="88699" y="29804"/>
                  </a:lnTo>
                  <a:cubicBezTo>
                    <a:pt x="88642" y="29575"/>
                    <a:pt x="88585" y="28537"/>
                    <a:pt x="88604" y="24717"/>
                  </a:cubicBezTo>
                  <a:cubicBezTo>
                    <a:pt x="88623" y="18250"/>
                    <a:pt x="81765" y="7144"/>
                    <a:pt x="81765" y="7144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2463B4B9-48E6-45BA-A227-55594948A95A}"/>
                </a:ext>
              </a:extLst>
            </p:cNvPr>
            <p:cNvSpPr/>
            <p:nvPr/>
          </p:nvSpPr>
          <p:spPr>
            <a:xfrm>
              <a:off x="7344481" y="4834581"/>
              <a:ext cx="85725" cy="66675"/>
            </a:xfrm>
            <a:custGeom>
              <a:avLst/>
              <a:gdLst>
                <a:gd name="connsiteX0" fmla="*/ 46510 w 85725"/>
                <a:gd name="connsiteY0" fmla="*/ 7144 h 66675"/>
                <a:gd name="connsiteX1" fmla="*/ 18049 w 85725"/>
                <a:gd name="connsiteY1" fmla="*/ 35243 h 66675"/>
                <a:gd name="connsiteX2" fmla="*/ 8515 w 85725"/>
                <a:gd name="connsiteY2" fmla="*/ 51568 h 66675"/>
                <a:gd name="connsiteX3" fmla="*/ 34404 w 85725"/>
                <a:gd name="connsiteY3" fmla="*/ 60370 h 66675"/>
                <a:gd name="connsiteX4" fmla="*/ 69551 w 85725"/>
                <a:gd name="connsiteY4" fmla="*/ 42634 h 66675"/>
                <a:gd name="connsiteX5" fmla="*/ 71866 w 85725"/>
                <a:gd name="connsiteY5" fmla="*/ 34947 h 66675"/>
                <a:gd name="connsiteX6" fmla="*/ 74313 w 85725"/>
                <a:gd name="connsiteY6" fmla="*/ 40138 h 66675"/>
                <a:gd name="connsiteX7" fmla="*/ 86791 w 85725"/>
                <a:gd name="connsiteY7" fmla="*/ 33366 h 66675"/>
                <a:gd name="connsiteX8" fmla="*/ 87534 w 85725"/>
                <a:gd name="connsiteY8" fmla="*/ 27461 h 66675"/>
                <a:gd name="connsiteX9" fmla="*/ 84096 w 85725"/>
                <a:gd name="connsiteY9" fmla="*/ 10316 h 66675"/>
                <a:gd name="connsiteX10" fmla="*/ 46510 w 8572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66675">
                  <a:moveTo>
                    <a:pt x="46510" y="7144"/>
                  </a:moveTo>
                  <a:cubicBezTo>
                    <a:pt x="46510" y="7144"/>
                    <a:pt x="24774" y="30518"/>
                    <a:pt x="18049" y="35243"/>
                  </a:cubicBezTo>
                  <a:cubicBezTo>
                    <a:pt x="11325" y="39967"/>
                    <a:pt x="4057" y="47111"/>
                    <a:pt x="8515" y="51568"/>
                  </a:cubicBezTo>
                  <a:cubicBezTo>
                    <a:pt x="10448" y="53502"/>
                    <a:pt x="24383" y="61589"/>
                    <a:pt x="34404" y="60370"/>
                  </a:cubicBezTo>
                  <a:cubicBezTo>
                    <a:pt x="44443" y="59150"/>
                    <a:pt x="69551" y="42634"/>
                    <a:pt x="69551" y="42634"/>
                  </a:cubicBezTo>
                  <a:lnTo>
                    <a:pt x="71866" y="34947"/>
                  </a:lnTo>
                  <a:lnTo>
                    <a:pt x="74313" y="40138"/>
                  </a:lnTo>
                  <a:lnTo>
                    <a:pt x="86791" y="33366"/>
                  </a:lnTo>
                  <a:cubicBezTo>
                    <a:pt x="86791" y="33366"/>
                    <a:pt x="86467" y="33366"/>
                    <a:pt x="87534" y="27461"/>
                  </a:cubicBezTo>
                  <a:cubicBezTo>
                    <a:pt x="88582" y="21565"/>
                    <a:pt x="84096" y="10316"/>
                    <a:pt x="84096" y="10316"/>
                  </a:cubicBezTo>
                  <a:lnTo>
                    <a:pt x="46510" y="71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FAD13E7-545B-4FFE-80B2-D6D8F13004BF}"/>
                </a:ext>
              </a:extLst>
            </p:cNvPr>
            <p:cNvSpPr/>
            <p:nvPr/>
          </p:nvSpPr>
          <p:spPr>
            <a:xfrm>
              <a:off x="7360149" y="4428378"/>
              <a:ext cx="95250" cy="428625"/>
            </a:xfrm>
            <a:custGeom>
              <a:avLst/>
              <a:gdLst>
                <a:gd name="connsiteX0" fmla="*/ 23993 w 95250"/>
                <a:gd name="connsiteY0" fmla="*/ 419424 h 428625"/>
                <a:gd name="connsiteX1" fmla="*/ 41977 w 95250"/>
                <a:gd name="connsiteY1" fmla="*/ 423624 h 428625"/>
                <a:gd name="connsiteX2" fmla="*/ 72018 w 95250"/>
                <a:gd name="connsiteY2" fmla="*/ 415623 h 428625"/>
                <a:gd name="connsiteX3" fmla="*/ 88421 w 95250"/>
                <a:gd name="connsiteY3" fmla="*/ 7144 h 428625"/>
                <a:gd name="connsiteX4" fmla="*/ 7144 w 95250"/>
                <a:gd name="connsiteY4" fmla="*/ 31004 h 428625"/>
                <a:gd name="connsiteX5" fmla="*/ 23993 w 95250"/>
                <a:gd name="connsiteY5" fmla="*/ 41942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28625">
                  <a:moveTo>
                    <a:pt x="23993" y="419424"/>
                  </a:moveTo>
                  <a:cubicBezTo>
                    <a:pt x="23993" y="419424"/>
                    <a:pt x="24384" y="422129"/>
                    <a:pt x="41977" y="423624"/>
                  </a:cubicBezTo>
                  <a:cubicBezTo>
                    <a:pt x="59569" y="425120"/>
                    <a:pt x="72018" y="415623"/>
                    <a:pt x="72018" y="415623"/>
                  </a:cubicBezTo>
                  <a:lnTo>
                    <a:pt x="88421" y="7144"/>
                  </a:lnTo>
                  <a:lnTo>
                    <a:pt x="7144" y="31004"/>
                  </a:lnTo>
                  <a:lnTo>
                    <a:pt x="23993" y="41942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750E4A6F-DB5B-44A1-8557-AEECC38B229D}"/>
                </a:ext>
              </a:extLst>
            </p:cNvPr>
            <p:cNvSpPr/>
            <p:nvPr/>
          </p:nvSpPr>
          <p:spPr>
            <a:xfrm>
              <a:off x="7418090" y="4441608"/>
              <a:ext cx="152400" cy="419100"/>
            </a:xfrm>
            <a:custGeom>
              <a:avLst/>
              <a:gdLst>
                <a:gd name="connsiteX0" fmla="*/ 7144 w 152400"/>
                <a:gd name="connsiteY0" fmla="*/ 21241 h 419100"/>
                <a:gd name="connsiteX1" fmla="*/ 97460 w 152400"/>
                <a:gd name="connsiteY1" fmla="*/ 414499 h 419100"/>
                <a:gd name="connsiteX2" fmla="*/ 129359 w 152400"/>
                <a:gd name="connsiteY2" fmla="*/ 420310 h 419100"/>
                <a:gd name="connsiteX3" fmla="*/ 153648 w 152400"/>
                <a:gd name="connsiteY3" fmla="*/ 407422 h 419100"/>
                <a:gd name="connsiteX4" fmla="*/ 97021 w 152400"/>
                <a:gd name="connsiteY4" fmla="*/ 7144 h 419100"/>
                <a:gd name="connsiteX5" fmla="*/ 7144 w 152400"/>
                <a:gd name="connsiteY5" fmla="*/ 2124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419100">
                  <a:moveTo>
                    <a:pt x="7144" y="21241"/>
                  </a:moveTo>
                  <a:cubicBezTo>
                    <a:pt x="19459" y="64475"/>
                    <a:pt x="97460" y="414499"/>
                    <a:pt x="97460" y="414499"/>
                  </a:cubicBezTo>
                  <a:cubicBezTo>
                    <a:pt x="97460" y="414499"/>
                    <a:pt x="115376" y="423034"/>
                    <a:pt x="129359" y="420310"/>
                  </a:cubicBezTo>
                  <a:cubicBezTo>
                    <a:pt x="143323" y="417576"/>
                    <a:pt x="153648" y="407422"/>
                    <a:pt x="153648" y="407422"/>
                  </a:cubicBezTo>
                  <a:lnTo>
                    <a:pt x="97021" y="7144"/>
                  </a:lnTo>
                  <a:lnTo>
                    <a:pt x="7144" y="21241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7324D9B-8B2F-4ED0-A857-9F007635857F}"/>
                </a:ext>
              </a:extLst>
            </p:cNvPr>
            <p:cNvSpPr/>
            <p:nvPr/>
          </p:nvSpPr>
          <p:spPr>
            <a:xfrm>
              <a:off x="7147718" y="4292556"/>
              <a:ext cx="47625" cy="57150"/>
            </a:xfrm>
            <a:custGeom>
              <a:avLst/>
              <a:gdLst>
                <a:gd name="connsiteX0" fmla="*/ 11244 w 47625"/>
                <a:gd name="connsiteY0" fmla="*/ 7663 h 57150"/>
                <a:gd name="connsiteX1" fmla="*/ 7434 w 47625"/>
                <a:gd name="connsiteY1" fmla="*/ 11101 h 57150"/>
                <a:gd name="connsiteX2" fmla="*/ 22379 w 47625"/>
                <a:gd name="connsiteY2" fmla="*/ 28980 h 57150"/>
                <a:gd name="connsiteX3" fmla="*/ 37029 w 47625"/>
                <a:gd name="connsiteY3" fmla="*/ 52964 h 57150"/>
                <a:gd name="connsiteX4" fmla="*/ 44620 w 47625"/>
                <a:gd name="connsiteY4" fmla="*/ 45563 h 57150"/>
                <a:gd name="connsiteX5" fmla="*/ 11244 w 47625"/>
                <a:gd name="connsiteY5" fmla="*/ 76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1244" y="7663"/>
                  </a:moveTo>
                  <a:cubicBezTo>
                    <a:pt x="8587" y="5986"/>
                    <a:pt x="6320" y="8701"/>
                    <a:pt x="7434" y="11101"/>
                  </a:cubicBezTo>
                  <a:cubicBezTo>
                    <a:pt x="10501" y="17702"/>
                    <a:pt x="18264" y="23160"/>
                    <a:pt x="22379" y="28980"/>
                  </a:cubicBezTo>
                  <a:cubicBezTo>
                    <a:pt x="28189" y="37219"/>
                    <a:pt x="31456" y="45106"/>
                    <a:pt x="37029" y="52964"/>
                  </a:cubicBezTo>
                  <a:cubicBezTo>
                    <a:pt x="38076" y="50916"/>
                    <a:pt x="42724" y="47068"/>
                    <a:pt x="44620" y="45563"/>
                  </a:cubicBezTo>
                  <a:cubicBezTo>
                    <a:pt x="41820" y="32818"/>
                    <a:pt x="16445" y="10949"/>
                    <a:pt x="11244" y="7663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9C58BB7-EB51-40A0-9600-B9A157F48A99}"/>
                </a:ext>
              </a:extLst>
            </p:cNvPr>
            <p:cNvSpPr/>
            <p:nvPr/>
          </p:nvSpPr>
          <p:spPr>
            <a:xfrm>
              <a:off x="7151900" y="4303970"/>
              <a:ext cx="47625" cy="57150"/>
            </a:xfrm>
            <a:custGeom>
              <a:avLst/>
              <a:gdLst>
                <a:gd name="connsiteX0" fmla="*/ 10348 w 47625"/>
                <a:gd name="connsiteY0" fmla="*/ 7660 h 57150"/>
                <a:gd name="connsiteX1" fmla="*/ 7405 w 47625"/>
                <a:gd name="connsiteY1" fmla="*/ 10089 h 57150"/>
                <a:gd name="connsiteX2" fmla="*/ 22340 w 47625"/>
                <a:gd name="connsiteY2" fmla="*/ 27958 h 57150"/>
                <a:gd name="connsiteX3" fmla="*/ 36999 w 47625"/>
                <a:gd name="connsiteY3" fmla="*/ 51952 h 57150"/>
                <a:gd name="connsiteX4" fmla="*/ 44590 w 47625"/>
                <a:gd name="connsiteY4" fmla="*/ 44551 h 57150"/>
                <a:gd name="connsiteX5" fmla="*/ 10348 w 47625"/>
                <a:gd name="connsiteY5" fmla="*/ 76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0348" y="7660"/>
                  </a:moveTo>
                  <a:cubicBezTo>
                    <a:pt x="9024" y="6346"/>
                    <a:pt x="6290" y="7679"/>
                    <a:pt x="7405" y="10089"/>
                  </a:cubicBezTo>
                  <a:cubicBezTo>
                    <a:pt x="10462" y="16680"/>
                    <a:pt x="18234" y="22138"/>
                    <a:pt x="22340" y="27958"/>
                  </a:cubicBezTo>
                  <a:cubicBezTo>
                    <a:pt x="28160" y="36207"/>
                    <a:pt x="31427" y="44074"/>
                    <a:pt x="36999" y="51952"/>
                  </a:cubicBezTo>
                  <a:cubicBezTo>
                    <a:pt x="38037" y="49884"/>
                    <a:pt x="42695" y="46055"/>
                    <a:pt x="44590" y="44551"/>
                  </a:cubicBezTo>
                  <a:cubicBezTo>
                    <a:pt x="41790" y="31777"/>
                    <a:pt x="14729" y="11994"/>
                    <a:pt x="10348" y="7660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432F2AF-1C19-47C5-8813-A1D42F4D0276}"/>
                </a:ext>
              </a:extLst>
            </p:cNvPr>
            <p:cNvSpPr/>
            <p:nvPr/>
          </p:nvSpPr>
          <p:spPr>
            <a:xfrm>
              <a:off x="7153191" y="4310841"/>
              <a:ext cx="47625" cy="47625"/>
            </a:xfrm>
            <a:custGeom>
              <a:avLst/>
              <a:gdLst>
                <a:gd name="connsiteX0" fmla="*/ 10142 w 47625"/>
                <a:gd name="connsiteY0" fmla="*/ 7628 h 47625"/>
                <a:gd name="connsiteX1" fmla="*/ 7390 w 47625"/>
                <a:gd name="connsiteY1" fmla="*/ 9895 h 47625"/>
                <a:gd name="connsiteX2" fmla="*/ 21392 w 47625"/>
                <a:gd name="connsiteY2" fmla="*/ 26649 h 47625"/>
                <a:gd name="connsiteX3" fmla="*/ 37832 w 47625"/>
                <a:gd name="connsiteY3" fmla="*/ 49138 h 47625"/>
                <a:gd name="connsiteX4" fmla="*/ 42252 w 47625"/>
                <a:gd name="connsiteY4" fmla="*/ 42204 h 47625"/>
                <a:gd name="connsiteX5" fmla="*/ 10142 w 47625"/>
                <a:gd name="connsiteY5" fmla="*/ 762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7625">
                  <a:moveTo>
                    <a:pt x="10142" y="7628"/>
                  </a:moveTo>
                  <a:cubicBezTo>
                    <a:pt x="8904" y="6399"/>
                    <a:pt x="6342" y="7638"/>
                    <a:pt x="7390" y="9895"/>
                  </a:cubicBezTo>
                  <a:cubicBezTo>
                    <a:pt x="10266" y="16077"/>
                    <a:pt x="17534" y="21192"/>
                    <a:pt x="21392" y="26649"/>
                  </a:cubicBezTo>
                  <a:cubicBezTo>
                    <a:pt x="26859" y="34393"/>
                    <a:pt x="29964" y="49138"/>
                    <a:pt x="37832" y="49138"/>
                  </a:cubicBezTo>
                  <a:cubicBezTo>
                    <a:pt x="38803" y="47214"/>
                    <a:pt x="40489" y="43614"/>
                    <a:pt x="42252" y="42204"/>
                  </a:cubicBezTo>
                  <a:cubicBezTo>
                    <a:pt x="39632" y="30240"/>
                    <a:pt x="14257" y="11695"/>
                    <a:pt x="10142" y="7628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B7AA8F9-85AF-4BC0-93C4-30B09DE7A1AA}"/>
                </a:ext>
              </a:extLst>
            </p:cNvPr>
            <p:cNvSpPr/>
            <p:nvPr/>
          </p:nvSpPr>
          <p:spPr>
            <a:xfrm>
              <a:off x="7155019" y="4295957"/>
              <a:ext cx="57150" cy="57150"/>
            </a:xfrm>
            <a:custGeom>
              <a:avLst/>
              <a:gdLst>
                <a:gd name="connsiteX0" fmla="*/ 37681 w 57150"/>
                <a:gd name="connsiteY0" fmla="*/ 27846 h 57150"/>
                <a:gd name="connsiteX1" fmla="*/ 7554 w 57150"/>
                <a:gd name="connsiteY1" fmla="*/ 7606 h 57150"/>
                <a:gd name="connsiteX2" fmla="*/ 11478 w 57150"/>
                <a:gd name="connsiteY2" fmla="*/ 14064 h 57150"/>
                <a:gd name="connsiteX3" fmla="*/ 32775 w 57150"/>
                <a:gd name="connsiteY3" fmla="*/ 34904 h 57150"/>
                <a:gd name="connsiteX4" fmla="*/ 17069 w 57150"/>
                <a:gd name="connsiteY4" fmla="*/ 26046 h 57150"/>
                <a:gd name="connsiteX5" fmla="*/ 21336 w 57150"/>
                <a:gd name="connsiteY5" fmla="*/ 34390 h 57150"/>
                <a:gd name="connsiteX6" fmla="*/ 37595 w 57150"/>
                <a:gd name="connsiteY6" fmla="*/ 51002 h 57150"/>
                <a:gd name="connsiteX7" fmla="*/ 53693 w 57150"/>
                <a:gd name="connsiteY7" fmla="*/ 43886 h 57150"/>
                <a:gd name="connsiteX8" fmla="*/ 46349 w 57150"/>
                <a:gd name="connsiteY8" fmla="*/ 36524 h 57150"/>
                <a:gd name="connsiteX9" fmla="*/ 37681 w 57150"/>
                <a:gd name="connsiteY9" fmla="*/ 2784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7681" y="27846"/>
                  </a:moveTo>
                  <a:cubicBezTo>
                    <a:pt x="36043" y="26656"/>
                    <a:pt x="11478" y="3624"/>
                    <a:pt x="7554" y="7606"/>
                  </a:cubicBezTo>
                  <a:cubicBezTo>
                    <a:pt x="5820" y="9368"/>
                    <a:pt x="10059" y="12654"/>
                    <a:pt x="11478" y="14064"/>
                  </a:cubicBezTo>
                  <a:cubicBezTo>
                    <a:pt x="16412" y="18912"/>
                    <a:pt x="37309" y="35847"/>
                    <a:pt x="32775" y="34904"/>
                  </a:cubicBezTo>
                  <a:cubicBezTo>
                    <a:pt x="30928" y="34523"/>
                    <a:pt x="20421" y="22827"/>
                    <a:pt x="17069" y="26046"/>
                  </a:cubicBezTo>
                  <a:cubicBezTo>
                    <a:pt x="15945" y="27113"/>
                    <a:pt x="20564" y="32456"/>
                    <a:pt x="21336" y="34390"/>
                  </a:cubicBezTo>
                  <a:cubicBezTo>
                    <a:pt x="25832" y="45677"/>
                    <a:pt x="32290" y="48658"/>
                    <a:pt x="37595" y="51002"/>
                  </a:cubicBezTo>
                  <a:cubicBezTo>
                    <a:pt x="41681" y="47725"/>
                    <a:pt x="49263" y="44134"/>
                    <a:pt x="53693" y="43886"/>
                  </a:cubicBezTo>
                  <a:cubicBezTo>
                    <a:pt x="51283" y="41505"/>
                    <a:pt x="48778" y="39048"/>
                    <a:pt x="46349" y="36524"/>
                  </a:cubicBezTo>
                  <a:cubicBezTo>
                    <a:pt x="43520" y="33580"/>
                    <a:pt x="40596" y="30580"/>
                    <a:pt x="37681" y="2784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34DED4B-8144-493A-9C1A-46DD162E688D}"/>
                </a:ext>
              </a:extLst>
            </p:cNvPr>
            <p:cNvSpPr/>
            <p:nvPr/>
          </p:nvSpPr>
          <p:spPr>
            <a:xfrm>
              <a:off x="7180593" y="4234371"/>
              <a:ext cx="238125" cy="133350"/>
            </a:xfrm>
            <a:custGeom>
              <a:avLst/>
              <a:gdLst>
                <a:gd name="connsiteX0" fmla="*/ 15907 w 238125"/>
                <a:gd name="connsiteY0" fmla="*/ 93118 h 133350"/>
                <a:gd name="connsiteX1" fmla="*/ 7144 w 238125"/>
                <a:gd name="connsiteY1" fmla="*/ 127960 h 133350"/>
                <a:gd name="connsiteX2" fmla="*/ 234515 w 238125"/>
                <a:gd name="connsiteY2" fmla="*/ 53561 h 133350"/>
                <a:gd name="connsiteX3" fmla="*/ 226733 w 238125"/>
                <a:gd name="connsiteY3" fmla="*/ 7145 h 133350"/>
                <a:gd name="connsiteX4" fmla="*/ 15907 w 238125"/>
                <a:gd name="connsiteY4" fmla="*/ 931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33350">
                  <a:moveTo>
                    <a:pt x="15907" y="93118"/>
                  </a:moveTo>
                  <a:cubicBezTo>
                    <a:pt x="17926" y="111149"/>
                    <a:pt x="7191" y="126970"/>
                    <a:pt x="7144" y="127960"/>
                  </a:cubicBezTo>
                  <a:cubicBezTo>
                    <a:pt x="179299" y="94251"/>
                    <a:pt x="230391" y="55866"/>
                    <a:pt x="234515" y="53561"/>
                  </a:cubicBezTo>
                  <a:cubicBezTo>
                    <a:pt x="228295" y="46026"/>
                    <a:pt x="227466" y="6879"/>
                    <a:pt x="226733" y="7145"/>
                  </a:cubicBezTo>
                  <a:cubicBezTo>
                    <a:pt x="136246" y="40083"/>
                    <a:pt x="37815" y="81412"/>
                    <a:pt x="15907" y="93118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C9A07A9-7F4B-4812-9A1A-E81ED7ACFE1C}"/>
                </a:ext>
              </a:extLst>
            </p:cNvPr>
            <p:cNvSpPr/>
            <p:nvPr/>
          </p:nvSpPr>
          <p:spPr>
            <a:xfrm>
              <a:off x="7348624" y="4227926"/>
              <a:ext cx="190500" cy="314325"/>
            </a:xfrm>
            <a:custGeom>
              <a:avLst/>
              <a:gdLst>
                <a:gd name="connsiteX0" fmla="*/ 44748 w 190500"/>
                <a:gd name="connsiteY0" fmla="*/ 19315 h 314325"/>
                <a:gd name="connsiteX1" fmla="*/ 22870 w 190500"/>
                <a:gd name="connsiteY1" fmla="*/ 85714 h 314325"/>
                <a:gd name="connsiteX2" fmla="*/ 7144 w 190500"/>
                <a:gd name="connsiteY2" fmla="*/ 273670 h 314325"/>
                <a:gd name="connsiteX3" fmla="*/ 31195 w 190500"/>
                <a:gd name="connsiteY3" fmla="*/ 284529 h 314325"/>
                <a:gd name="connsiteX4" fmla="*/ 48863 w 190500"/>
                <a:gd name="connsiteY4" fmla="*/ 256030 h 314325"/>
                <a:gd name="connsiteX5" fmla="*/ 63618 w 190500"/>
                <a:gd name="connsiteY5" fmla="*/ 292358 h 314325"/>
                <a:gd name="connsiteX6" fmla="*/ 180042 w 190500"/>
                <a:gd name="connsiteY6" fmla="*/ 310027 h 314325"/>
                <a:gd name="connsiteX7" fmla="*/ 179794 w 190500"/>
                <a:gd name="connsiteY7" fmla="*/ 58415 h 314325"/>
                <a:gd name="connsiteX8" fmla="*/ 44748 w 190500"/>
                <a:gd name="connsiteY8" fmla="*/ 1931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314325">
                  <a:moveTo>
                    <a:pt x="44748" y="19315"/>
                  </a:moveTo>
                  <a:cubicBezTo>
                    <a:pt x="24813" y="31269"/>
                    <a:pt x="22870" y="67283"/>
                    <a:pt x="22870" y="85714"/>
                  </a:cubicBezTo>
                  <a:cubicBezTo>
                    <a:pt x="22870" y="124585"/>
                    <a:pt x="7144" y="273670"/>
                    <a:pt x="7144" y="273670"/>
                  </a:cubicBezTo>
                  <a:cubicBezTo>
                    <a:pt x="12649" y="281557"/>
                    <a:pt x="31195" y="284529"/>
                    <a:pt x="31195" y="284529"/>
                  </a:cubicBezTo>
                  <a:lnTo>
                    <a:pt x="48863" y="256030"/>
                  </a:lnTo>
                  <a:lnTo>
                    <a:pt x="63618" y="292358"/>
                  </a:lnTo>
                  <a:cubicBezTo>
                    <a:pt x="108061" y="318571"/>
                    <a:pt x="180042" y="310027"/>
                    <a:pt x="180042" y="310027"/>
                  </a:cubicBezTo>
                  <a:cubicBezTo>
                    <a:pt x="180042" y="310027"/>
                    <a:pt x="201178" y="104344"/>
                    <a:pt x="179794" y="58415"/>
                  </a:cubicBezTo>
                  <a:cubicBezTo>
                    <a:pt x="148695" y="-8375"/>
                    <a:pt x="70571" y="3837"/>
                    <a:pt x="44748" y="19315"/>
                  </a:cubicBez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1E45C81-5D8F-44ED-9998-5A8612790DA8}"/>
                </a:ext>
              </a:extLst>
            </p:cNvPr>
            <p:cNvSpPr/>
            <p:nvPr/>
          </p:nvSpPr>
          <p:spPr>
            <a:xfrm>
              <a:off x="7390118" y="4176004"/>
              <a:ext cx="76200" cy="114300"/>
            </a:xfrm>
            <a:custGeom>
              <a:avLst/>
              <a:gdLst>
                <a:gd name="connsiteX0" fmla="*/ 22390 w 76200"/>
                <a:gd name="connsiteY0" fmla="*/ 30499 h 114300"/>
                <a:gd name="connsiteX1" fmla="*/ 29077 w 76200"/>
                <a:gd name="connsiteY1" fmla="*/ 66799 h 114300"/>
                <a:gd name="connsiteX2" fmla="*/ 10922 w 76200"/>
                <a:gd name="connsiteY2" fmla="*/ 114167 h 114300"/>
                <a:gd name="connsiteX3" fmla="*/ 75988 w 76200"/>
                <a:gd name="connsiteY3" fmla="*/ 61389 h 114300"/>
                <a:gd name="connsiteX4" fmla="*/ 65472 w 76200"/>
                <a:gd name="connsiteY4" fmla="*/ 7144 h 114300"/>
                <a:gd name="connsiteX5" fmla="*/ 22390 w 76200"/>
                <a:gd name="connsiteY5" fmla="*/ 3049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14300">
                  <a:moveTo>
                    <a:pt x="22390" y="30499"/>
                  </a:moveTo>
                  <a:cubicBezTo>
                    <a:pt x="22390" y="30499"/>
                    <a:pt x="43231" y="47435"/>
                    <a:pt x="29077" y="66799"/>
                  </a:cubicBezTo>
                  <a:cubicBezTo>
                    <a:pt x="18742" y="80915"/>
                    <a:pt x="-1174" y="109528"/>
                    <a:pt x="10922" y="114167"/>
                  </a:cubicBezTo>
                  <a:cubicBezTo>
                    <a:pt x="31201" y="121929"/>
                    <a:pt x="75988" y="61389"/>
                    <a:pt x="75988" y="61389"/>
                  </a:cubicBezTo>
                  <a:cubicBezTo>
                    <a:pt x="69044" y="46539"/>
                    <a:pt x="65472" y="7144"/>
                    <a:pt x="65472" y="7144"/>
                  </a:cubicBezTo>
                  <a:lnTo>
                    <a:pt x="22390" y="30499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ACB1333-EA66-44E5-967D-1D7C51375371}"/>
                </a:ext>
              </a:extLst>
            </p:cNvPr>
            <p:cNvSpPr/>
            <p:nvPr/>
          </p:nvSpPr>
          <p:spPr>
            <a:xfrm>
              <a:off x="7378058" y="4106265"/>
              <a:ext cx="95250" cy="123825"/>
            </a:xfrm>
            <a:custGeom>
              <a:avLst/>
              <a:gdLst>
                <a:gd name="connsiteX0" fmla="*/ 22191 w 95250"/>
                <a:gd name="connsiteY0" fmla="*/ 10312 h 123825"/>
                <a:gd name="connsiteX1" fmla="*/ 7418 w 95250"/>
                <a:gd name="connsiteY1" fmla="*/ 56432 h 123825"/>
                <a:gd name="connsiteX2" fmla="*/ 24296 w 95250"/>
                <a:gd name="connsiteY2" fmla="*/ 118964 h 123825"/>
                <a:gd name="connsiteX3" fmla="*/ 51728 w 95250"/>
                <a:gd name="connsiteY3" fmla="*/ 118964 h 123825"/>
                <a:gd name="connsiteX4" fmla="*/ 85437 w 95250"/>
                <a:gd name="connsiteY4" fmla="*/ 81807 h 123825"/>
                <a:gd name="connsiteX5" fmla="*/ 89209 w 95250"/>
                <a:gd name="connsiteY5" fmla="*/ 38659 h 123825"/>
                <a:gd name="connsiteX6" fmla="*/ 22191 w 95250"/>
                <a:gd name="connsiteY6" fmla="*/ 103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23825">
                  <a:moveTo>
                    <a:pt x="22191" y="10312"/>
                  </a:moveTo>
                  <a:cubicBezTo>
                    <a:pt x="11456" y="15922"/>
                    <a:pt x="9532" y="28257"/>
                    <a:pt x="7418" y="56432"/>
                  </a:cubicBezTo>
                  <a:cubicBezTo>
                    <a:pt x="5303" y="84626"/>
                    <a:pt x="15857" y="109467"/>
                    <a:pt x="24296" y="118964"/>
                  </a:cubicBezTo>
                  <a:cubicBezTo>
                    <a:pt x="32725" y="128460"/>
                    <a:pt x="49261" y="120583"/>
                    <a:pt x="51728" y="118964"/>
                  </a:cubicBezTo>
                  <a:cubicBezTo>
                    <a:pt x="62215" y="112087"/>
                    <a:pt x="85437" y="81807"/>
                    <a:pt x="85437" y="81807"/>
                  </a:cubicBezTo>
                  <a:cubicBezTo>
                    <a:pt x="85437" y="81807"/>
                    <a:pt x="95181" y="55880"/>
                    <a:pt x="89209" y="38659"/>
                  </a:cubicBezTo>
                  <a:cubicBezTo>
                    <a:pt x="79255" y="9922"/>
                    <a:pt x="38307" y="1883"/>
                    <a:pt x="22191" y="10312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41A04D2-889A-472B-8E1E-13537A85C570}"/>
                </a:ext>
              </a:extLst>
            </p:cNvPr>
            <p:cNvSpPr/>
            <p:nvPr/>
          </p:nvSpPr>
          <p:spPr>
            <a:xfrm>
              <a:off x="7430828" y="4102497"/>
              <a:ext cx="47625" cy="104775"/>
            </a:xfrm>
            <a:custGeom>
              <a:avLst/>
              <a:gdLst>
                <a:gd name="connsiteX0" fmla="*/ 7445 w 47625"/>
                <a:gd name="connsiteY0" fmla="*/ 7193 h 104775"/>
                <a:gd name="connsiteX1" fmla="*/ 8360 w 47625"/>
                <a:gd name="connsiteY1" fmla="*/ 40407 h 104775"/>
                <a:gd name="connsiteX2" fmla="*/ 24305 w 47625"/>
                <a:gd name="connsiteY2" fmla="*/ 64686 h 104775"/>
                <a:gd name="connsiteX3" fmla="*/ 36439 w 47625"/>
                <a:gd name="connsiteY3" fmla="*/ 65496 h 104775"/>
                <a:gd name="connsiteX4" fmla="*/ 26124 w 47625"/>
                <a:gd name="connsiteY4" fmla="*/ 85841 h 104775"/>
                <a:gd name="connsiteX5" fmla="*/ 26991 w 47625"/>
                <a:gd name="connsiteY5" fmla="*/ 101567 h 104775"/>
                <a:gd name="connsiteX6" fmla="*/ 44955 w 47625"/>
                <a:gd name="connsiteY6" fmla="*/ 54380 h 104775"/>
                <a:gd name="connsiteX7" fmla="*/ 7445 w 47625"/>
                <a:gd name="connsiteY7" fmla="*/ 719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104775">
                  <a:moveTo>
                    <a:pt x="7445" y="7193"/>
                  </a:moveTo>
                  <a:cubicBezTo>
                    <a:pt x="7445" y="7193"/>
                    <a:pt x="6341" y="32358"/>
                    <a:pt x="8360" y="40407"/>
                  </a:cubicBezTo>
                  <a:cubicBezTo>
                    <a:pt x="10741" y="49903"/>
                    <a:pt x="24305" y="64686"/>
                    <a:pt x="24305" y="64686"/>
                  </a:cubicBezTo>
                  <a:cubicBezTo>
                    <a:pt x="24305" y="64686"/>
                    <a:pt x="36439" y="55723"/>
                    <a:pt x="36439" y="65496"/>
                  </a:cubicBezTo>
                  <a:cubicBezTo>
                    <a:pt x="36439" y="80479"/>
                    <a:pt x="26124" y="85841"/>
                    <a:pt x="26124" y="85841"/>
                  </a:cubicBezTo>
                  <a:lnTo>
                    <a:pt x="26991" y="101567"/>
                  </a:lnTo>
                  <a:cubicBezTo>
                    <a:pt x="26991" y="101567"/>
                    <a:pt x="40335" y="84746"/>
                    <a:pt x="44955" y="54380"/>
                  </a:cubicBezTo>
                  <a:cubicBezTo>
                    <a:pt x="52642" y="3745"/>
                    <a:pt x="7445" y="7193"/>
                    <a:pt x="7445" y="7193"/>
                  </a:cubicBezTo>
                  <a:close/>
                </a:path>
              </a:pathLst>
            </a:custGeom>
            <a:solidFill>
              <a:srgbClr val="71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B703A6D-51CC-43D1-AF11-3121996B9596}"/>
                </a:ext>
              </a:extLst>
            </p:cNvPr>
            <p:cNvSpPr/>
            <p:nvPr/>
          </p:nvSpPr>
          <p:spPr>
            <a:xfrm>
              <a:off x="7374613" y="4099278"/>
              <a:ext cx="76200" cy="66675"/>
            </a:xfrm>
            <a:custGeom>
              <a:avLst/>
              <a:gdLst>
                <a:gd name="connsiteX0" fmla="*/ 43095 w 76200"/>
                <a:gd name="connsiteY0" fmla="*/ 7899 h 66675"/>
                <a:gd name="connsiteX1" fmla="*/ 10596 w 76200"/>
                <a:gd name="connsiteY1" fmla="*/ 65582 h 66675"/>
                <a:gd name="connsiteX2" fmla="*/ 58078 w 76200"/>
                <a:gd name="connsiteY2" fmla="*/ 48856 h 66675"/>
                <a:gd name="connsiteX3" fmla="*/ 77757 w 76200"/>
                <a:gd name="connsiteY3" fmla="*/ 26615 h 66675"/>
                <a:gd name="connsiteX4" fmla="*/ 43095 w 76200"/>
                <a:gd name="connsiteY4" fmla="*/ 789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6675">
                  <a:moveTo>
                    <a:pt x="43095" y="7899"/>
                  </a:moveTo>
                  <a:cubicBezTo>
                    <a:pt x="-8492" y="19833"/>
                    <a:pt x="10596" y="65582"/>
                    <a:pt x="10596" y="65582"/>
                  </a:cubicBezTo>
                  <a:cubicBezTo>
                    <a:pt x="10596" y="65582"/>
                    <a:pt x="44467" y="58305"/>
                    <a:pt x="58078" y="48856"/>
                  </a:cubicBezTo>
                  <a:cubicBezTo>
                    <a:pt x="71690" y="39398"/>
                    <a:pt x="77757" y="26615"/>
                    <a:pt x="77757" y="26615"/>
                  </a:cubicBezTo>
                  <a:cubicBezTo>
                    <a:pt x="74909" y="15195"/>
                    <a:pt x="59422" y="4117"/>
                    <a:pt x="43095" y="7899"/>
                  </a:cubicBezTo>
                  <a:close/>
                </a:path>
              </a:pathLst>
            </a:custGeom>
            <a:solidFill>
              <a:srgbClr val="71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DF843E9-E1B5-4872-A006-9BF72DEF96EC}"/>
                </a:ext>
              </a:extLst>
            </p:cNvPr>
            <p:cNvSpPr/>
            <p:nvPr/>
          </p:nvSpPr>
          <p:spPr>
            <a:xfrm>
              <a:off x="7232405" y="4311741"/>
              <a:ext cx="47625" cy="57150"/>
            </a:xfrm>
            <a:custGeom>
              <a:avLst/>
              <a:gdLst>
                <a:gd name="connsiteX0" fmla="*/ 11387 w 47625"/>
                <a:gd name="connsiteY0" fmla="*/ 7776 h 57150"/>
                <a:gd name="connsiteX1" fmla="*/ 7348 w 47625"/>
                <a:gd name="connsiteY1" fmla="*/ 10957 h 57150"/>
                <a:gd name="connsiteX2" fmla="*/ 21074 w 47625"/>
                <a:gd name="connsiteY2" fmla="*/ 29788 h 57150"/>
                <a:gd name="connsiteX3" fmla="*/ 34094 w 47625"/>
                <a:gd name="connsiteY3" fmla="*/ 54686 h 57150"/>
                <a:gd name="connsiteX4" fmla="*/ 42162 w 47625"/>
                <a:gd name="connsiteY4" fmla="*/ 47800 h 57150"/>
                <a:gd name="connsiteX5" fmla="*/ 11387 w 47625"/>
                <a:gd name="connsiteY5" fmla="*/ 777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1387" y="7776"/>
                  </a:moveTo>
                  <a:cubicBezTo>
                    <a:pt x="8834" y="5928"/>
                    <a:pt x="6415" y="8480"/>
                    <a:pt x="7348" y="10957"/>
                  </a:cubicBezTo>
                  <a:cubicBezTo>
                    <a:pt x="9968" y="17748"/>
                    <a:pt x="17349" y="23692"/>
                    <a:pt x="21074" y="29788"/>
                  </a:cubicBezTo>
                  <a:cubicBezTo>
                    <a:pt x="26331" y="38389"/>
                    <a:pt x="29066" y="46485"/>
                    <a:pt x="34094" y="54686"/>
                  </a:cubicBezTo>
                  <a:cubicBezTo>
                    <a:pt x="35285" y="52715"/>
                    <a:pt x="40171" y="49181"/>
                    <a:pt x="42162" y="47800"/>
                  </a:cubicBezTo>
                  <a:cubicBezTo>
                    <a:pt x="40219" y="34893"/>
                    <a:pt x="16369" y="11395"/>
                    <a:pt x="11387" y="777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E27841A-96A0-49BD-BDE9-D29D51E68231}"/>
                </a:ext>
              </a:extLst>
            </p:cNvPr>
            <p:cNvSpPr/>
            <p:nvPr/>
          </p:nvSpPr>
          <p:spPr>
            <a:xfrm>
              <a:off x="7235880" y="4323375"/>
              <a:ext cx="47625" cy="57150"/>
            </a:xfrm>
            <a:custGeom>
              <a:avLst/>
              <a:gdLst>
                <a:gd name="connsiteX0" fmla="*/ 10436 w 47625"/>
                <a:gd name="connsiteY0" fmla="*/ 7744 h 57150"/>
                <a:gd name="connsiteX1" fmla="*/ 7340 w 47625"/>
                <a:gd name="connsiteY1" fmla="*/ 9973 h 57150"/>
                <a:gd name="connsiteX2" fmla="*/ 21056 w 47625"/>
                <a:gd name="connsiteY2" fmla="*/ 28794 h 57150"/>
                <a:gd name="connsiteX3" fmla="*/ 34077 w 47625"/>
                <a:gd name="connsiteY3" fmla="*/ 53702 h 57150"/>
                <a:gd name="connsiteX4" fmla="*/ 42144 w 47625"/>
                <a:gd name="connsiteY4" fmla="*/ 46825 h 57150"/>
                <a:gd name="connsiteX5" fmla="*/ 10436 w 47625"/>
                <a:gd name="connsiteY5" fmla="*/ 77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0436" y="7744"/>
                  </a:moveTo>
                  <a:cubicBezTo>
                    <a:pt x="9198" y="6353"/>
                    <a:pt x="6378" y="7496"/>
                    <a:pt x="7340" y="9973"/>
                  </a:cubicBezTo>
                  <a:cubicBezTo>
                    <a:pt x="9950" y="16754"/>
                    <a:pt x="17332" y="22707"/>
                    <a:pt x="21056" y="28794"/>
                  </a:cubicBezTo>
                  <a:cubicBezTo>
                    <a:pt x="26314" y="37405"/>
                    <a:pt x="29048" y="45491"/>
                    <a:pt x="34077" y="53702"/>
                  </a:cubicBezTo>
                  <a:cubicBezTo>
                    <a:pt x="35258" y="51711"/>
                    <a:pt x="40163" y="48206"/>
                    <a:pt x="42144" y="46825"/>
                  </a:cubicBezTo>
                  <a:cubicBezTo>
                    <a:pt x="40202" y="33899"/>
                    <a:pt x="14512" y="12354"/>
                    <a:pt x="10436" y="774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FFDC29E-D12C-4B39-BA54-819E4E09BBE4}"/>
                </a:ext>
              </a:extLst>
            </p:cNvPr>
            <p:cNvSpPr/>
            <p:nvPr/>
          </p:nvSpPr>
          <p:spPr>
            <a:xfrm>
              <a:off x="7236723" y="4330306"/>
              <a:ext cx="38100" cy="57150"/>
            </a:xfrm>
            <a:custGeom>
              <a:avLst/>
              <a:gdLst>
                <a:gd name="connsiteX0" fmla="*/ 10222 w 38100"/>
                <a:gd name="connsiteY0" fmla="*/ 7718 h 57150"/>
                <a:gd name="connsiteX1" fmla="*/ 7326 w 38100"/>
                <a:gd name="connsiteY1" fmla="*/ 9804 h 57150"/>
                <a:gd name="connsiteX2" fmla="*/ 20185 w 38100"/>
                <a:gd name="connsiteY2" fmla="*/ 27454 h 57150"/>
                <a:gd name="connsiteX3" fmla="*/ 35082 w 38100"/>
                <a:gd name="connsiteY3" fmla="*/ 50981 h 57150"/>
                <a:gd name="connsiteX4" fmla="*/ 39959 w 38100"/>
                <a:gd name="connsiteY4" fmla="*/ 44361 h 57150"/>
                <a:gd name="connsiteX5" fmla="*/ 10222 w 38100"/>
                <a:gd name="connsiteY5" fmla="*/ 7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10222" y="7718"/>
                  </a:moveTo>
                  <a:cubicBezTo>
                    <a:pt x="9069" y="6394"/>
                    <a:pt x="6430" y="7471"/>
                    <a:pt x="7326" y="9804"/>
                  </a:cubicBezTo>
                  <a:cubicBezTo>
                    <a:pt x="9783" y="16167"/>
                    <a:pt x="16698" y="21748"/>
                    <a:pt x="20185" y="27454"/>
                  </a:cubicBezTo>
                  <a:cubicBezTo>
                    <a:pt x="25128" y="35531"/>
                    <a:pt x="27243" y="50457"/>
                    <a:pt x="35082" y="50981"/>
                  </a:cubicBezTo>
                  <a:cubicBezTo>
                    <a:pt x="36177" y="49133"/>
                    <a:pt x="38101" y="45647"/>
                    <a:pt x="39959" y="44361"/>
                  </a:cubicBezTo>
                  <a:cubicBezTo>
                    <a:pt x="38140" y="32236"/>
                    <a:pt x="14050" y="12042"/>
                    <a:pt x="10222" y="7718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2EA3931-DA16-4C5C-BE49-0F01DC137A5E}"/>
                </a:ext>
              </a:extLst>
            </p:cNvPr>
            <p:cNvSpPr/>
            <p:nvPr/>
          </p:nvSpPr>
          <p:spPr>
            <a:xfrm>
              <a:off x="7239556" y="4315573"/>
              <a:ext cx="57150" cy="57150"/>
            </a:xfrm>
            <a:custGeom>
              <a:avLst/>
              <a:gdLst>
                <a:gd name="connsiteX0" fmla="*/ 36335 w 57150"/>
                <a:gd name="connsiteY0" fmla="*/ 29719 h 57150"/>
                <a:gd name="connsiteX1" fmla="*/ 7626 w 57150"/>
                <a:gd name="connsiteY1" fmla="*/ 7525 h 57150"/>
                <a:gd name="connsiteX2" fmla="*/ 11103 w 57150"/>
                <a:gd name="connsiteY2" fmla="*/ 14221 h 57150"/>
                <a:gd name="connsiteX3" fmla="*/ 30972 w 57150"/>
                <a:gd name="connsiteY3" fmla="*/ 36434 h 57150"/>
                <a:gd name="connsiteX4" fmla="*/ 15875 w 57150"/>
                <a:gd name="connsiteY4" fmla="*/ 26547 h 57150"/>
                <a:gd name="connsiteX5" fmla="*/ 19599 w 57150"/>
                <a:gd name="connsiteY5" fmla="*/ 35157 h 57150"/>
                <a:gd name="connsiteX6" fmla="*/ 34716 w 57150"/>
                <a:gd name="connsiteY6" fmla="*/ 52817 h 57150"/>
                <a:gd name="connsiteX7" fmla="*/ 51251 w 57150"/>
                <a:gd name="connsiteY7" fmla="*/ 46778 h 57150"/>
                <a:gd name="connsiteX8" fmla="*/ 44412 w 57150"/>
                <a:gd name="connsiteY8" fmla="*/ 38948 h 57150"/>
                <a:gd name="connsiteX9" fmla="*/ 36335 w 57150"/>
                <a:gd name="connsiteY9" fmla="*/ 297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6335" y="29719"/>
                  </a:moveTo>
                  <a:cubicBezTo>
                    <a:pt x="34782" y="28423"/>
                    <a:pt x="11798" y="3811"/>
                    <a:pt x="7626" y="7525"/>
                  </a:cubicBezTo>
                  <a:cubicBezTo>
                    <a:pt x="5769" y="9163"/>
                    <a:pt x="9779" y="12726"/>
                    <a:pt x="11103" y="14221"/>
                  </a:cubicBezTo>
                  <a:cubicBezTo>
                    <a:pt x="15703" y="19384"/>
                    <a:pt x="35430" y="37672"/>
                    <a:pt x="30972" y="36434"/>
                  </a:cubicBezTo>
                  <a:cubicBezTo>
                    <a:pt x="29153" y="35929"/>
                    <a:pt x="19447" y="23546"/>
                    <a:pt x="15875" y="26547"/>
                  </a:cubicBezTo>
                  <a:cubicBezTo>
                    <a:pt x="14694" y="27537"/>
                    <a:pt x="18942" y="33176"/>
                    <a:pt x="19599" y="35157"/>
                  </a:cubicBezTo>
                  <a:cubicBezTo>
                    <a:pt x="23324" y="46711"/>
                    <a:pt x="29572" y="50121"/>
                    <a:pt x="34716" y="52817"/>
                  </a:cubicBezTo>
                  <a:cubicBezTo>
                    <a:pt x="39011" y="49826"/>
                    <a:pt x="46803" y="46740"/>
                    <a:pt x="51251" y="46778"/>
                  </a:cubicBezTo>
                  <a:cubicBezTo>
                    <a:pt x="49012" y="44244"/>
                    <a:pt x="46679" y="41634"/>
                    <a:pt x="44412" y="38948"/>
                  </a:cubicBezTo>
                  <a:cubicBezTo>
                    <a:pt x="41764" y="35824"/>
                    <a:pt x="39059" y="32633"/>
                    <a:pt x="36335" y="29719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4C7212C-93A3-4F93-979E-7C686B5F640D}"/>
                </a:ext>
              </a:extLst>
            </p:cNvPr>
            <p:cNvSpPr/>
            <p:nvPr/>
          </p:nvSpPr>
          <p:spPr>
            <a:xfrm>
              <a:off x="7261232" y="4266846"/>
              <a:ext cx="257175" cy="114300"/>
            </a:xfrm>
            <a:custGeom>
              <a:avLst/>
              <a:gdLst>
                <a:gd name="connsiteX0" fmla="*/ 234086 w 257175"/>
                <a:gd name="connsiteY0" fmla="*/ 7608 h 114300"/>
                <a:gd name="connsiteX1" fmla="*/ 18193 w 257175"/>
                <a:gd name="connsiteY1" fmla="*/ 82379 h 114300"/>
                <a:gd name="connsiteX2" fmla="*/ 7144 w 257175"/>
                <a:gd name="connsiteY2" fmla="*/ 116574 h 114300"/>
                <a:gd name="connsiteX3" fmla="*/ 244250 w 257175"/>
                <a:gd name="connsiteY3" fmla="*/ 57395 h 114300"/>
                <a:gd name="connsiteX4" fmla="*/ 234086 w 257175"/>
                <a:gd name="connsiteY4" fmla="*/ 760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114300">
                  <a:moveTo>
                    <a:pt x="234086" y="7608"/>
                  </a:moveTo>
                  <a:cubicBezTo>
                    <a:pt x="141361" y="33554"/>
                    <a:pt x="40843" y="72150"/>
                    <a:pt x="18193" y="82379"/>
                  </a:cubicBezTo>
                  <a:cubicBezTo>
                    <a:pt x="19012" y="100496"/>
                    <a:pt x="7268" y="115574"/>
                    <a:pt x="7144" y="116574"/>
                  </a:cubicBezTo>
                  <a:cubicBezTo>
                    <a:pt x="181175" y="94371"/>
                    <a:pt x="228505" y="70873"/>
                    <a:pt x="244250" y="57395"/>
                  </a:cubicBezTo>
                  <a:cubicBezTo>
                    <a:pt x="270729" y="34716"/>
                    <a:pt x="250860" y="2922"/>
                    <a:pt x="234086" y="7608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B3E5943-D2C4-4300-B9D4-5426048A302F}"/>
                </a:ext>
              </a:extLst>
            </p:cNvPr>
            <p:cNvSpPr/>
            <p:nvPr/>
          </p:nvSpPr>
          <p:spPr>
            <a:xfrm>
              <a:off x="4849227" y="4078886"/>
              <a:ext cx="2495550" cy="1552575"/>
            </a:xfrm>
            <a:custGeom>
              <a:avLst/>
              <a:gdLst>
                <a:gd name="connsiteX0" fmla="*/ 2444704 w 2495550"/>
                <a:gd name="connsiteY0" fmla="*/ 1243461 h 1552575"/>
                <a:gd name="connsiteX1" fmla="*/ 339984 w 2495550"/>
                <a:gd name="connsiteY1" fmla="*/ 19269 h 1552575"/>
                <a:gd name="connsiteX2" fmla="*/ 250468 w 2495550"/>
                <a:gd name="connsiteY2" fmla="*/ 19022 h 1552575"/>
                <a:gd name="connsiteX3" fmla="*/ 52043 w 2495550"/>
                <a:gd name="connsiteY3" fmla="*/ 132988 h 1552575"/>
                <a:gd name="connsiteX4" fmla="*/ 51024 w 2495550"/>
                <a:gd name="connsiteY4" fmla="*/ 287532 h 1552575"/>
                <a:gd name="connsiteX5" fmla="*/ 2162173 w 2495550"/>
                <a:gd name="connsiteY5" fmla="*/ 1537764 h 1552575"/>
                <a:gd name="connsiteX6" fmla="*/ 2260452 w 2495550"/>
                <a:gd name="connsiteY6" fmla="*/ 1533078 h 1552575"/>
                <a:gd name="connsiteX7" fmla="*/ 2452448 w 2495550"/>
                <a:gd name="connsiteY7" fmla="*/ 1393098 h 1552575"/>
                <a:gd name="connsiteX8" fmla="*/ 2444704 w 2495550"/>
                <a:gd name="connsiteY8" fmla="*/ 1243461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550" h="1552575">
                  <a:moveTo>
                    <a:pt x="2444704" y="1243461"/>
                  </a:moveTo>
                  <a:lnTo>
                    <a:pt x="339984" y="19269"/>
                  </a:lnTo>
                  <a:cubicBezTo>
                    <a:pt x="312342" y="3191"/>
                    <a:pt x="278205" y="3096"/>
                    <a:pt x="250468" y="19022"/>
                  </a:cubicBezTo>
                  <a:lnTo>
                    <a:pt x="52043" y="132988"/>
                  </a:lnTo>
                  <a:cubicBezTo>
                    <a:pt x="-7364" y="167107"/>
                    <a:pt x="-7936" y="252622"/>
                    <a:pt x="51024" y="287532"/>
                  </a:cubicBezTo>
                  <a:lnTo>
                    <a:pt x="2162173" y="1537764"/>
                  </a:lnTo>
                  <a:cubicBezTo>
                    <a:pt x="2192930" y="1555976"/>
                    <a:pt x="2231573" y="1554137"/>
                    <a:pt x="2260452" y="1533078"/>
                  </a:cubicBezTo>
                  <a:lnTo>
                    <a:pt x="2452448" y="1393098"/>
                  </a:lnTo>
                  <a:cubicBezTo>
                    <a:pt x="2504616" y="1355036"/>
                    <a:pt x="2500539" y="1275941"/>
                    <a:pt x="2444704" y="124346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2FA99E5-F65E-418F-95EB-ED68E192AC07}"/>
                </a:ext>
              </a:extLst>
            </p:cNvPr>
            <p:cNvSpPr/>
            <p:nvPr/>
          </p:nvSpPr>
          <p:spPr>
            <a:xfrm>
              <a:off x="5102629" y="2385951"/>
              <a:ext cx="2286000" cy="2895600"/>
            </a:xfrm>
            <a:custGeom>
              <a:avLst/>
              <a:gdLst>
                <a:gd name="connsiteX0" fmla="*/ 7144 w 2286000"/>
                <a:gd name="connsiteY0" fmla="*/ 7144 h 2895600"/>
                <a:gd name="connsiteX1" fmla="*/ 228257 w 2286000"/>
                <a:gd name="connsiteY1" fmla="*/ 1687887 h 2895600"/>
                <a:gd name="connsiteX2" fmla="*/ 2285724 w 2286000"/>
                <a:gd name="connsiteY2" fmla="*/ 2889133 h 2895600"/>
                <a:gd name="connsiteX3" fmla="*/ 2064611 w 2286000"/>
                <a:gd name="connsiteY3" fmla="*/ 1208389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895600">
                  <a:moveTo>
                    <a:pt x="7144" y="7144"/>
                  </a:moveTo>
                  <a:lnTo>
                    <a:pt x="228257" y="1687887"/>
                  </a:lnTo>
                  <a:lnTo>
                    <a:pt x="2285724" y="2889133"/>
                  </a:lnTo>
                  <a:lnTo>
                    <a:pt x="2064611" y="1208389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5103750-BBA2-4292-AF82-0A9EDBB73DF3}"/>
                </a:ext>
              </a:extLst>
            </p:cNvPr>
            <p:cNvSpPr/>
            <p:nvPr/>
          </p:nvSpPr>
          <p:spPr>
            <a:xfrm>
              <a:off x="7111556" y="3587149"/>
              <a:ext cx="57150" cy="1905000"/>
            </a:xfrm>
            <a:custGeom>
              <a:avLst/>
              <a:gdLst>
                <a:gd name="connsiteX0" fmla="*/ 7144 w 57150"/>
                <a:gd name="connsiteY0" fmla="*/ 1903343 h 1905000"/>
                <a:gd name="connsiteX1" fmla="*/ 55645 w 57150"/>
                <a:gd name="connsiteY1" fmla="*/ 1866900 h 1905000"/>
                <a:gd name="connsiteX2" fmla="*/ 55645 w 57150"/>
                <a:gd name="connsiteY2" fmla="*/ 7144 h 1905000"/>
                <a:gd name="connsiteX3" fmla="*/ 7144 w 57150"/>
                <a:gd name="connsiteY3" fmla="*/ 35519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00">
                  <a:moveTo>
                    <a:pt x="7144" y="1903343"/>
                  </a:moveTo>
                  <a:lnTo>
                    <a:pt x="55645" y="1866900"/>
                  </a:lnTo>
                  <a:lnTo>
                    <a:pt x="55645" y="7144"/>
                  </a:lnTo>
                  <a:lnTo>
                    <a:pt x="7144" y="35519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5EA62F5-6C9C-40C7-A445-FC86B61CDEF8}"/>
                </a:ext>
              </a:extLst>
            </p:cNvPr>
            <p:cNvSpPr/>
            <p:nvPr/>
          </p:nvSpPr>
          <p:spPr>
            <a:xfrm>
              <a:off x="5054089" y="2202786"/>
              <a:ext cx="2066925" cy="1438275"/>
            </a:xfrm>
            <a:custGeom>
              <a:avLst/>
              <a:gdLst>
                <a:gd name="connsiteX0" fmla="*/ 7144 w 2066925"/>
                <a:gd name="connsiteY0" fmla="*/ 233248 h 1438275"/>
                <a:gd name="connsiteX1" fmla="*/ 2064611 w 2066925"/>
                <a:gd name="connsiteY1" fmla="*/ 1434494 h 1438275"/>
                <a:gd name="connsiteX2" fmla="*/ 2064611 w 2066925"/>
                <a:gd name="connsiteY2" fmla="*/ 1208380 h 1438275"/>
                <a:gd name="connsiteX3" fmla="*/ 7144 w 2066925"/>
                <a:gd name="connsiteY3" fmla="*/ 7144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25" h="1438275">
                  <a:moveTo>
                    <a:pt x="7144" y="233248"/>
                  </a:moveTo>
                  <a:lnTo>
                    <a:pt x="2064611" y="1434494"/>
                  </a:lnTo>
                  <a:lnTo>
                    <a:pt x="2064611" y="12083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1E3E2DD1-E995-478F-9571-D39D2D4C363C}"/>
                </a:ext>
              </a:extLst>
            </p:cNvPr>
            <p:cNvSpPr/>
            <p:nvPr/>
          </p:nvSpPr>
          <p:spPr>
            <a:xfrm>
              <a:off x="5054089" y="2171591"/>
              <a:ext cx="2114550" cy="1247775"/>
            </a:xfrm>
            <a:custGeom>
              <a:avLst/>
              <a:gdLst>
                <a:gd name="connsiteX0" fmla="*/ 7144 w 2114550"/>
                <a:gd name="connsiteY0" fmla="*/ 39414 h 1247775"/>
                <a:gd name="connsiteX1" fmla="*/ 2064611 w 2114550"/>
                <a:gd name="connsiteY1" fmla="*/ 1240660 h 1247775"/>
                <a:gd name="connsiteX2" fmla="*/ 2113112 w 2114550"/>
                <a:gd name="connsiteY2" fmla="*/ 1208389 h 1247775"/>
                <a:gd name="connsiteX3" fmla="*/ 55645 w 2114550"/>
                <a:gd name="connsiteY3" fmla="*/ 7144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4550" h="1247775">
                  <a:moveTo>
                    <a:pt x="7144" y="39414"/>
                  </a:moveTo>
                  <a:lnTo>
                    <a:pt x="2064611" y="1240660"/>
                  </a:lnTo>
                  <a:lnTo>
                    <a:pt x="2113112" y="1208389"/>
                  </a:lnTo>
                  <a:lnTo>
                    <a:pt x="55645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6B2C4A69-4C5F-4C97-A3D0-731264040BAE}"/>
                </a:ext>
              </a:extLst>
            </p:cNvPr>
            <p:cNvSpPr/>
            <p:nvPr/>
          </p:nvSpPr>
          <p:spPr>
            <a:xfrm>
              <a:off x="5054089" y="2414298"/>
              <a:ext cx="2066925" cy="3076575"/>
            </a:xfrm>
            <a:custGeom>
              <a:avLst/>
              <a:gdLst>
                <a:gd name="connsiteX0" fmla="*/ 7144 w 2066925"/>
                <a:gd name="connsiteY0" fmla="*/ 1874949 h 3076575"/>
                <a:gd name="connsiteX1" fmla="*/ 2064611 w 2066925"/>
                <a:gd name="connsiteY1" fmla="*/ 3076194 h 3076575"/>
                <a:gd name="connsiteX2" fmla="*/ 2064611 w 2066925"/>
                <a:gd name="connsiteY2" fmla="*/ 1208370 h 3076575"/>
                <a:gd name="connsiteX3" fmla="*/ 7144 w 2066925"/>
                <a:gd name="connsiteY3" fmla="*/ 7144 h 30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25" h="3076575">
                  <a:moveTo>
                    <a:pt x="7144" y="1874949"/>
                  </a:moveTo>
                  <a:lnTo>
                    <a:pt x="2064611" y="3076194"/>
                  </a:lnTo>
                  <a:lnTo>
                    <a:pt x="2064611" y="120837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3A4ADBA-4C10-4D9A-8D0A-1BC341EBA22C}"/>
                </a:ext>
              </a:extLst>
            </p:cNvPr>
            <p:cNvSpPr/>
            <p:nvPr/>
          </p:nvSpPr>
          <p:spPr>
            <a:xfrm>
              <a:off x="5153864" y="2590606"/>
              <a:ext cx="466725" cy="571500"/>
            </a:xfrm>
            <a:custGeom>
              <a:avLst/>
              <a:gdLst>
                <a:gd name="connsiteX0" fmla="*/ 7144 w 466725"/>
                <a:gd name="connsiteY0" fmla="*/ 300952 h 571500"/>
                <a:gd name="connsiteX1" fmla="*/ 465944 w 466725"/>
                <a:gd name="connsiteY1" fmla="*/ 568823 h 571500"/>
                <a:gd name="connsiteX2" fmla="*/ 465944 w 466725"/>
                <a:gd name="connsiteY2" fmla="*/ 275006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52"/>
                  </a:moveTo>
                  <a:lnTo>
                    <a:pt x="465944" y="568823"/>
                  </a:lnTo>
                  <a:lnTo>
                    <a:pt x="465944" y="2750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3880AC6-6C7C-4320-A32F-DAC9F0F9CC4A}"/>
                </a:ext>
              </a:extLst>
            </p:cNvPr>
            <p:cNvSpPr/>
            <p:nvPr/>
          </p:nvSpPr>
          <p:spPr>
            <a:xfrm>
              <a:off x="5153864" y="2925200"/>
              <a:ext cx="466725" cy="571500"/>
            </a:xfrm>
            <a:custGeom>
              <a:avLst/>
              <a:gdLst>
                <a:gd name="connsiteX0" fmla="*/ 7144 w 466725"/>
                <a:gd name="connsiteY0" fmla="*/ 300961 h 571500"/>
                <a:gd name="connsiteX1" fmla="*/ 465944 w 466725"/>
                <a:gd name="connsiteY1" fmla="*/ 568833 h 571500"/>
                <a:gd name="connsiteX2" fmla="*/ 465944 w 466725"/>
                <a:gd name="connsiteY2" fmla="*/ 275015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61"/>
                  </a:moveTo>
                  <a:lnTo>
                    <a:pt x="465944" y="568833"/>
                  </a:lnTo>
                  <a:lnTo>
                    <a:pt x="465944" y="27501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B99FB05-E616-42FA-856A-C87DF8AF650A}"/>
                </a:ext>
              </a:extLst>
            </p:cNvPr>
            <p:cNvSpPr/>
            <p:nvPr/>
          </p:nvSpPr>
          <p:spPr>
            <a:xfrm>
              <a:off x="5153864" y="3259784"/>
              <a:ext cx="466725" cy="571500"/>
            </a:xfrm>
            <a:custGeom>
              <a:avLst/>
              <a:gdLst>
                <a:gd name="connsiteX0" fmla="*/ 7144 w 466725"/>
                <a:gd name="connsiteY0" fmla="*/ 300971 h 571500"/>
                <a:gd name="connsiteX1" fmla="*/ 465944 w 466725"/>
                <a:gd name="connsiteY1" fmla="*/ 568842 h 571500"/>
                <a:gd name="connsiteX2" fmla="*/ 465944 w 466725"/>
                <a:gd name="connsiteY2" fmla="*/ 275025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71"/>
                  </a:moveTo>
                  <a:lnTo>
                    <a:pt x="465944" y="568842"/>
                  </a:lnTo>
                  <a:lnTo>
                    <a:pt x="465944" y="27502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CC1FE4C-03A9-4380-A329-82A72C552B91}"/>
                </a:ext>
              </a:extLst>
            </p:cNvPr>
            <p:cNvSpPr/>
            <p:nvPr/>
          </p:nvSpPr>
          <p:spPr>
            <a:xfrm>
              <a:off x="5153864" y="3594379"/>
              <a:ext cx="466725" cy="571500"/>
            </a:xfrm>
            <a:custGeom>
              <a:avLst/>
              <a:gdLst>
                <a:gd name="connsiteX0" fmla="*/ 7144 w 466725"/>
                <a:gd name="connsiteY0" fmla="*/ 300971 h 571500"/>
                <a:gd name="connsiteX1" fmla="*/ 465944 w 466725"/>
                <a:gd name="connsiteY1" fmla="*/ 568842 h 571500"/>
                <a:gd name="connsiteX2" fmla="*/ 465944 w 466725"/>
                <a:gd name="connsiteY2" fmla="*/ 275015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71"/>
                  </a:moveTo>
                  <a:lnTo>
                    <a:pt x="465944" y="568842"/>
                  </a:lnTo>
                  <a:lnTo>
                    <a:pt x="465944" y="27501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BD890EC6-C867-4581-B341-53CDF9346C4C}"/>
                </a:ext>
              </a:extLst>
            </p:cNvPr>
            <p:cNvSpPr/>
            <p:nvPr/>
          </p:nvSpPr>
          <p:spPr>
            <a:xfrm>
              <a:off x="5153864" y="3928973"/>
              <a:ext cx="466725" cy="571500"/>
            </a:xfrm>
            <a:custGeom>
              <a:avLst/>
              <a:gdLst>
                <a:gd name="connsiteX0" fmla="*/ 7144 w 466725"/>
                <a:gd name="connsiteY0" fmla="*/ 300971 h 571500"/>
                <a:gd name="connsiteX1" fmla="*/ 465944 w 466725"/>
                <a:gd name="connsiteY1" fmla="*/ 568843 h 571500"/>
                <a:gd name="connsiteX2" fmla="*/ 465944 w 466725"/>
                <a:gd name="connsiteY2" fmla="*/ 275015 h 571500"/>
                <a:gd name="connsiteX3" fmla="*/ 7144 w 466725"/>
                <a:gd name="connsiteY3" fmla="*/ 714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571500">
                  <a:moveTo>
                    <a:pt x="7144" y="300971"/>
                  </a:moveTo>
                  <a:lnTo>
                    <a:pt x="465944" y="568843"/>
                  </a:lnTo>
                  <a:lnTo>
                    <a:pt x="465944" y="275015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3F81B2A-6602-458C-A090-C78039C08849}"/>
                </a:ext>
              </a:extLst>
            </p:cNvPr>
            <p:cNvSpPr/>
            <p:nvPr/>
          </p:nvSpPr>
          <p:spPr>
            <a:xfrm>
              <a:off x="5291062" y="2740481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0 h 85725"/>
                <a:gd name="connsiteX2" fmla="*/ 107042 w 104775"/>
                <a:gd name="connsiteY2" fmla="*/ 65589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0"/>
                  </a:lnTo>
                  <a:lnTo>
                    <a:pt x="107042" y="655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3F19539F-2B9F-4F3D-AB2D-348FEA93FBD4}"/>
                </a:ext>
              </a:extLst>
            </p:cNvPr>
            <p:cNvSpPr/>
            <p:nvPr/>
          </p:nvSpPr>
          <p:spPr>
            <a:xfrm>
              <a:off x="5247571" y="2768190"/>
              <a:ext cx="133350" cy="104775"/>
            </a:xfrm>
            <a:custGeom>
              <a:avLst/>
              <a:gdLst>
                <a:gd name="connsiteX0" fmla="*/ 7144 w 133350"/>
                <a:gd name="connsiteY0" fmla="*/ 26403 h 104775"/>
                <a:gd name="connsiteX1" fmla="*/ 135407 w 133350"/>
                <a:gd name="connsiteY1" fmla="*/ 101432 h 104775"/>
                <a:gd name="connsiteX2" fmla="*/ 135407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403"/>
                  </a:moveTo>
                  <a:lnTo>
                    <a:pt x="135407" y="101432"/>
                  </a:lnTo>
                  <a:lnTo>
                    <a:pt x="135407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BD786176-CC25-47DE-81B8-BF5DFBDA0416}"/>
                </a:ext>
              </a:extLst>
            </p:cNvPr>
            <p:cNvSpPr/>
            <p:nvPr/>
          </p:nvSpPr>
          <p:spPr>
            <a:xfrm>
              <a:off x="5401485" y="2858229"/>
              <a:ext cx="76200" cy="66675"/>
            </a:xfrm>
            <a:custGeom>
              <a:avLst/>
              <a:gdLst>
                <a:gd name="connsiteX0" fmla="*/ 7144 w 76200"/>
                <a:gd name="connsiteY0" fmla="*/ 26403 h 66675"/>
                <a:gd name="connsiteX1" fmla="*/ 74428 w 76200"/>
                <a:gd name="connsiteY1" fmla="*/ 65761 h 66675"/>
                <a:gd name="connsiteX2" fmla="*/ 74428 w 76200"/>
                <a:gd name="connsiteY2" fmla="*/ 46501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403"/>
                  </a:moveTo>
                  <a:lnTo>
                    <a:pt x="74428" y="65761"/>
                  </a:lnTo>
                  <a:lnTo>
                    <a:pt x="74428" y="465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9C195864-F7EF-4199-8C83-86F22CA048EB}"/>
                </a:ext>
              </a:extLst>
            </p:cNvPr>
            <p:cNvSpPr/>
            <p:nvPr/>
          </p:nvSpPr>
          <p:spPr>
            <a:xfrm>
              <a:off x="5289214" y="2840018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90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90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320A0D9-D4A4-4109-B391-8FAF731FE0E1}"/>
                </a:ext>
              </a:extLst>
            </p:cNvPr>
            <p:cNvSpPr/>
            <p:nvPr/>
          </p:nvSpPr>
          <p:spPr>
            <a:xfrm>
              <a:off x="5456768" y="2938030"/>
              <a:ext cx="57150" cy="57150"/>
            </a:xfrm>
            <a:custGeom>
              <a:avLst/>
              <a:gdLst>
                <a:gd name="connsiteX0" fmla="*/ 7144 w 57150"/>
                <a:gd name="connsiteY0" fmla="*/ 26413 h 57150"/>
                <a:gd name="connsiteX1" fmla="*/ 50673 w 57150"/>
                <a:gd name="connsiteY1" fmla="*/ 51873 h 57150"/>
                <a:gd name="connsiteX2" fmla="*/ 50673 w 57150"/>
                <a:gd name="connsiteY2" fmla="*/ 32623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13"/>
                  </a:moveTo>
                  <a:lnTo>
                    <a:pt x="50673" y="51873"/>
                  </a:lnTo>
                  <a:lnTo>
                    <a:pt x="50673" y="3262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676E19E-06B3-4811-B164-7D21C08D44D8}"/>
                </a:ext>
              </a:extLst>
            </p:cNvPr>
            <p:cNvSpPr/>
            <p:nvPr/>
          </p:nvSpPr>
          <p:spPr>
            <a:xfrm>
              <a:off x="5247571" y="2866907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106 h 85725"/>
                <a:gd name="connsiteX2" fmla="*/ 105775 w 104775"/>
                <a:gd name="connsiteY2" fmla="*/ 6485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106"/>
                  </a:lnTo>
                  <a:lnTo>
                    <a:pt x="105775" y="648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8C2D7DD7-B15C-4B66-9D0A-97FB902DE2B3}"/>
                </a:ext>
              </a:extLst>
            </p:cNvPr>
            <p:cNvSpPr/>
            <p:nvPr/>
          </p:nvSpPr>
          <p:spPr>
            <a:xfrm>
              <a:off x="5365890" y="2936134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98 w 57150"/>
                <a:gd name="connsiteY1" fmla="*/ 56721 h 57150"/>
                <a:gd name="connsiteX2" fmla="*/ 58998 w 57150"/>
                <a:gd name="connsiteY2" fmla="*/ 3748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98" y="56721"/>
                  </a:lnTo>
                  <a:lnTo>
                    <a:pt x="58998" y="374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1F977725-962F-4145-BCAA-519087587EB0}"/>
                </a:ext>
              </a:extLst>
            </p:cNvPr>
            <p:cNvSpPr/>
            <p:nvPr/>
          </p:nvSpPr>
          <p:spPr>
            <a:xfrm>
              <a:off x="5439957" y="2979464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1276 w 76200"/>
                <a:gd name="connsiteY1" fmla="*/ 63913 h 66675"/>
                <a:gd name="connsiteX2" fmla="*/ 71276 w 76200"/>
                <a:gd name="connsiteY2" fmla="*/ 44653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1276" y="63913"/>
                  </a:lnTo>
                  <a:lnTo>
                    <a:pt x="71276" y="4465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3210141-CBE1-46BB-B4E5-063B65C3AC8C}"/>
                </a:ext>
              </a:extLst>
            </p:cNvPr>
            <p:cNvSpPr/>
            <p:nvPr/>
          </p:nvSpPr>
          <p:spPr>
            <a:xfrm>
              <a:off x="5375825" y="3259632"/>
              <a:ext cx="133350" cy="104775"/>
            </a:xfrm>
            <a:custGeom>
              <a:avLst/>
              <a:gdLst>
                <a:gd name="connsiteX0" fmla="*/ 7144 w 133350"/>
                <a:gd name="connsiteY0" fmla="*/ 26394 h 104775"/>
                <a:gd name="connsiteX1" fmla="*/ 135407 w 133350"/>
                <a:gd name="connsiteY1" fmla="*/ 101422 h 104775"/>
                <a:gd name="connsiteX2" fmla="*/ 135407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394"/>
                  </a:moveTo>
                  <a:lnTo>
                    <a:pt x="135407" y="101422"/>
                  </a:lnTo>
                  <a:lnTo>
                    <a:pt x="135407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4DEAD65D-9AB9-48B8-BE6B-942D75043828}"/>
                </a:ext>
              </a:extLst>
            </p:cNvPr>
            <p:cNvSpPr/>
            <p:nvPr/>
          </p:nvSpPr>
          <p:spPr>
            <a:xfrm>
              <a:off x="5282890" y="3205263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4438 w 76200"/>
                <a:gd name="connsiteY1" fmla="*/ 65751 h 66675"/>
                <a:gd name="connsiteX2" fmla="*/ 74438 w 76200"/>
                <a:gd name="connsiteY2" fmla="*/ 46511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4438" y="65751"/>
                  </a:lnTo>
                  <a:lnTo>
                    <a:pt x="74438" y="4651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A5CE08C-1C89-427E-AC3E-91A947664201}"/>
                </a:ext>
              </a:extLst>
            </p:cNvPr>
            <p:cNvSpPr/>
            <p:nvPr/>
          </p:nvSpPr>
          <p:spPr>
            <a:xfrm>
              <a:off x="5316665" y="3177555"/>
              <a:ext cx="152400" cy="114300"/>
            </a:xfrm>
            <a:custGeom>
              <a:avLst/>
              <a:gdLst>
                <a:gd name="connsiteX0" fmla="*/ 7144 w 152400"/>
                <a:gd name="connsiteY0" fmla="*/ 26384 h 114300"/>
                <a:gd name="connsiteX1" fmla="*/ 152933 w 152400"/>
                <a:gd name="connsiteY1" fmla="*/ 111671 h 114300"/>
                <a:gd name="connsiteX2" fmla="*/ 152933 w 152400"/>
                <a:gd name="connsiteY2" fmla="*/ 9242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84"/>
                  </a:moveTo>
                  <a:lnTo>
                    <a:pt x="152933" y="111671"/>
                  </a:lnTo>
                  <a:lnTo>
                    <a:pt x="152933" y="924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6F1083E-8F71-4DA4-ADD9-2B9AA51E1162}"/>
                </a:ext>
              </a:extLst>
            </p:cNvPr>
            <p:cNvSpPr/>
            <p:nvPr/>
          </p:nvSpPr>
          <p:spPr>
            <a:xfrm>
              <a:off x="5251371" y="3139350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0673 w 57150"/>
                <a:gd name="connsiteY1" fmla="*/ 51864 h 57150"/>
                <a:gd name="connsiteX2" fmla="*/ 50673 w 57150"/>
                <a:gd name="connsiteY2" fmla="*/ 3260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0673" y="51864"/>
                  </a:lnTo>
                  <a:lnTo>
                    <a:pt x="50673" y="3260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4EE89E6-8FC3-45D0-AB2E-C7DBCE093856}"/>
                </a:ext>
              </a:extLst>
            </p:cNvPr>
            <p:cNvSpPr/>
            <p:nvPr/>
          </p:nvSpPr>
          <p:spPr>
            <a:xfrm>
              <a:off x="5405457" y="3178241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75 w 104775"/>
                <a:gd name="connsiteY1" fmla="*/ 84096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75" y="84096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D0E04C5-2CD2-47BC-8A03-7546D54256D8}"/>
                </a:ext>
              </a:extLst>
            </p:cNvPr>
            <p:cNvSpPr/>
            <p:nvPr/>
          </p:nvSpPr>
          <p:spPr>
            <a:xfrm>
              <a:off x="5333924" y="3136388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89 w 57150"/>
                <a:gd name="connsiteY1" fmla="*/ 56731 h 57150"/>
                <a:gd name="connsiteX2" fmla="*/ 58989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89" y="56731"/>
                  </a:lnTo>
                  <a:lnTo>
                    <a:pt x="58989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A21B5E8-CC6F-42C8-B02A-A122A7F4CBAA}"/>
                </a:ext>
              </a:extLst>
            </p:cNvPr>
            <p:cNvSpPr/>
            <p:nvPr/>
          </p:nvSpPr>
          <p:spPr>
            <a:xfrm>
              <a:off x="5247571" y="3085877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1276 w 76200"/>
                <a:gd name="connsiteY1" fmla="*/ 63922 h 66675"/>
                <a:gd name="connsiteX2" fmla="*/ 71276 w 76200"/>
                <a:gd name="connsiteY2" fmla="*/ 44663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1276" y="63922"/>
                  </a:lnTo>
                  <a:lnTo>
                    <a:pt x="71276" y="4466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D6D488D-3A1A-4CCB-97FB-60C7A1F3064B}"/>
                </a:ext>
              </a:extLst>
            </p:cNvPr>
            <p:cNvSpPr/>
            <p:nvPr/>
          </p:nvSpPr>
          <p:spPr>
            <a:xfrm>
              <a:off x="5291062" y="3419500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7042 w 104775"/>
                <a:gd name="connsiteY1" fmla="*/ 84830 h 85725"/>
                <a:gd name="connsiteX2" fmla="*/ 107042 w 104775"/>
                <a:gd name="connsiteY2" fmla="*/ 65580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7042" y="84830"/>
                  </a:lnTo>
                  <a:lnTo>
                    <a:pt x="107042" y="655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84B9F7C-049E-48B1-9AB8-CC347551DEA3}"/>
                </a:ext>
              </a:extLst>
            </p:cNvPr>
            <p:cNvSpPr/>
            <p:nvPr/>
          </p:nvSpPr>
          <p:spPr>
            <a:xfrm>
              <a:off x="5247571" y="3447208"/>
              <a:ext cx="133350" cy="104775"/>
            </a:xfrm>
            <a:custGeom>
              <a:avLst/>
              <a:gdLst>
                <a:gd name="connsiteX0" fmla="*/ 7144 w 133350"/>
                <a:gd name="connsiteY0" fmla="*/ 26403 h 104775"/>
                <a:gd name="connsiteX1" fmla="*/ 135407 w 133350"/>
                <a:gd name="connsiteY1" fmla="*/ 101432 h 104775"/>
                <a:gd name="connsiteX2" fmla="*/ 135407 w 133350"/>
                <a:gd name="connsiteY2" fmla="*/ 8217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403"/>
                  </a:moveTo>
                  <a:lnTo>
                    <a:pt x="135407" y="101432"/>
                  </a:lnTo>
                  <a:lnTo>
                    <a:pt x="135407" y="821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F85B0BD-6FEB-47FB-B0DE-25F71B136853}"/>
                </a:ext>
              </a:extLst>
            </p:cNvPr>
            <p:cNvSpPr/>
            <p:nvPr/>
          </p:nvSpPr>
          <p:spPr>
            <a:xfrm>
              <a:off x="5401485" y="3537248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4428 w 76200"/>
                <a:gd name="connsiteY1" fmla="*/ 65761 h 66675"/>
                <a:gd name="connsiteX2" fmla="*/ 74428 w 76200"/>
                <a:gd name="connsiteY2" fmla="*/ 46501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4428" y="65761"/>
                  </a:lnTo>
                  <a:lnTo>
                    <a:pt x="74428" y="465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499D83A-3DCB-4C2D-9968-C232CEDF1846}"/>
                </a:ext>
              </a:extLst>
            </p:cNvPr>
            <p:cNvSpPr/>
            <p:nvPr/>
          </p:nvSpPr>
          <p:spPr>
            <a:xfrm>
              <a:off x="5289214" y="3519036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648A3A5-63AA-4C65-AAB8-D1C311AC592A}"/>
                </a:ext>
              </a:extLst>
            </p:cNvPr>
            <p:cNvSpPr/>
            <p:nvPr/>
          </p:nvSpPr>
          <p:spPr>
            <a:xfrm>
              <a:off x="5456768" y="3617048"/>
              <a:ext cx="57150" cy="57150"/>
            </a:xfrm>
            <a:custGeom>
              <a:avLst/>
              <a:gdLst>
                <a:gd name="connsiteX0" fmla="*/ 7144 w 57150"/>
                <a:gd name="connsiteY0" fmla="*/ 26413 h 57150"/>
                <a:gd name="connsiteX1" fmla="*/ 50673 w 57150"/>
                <a:gd name="connsiteY1" fmla="*/ 51873 h 57150"/>
                <a:gd name="connsiteX2" fmla="*/ 50673 w 57150"/>
                <a:gd name="connsiteY2" fmla="*/ 32623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13"/>
                  </a:moveTo>
                  <a:lnTo>
                    <a:pt x="50673" y="51873"/>
                  </a:lnTo>
                  <a:lnTo>
                    <a:pt x="50673" y="3262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F65BDCA-8806-414D-913C-56FBB157ABBD}"/>
                </a:ext>
              </a:extLst>
            </p:cNvPr>
            <p:cNvSpPr/>
            <p:nvPr/>
          </p:nvSpPr>
          <p:spPr>
            <a:xfrm>
              <a:off x="5289214" y="3793565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274FEBE-64C0-4CDF-B63F-EE3188A05C30}"/>
                </a:ext>
              </a:extLst>
            </p:cNvPr>
            <p:cNvSpPr/>
            <p:nvPr/>
          </p:nvSpPr>
          <p:spPr>
            <a:xfrm>
              <a:off x="5456768" y="3891578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0673 w 57150"/>
                <a:gd name="connsiteY1" fmla="*/ 51864 h 57150"/>
                <a:gd name="connsiteX2" fmla="*/ 50673 w 57150"/>
                <a:gd name="connsiteY2" fmla="*/ 3260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0673" y="51864"/>
                  </a:lnTo>
                  <a:lnTo>
                    <a:pt x="50673" y="3260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7228AA1-191C-44BE-84BD-FACA3F59C1D7}"/>
                </a:ext>
              </a:extLst>
            </p:cNvPr>
            <p:cNvSpPr/>
            <p:nvPr/>
          </p:nvSpPr>
          <p:spPr>
            <a:xfrm>
              <a:off x="5247571" y="3820454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75 w 104775"/>
                <a:gd name="connsiteY1" fmla="*/ 84096 h 85725"/>
                <a:gd name="connsiteX2" fmla="*/ 105775 w 104775"/>
                <a:gd name="connsiteY2" fmla="*/ 6483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75" y="84096"/>
                  </a:lnTo>
                  <a:lnTo>
                    <a:pt x="105775" y="6483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CBD0C5C-3EF7-4D95-AB3A-2D35CB56C5A6}"/>
                </a:ext>
              </a:extLst>
            </p:cNvPr>
            <p:cNvSpPr/>
            <p:nvPr/>
          </p:nvSpPr>
          <p:spPr>
            <a:xfrm>
              <a:off x="5365890" y="3889663"/>
              <a:ext cx="57150" cy="57150"/>
            </a:xfrm>
            <a:custGeom>
              <a:avLst/>
              <a:gdLst>
                <a:gd name="connsiteX0" fmla="*/ 7144 w 57150"/>
                <a:gd name="connsiteY0" fmla="*/ 26413 h 57150"/>
                <a:gd name="connsiteX1" fmla="*/ 58998 w 57150"/>
                <a:gd name="connsiteY1" fmla="*/ 56731 h 57150"/>
                <a:gd name="connsiteX2" fmla="*/ 58998 w 57150"/>
                <a:gd name="connsiteY2" fmla="*/ 3748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13"/>
                  </a:moveTo>
                  <a:lnTo>
                    <a:pt x="58998" y="56731"/>
                  </a:lnTo>
                  <a:lnTo>
                    <a:pt x="58998" y="374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BDCA638-CE6F-424E-91B4-9BC49FBB742A}"/>
                </a:ext>
              </a:extLst>
            </p:cNvPr>
            <p:cNvSpPr/>
            <p:nvPr/>
          </p:nvSpPr>
          <p:spPr>
            <a:xfrm>
              <a:off x="5439957" y="3933002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1276 w 76200"/>
                <a:gd name="connsiteY1" fmla="*/ 63913 h 66675"/>
                <a:gd name="connsiteX2" fmla="*/ 71276 w 76200"/>
                <a:gd name="connsiteY2" fmla="*/ 44663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1276" y="63913"/>
                  </a:lnTo>
                  <a:lnTo>
                    <a:pt x="71276" y="4466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0B5C0ADA-C17A-4E07-ADA3-B25C5CED3320}"/>
                </a:ext>
              </a:extLst>
            </p:cNvPr>
            <p:cNvSpPr/>
            <p:nvPr/>
          </p:nvSpPr>
          <p:spPr>
            <a:xfrm>
              <a:off x="5291062" y="4068524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9 h 85725"/>
                <a:gd name="connsiteX2" fmla="*/ 107042 w 104775"/>
                <a:gd name="connsiteY2" fmla="*/ 65580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9"/>
                  </a:lnTo>
                  <a:lnTo>
                    <a:pt x="107042" y="655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F61A1F5-7652-45A0-BEC7-BD8671242FA1}"/>
                </a:ext>
              </a:extLst>
            </p:cNvPr>
            <p:cNvSpPr/>
            <p:nvPr/>
          </p:nvSpPr>
          <p:spPr>
            <a:xfrm>
              <a:off x="5289214" y="4168069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FE575E7A-D178-4CCA-9171-45DB6FFE4B0F}"/>
                </a:ext>
              </a:extLst>
            </p:cNvPr>
            <p:cNvSpPr/>
            <p:nvPr/>
          </p:nvSpPr>
          <p:spPr>
            <a:xfrm>
              <a:off x="5456768" y="4266082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0673 w 57150"/>
                <a:gd name="connsiteY1" fmla="*/ 51864 h 57150"/>
                <a:gd name="connsiteX2" fmla="*/ 50673 w 57150"/>
                <a:gd name="connsiteY2" fmla="*/ 3261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0673" y="51864"/>
                  </a:lnTo>
                  <a:lnTo>
                    <a:pt x="50673" y="3261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3E757E3-47C4-4D54-B776-78FF5EC1314D}"/>
                </a:ext>
              </a:extLst>
            </p:cNvPr>
            <p:cNvSpPr/>
            <p:nvPr/>
          </p:nvSpPr>
          <p:spPr>
            <a:xfrm>
              <a:off x="5247571" y="4194958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087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087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03BAC00-70A2-40FE-9143-5CF3AA94A1D8}"/>
                </a:ext>
              </a:extLst>
            </p:cNvPr>
            <p:cNvSpPr/>
            <p:nvPr/>
          </p:nvSpPr>
          <p:spPr>
            <a:xfrm>
              <a:off x="5365890" y="4264177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98 w 57150"/>
                <a:gd name="connsiteY1" fmla="*/ 56731 h 57150"/>
                <a:gd name="connsiteX2" fmla="*/ 58998 w 57150"/>
                <a:gd name="connsiteY2" fmla="*/ 3747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98" y="56731"/>
                  </a:lnTo>
                  <a:lnTo>
                    <a:pt x="58998" y="374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65748E14-5D5B-4B42-9CD5-9EF0083647E2}"/>
                </a:ext>
              </a:extLst>
            </p:cNvPr>
            <p:cNvSpPr/>
            <p:nvPr/>
          </p:nvSpPr>
          <p:spPr>
            <a:xfrm>
              <a:off x="5439957" y="4307506"/>
              <a:ext cx="76200" cy="66675"/>
            </a:xfrm>
            <a:custGeom>
              <a:avLst/>
              <a:gdLst>
                <a:gd name="connsiteX0" fmla="*/ 7144 w 76200"/>
                <a:gd name="connsiteY0" fmla="*/ 26394 h 66675"/>
                <a:gd name="connsiteX1" fmla="*/ 71276 w 76200"/>
                <a:gd name="connsiteY1" fmla="*/ 63913 h 66675"/>
                <a:gd name="connsiteX2" fmla="*/ 71276 w 76200"/>
                <a:gd name="connsiteY2" fmla="*/ 44653 h 66675"/>
                <a:gd name="connsiteX3" fmla="*/ 7144 w 76200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6675">
                  <a:moveTo>
                    <a:pt x="7144" y="26394"/>
                  </a:moveTo>
                  <a:lnTo>
                    <a:pt x="71276" y="63913"/>
                  </a:lnTo>
                  <a:lnTo>
                    <a:pt x="71276" y="4465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F9FD465-AE4D-4964-8E3D-1200AA49B3D2}"/>
                </a:ext>
              </a:extLst>
            </p:cNvPr>
            <p:cNvSpPr/>
            <p:nvPr/>
          </p:nvSpPr>
          <p:spPr>
            <a:xfrm>
              <a:off x="6789192" y="3279644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6" y="64694"/>
                    <a:pt x="31947" y="64694"/>
                  </a:cubicBezTo>
                  <a:cubicBezTo>
                    <a:pt x="18248" y="64694"/>
                    <a:pt x="7144" y="51811"/>
                    <a:pt x="7144" y="35919"/>
                  </a:cubicBezTo>
                  <a:cubicBezTo>
                    <a:pt x="7144" y="20027"/>
                    <a:pt x="18248" y="7144"/>
                    <a:pt x="31947" y="7144"/>
                  </a:cubicBezTo>
                  <a:cubicBezTo>
                    <a:pt x="45646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7C7BBA8-DEC7-46D8-A8CD-9822607BCE45}"/>
                </a:ext>
              </a:extLst>
            </p:cNvPr>
            <p:cNvSpPr/>
            <p:nvPr/>
          </p:nvSpPr>
          <p:spPr>
            <a:xfrm>
              <a:off x="6748613" y="3089857"/>
              <a:ext cx="247650" cy="247650"/>
            </a:xfrm>
            <a:custGeom>
              <a:avLst/>
              <a:gdLst>
                <a:gd name="connsiteX0" fmla="*/ 176825 w 247650"/>
                <a:gd name="connsiteY0" fmla="*/ 15994 h 247650"/>
                <a:gd name="connsiteX1" fmla="*/ 85413 w 247650"/>
                <a:gd name="connsiteY1" fmla="*/ 18233 h 247650"/>
                <a:gd name="connsiteX2" fmla="*/ 18843 w 247650"/>
                <a:gd name="connsiteY2" fmla="*/ 87260 h 247650"/>
                <a:gd name="connsiteX3" fmla="*/ 54419 w 247650"/>
                <a:gd name="connsiteY3" fmla="*/ 240232 h 247650"/>
                <a:gd name="connsiteX4" fmla="*/ 82642 w 247650"/>
                <a:gd name="connsiteY4" fmla="*/ 232069 h 247650"/>
                <a:gd name="connsiteX5" fmla="*/ 76555 w 247650"/>
                <a:gd name="connsiteY5" fmla="*/ 209247 h 247650"/>
                <a:gd name="connsiteX6" fmla="*/ 53761 w 247650"/>
                <a:gd name="connsiteY6" fmla="*/ 102491 h 247650"/>
                <a:gd name="connsiteX7" fmla="*/ 101377 w 247650"/>
                <a:gd name="connsiteY7" fmla="*/ 52837 h 247650"/>
                <a:gd name="connsiteX8" fmla="*/ 161594 w 247650"/>
                <a:gd name="connsiteY8" fmla="*/ 50932 h 247650"/>
                <a:gd name="connsiteX9" fmla="*/ 201170 w 247650"/>
                <a:gd name="connsiteY9" fmla="*/ 96328 h 247650"/>
                <a:gd name="connsiteX10" fmla="*/ 198742 w 247650"/>
                <a:gd name="connsiteY10" fmla="*/ 161298 h 247650"/>
                <a:gd name="connsiteX11" fmla="*/ 231841 w 247650"/>
                <a:gd name="connsiteY11" fmla="*/ 180615 h 247650"/>
                <a:gd name="connsiteX12" fmla="*/ 237375 w 247650"/>
                <a:gd name="connsiteY12" fmla="*/ 84489 h 247650"/>
                <a:gd name="connsiteX13" fmla="*/ 176825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5" y="15994"/>
                  </a:moveTo>
                  <a:cubicBezTo>
                    <a:pt x="148097" y="3459"/>
                    <a:pt x="115636" y="4269"/>
                    <a:pt x="85413" y="18233"/>
                  </a:cubicBezTo>
                  <a:cubicBezTo>
                    <a:pt x="55943" y="31854"/>
                    <a:pt x="32311" y="56361"/>
                    <a:pt x="18843" y="87260"/>
                  </a:cubicBezTo>
                  <a:cubicBezTo>
                    <a:pt x="-6046" y="144363"/>
                    <a:pt x="10147" y="208228"/>
                    <a:pt x="54419" y="240232"/>
                  </a:cubicBezTo>
                  <a:cubicBezTo>
                    <a:pt x="64106" y="247233"/>
                    <a:pt x="77860" y="243013"/>
                    <a:pt x="82642" y="232069"/>
                  </a:cubicBezTo>
                  <a:cubicBezTo>
                    <a:pt x="86166" y="223963"/>
                    <a:pt x="83708" y="214429"/>
                    <a:pt x="76555" y="209247"/>
                  </a:cubicBezTo>
                  <a:cubicBezTo>
                    <a:pt x="46598" y="187502"/>
                    <a:pt x="36169" y="142839"/>
                    <a:pt x="53761" y="102491"/>
                  </a:cubicBezTo>
                  <a:cubicBezTo>
                    <a:pt x="63486" y="80164"/>
                    <a:pt x="80413" y="62533"/>
                    <a:pt x="101377" y="52837"/>
                  </a:cubicBezTo>
                  <a:cubicBezTo>
                    <a:pt x="121599" y="43483"/>
                    <a:pt x="142973" y="42798"/>
                    <a:pt x="161594" y="50932"/>
                  </a:cubicBezTo>
                  <a:cubicBezTo>
                    <a:pt x="180187" y="59038"/>
                    <a:pt x="194255" y="75154"/>
                    <a:pt x="201170" y="96328"/>
                  </a:cubicBezTo>
                  <a:cubicBezTo>
                    <a:pt x="208343" y="118302"/>
                    <a:pt x="208476" y="138972"/>
                    <a:pt x="198742" y="161298"/>
                  </a:cubicBezTo>
                  <a:lnTo>
                    <a:pt x="231841" y="180615"/>
                  </a:lnTo>
                  <a:cubicBezTo>
                    <a:pt x="245300" y="149725"/>
                    <a:pt x="247462" y="115331"/>
                    <a:pt x="237375" y="84489"/>
                  </a:cubicBezTo>
                  <a:cubicBezTo>
                    <a:pt x="227050" y="52837"/>
                    <a:pt x="205542" y="28510"/>
                    <a:pt x="176825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30057C4-2C5B-4C4B-82AE-CCF94E272150}"/>
                </a:ext>
              </a:extLst>
            </p:cNvPr>
            <p:cNvSpPr/>
            <p:nvPr/>
          </p:nvSpPr>
          <p:spPr>
            <a:xfrm>
              <a:off x="6663176" y="3205625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3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8" y="64694"/>
                    <a:pt x="7143" y="51811"/>
                    <a:pt x="7143" y="35919"/>
                  </a:cubicBezTo>
                  <a:cubicBezTo>
                    <a:pt x="7143" y="20027"/>
                    <a:pt x="18248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10A7D2C-6253-468F-A44C-6EFB699AEF9F}"/>
                </a:ext>
              </a:extLst>
            </p:cNvPr>
            <p:cNvSpPr/>
            <p:nvPr/>
          </p:nvSpPr>
          <p:spPr>
            <a:xfrm>
              <a:off x="6622600" y="3015838"/>
              <a:ext cx="247650" cy="247650"/>
            </a:xfrm>
            <a:custGeom>
              <a:avLst/>
              <a:gdLst>
                <a:gd name="connsiteX0" fmla="*/ 176821 w 247650"/>
                <a:gd name="connsiteY0" fmla="*/ 15994 h 247650"/>
                <a:gd name="connsiteX1" fmla="*/ 85410 w 247650"/>
                <a:gd name="connsiteY1" fmla="*/ 18233 h 247650"/>
                <a:gd name="connsiteX2" fmla="*/ 18850 w 247650"/>
                <a:gd name="connsiteY2" fmla="*/ 87261 h 247650"/>
                <a:gd name="connsiteX3" fmla="*/ 54415 w 247650"/>
                <a:gd name="connsiteY3" fmla="*/ 240241 h 247650"/>
                <a:gd name="connsiteX4" fmla="*/ 82638 w 247650"/>
                <a:gd name="connsiteY4" fmla="*/ 232079 h 247650"/>
                <a:gd name="connsiteX5" fmla="*/ 76561 w 247650"/>
                <a:gd name="connsiteY5" fmla="*/ 209247 h 247650"/>
                <a:gd name="connsiteX6" fmla="*/ 53758 w 247650"/>
                <a:gd name="connsiteY6" fmla="*/ 102491 h 247650"/>
                <a:gd name="connsiteX7" fmla="*/ 101383 w 247650"/>
                <a:gd name="connsiteY7" fmla="*/ 52837 h 247650"/>
                <a:gd name="connsiteX8" fmla="*/ 161591 w 247650"/>
                <a:gd name="connsiteY8" fmla="*/ 50932 h 247650"/>
                <a:gd name="connsiteX9" fmla="*/ 201168 w 247650"/>
                <a:gd name="connsiteY9" fmla="*/ 96328 h 247650"/>
                <a:gd name="connsiteX10" fmla="*/ 198739 w 247650"/>
                <a:gd name="connsiteY10" fmla="*/ 161298 h 247650"/>
                <a:gd name="connsiteX11" fmla="*/ 231828 w 247650"/>
                <a:gd name="connsiteY11" fmla="*/ 180615 h 247650"/>
                <a:gd name="connsiteX12" fmla="*/ 237382 w 247650"/>
                <a:gd name="connsiteY12" fmla="*/ 84489 h 247650"/>
                <a:gd name="connsiteX13" fmla="*/ 176821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1" y="15994"/>
                  </a:moveTo>
                  <a:cubicBezTo>
                    <a:pt x="148103" y="3460"/>
                    <a:pt x="115633" y="4269"/>
                    <a:pt x="85410" y="18233"/>
                  </a:cubicBezTo>
                  <a:cubicBezTo>
                    <a:pt x="55940" y="31854"/>
                    <a:pt x="32308" y="56361"/>
                    <a:pt x="18850" y="87261"/>
                  </a:cubicBezTo>
                  <a:cubicBezTo>
                    <a:pt x="-6049" y="144363"/>
                    <a:pt x="10144" y="208228"/>
                    <a:pt x="54415" y="240241"/>
                  </a:cubicBezTo>
                  <a:cubicBezTo>
                    <a:pt x="64103" y="247233"/>
                    <a:pt x="77856" y="243013"/>
                    <a:pt x="82638" y="232079"/>
                  </a:cubicBezTo>
                  <a:cubicBezTo>
                    <a:pt x="86172" y="223963"/>
                    <a:pt x="83705" y="214438"/>
                    <a:pt x="76561" y="209247"/>
                  </a:cubicBezTo>
                  <a:cubicBezTo>
                    <a:pt x="46596" y="187511"/>
                    <a:pt x="36175" y="142848"/>
                    <a:pt x="53758" y="102491"/>
                  </a:cubicBezTo>
                  <a:cubicBezTo>
                    <a:pt x="63483" y="80164"/>
                    <a:pt x="80409" y="62534"/>
                    <a:pt x="101383" y="52837"/>
                  </a:cubicBezTo>
                  <a:cubicBezTo>
                    <a:pt x="121605" y="43484"/>
                    <a:pt x="142969" y="42798"/>
                    <a:pt x="161591" y="50932"/>
                  </a:cubicBezTo>
                  <a:cubicBezTo>
                    <a:pt x="180193" y="59038"/>
                    <a:pt x="194252" y="75154"/>
                    <a:pt x="201168" y="96328"/>
                  </a:cubicBezTo>
                  <a:cubicBezTo>
                    <a:pt x="208340" y="118302"/>
                    <a:pt x="208483" y="138972"/>
                    <a:pt x="198739" y="161298"/>
                  </a:cubicBezTo>
                  <a:lnTo>
                    <a:pt x="231828" y="180615"/>
                  </a:lnTo>
                  <a:cubicBezTo>
                    <a:pt x="245297" y="149725"/>
                    <a:pt x="247468" y="115331"/>
                    <a:pt x="237382" y="84489"/>
                  </a:cubicBezTo>
                  <a:cubicBezTo>
                    <a:pt x="227056" y="52828"/>
                    <a:pt x="205549" y="28501"/>
                    <a:pt x="176821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01F74E21-6E11-420E-9A01-D4BAEB615C78}"/>
                </a:ext>
              </a:extLst>
            </p:cNvPr>
            <p:cNvSpPr/>
            <p:nvPr/>
          </p:nvSpPr>
          <p:spPr>
            <a:xfrm>
              <a:off x="6915189" y="3353663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8" y="64694"/>
                    <a:pt x="7144" y="51811"/>
                    <a:pt x="7144" y="35919"/>
                  </a:cubicBezTo>
                  <a:cubicBezTo>
                    <a:pt x="7144" y="20027"/>
                    <a:pt x="18248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CB5CAA3-771D-4BAA-AEF3-3689DE9500B8}"/>
                </a:ext>
              </a:extLst>
            </p:cNvPr>
            <p:cNvSpPr/>
            <p:nvPr/>
          </p:nvSpPr>
          <p:spPr>
            <a:xfrm>
              <a:off x="6874616" y="3163875"/>
              <a:ext cx="247650" cy="247650"/>
            </a:xfrm>
            <a:custGeom>
              <a:avLst/>
              <a:gdLst>
                <a:gd name="connsiteX0" fmla="*/ 176827 w 247650"/>
                <a:gd name="connsiteY0" fmla="*/ 15994 h 247650"/>
                <a:gd name="connsiteX1" fmla="*/ 85407 w 247650"/>
                <a:gd name="connsiteY1" fmla="*/ 18233 h 247650"/>
                <a:gd name="connsiteX2" fmla="*/ 18836 w 247650"/>
                <a:gd name="connsiteY2" fmla="*/ 87260 h 247650"/>
                <a:gd name="connsiteX3" fmla="*/ 54422 w 247650"/>
                <a:gd name="connsiteY3" fmla="*/ 240232 h 247650"/>
                <a:gd name="connsiteX4" fmla="*/ 82635 w 247650"/>
                <a:gd name="connsiteY4" fmla="*/ 232069 h 247650"/>
                <a:gd name="connsiteX5" fmla="*/ 76558 w 247650"/>
                <a:gd name="connsiteY5" fmla="*/ 209247 h 247650"/>
                <a:gd name="connsiteX6" fmla="*/ 53755 w 247650"/>
                <a:gd name="connsiteY6" fmla="*/ 102491 h 247650"/>
                <a:gd name="connsiteX7" fmla="*/ 101380 w 247650"/>
                <a:gd name="connsiteY7" fmla="*/ 52837 h 247650"/>
                <a:gd name="connsiteX8" fmla="*/ 161588 w 247650"/>
                <a:gd name="connsiteY8" fmla="*/ 50932 h 247650"/>
                <a:gd name="connsiteX9" fmla="*/ 201164 w 247650"/>
                <a:gd name="connsiteY9" fmla="*/ 96328 h 247650"/>
                <a:gd name="connsiteX10" fmla="*/ 198745 w 247650"/>
                <a:gd name="connsiteY10" fmla="*/ 161298 h 247650"/>
                <a:gd name="connsiteX11" fmla="*/ 231834 w 247650"/>
                <a:gd name="connsiteY11" fmla="*/ 180615 h 247650"/>
                <a:gd name="connsiteX12" fmla="*/ 237378 w 247650"/>
                <a:gd name="connsiteY12" fmla="*/ 84489 h 247650"/>
                <a:gd name="connsiteX13" fmla="*/ 176827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7" y="15994"/>
                  </a:moveTo>
                  <a:cubicBezTo>
                    <a:pt x="148100" y="3459"/>
                    <a:pt x="115629" y="4269"/>
                    <a:pt x="85407" y="18233"/>
                  </a:cubicBezTo>
                  <a:cubicBezTo>
                    <a:pt x="55936" y="31853"/>
                    <a:pt x="32305" y="56361"/>
                    <a:pt x="18836" y="87260"/>
                  </a:cubicBezTo>
                  <a:cubicBezTo>
                    <a:pt x="-6043" y="144363"/>
                    <a:pt x="10150" y="208228"/>
                    <a:pt x="54422" y="240232"/>
                  </a:cubicBezTo>
                  <a:cubicBezTo>
                    <a:pt x="64099" y="247233"/>
                    <a:pt x="77863" y="243013"/>
                    <a:pt x="82635" y="232069"/>
                  </a:cubicBezTo>
                  <a:cubicBezTo>
                    <a:pt x="86169" y="223963"/>
                    <a:pt x="83711" y="214429"/>
                    <a:pt x="76558" y="209247"/>
                  </a:cubicBezTo>
                  <a:cubicBezTo>
                    <a:pt x="46602" y="187502"/>
                    <a:pt x="36172" y="142848"/>
                    <a:pt x="53755" y="102491"/>
                  </a:cubicBezTo>
                  <a:cubicBezTo>
                    <a:pt x="63490" y="80164"/>
                    <a:pt x="80406" y="62534"/>
                    <a:pt x="101380" y="52837"/>
                  </a:cubicBezTo>
                  <a:cubicBezTo>
                    <a:pt x="121602" y="43484"/>
                    <a:pt x="142966" y="42798"/>
                    <a:pt x="161588" y="50932"/>
                  </a:cubicBezTo>
                  <a:cubicBezTo>
                    <a:pt x="180190" y="59038"/>
                    <a:pt x="194249" y="75154"/>
                    <a:pt x="201164" y="96328"/>
                  </a:cubicBezTo>
                  <a:cubicBezTo>
                    <a:pt x="208336" y="118302"/>
                    <a:pt x="208480" y="138972"/>
                    <a:pt x="198745" y="161298"/>
                  </a:cubicBezTo>
                  <a:lnTo>
                    <a:pt x="231834" y="180615"/>
                  </a:lnTo>
                  <a:cubicBezTo>
                    <a:pt x="245303" y="149725"/>
                    <a:pt x="247465" y="115331"/>
                    <a:pt x="237378" y="84489"/>
                  </a:cubicBezTo>
                  <a:cubicBezTo>
                    <a:pt x="227063" y="52828"/>
                    <a:pt x="205545" y="28501"/>
                    <a:pt x="176827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0AB53D3-092B-4471-8E97-30EB727ECB17}"/>
                </a:ext>
              </a:extLst>
            </p:cNvPr>
            <p:cNvSpPr/>
            <p:nvPr/>
          </p:nvSpPr>
          <p:spPr>
            <a:xfrm>
              <a:off x="5323780" y="2424699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8" y="64694"/>
                    <a:pt x="7144" y="51811"/>
                    <a:pt x="7144" y="35919"/>
                  </a:cubicBezTo>
                  <a:cubicBezTo>
                    <a:pt x="7144" y="20027"/>
                    <a:pt x="18248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8042863-6414-4D3E-B1EF-B3BC471773EA}"/>
                </a:ext>
              </a:extLst>
            </p:cNvPr>
            <p:cNvSpPr/>
            <p:nvPr/>
          </p:nvSpPr>
          <p:spPr>
            <a:xfrm>
              <a:off x="5283211" y="2234912"/>
              <a:ext cx="247650" cy="247650"/>
            </a:xfrm>
            <a:custGeom>
              <a:avLst/>
              <a:gdLst>
                <a:gd name="connsiteX0" fmla="*/ 176825 w 247650"/>
                <a:gd name="connsiteY0" fmla="*/ 15994 h 247650"/>
                <a:gd name="connsiteX1" fmla="*/ 85404 w 247650"/>
                <a:gd name="connsiteY1" fmla="*/ 18233 h 247650"/>
                <a:gd name="connsiteX2" fmla="*/ 18843 w 247650"/>
                <a:gd name="connsiteY2" fmla="*/ 87260 h 247650"/>
                <a:gd name="connsiteX3" fmla="*/ 54409 w 247650"/>
                <a:gd name="connsiteY3" fmla="*/ 240232 h 247650"/>
                <a:gd name="connsiteX4" fmla="*/ 82632 w 247650"/>
                <a:gd name="connsiteY4" fmla="*/ 232069 h 247650"/>
                <a:gd name="connsiteX5" fmla="*/ 76555 w 247650"/>
                <a:gd name="connsiteY5" fmla="*/ 209247 h 247650"/>
                <a:gd name="connsiteX6" fmla="*/ 53762 w 247650"/>
                <a:gd name="connsiteY6" fmla="*/ 102491 h 247650"/>
                <a:gd name="connsiteX7" fmla="*/ 101387 w 247650"/>
                <a:gd name="connsiteY7" fmla="*/ 52837 h 247650"/>
                <a:gd name="connsiteX8" fmla="*/ 161585 w 247650"/>
                <a:gd name="connsiteY8" fmla="*/ 50932 h 247650"/>
                <a:gd name="connsiteX9" fmla="*/ 201161 w 247650"/>
                <a:gd name="connsiteY9" fmla="*/ 96328 h 247650"/>
                <a:gd name="connsiteX10" fmla="*/ 198732 w 247650"/>
                <a:gd name="connsiteY10" fmla="*/ 161298 h 247650"/>
                <a:gd name="connsiteX11" fmla="*/ 231832 w 247650"/>
                <a:gd name="connsiteY11" fmla="*/ 180615 h 247650"/>
                <a:gd name="connsiteX12" fmla="*/ 237385 w 247650"/>
                <a:gd name="connsiteY12" fmla="*/ 84489 h 247650"/>
                <a:gd name="connsiteX13" fmla="*/ 176825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5" y="15994"/>
                  </a:moveTo>
                  <a:cubicBezTo>
                    <a:pt x="148107" y="3459"/>
                    <a:pt x="115636" y="4269"/>
                    <a:pt x="85404" y="18233"/>
                  </a:cubicBezTo>
                  <a:cubicBezTo>
                    <a:pt x="55943" y="31854"/>
                    <a:pt x="32302" y="56361"/>
                    <a:pt x="18843" y="87260"/>
                  </a:cubicBezTo>
                  <a:cubicBezTo>
                    <a:pt x="-6046" y="144363"/>
                    <a:pt x="10147" y="208228"/>
                    <a:pt x="54409" y="240232"/>
                  </a:cubicBezTo>
                  <a:cubicBezTo>
                    <a:pt x="64097" y="247223"/>
                    <a:pt x="77860" y="243013"/>
                    <a:pt x="82632" y="232069"/>
                  </a:cubicBezTo>
                  <a:cubicBezTo>
                    <a:pt x="86166" y="223963"/>
                    <a:pt x="83709" y="214429"/>
                    <a:pt x="76555" y="209247"/>
                  </a:cubicBezTo>
                  <a:cubicBezTo>
                    <a:pt x="46590" y="187502"/>
                    <a:pt x="36179" y="142839"/>
                    <a:pt x="53762" y="102491"/>
                  </a:cubicBezTo>
                  <a:cubicBezTo>
                    <a:pt x="63487" y="80164"/>
                    <a:pt x="80413" y="62534"/>
                    <a:pt x="101387" y="52837"/>
                  </a:cubicBezTo>
                  <a:cubicBezTo>
                    <a:pt x="121599" y="43484"/>
                    <a:pt x="142973" y="42798"/>
                    <a:pt x="161585" y="50932"/>
                  </a:cubicBezTo>
                  <a:cubicBezTo>
                    <a:pt x="180197" y="59038"/>
                    <a:pt x="194256" y="75154"/>
                    <a:pt x="201161" y="96328"/>
                  </a:cubicBezTo>
                  <a:cubicBezTo>
                    <a:pt x="208343" y="118302"/>
                    <a:pt x="208477" y="138972"/>
                    <a:pt x="198732" y="161298"/>
                  </a:cubicBezTo>
                  <a:lnTo>
                    <a:pt x="231832" y="180615"/>
                  </a:lnTo>
                  <a:cubicBezTo>
                    <a:pt x="245291" y="149725"/>
                    <a:pt x="247472" y="115331"/>
                    <a:pt x="237385" y="84489"/>
                  </a:cubicBezTo>
                  <a:cubicBezTo>
                    <a:pt x="227060" y="52828"/>
                    <a:pt x="205543" y="28501"/>
                    <a:pt x="176825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A1A8D206-AECA-4630-BC7D-D0844B7F9510}"/>
                </a:ext>
              </a:extLst>
            </p:cNvPr>
            <p:cNvSpPr/>
            <p:nvPr/>
          </p:nvSpPr>
          <p:spPr>
            <a:xfrm>
              <a:off x="5197784" y="2350671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8" y="64694"/>
                    <a:pt x="7144" y="51811"/>
                    <a:pt x="7144" y="35919"/>
                  </a:cubicBezTo>
                  <a:cubicBezTo>
                    <a:pt x="7144" y="20027"/>
                    <a:pt x="18248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A529710-3721-420B-A1A4-B1B52A03072F}"/>
                </a:ext>
              </a:extLst>
            </p:cNvPr>
            <p:cNvSpPr/>
            <p:nvPr/>
          </p:nvSpPr>
          <p:spPr>
            <a:xfrm>
              <a:off x="5157206" y="2160890"/>
              <a:ext cx="247650" cy="247650"/>
            </a:xfrm>
            <a:custGeom>
              <a:avLst/>
              <a:gdLst>
                <a:gd name="connsiteX0" fmla="*/ 176823 w 247650"/>
                <a:gd name="connsiteY0" fmla="*/ 15987 h 247650"/>
                <a:gd name="connsiteX1" fmla="*/ 85402 w 247650"/>
                <a:gd name="connsiteY1" fmla="*/ 18226 h 247650"/>
                <a:gd name="connsiteX2" fmla="*/ 18841 w 247650"/>
                <a:gd name="connsiteY2" fmla="*/ 87263 h 247650"/>
                <a:gd name="connsiteX3" fmla="*/ 54417 w 247650"/>
                <a:gd name="connsiteY3" fmla="*/ 240234 h 247650"/>
                <a:gd name="connsiteX4" fmla="*/ 82640 w 247650"/>
                <a:gd name="connsiteY4" fmla="*/ 232071 h 247650"/>
                <a:gd name="connsiteX5" fmla="*/ 76553 w 247650"/>
                <a:gd name="connsiteY5" fmla="*/ 209250 h 247650"/>
                <a:gd name="connsiteX6" fmla="*/ 53760 w 247650"/>
                <a:gd name="connsiteY6" fmla="*/ 102484 h 247650"/>
                <a:gd name="connsiteX7" fmla="*/ 101385 w 247650"/>
                <a:gd name="connsiteY7" fmla="*/ 52830 h 247650"/>
                <a:gd name="connsiteX8" fmla="*/ 161592 w 247650"/>
                <a:gd name="connsiteY8" fmla="*/ 50925 h 247650"/>
                <a:gd name="connsiteX9" fmla="*/ 201159 w 247650"/>
                <a:gd name="connsiteY9" fmla="*/ 96321 h 247650"/>
                <a:gd name="connsiteX10" fmla="*/ 198740 w 247650"/>
                <a:gd name="connsiteY10" fmla="*/ 161291 h 247650"/>
                <a:gd name="connsiteX11" fmla="*/ 231839 w 247650"/>
                <a:gd name="connsiteY11" fmla="*/ 180608 h 247650"/>
                <a:gd name="connsiteX12" fmla="*/ 237383 w 247650"/>
                <a:gd name="connsiteY12" fmla="*/ 84482 h 247650"/>
                <a:gd name="connsiteX13" fmla="*/ 176823 w 247650"/>
                <a:gd name="connsiteY13" fmla="*/ 1598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23" y="15987"/>
                  </a:moveTo>
                  <a:cubicBezTo>
                    <a:pt x="148105" y="3462"/>
                    <a:pt x="115634" y="4272"/>
                    <a:pt x="85402" y="18226"/>
                  </a:cubicBezTo>
                  <a:cubicBezTo>
                    <a:pt x="55941" y="31846"/>
                    <a:pt x="32300" y="56354"/>
                    <a:pt x="18841" y="87263"/>
                  </a:cubicBezTo>
                  <a:cubicBezTo>
                    <a:pt x="-6048" y="144356"/>
                    <a:pt x="10154" y="208221"/>
                    <a:pt x="54417" y="240234"/>
                  </a:cubicBezTo>
                  <a:cubicBezTo>
                    <a:pt x="64094" y="247226"/>
                    <a:pt x="77858" y="243016"/>
                    <a:pt x="82640" y="232071"/>
                  </a:cubicBezTo>
                  <a:cubicBezTo>
                    <a:pt x="86173" y="223966"/>
                    <a:pt x="83706" y="214431"/>
                    <a:pt x="76553" y="209250"/>
                  </a:cubicBezTo>
                  <a:cubicBezTo>
                    <a:pt x="46597" y="187504"/>
                    <a:pt x="36177" y="142841"/>
                    <a:pt x="53760" y="102484"/>
                  </a:cubicBezTo>
                  <a:cubicBezTo>
                    <a:pt x="63485" y="80167"/>
                    <a:pt x="80401" y="62536"/>
                    <a:pt x="101385" y="52830"/>
                  </a:cubicBezTo>
                  <a:cubicBezTo>
                    <a:pt x="121597" y="43486"/>
                    <a:pt x="142971" y="42791"/>
                    <a:pt x="161592" y="50925"/>
                  </a:cubicBezTo>
                  <a:cubicBezTo>
                    <a:pt x="180195" y="59040"/>
                    <a:pt x="194253" y="75157"/>
                    <a:pt x="201159" y="96321"/>
                  </a:cubicBezTo>
                  <a:cubicBezTo>
                    <a:pt x="208341" y="118305"/>
                    <a:pt x="208484" y="138965"/>
                    <a:pt x="198740" y="161291"/>
                  </a:cubicBezTo>
                  <a:lnTo>
                    <a:pt x="231839" y="180608"/>
                  </a:lnTo>
                  <a:cubicBezTo>
                    <a:pt x="245298" y="149728"/>
                    <a:pt x="247470" y="115324"/>
                    <a:pt x="237383" y="84482"/>
                  </a:cubicBezTo>
                  <a:cubicBezTo>
                    <a:pt x="227048" y="52820"/>
                    <a:pt x="205531" y="28503"/>
                    <a:pt x="176823" y="15987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7F46C98-4E9E-48BD-8ACE-CD29D8172C00}"/>
                </a:ext>
              </a:extLst>
            </p:cNvPr>
            <p:cNvSpPr/>
            <p:nvPr/>
          </p:nvSpPr>
          <p:spPr>
            <a:xfrm>
              <a:off x="5449796" y="2498708"/>
              <a:ext cx="57150" cy="66675"/>
            </a:xfrm>
            <a:custGeom>
              <a:avLst/>
              <a:gdLst>
                <a:gd name="connsiteX0" fmla="*/ 56750 w 57150"/>
                <a:gd name="connsiteY0" fmla="*/ 35919 h 66675"/>
                <a:gd name="connsiteX1" fmla="*/ 31947 w 57150"/>
                <a:gd name="connsiteY1" fmla="*/ 64694 h 66675"/>
                <a:gd name="connsiteX2" fmla="*/ 7144 w 57150"/>
                <a:gd name="connsiteY2" fmla="*/ 35919 h 66675"/>
                <a:gd name="connsiteX3" fmla="*/ 31947 w 57150"/>
                <a:gd name="connsiteY3" fmla="*/ 7144 h 66675"/>
                <a:gd name="connsiteX4" fmla="*/ 56750 w 57150"/>
                <a:gd name="connsiteY4" fmla="*/ 359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56750" y="35919"/>
                  </a:moveTo>
                  <a:cubicBezTo>
                    <a:pt x="56750" y="51811"/>
                    <a:pt x="45645" y="64694"/>
                    <a:pt x="31947" y="64694"/>
                  </a:cubicBezTo>
                  <a:cubicBezTo>
                    <a:pt x="18249" y="64694"/>
                    <a:pt x="7144" y="51811"/>
                    <a:pt x="7144" y="35919"/>
                  </a:cubicBezTo>
                  <a:cubicBezTo>
                    <a:pt x="7144" y="20027"/>
                    <a:pt x="18249" y="7144"/>
                    <a:pt x="31947" y="7144"/>
                  </a:cubicBezTo>
                  <a:cubicBezTo>
                    <a:pt x="45645" y="7144"/>
                    <a:pt x="56750" y="20027"/>
                    <a:pt x="56750" y="35919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3DC297D-D120-4F82-8BA7-D28DEA6D6EAF}"/>
                </a:ext>
              </a:extLst>
            </p:cNvPr>
            <p:cNvSpPr/>
            <p:nvPr/>
          </p:nvSpPr>
          <p:spPr>
            <a:xfrm>
              <a:off x="5409227" y="2308921"/>
              <a:ext cx="247650" cy="247650"/>
            </a:xfrm>
            <a:custGeom>
              <a:avLst/>
              <a:gdLst>
                <a:gd name="connsiteX0" fmla="*/ 176815 w 247650"/>
                <a:gd name="connsiteY0" fmla="*/ 15994 h 247650"/>
                <a:gd name="connsiteX1" fmla="*/ 85404 w 247650"/>
                <a:gd name="connsiteY1" fmla="*/ 18233 h 247650"/>
                <a:gd name="connsiteX2" fmla="*/ 18843 w 247650"/>
                <a:gd name="connsiteY2" fmla="*/ 87260 h 247650"/>
                <a:gd name="connsiteX3" fmla="*/ 54419 w 247650"/>
                <a:gd name="connsiteY3" fmla="*/ 240241 h 247650"/>
                <a:gd name="connsiteX4" fmla="*/ 82632 w 247650"/>
                <a:gd name="connsiteY4" fmla="*/ 232069 h 247650"/>
                <a:gd name="connsiteX5" fmla="*/ 76545 w 247650"/>
                <a:gd name="connsiteY5" fmla="*/ 209247 h 247650"/>
                <a:gd name="connsiteX6" fmla="*/ 53762 w 247650"/>
                <a:gd name="connsiteY6" fmla="*/ 102491 h 247650"/>
                <a:gd name="connsiteX7" fmla="*/ 101377 w 247650"/>
                <a:gd name="connsiteY7" fmla="*/ 52837 h 247650"/>
                <a:gd name="connsiteX8" fmla="*/ 161585 w 247650"/>
                <a:gd name="connsiteY8" fmla="*/ 50932 h 247650"/>
                <a:gd name="connsiteX9" fmla="*/ 201161 w 247650"/>
                <a:gd name="connsiteY9" fmla="*/ 96328 h 247650"/>
                <a:gd name="connsiteX10" fmla="*/ 198732 w 247650"/>
                <a:gd name="connsiteY10" fmla="*/ 161298 h 247650"/>
                <a:gd name="connsiteX11" fmla="*/ 231832 w 247650"/>
                <a:gd name="connsiteY11" fmla="*/ 180615 h 247650"/>
                <a:gd name="connsiteX12" fmla="*/ 237375 w 247650"/>
                <a:gd name="connsiteY12" fmla="*/ 84489 h 247650"/>
                <a:gd name="connsiteX13" fmla="*/ 176815 w 247650"/>
                <a:gd name="connsiteY13" fmla="*/ 1599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47650">
                  <a:moveTo>
                    <a:pt x="176815" y="15994"/>
                  </a:moveTo>
                  <a:cubicBezTo>
                    <a:pt x="148097" y="3459"/>
                    <a:pt x="115636" y="4269"/>
                    <a:pt x="85404" y="18233"/>
                  </a:cubicBezTo>
                  <a:cubicBezTo>
                    <a:pt x="55943" y="31854"/>
                    <a:pt x="32302" y="56361"/>
                    <a:pt x="18843" y="87260"/>
                  </a:cubicBezTo>
                  <a:cubicBezTo>
                    <a:pt x="-6046" y="144363"/>
                    <a:pt x="10147" y="208228"/>
                    <a:pt x="54419" y="240241"/>
                  </a:cubicBezTo>
                  <a:cubicBezTo>
                    <a:pt x="64096" y="247233"/>
                    <a:pt x="77850" y="243013"/>
                    <a:pt x="82632" y="232069"/>
                  </a:cubicBezTo>
                  <a:cubicBezTo>
                    <a:pt x="86156" y="223963"/>
                    <a:pt x="83699" y="214438"/>
                    <a:pt x="76545" y="209247"/>
                  </a:cubicBezTo>
                  <a:cubicBezTo>
                    <a:pt x="46599" y="187511"/>
                    <a:pt x="36169" y="142848"/>
                    <a:pt x="53762" y="102491"/>
                  </a:cubicBezTo>
                  <a:cubicBezTo>
                    <a:pt x="63487" y="80164"/>
                    <a:pt x="80403" y="62534"/>
                    <a:pt x="101377" y="52837"/>
                  </a:cubicBezTo>
                  <a:cubicBezTo>
                    <a:pt x="121589" y="43484"/>
                    <a:pt x="142973" y="42798"/>
                    <a:pt x="161585" y="50932"/>
                  </a:cubicBezTo>
                  <a:cubicBezTo>
                    <a:pt x="180187" y="59038"/>
                    <a:pt x="194255" y="75154"/>
                    <a:pt x="201161" y="96328"/>
                  </a:cubicBezTo>
                  <a:cubicBezTo>
                    <a:pt x="208333" y="118302"/>
                    <a:pt x="208476" y="138972"/>
                    <a:pt x="198732" y="161298"/>
                  </a:cubicBezTo>
                  <a:lnTo>
                    <a:pt x="231832" y="180615"/>
                  </a:lnTo>
                  <a:cubicBezTo>
                    <a:pt x="245290" y="149725"/>
                    <a:pt x="247462" y="115331"/>
                    <a:pt x="237375" y="84489"/>
                  </a:cubicBezTo>
                  <a:cubicBezTo>
                    <a:pt x="227041" y="52828"/>
                    <a:pt x="205523" y="28510"/>
                    <a:pt x="176815" y="15994"/>
                  </a:cubicBez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C4DB55A-F8B0-4C59-BE16-A5139A6E54A0}"/>
                </a:ext>
              </a:extLst>
            </p:cNvPr>
            <p:cNvSpPr/>
            <p:nvPr/>
          </p:nvSpPr>
          <p:spPr>
            <a:xfrm>
              <a:off x="5657117" y="2885128"/>
              <a:ext cx="257175" cy="485775"/>
            </a:xfrm>
            <a:custGeom>
              <a:avLst/>
              <a:gdLst>
                <a:gd name="connsiteX0" fmla="*/ 7144 w 257175"/>
                <a:gd name="connsiteY0" fmla="*/ 339061 h 485775"/>
                <a:gd name="connsiteX1" fmla="*/ 254794 w 257175"/>
                <a:gd name="connsiteY1" fmla="*/ 483660 h 485775"/>
                <a:gd name="connsiteX2" fmla="*/ 254794 w 257175"/>
                <a:gd name="connsiteY2" fmla="*/ 15173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61"/>
                  </a:moveTo>
                  <a:lnTo>
                    <a:pt x="254794" y="483660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C9A0BD5C-8D4E-428B-A626-8F81F946A145}"/>
                </a:ext>
              </a:extLst>
            </p:cNvPr>
            <p:cNvSpPr/>
            <p:nvPr/>
          </p:nvSpPr>
          <p:spPr>
            <a:xfrm>
              <a:off x="5657117" y="3219722"/>
              <a:ext cx="257175" cy="361950"/>
            </a:xfrm>
            <a:custGeom>
              <a:avLst/>
              <a:gdLst>
                <a:gd name="connsiteX0" fmla="*/ 7144 w 257175"/>
                <a:gd name="connsiteY0" fmla="*/ 217465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65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9BCD5256-C901-47D1-AEDD-7F7C88D03CE9}"/>
                </a:ext>
              </a:extLst>
            </p:cNvPr>
            <p:cNvSpPr/>
            <p:nvPr/>
          </p:nvSpPr>
          <p:spPr>
            <a:xfrm>
              <a:off x="5731117" y="3315772"/>
              <a:ext cx="142875" cy="228600"/>
            </a:xfrm>
            <a:custGeom>
              <a:avLst/>
              <a:gdLst>
                <a:gd name="connsiteX0" fmla="*/ 7144 w 142875"/>
                <a:gd name="connsiteY0" fmla="*/ 127930 h 228600"/>
                <a:gd name="connsiteX1" fmla="*/ 125730 w 142875"/>
                <a:gd name="connsiteY1" fmla="*/ 222695 h 228600"/>
                <a:gd name="connsiteX2" fmla="*/ 143465 w 142875"/>
                <a:gd name="connsiteY2" fmla="*/ 101927 h 228600"/>
                <a:gd name="connsiteX3" fmla="*/ 24879 w 142875"/>
                <a:gd name="connsiteY3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28600">
                  <a:moveTo>
                    <a:pt x="7144" y="127930"/>
                  </a:moveTo>
                  <a:lnTo>
                    <a:pt x="125730" y="222695"/>
                  </a:lnTo>
                  <a:lnTo>
                    <a:pt x="143465" y="101927"/>
                  </a:lnTo>
                  <a:lnTo>
                    <a:pt x="24879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0DD08F8-ADCB-4B7D-9127-345311CE64C1}"/>
                </a:ext>
              </a:extLst>
            </p:cNvPr>
            <p:cNvSpPr/>
            <p:nvPr/>
          </p:nvSpPr>
          <p:spPr>
            <a:xfrm>
              <a:off x="5709105" y="3307667"/>
              <a:ext cx="171450" cy="219075"/>
            </a:xfrm>
            <a:custGeom>
              <a:avLst/>
              <a:gdLst>
                <a:gd name="connsiteX0" fmla="*/ 7144 w 171450"/>
                <a:gd name="connsiteY0" fmla="*/ 117367 h 219075"/>
                <a:gd name="connsiteX1" fmla="*/ 125730 w 171450"/>
                <a:gd name="connsiteY1" fmla="*/ 212141 h 219075"/>
                <a:gd name="connsiteX2" fmla="*/ 167374 w 171450"/>
                <a:gd name="connsiteY2" fmla="*/ 101917 h 219075"/>
                <a:gd name="connsiteX3" fmla="*/ 48778 w 17145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19075">
                  <a:moveTo>
                    <a:pt x="7144" y="117367"/>
                  </a:moveTo>
                  <a:lnTo>
                    <a:pt x="125730" y="212141"/>
                  </a:lnTo>
                  <a:lnTo>
                    <a:pt x="167374" y="101917"/>
                  </a:lnTo>
                  <a:lnTo>
                    <a:pt x="48778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06C5ADA-206F-460B-8F4B-C5870E2ACE9E}"/>
                </a:ext>
              </a:extLst>
            </p:cNvPr>
            <p:cNvSpPr/>
            <p:nvPr/>
          </p:nvSpPr>
          <p:spPr>
            <a:xfrm>
              <a:off x="5657117" y="3491261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50102C1-CB4B-4E01-A0C7-1685BE63DD56}"/>
                </a:ext>
              </a:extLst>
            </p:cNvPr>
            <p:cNvSpPr/>
            <p:nvPr/>
          </p:nvSpPr>
          <p:spPr>
            <a:xfrm>
              <a:off x="5657117" y="3762800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38B4F09-1292-4169-B4D3-DF7B5CCBB3D7}"/>
                </a:ext>
              </a:extLst>
            </p:cNvPr>
            <p:cNvSpPr/>
            <p:nvPr/>
          </p:nvSpPr>
          <p:spPr>
            <a:xfrm>
              <a:off x="5711686" y="3871651"/>
              <a:ext cx="161925" cy="190500"/>
            </a:xfrm>
            <a:custGeom>
              <a:avLst/>
              <a:gdLst>
                <a:gd name="connsiteX0" fmla="*/ 7144 w 161925"/>
                <a:gd name="connsiteY0" fmla="*/ 7144 h 190500"/>
                <a:gd name="connsiteX1" fmla="*/ 23260 w 161925"/>
                <a:gd name="connsiteY1" fmla="*/ 128149 h 190500"/>
                <a:gd name="connsiteX2" fmla="*/ 163306 w 161925"/>
                <a:gd name="connsiteY2" fmla="*/ 186719 h 190500"/>
                <a:gd name="connsiteX3" fmla="*/ 147190 w 161925"/>
                <a:gd name="connsiteY3" fmla="*/ 6571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7144"/>
                  </a:moveTo>
                  <a:lnTo>
                    <a:pt x="23260" y="128149"/>
                  </a:lnTo>
                  <a:lnTo>
                    <a:pt x="163306" y="186719"/>
                  </a:lnTo>
                  <a:lnTo>
                    <a:pt x="147190" y="65713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3EFAA35-0B1E-44F8-A3C3-B2404A7308FA}"/>
                </a:ext>
              </a:extLst>
            </p:cNvPr>
            <p:cNvSpPr/>
            <p:nvPr/>
          </p:nvSpPr>
          <p:spPr>
            <a:xfrm>
              <a:off x="5701513" y="3863336"/>
              <a:ext cx="161925" cy="180975"/>
            </a:xfrm>
            <a:custGeom>
              <a:avLst/>
              <a:gdLst>
                <a:gd name="connsiteX0" fmla="*/ 7144 w 161925"/>
                <a:gd name="connsiteY0" fmla="*/ 124559 h 180975"/>
                <a:gd name="connsiteX1" fmla="*/ 147199 w 161925"/>
                <a:gd name="connsiteY1" fmla="*/ 183137 h 180975"/>
                <a:gd name="connsiteX2" fmla="*/ 156963 w 161925"/>
                <a:gd name="connsiteY2" fmla="*/ 65713 h 180975"/>
                <a:gd name="connsiteX3" fmla="*/ 16916 w 16192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80975">
                  <a:moveTo>
                    <a:pt x="7144" y="124559"/>
                  </a:moveTo>
                  <a:lnTo>
                    <a:pt x="147199" y="183137"/>
                  </a:lnTo>
                  <a:lnTo>
                    <a:pt x="156963" y="65713"/>
                  </a:lnTo>
                  <a:lnTo>
                    <a:pt x="16916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3A818803-FCAF-4FE3-931A-7502AC956584}"/>
                </a:ext>
              </a:extLst>
            </p:cNvPr>
            <p:cNvSpPr/>
            <p:nvPr/>
          </p:nvSpPr>
          <p:spPr>
            <a:xfrm>
              <a:off x="5657117" y="4034329"/>
              <a:ext cx="257175" cy="361950"/>
            </a:xfrm>
            <a:custGeom>
              <a:avLst/>
              <a:gdLst>
                <a:gd name="connsiteX0" fmla="*/ 7144 w 257175"/>
                <a:gd name="connsiteY0" fmla="*/ 217465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65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E1EA55D8-4422-4F3C-B537-B3E845CF4C63}"/>
                </a:ext>
              </a:extLst>
            </p:cNvPr>
            <p:cNvSpPr/>
            <p:nvPr/>
          </p:nvSpPr>
          <p:spPr>
            <a:xfrm>
              <a:off x="5657117" y="4305868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766FF37-2473-44C4-A322-30A68A1F06A9}"/>
                </a:ext>
              </a:extLst>
            </p:cNvPr>
            <p:cNvSpPr/>
            <p:nvPr/>
          </p:nvSpPr>
          <p:spPr>
            <a:xfrm>
              <a:off x="5734079" y="3017897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0 h 85725"/>
                <a:gd name="connsiteX2" fmla="*/ 107042 w 104775"/>
                <a:gd name="connsiteY2" fmla="*/ 65589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0"/>
                  </a:lnTo>
                  <a:lnTo>
                    <a:pt x="107042" y="655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DAE562C-1035-4602-8D12-249BF7C831B9}"/>
                </a:ext>
              </a:extLst>
            </p:cNvPr>
            <p:cNvSpPr/>
            <p:nvPr/>
          </p:nvSpPr>
          <p:spPr>
            <a:xfrm>
              <a:off x="5690588" y="3045605"/>
              <a:ext cx="133350" cy="104775"/>
            </a:xfrm>
            <a:custGeom>
              <a:avLst/>
              <a:gdLst>
                <a:gd name="connsiteX0" fmla="*/ 7144 w 133350"/>
                <a:gd name="connsiteY0" fmla="*/ 26403 h 104775"/>
                <a:gd name="connsiteX1" fmla="*/ 135398 w 133350"/>
                <a:gd name="connsiteY1" fmla="*/ 101432 h 104775"/>
                <a:gd name="connsiteX2" fmla="*/ 135398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403"/>
                  </a:moveTo>
                  <a:lnTo>
                    <a:pt x="135398" y="101432"/>
                  </a:lnTo>
                  <a:lnTo>
                    <a:pt x="135398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10CA8FA6-CAAE-4671-A084-470160DCD62F}"/>
                </a:ext>
              </a:extLst>
            </p:cNvPr>
            <p:cNvSpPr/>
            <p:nvPr/>
          </p:nvSpPr>
          <p:spPr>
            <a:xfrm>
              <a:off x="5732222" y="3117433"/>
              <a:ext cx="152400" cy="114300"/>
            </a:xfrm>
            <a:custGeom>
              <a:avLst/>
              <a:gdLst>
                <a:gd name="connsiteX0" fmla="*/ 7144 w 152400"/>
                <a:gd name="connsiteY0" fmla="*/ 26413 h 114300"/>
                <a:gd name="connsiteX1" fmla="*/ 152924 w 152400"/>
                <a:gd name="connsiteY1" fmla="*/ 111690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13"/>
                  </a:moveTo>
                  <a:lnTo>
                    <a:pt x="152924" y="111690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E5EDFD44-6222-4F08-A94C-C9A98707409F}"/>
                </a:ext>
              </a:extLst>
            </p:cNvPr>
            <p:cNvSpPr/>
            <p:nvPr/>
          </p:nvSpPr>
          <p:spPr>
            <a:xfrm>
              <a:off x="5690588" y="3144332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096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096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7A45806A-BD76-4000-AABE-51D832ABB768}"/>
                </a:ext>
              </a:extLst>
            </p:cNvPr>
            <p:cNvSpPr/>
            <p:nvPr/>
          </p:nvSpPr>
          <p:spPr>
            <a:xfrm>
              <a:off x="5808908" y="3213550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98 w 57150"/>
                <a:gd name="connsiteY1" fmla="*/ 56721 h 57150"/>
                <a:gd name="connsiteX2" fmla="*/ 58998 w 57150"/>
                <a:gd name="connsiteY2" fmla="*/ 3748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98" y="56721"/>
                  </a:lnTo>
                  <a:lnTo>
                    <a:pt x="58998" y="374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1A8CCC0E-B210-473F-A6D7-B64443B75FE9}"/>
                </a:ext>
              </a:extLst>
            </p:cNvPr>
            <p:cNvSpPr/>
            <p:nvPr/>
          </p:nvSpPr>
          <p:spPr>
            <a:xfrm>
              <a:off x="5717934" y="4144486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81 h 114300"/>
                <a:gd name="connsiteX2" fmla="*/ 152924 w 152400"/>
                <a:gd name="connsiteY2" fmla="*/ 9242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81"/>
                  </a:lnTo>
                  <a:lnTo>
                    <a:pt x="152924" y="924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DFEC7733-77EA-43C5-B7A2-E4DC2AFBE198}"/>
                </a:ext>
              </a:extLst>
            </p:cNvPr>
            <p:cNvSpPr/>
            <p:nvPr/>
          </p:nvSpPr>
          <p:spPr>
            <a:xfrm>
              <a:off x="5690588" y="4178528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75 w 104775"/>
                <a:gd name="connsiteY1" fmla="*/ 84086 h 85725"/>
                <a:gd name="connsiteX2" fmla="*/ 105775 w 104775"/>
                <a:gd name="connsiteY2" fmla="*/ 6483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75" y="84086"/>
                  </a:lnTo>
                  <a:lnTo>
                    <a:pt x="105775" y="6483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C201A073-A0FE-4914-B5E4-322C8D3E28F5}"/>
                </a:ext>
              </a:extLst>
            </p:cNvPr>
            <p:cNvSpPr/>
            <p:nvPr/>
          </p:nvSpPr>
          <p:spPr>
            <a:xfrm>
              <a:off x="5808908" y="4247737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98 w 57150"/>
                <a:gd name="connsiteY1" fmla="*/ 56721 h 57150"/>
                <a:gd name="connsiteX2" fmla="*/ 58998 w 57150"/>
                <a:gd name="connsiteY2" fmla="*/ 3748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98" y="56721"/>
                  </a:lnTo>
                  <a:lnTo>
                    <a:pt x="58998" y="374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0F3399E0-9B3D-46BB-9E75-DACB74ABF0E0}"/>
                </a:ext>
              </a:extLst>
            </p:cNvPr>
            <p:cNvSpPr/>
            <p:nvPr/>
          </p:nvSpPr>
          <p:spPr>
            <a:xfrm>
              <a:off x="5933866" y="3046691"/>
              <a:ext cx="257175" cy="485775"/>
            </a:xfrm>
            <a:custGeom>
              <a:avLst/>
              <a:gdLst>
                <a:gd name="connsiteX0" fmla="*/ 7144 w 257175"/>
                <a:gd name="connsiteY0" fmla="*/ 339071 h 485775"/>
                <a:gd name="connsiteX1" fmla="*/ 254794 w 257175"/>
                <a:gd name="connsiteY1" fmla="*/ 483660 h 485775"/>
                <a:gd name="connsiteX2" fmla="*/ 254794 w 257175"/>
                <a:gd name="connsiteY2" fmla="*/ 15173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71"/>
                  </a:moveTo>
                  <a:lnTo>
                    <a:pt x="254794" y="483660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025F00BB-ED6C-406D-B8D0-B0621243CD1B}"/>
                </a:ext>
              </a:extLst>
            </p:cNvPr>
            <p:cNvSpPr/>
            <p:nvPr/>
          </p:nvSpPr>
          <p:spPr>
            <a:xfrm>
              <a:off x="5933866" y="3381295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A3A4E7D9-4DBB-48D6-9B4B-1E08CCCDE9FD}"/>
                </a:ext>
              </a:extLst>
            </p:cNvPr>
            <p:cNvSpPr/>
            <p:nvPr/>
          </p:nvSpPr>
          <p:spPr>
            <a:xfrm>
              <a:off x="5933866" y="3652824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4CA7239-94EF-43CC-B24D-EFEFF6AEC055}"/>
                </a:ext>
              </a:extLst>
            </p:cNvPr>
            <p:cNvSpPr/>
            <p:nvPr/>
          </p:nvSpPr>
          <p:spPr>
            <a:xfrm>
              <a:off x="5933866" y="3924363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C064DB90-E9A0-44F4-977E-0046C4B5AD8B}"/>
                </a:ext>
              </a:extLst>
            </p:cNvPr>
            <p:cNvSpPr/>
            <p:nvPr/>
          </p:nvSpPr>
          <p:spPr>
            <a:xfrm>
              <a:off x="5933866" y="4195901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BE5DF89E-ACD4-4B5D-B8AF-79287AC3F4E4}"/>
                </a:ext>
              </a:extLst>
            </p:cNvPr>
            <p:cNvSpPr/>
            <p:nvPr/>
          </p:nvSpPr>
          <p:spPr>
            <a:xfrm>
              <a:off x="5933866" y="4467440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35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35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887F2007-2784-44AF-9617-8C3DBE0AE6AD}"/>
                </a:ext>
              </a:extLst>
            </p:cNvPr>
            <p:cNvSpPr/>
            <p:nvPr/>
          </p:nvSpPr>
          <p:spPr>
            <a:xfrm>
              <a:off x="6010828" y="3179470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52 w 104775"/>
                <a:gd name="connsiteY1" fmla="*/ 84830 h 85725"/>
                <a:gd name="connsiteX2" fmla="*/ 107052 w 104775"/>
                <a:gd name="connsiteY2" fmla="*/ 65589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52" y="84830"/>
                  </a:lnTo>
                  <a:lnTo>
                    <a:pt x="107052" y="655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5AAE23A-6975-407E-8D96-E2B696B0479A}"/>
                </a:ext>
              </a:extLst>
            </p:cNvPr>
            <p:cNvSpPr/>
            <p:nvPr/>
          </p:nvSpPr>
          <p:spPr>
            <a:xfrm>
              <a:off x="5967337" y="3207178"/>
              <a:ext cx="133350" cy="104775"/>
            </a:xfrm>
            <a:custGeom>
              <a:avLst/>
              <a:gdLst>
                <a:gd name="connsiteX0" fmla="*/ 7144 w 133350"/>
                <a:gd name="connsiteY0" fmla="*/ 26403 h 104775"/>
                <a:gd name="connsiteX1" fmla="*/ 135417 w 133350"/>
                <a:gd name="connsiteY1" fmla="*/ 101422 h 104775"/>
                <a:gd name="connsiteX2" fmla="*/ 135417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403"/>
                  </a:moveTo>
                  <a:lnTo>
                    <a:pt x="135417" y="101422"/>
                  </a:lnTo>
                  <a:lnTo>
                    <a:pt x="135417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6887D933-66F7-45B3-A15C-7D9A005CE373}"/>
                </a:ext>
              </a:extLst>
            </p:cNvPr>
            <p:cNvSpPr/>
            <p:nvPr/>
          </p:nvSpPr>
          <p:spPr>
            <a:xfrm>
              <a:off x="6008980" y="3279006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33 w 152400"/>
                <a:gd name="connsiteY1" fmla="*/ 111690 h 114300"/>
                <a:gd name="connsiteX2" fmla="*/ 152933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33" y="111690"/>
                  </a:lnTo>
                  <a:lnTo>
                    <a:pt x="152933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AE6D988-33B3-4819-A1FB-CBF17F26F029}"/>
                </a:ext>
              </a:extLst>
            </p:cNvPr>
            <p:cNvSpPr/>
            <p:nvPr/>
          </p:nvSpPr>
          <p:spPr>
            <a:xfrm>
              <a:off x="5967337" y="3305895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096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096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A5F0408F-2527-48E1-9425-A2B0AB06C98B}"/>
                </a:ext>
              </a:extLst>
            </p:cNvPr>
            <p:cNvSpPr/>
            <p:nvPr/>
          </p:nvSpPr>
          <p:spPr>
            <a:xfrm>
              <a:off x="6085666" y="3375123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21 h 57150"/>
                <a:gd name="connsiteX2" fmla="*/ 58988 w 57150"/>
                <a:gd name="connsiteY2" fmla="*/ 3746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21"/>
                  </a:lnTo>
                  <a:lnTo>
                    <a:pt x="58988" y="3746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D695DDC7-B4A8-4126-81DD-1B7910DA66A4}"/>
                </a:ext>
              </a:extLst>
            </p:cNvPr>
            <p:cNvSpPr/>
            <p:nvPr/>
          </p:nvSpPr>
          <p:spPr>
            <a:xfrm>
              <a:off x="6210625" y="3208264"/>
              <a:ext cx="257175" cy="485775"/>
            </a:xfrm>
            <a:custGeom>
              <a:avLst/>
              <a:gdLst>
                <a:gd name="connsiteX0" fmla="*/ 7144 w 257175"/>
                <a:gd name="connsiteY0" fmla="*/ 339071 h 485775"/>
                <a:gd name="connsiteX1" fmla="*/ 254794 w 257175"/>
                <a:gd name="connsiteY1" fmla="*/ 483660 h 485775"/>
                <a:gd name="connsiteX2" fmla="*/ 254794 w 257175"/>
                <a:gd name="connsiteY2" fmla="*/ 15173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71"/>
                  </a:moveTo>
                  <a:lnTo>
                    <a:pt x="254794" y="483660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374C846E-5F2D-41A8-96D7-F42B875EC6E5}"/>
                </a:ext>
              </a:extLst>
            </p:cNvPr>
            <p:cNvSpPr/>
            <p:nvPr/>
          </p:nvSpPr>
          <p:spPr>
            <a:xfrm>
              <a:off x="6210625" y="3542858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75EDC3AE-084D-4792-BA7E-E758B519583B}"/>
                </a:ext>
              </a:extLst>
            </p:cNvPr>
            <p:cNvSpPr/>
            <p:nvPr/>
          </p:nvSpPr>
          <p:spPr>
            <a:xfrm>
              <a:off x="6210625" y="3814397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13C9CA7-8906-4BC0-8FD9-3A0B69F78835}"/>
                </a:ext>
              </a:extLst>
            </p:cNvPr>
            <p:cNvSpPr/>
            <p:nvPr/>
          </p:nvSpPr>
          <p:spPr>
            <a:xfrm>
              <a:off x="6210625" y="4085935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0425976-DFFA-481C-B025-9C21A5AF5BD8}"/>
                </a:ext>
              </a:extLst>
            </p:cNvPr>
            <p:cNvSpPr/>
            <p:nvPr/>
          </p:nvSpPr>
          <p:spPr>
            <a:xfrm>
              <a:off x="6210625" y="4357474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36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36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AB7373D-9336-46B5-82A0-704C764E7A33}"/>
                </a:ext>
              </a:extLst>
            </p:cNvPr>
            <p:cNvSpPr/>
            <p:nvPr/>
          </p:nvSpPr>
          <p:spPr>
            <a:xfrm>
              <a:off x="6210625" y="4629003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B55810DC-1BDF-4128-9951-1A93378003ED}"/>
                </a:ext>
              </a:extLst>
            </p:cNvPr>
            <p:cNvSpPr/>
            <p:nvPr/>
          </p:nvSpPr>
          <p:spPr>
            <a:xfrm>
              <a:off x="6287587" y="3341033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9 h 85725"/>
                <a:gd name="connsiteX2" fmla="*/ 107042 w 104775"/>
                <a:gd name="connsiteY2" fmla="*/ 65589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9"/>
                  </a:lnTo>
                  <a:lnTo>
                    <a:pt x="107042" y="655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8ADCD6BE-B582-4349-BEF7-E5F7254D85BC}"/>
                </a:ext>
              </a:extLst>
            </p:cNvPr>
            <p:cNvSpPr/>
            <p:nvPr/>
          </p:nvSpPr>
          <p:spPr>
            <a:xfrm>
              <a:off x="6244095" y="3368751"/>
              <a:ext cx="133350" cy="104775"/>
            </a:xfrm>
            <a:custGeom>
              <a:avLst/>
              <a:gdLst>
                <a:gd name="connsiteX0" fmla="*/ 7144 w 133350"/>
                <a:gd name="connsiteY0" fmla="*/ 26384 h 104775"/>
                <a:gd name="connsiteX1" fmla="*/ 135407 w 133350"/>
                <a:gd name="connsiteY1" fmla="*/ 101422 h 104775"/>
                <a:gd name="connsiteX2" fmla="*/ 135407 w 133350"/>
                <a:gd name="connsiteY2" fmla="*/ 8217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384"/>
                  </a:moveTo>
                  <a:lnTo>
                    <a:pt x="135407" y="101422"/>
                  </a:lnTo>
                  <a:lnTo>
                    <a:pt x="135407" y="821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A6ED443D-A121-4020-9E1D-1FFCD36157A9}"/>
                </a:ext>
              </a:extLst>
            </p:cNvPr>
            <p:cNvSpPr/>
            <p:nvPr/>
          </p:nvSpPr>
          <p:spPr>
            <a:xfrm>
              <a:off x="6285739" y="3440579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0062280F-07E7-48D9-9445-947993E16C21}"/>
                </a:ext>
              </a:extLst>
            </p:cNvPr>
            <p:cNvSpPr/>
            <p:nvPr/>
          </p:nvSpPr>
          <p:spPr>
            <a:xfrm>
              <a:off x="6244095" y="3467468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6 w 104775"/>
                <a:gd name="connsiteY1" fmla="*/ 84096 h 85725"/>
                <a:gd name="connsiteX2" fmla="*/ 105776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6" y="84096"/>
                  </a:lnTo>
                  <a:lnTo>
                    <a:pt x="105776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DB26F71A-3F8D-4FA4-B86F-5EAEA2DCE4AF}"/>
                </a:ext>
              </a:extLst>
            </p:cNvPr>
            <p:cNvSpPr/>
            <p:nvPr/>
          </p:nvSpPr>
          <p:spPr>
            <a:xfrm>
              <a:off x="6362425" y="3536686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88 w 57150"/>
                <a:gd name="connsiteY1" fmla="*/ 56731 h 57150"/>
                <a:gd name="connsiteX2" fmla="*/ 5898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88" y="56731"/>
                  </a:lnTo>
                  <a:lnTo>
                    <a:pt x="5898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154C707C-1505-4F47-A887-396FC314CCCA}"/>
                </a:ext>
              </a:extLst>
            </p:cNvPr>
            <p:cNvSpPr/>
            <p:nvPr/>
          </p:nvSpPr>
          <p:spPr>
            <a:xfrm>
              <a:off x="6487383" y="3369836"/>
              <a:ext cx="257175" cy="485775"/>
            </a:xfrm>
            <a:custGeom>
              <a:avLst/>
              <a:gdLst>
                <a:gd name="connsiteX0" fmla="*/ 7144 w 257175"/>
                <a:gd name="connsiteY0" fmla="*/ 339061 h 485775"/>
                <a:gd name="connsiteX1" fmla="*/ 254794 w 257175"/>
                <a:gd name="connsiteY1" fmla="*/ 483660 h 485775"/>
                <a:gd name="connsiteX2" fmla="*/ 254794 w 257175"/>
                <a:gd name="connsiteY2" fmla="*/ 15173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61"/>
                  </a:moveTo>
                  <a:lnTo>
                    <a:pt x="254794" y="483660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9DF2095E-FEE8-4A6E-8951-CDF8A5C4BE53}"/>
                </a:ext>
              </a:extLst>
            </p:cNvPr>
            <p:cNvSpPr/>
            <p:nvPr/>
          </p:nvSpPr>
          <p:spPr>
            <a:xfrm>
              <a:off x="6487383" y="3704430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C4824EA1-A4AC-4B94-A6BB-C61ADDA58959}"/>
                </a:ext>
              </a:extLst>
            </p:cNvPr>
            <p:cNvSpPr/>
            <p:nvPr/>
          </p:nvSpPr>
          <p:spPr>
            <a:xfrm>
              <a:off x="6487383" y="3975969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67719AC6-0DE0-4F43-B492-4385202E0662}"/>
                </a:ext>
              </a:extLst>
            </p:cNvPr>
            <p:cNvSpPr/>
            <p:nvPr/>
          </p:nvSpPr>
          <p:spPr>
            <a:xfrm>
              <a:off x="6487383" y="4247508"/>
              <a:ext cx="257175" cy="361950"/>
            </a:xfrm>
            <a:custGeom>
              <a:avLst/>
              <a:gdLst>
                <a:gd name="connsiteX0" fmla="*/ 7144 w 257175"/>
                <a:gd name="connsiteY0" fmla="*/ 217446 h 361950"/>
                <a:gd name="connsiteX1" fmla="*/ 254794 w 257175"/>
                <a:gd name="connsiteY1" fmla="*/ 362045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46"/>
                  </a:moveTo>
                  <a:lnTo>
                    <a:pt x="254794" y="362045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C6E86CC-0DD1-43E4-AEED-C42310631D81}"/>
                </a:ext>
              </a:extLst>
            </p:cNvPr>
            <p:cNvSpPr/>
            <p:nvPr/>
          </p:nvSpPr>
          <p:spPr>
            <a:xfrm>
              <a:off x="6487383" y="4519037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43B1646-2BD0-4862-A90F-655506E146B0}"/>
                </a:ext>
              </a:extLst>
            </p:cNvPr>
            <p:cNvSpPr/>
            <p:nvPr/>
          </p:nvSpPr>
          <p:spPr>
            <a:xfrm>
              <a:off x="6487383" y="4790566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A3FE522B-29AF-4E20-9EA4-22F77D37EF40}"/>
                </a:ext>
              </a:extLst>
            </p:cNvPr>
            <p:cNvSpPr/>
            <p:nvPr/>
          </p:nvSpPr>
          <p:spPr>
            <a:xfrm>
              <a:off x="6564345" y="3502605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42 w 104775"/>
                <a:gd name="connsiteY1" fmla="*/ 84830 h 85725"/>
                <a:gd name="connsiteX2" fmla="*/ 107042 w 104775"/>
                <a:gd name="connsiteY2" fmla="*/ 65580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42" y="84830"/>
                  </a:lnTo>
                  <a:lnTo>
                    <a:pt x="107042" y="655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AD262AB-5582-43F8-ACD8-440C7960FE92}"/>
                </a:ext>
              </a:extLst>
            </p:cNvPr>
            <p:cNvSpPr/>
            <p:nvPr/>
          </p:nvSpPr>
          <p:spPr>
            <a:xfrm>
              <a:off x="6520854" y="3530313"/>
              <a:ext cx="133350" cy="104775"/>
            </a:xfrm>
            <a:custGeom>
              <a:avLst/>
              <a:gdLst>
                <a:gd name="connsiteX0" fmla="*/ 7144 w 133350"/>
                <a:gd name="connsiteY0" fmla="*/ 26394 h 104775"/>
                <a:gd name="connsiteX1" fmla="*/ 135407 w 133350"/>
                <a:gd name="connsiteY1" fmla="*/ 101422 h 104775"/>
                <a:gd name="connsiteX2" fmla="*/ 135407 w 133350"/>
                <a:gd name="connsiteY2" fmla="*/ 8218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394"/>
                  </a:moveTo>
                  <a:lnTo>
                    <a:pt x="135407" y="101422"/>
                  </a:lnTo>
                  <a:lnTo>
                    <a:pt x="135407" y="8218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F38ADA7A-5EA2-47B0-9BE9-A5CE41EDDD4E}"/>
                </a:ext>
              </a:extLst>
            </p:cNvPr>
            <p:cNvSpPr/>
            <p:nvPr/>
          </p:nvSpPr>
          <p:spPr>
            <a:xfrm>
              <a:off x="6562487" y="3602141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D806725A-A8B4-450E-84F1-1337E1728624}"/>
                </a:ext>
              </a:extLst>
            </p:cNvPr>
            <p:cNvSpPr/>
            <p:nvPr/>
          </p:nvSpPr>
          <p:spPr>
            <a:xfrm>
              <a:off x="6520854" y="3629040"/>
              <a:ext cx="104775" cy="85725"/>
            </a:xfrm>
            <a:custGeom>
              <a:avLst/>
              <a:gdLst>
                <a:gd name="connsiteX0" fmla="*/ 7144 w 104775"/>
                <a:gd name="connsiteY0" fmla="*/ 26403 h 85725"/>
                <a:gd name="connsiteX1" fmla="*/ 105775 w 104775"/>
                <a:gd name="connsiteY1" fmla="*/ 84087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403"/>
                  </a:moveTo>
                  <a:lnTo>
                    <a:pt x="105775" y="84087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600E206B-D1EF-477A-8EF5-48C8CC31DDC1}"/>
                </a:ext>
              </a:extLst>
            </p:cNvPr>
            <p:cNvSpPr/>
            <p:nvPr/>
          </p:nvSpPr>
          <p:spPr>
            <a:xfrm>
              <a:off x="6639173" y="3698258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98 w 57150"/>
                <a:gd name="connsiteY1" fmla="*/ 56721 h 57150"/>
                <a:gd name="connsiteX2" fmla="*/ 5899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98" y="56721"/>
                  </a:lnTo>
                  <a:lnTo>
                    <a:pt x="5899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6775CBBA-254E-4AA2-9DA4-BA4D5424C1E4}"/>
                </a:ext>
              </a:extLst>
            </p:cNvPr>
            <p:cNvSpPr/>
            <p:nvPr/>
          </p:nvSpPr>
          <p:spPr>
            <a:xfrm>
              <a:off x="6764131" y="3531399"/>
              <a:ext cx="257175" cy="485775"/>
            </a:xfrm>
            <a:custGeom>
              <a:avLst/>
              <a:gdLst>
                <a:gd name="connsiteX0" fmla="*/ 7144 w 257175"/>
                <a:gd name="connsiteY0" fmla="*/ 339071 h 485775"/>
                <a:gd name="connsiteX1" fmla="*/ 254794 w 257175"/>
                <a:gd name="connsiteY1" fmla="*/ 483660 h 485775"/>
                <a:gd name="connsiteX2" fmla="*/ 254794 w 257175"/>
                <a:gd name="connsiteY2" fmla="*/ 151743 h 485775"/>
                <a:gd name="connsiteX3" fmla="*/ 7144 w 257175"/>
                <a:gd name="connsiteY3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85775">
                  <a:moveTo>
                    <a:pt x="7144" y="339071"/>
                  </a:moveTo>
                  <a:lnTo>
                    <a:pt x="254794" y="483660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389FBCAF-5095-44F3-8D99-C56A5BC0A4F4}"/>
                </a:ext>
              </a:extLst>
            </p:cNvPr>
            <p:cNvSpPr/>
            <p:nvPr/>
          </p:nvSpPr>
          <p:spPr>
            <a:xfrm>
              <a:off x="6764131" y="3866003"/>
              <a:ext cx="257175" cy="361950"/>
            </a:xfrm>
            <a:custGeom>
              <a:avLst/>
              <a:gdLst>
                <a:gd name="connsiteX0" fmla="*/ 7144 w 257175"/>
                <a:gd name="connsiteY0" fmla="*/ 21744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4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929CD80-8CC4-4D0E-B527-B65184AEA84E}"/>
                </a:ext>
              </a:extLst>
            </p:cNvPr>
            <p:cNvSpPr/>
            <p:nvPr/>
          </p:nvSpPr>
          <p:spPr>
            <a:xfrm>
              <a:off x="6764131" y="4137532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55 h 361950"/>
                <a:gd name="connsiteX2" fmla="*/ 254794 w 257175"/>
                <a:gd name="connsiteY2" fmla="*/ 15174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55"/>
                  </a:lnTo>
                  <a:lnTo>
                    <a:pt x="254794" y="15174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25E698A8-3A26-4603-BE12-6CF8D7125895}"/>
                </a:ext>
              </a:extLst>
            </p:cNvPr>
            <p:cNvSpPr/>
            <p:nvPr/>
          </p:nvSpPr>
          <p:spPr>
            <a:xfrm>
              <a:off x="6764131" y="4409071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36 h 361950"/>
                <a:gd name="connsiteX2" fmla="*/ 254794 w 257175"/>
                <a:gd name="connsiteY2" fmla="*/ 151724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36"/>
                  </a:lnTo>
                  <a:lnTo>
                    <a:pt x="254794" y="15172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65E0BA1D-3D7A-4175-9E7A-70DD550EEB46}"/>
                </a:ext>
              </a:extLst>
            </p:cNvPr>
            <p:cNvSpPr/>
            <p:nvPr/>
          </p:nvSpPr>
          <p:spPr>
            <a:xfrm>
              <a:off x="6764131" y="4680600"/>
              <a:ext cx="257175" cy="361950"/>
            </a:xfrm>
            <a:custGeom>
              <a:avLst/>
              <a:gdLst>
                <a:gd name="connsiteX0" fmla="*/ 7144 w 257175"/>
                <a:gd name="connsiteY0" fmla="*/ 217465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65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EACF10F6-A501-4074-882A-6B0F9C58D30C}"/>
                </a:ext>
              </a:extLst>
            </p:cNvPr>
            <p:cNvSpPr/>
            <p:nvPr/>
          </p:nvSpPr>
          <p:spPr>
            <a:xfrm>
              <a:off x="6764131" y="4952139"/>
              <a:ext cx="257175" cy="361950"/>
            </a:xfrm>
            <a:custGeom>
              <a:avLst/>
              <a:gdLst>
                <a:gd name="connsiteX0" fmla="*/ 7144 w 257175"/>
                <a:gd name="connsiteY0" fmla="*/ 217456 h 361950"/>
                <a:gd name="connsiteX1" fmla="*/ 254794 w 257175"/>
                <a:gd name="connsiteY1" fmla="*/ 362045 h 361950"/>
                <a:gd name="connsiteX2" fmla="*/ 254794 w 257175"/>
                <a:gd name="connsiteY2" fmla="*/ 151733 h 361950"/>
                <a:gd name="connsiteX3" fmla="*/ 7144 w 257175"/>
                <a:gd name="connsiteY3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61950">
                  <a:moveTo>
                    <a:pt x="7144" y="217456"/>
                  </a:moveTo>
                  <a:lnTo>
                    <a:pt x="254794" y="362045"/>
                  </a:lnTo>
                  <a:lnTo>
                    <a:pt x="254794" y="151733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3A7EAE0-1865-4203-81DA-F58527897626}"/>
                </a:ext>
              </a:extLst>
            </p:cNvPr>
            <p:cNvSpPr/>
            <p:nvPr/>
          </p:nvSpPr>
          <p:spPr>
            <a:xfrm>
              <a:off x="6841094" y="3664178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7052 w 104775"/>
                <a:gd name="connsiteY1" fmla="*/ 84830 h 85725"/>
                <a:gd name="connsiteX2" fmla="*/ 107052 w 104775"/>
                <a:gd name="connsiteY2" fmla="*/ 65580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7052" y="84830"/>
                  </a:lnTo>
                  <a:lnTo>
                    <a:pt x="107052" y="6558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62CE3031-900A-4260-93D2-374CC578CFC4}"/>
                </a:ext>
              </a:extLst>
            </p:cNvPr>
            <p:cNvSpPr/>
            <p:nvPr/>
          </p:nvSpPr>
          <p:spPr>
            <a:xfrm>
              <a:off x="6797603" y="3691886"/>
              <a:ext cx="133350" cy="104775"/>
            </a:xfrm>
            <a:custGeom>
              <a:avLst/>
              <a:gdLst>
                <a:gd name="connsiteX0" fmla="*/ 7144 w 133350"/>
                <a:gd name="connsiteY0" fmla="*/ 26394 h 104775"/>
                <a:gd name="connsiteX1" fmla="*/ 135417 w 133350"/>
                <a:gd name="connsiteY1" fmla="*/ 101422 h 104775"/>
                <a:gd name="connsiteX2" fmla="*/ 135417 w 133350"/>
                <a:gd name="connsiteY2" fmla="*/ 82172 h 104775"/>
                <a:gd name="connsiteX3" fmla="*/ 7144 w 1333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04775">
                  <a:moveTo>
                    <a:pt x="7144" y="26394"/>
                  </a:moveTo>
                  <a:lnTo>
                    <a:pt x="135417" y="101422"/>
                  </a:lnTo>
                  <a:lnTo>
                    <a:pt x="135417" y="821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98717C12-7AAE-48DF-99FD-66D712846E05}"/>
                </a:ext>
              </a:extLst>
            </p:cNvPr>
            <p:cNvSpPr/>
            <p:nvPr/>
          </p:nvSpPr>
          <p:spPr>
            <a:xfrm>
              <a:off x="6839246" y="3763714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33 w 152400"/>
                <a:gd name="connsiteY1" fmla="*/ 111681 h 114300"/>
                <a:gd name="connsiteX2" fmla="*/ 152933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33" y="111681"/>
                  </a:lnTo>
                  <a:lnTo>
                    <a:pt x="152933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4A7C98C0-09D9-4CFC-A562-F04B7AFAA741}"/>
                </a:ext>
              </a:extLst>
            </p:cNvPr>
            <p:cNvSpPr/>
            <p:nvPr/>
          </p:nvSpPr>
          <p:spPr>
            <a:xfrm>
              <a:off x="6797603" y="3790603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75 w 104775"/>
                <a:gd name="connsiteY1" fmla="*/ 84096 h 85725"/>
                <a:gd name="connsiteX2" fmla="*/ 10577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75" y="84096"/>
                  </a:lnTo>
                  <a:lnTo>
                    <a:pt x="10577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9683FBDE-0337-49F4-93B8-50987902A453}"/>
                </a:ext>
              </a:extLst>
            </p:cNvPr>
            <p:cNvSpPr/>
            <p:nvPr/>
          </p:nvSpPr>
          <p:spPr>
            <a:xfrm>
              <a:off x="6915931" y="3859831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21 h 57150"/>
                <a:gd name="connsiteX2" fmla="*/ 58988 w 57150"/>
                <a:gd name="connsiteY2" fmla="*/ 3746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21"/>
                  </a:lnTo>
                  <a:lnTo>
                    <a:pt x="58988" y="3746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8F69404E-9874-422B-B970-4760DA6DBE0A}"/>
                </a:ext>
              </a:extLst>
            </p:cNvPr>
            <p:cNvSpPr/>
            <p:nvPr/>
          </p:nvSpPr>
          <p:spPr>
            <a:xfrm>
              <a:off x="6250963" y="3963730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34 w 152400"/>
                <a:gd name="connsiteY1" fmla="*/ 111681 h 114300"/>
                <a:gd name="connsiteX2" fmla="*/ 15293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34" y="111681"/>
                  </a:lnTo>
                  <a:lnTo>
                    <a:pt x="15293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F6BB804-980C-4F73-B2C9-E4CEC3589A36}"/>
                </a:ext>
              </a:extLst>
            </p:cNvPr>
            <p:cNvSpPr/>
            <p:nvPr/>
          </p:nvSpPr>
          <p:spPr>
            <a:xfrm>
              <a:off x="6325477" y="3957281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66 w 104775"/>
                <a:gd name="connsiteY1" fmla="*/ 84087 h 85725"/>
                <a:gd name="connsiteX2" fmla="*/ 105766 w 104775"/>
                <a:gd name="connsiteY2" fmla="*/ 6483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66" y="84087"/>
                  </a:lnTo>
                  <a:lnTo>
                    <a:pt x="105766" y="6483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79C23099-A5CB-4BC6-9115-C7E98EFEB698}"/>
                </a:ext>
              </a:extLst>
            </p:cNvPr>
            <p:cNvSpPr/>
            <p:nvPr/>
          </p:nvSpPr>
          <p:spPr>
            <a:xfrm>
              <a:off x="6253935" y="3915428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31 h 57150"/>
                <a:gd name="connsiteX2" fmla="*/ 5898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31"/>
                  </a:lnTo>
                  <a:lnTo>
                    <a:pt x="5898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FCD7EA2B-CBE2-4C0E-A933-5D7C60649062}"/>
                </a:ext>
              </a:extLst>
            </p:cNvPr>
            <p:cNvSpPr/>
            <p:nvPr/>
          </p:nvSpPr>
          <p:spPr>
            <a:xfrm>
              <a:off x="6535617" y="4693183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8CC518AD-E6E6-49CB-8695-ECA5D654AE25}"/>
                </a:ext>
              </a:extLst>
            </p:cNvPr>
            <p:cNvSpPr/>
            <p:nvPr/>
          </p:nvSpPr>
          <p:spPr>
            <a:xfrm>
              <a:off x="6513643" y="4582188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34 w 152400"/>
                <a:gd name="connsiteY1" fmla="*/ 111690 h 114300"/>
                <a:gd name="connsiteX2" fmla="*/ 152934 w 152400"/>
                <a:gd name="connsiteY2" fmla="*/ 92440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34" y="111690"/>
                  </a:lnTo>
                  <a:lnTo>
                    <a:pt x="152934" y="9244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9B9D86D-8DFF-4FAB-8E8F-37C16BF77FEC}"/>
                </a:ext>
              </a:extLst>
            </p:cNvPr>
            <p:cNvSpPr/>
            <p:nvPr/>
          </p:nvSpPr>
          <p:spPr>
            <a:xfrm>
              <a:off x="6610112" y="4686734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85 w 104775"/>
                <a:gd name="connsiteY1" fmla="*/ 84096 h 85725"/>
                <a:gd name="connsiteX2" fmla="*/ 105785 w 104775"/>
                <a:gd name="connsiteY2" fmla="*/ 64846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85" y="84096"/>
                  </a:lnTo>
                  <a:lnTo>
                    <a:pt x="105785" y="6484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EA4C89D1-B1A6-45EC-A210-9E686FFD62E6}"/>
                </a:ext>
              </a:extLst>
            </p:cNvPr>
            <p:cNvSpPr/>
            <p:nvPr/>
          </p:nvSpPr>
          <p:spPr>
            <a:xfrm>
              <a:off x="6538580" y="4644881"/>
              <a:ext cx="57150" cy="57150"/>
            </a:xfrm>
            <a:custGeom>
              <a:avLst/>
              <a:gdLst>
                <a:gd name="connsiteX0" fmla="*/ 7144 w 57150"/>
                <a:gd name="connsiteY0" fmla="*/ 26403 h 57150"/>
                <a:gd name="connsiteX1" fmla="*/ 58998 w 57150"/>
                <a:gd name="connsiteY1" fmla="*/ 56731 h 57150"/>
                <a:gd name="connsiteX2" fmla="*/ 5899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403"/>
                  </a:moveTo>
                  <a:lnTo>
                    <a:pt x="58998" y="56731"/>
                  </a:lnTo>
                  <a:lnTo>
                    <a:pt x="5899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5424964-F1AD-4C63-898A-ECAC8D20212A}"/>
                </a:ext>
              </a:extLst>
            </p:cNvPr>
            <p:cNvSpPr/>
            <p:nvPr/>
          </p:nvSpPr>
          <p:spPr>
            <a:xfrm>
              <a:off x="5982110" y="4632223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15 w 152400"/>
                <a:gd name="connsiteY1" fmla="*/ 111690 h 114300"/>
                <a:gd name="connsiteX2" fmla="*/ 152915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15" y="111690"/>
                  </a:lnTo>
                  <a:lnTo>
                    <a:pt x="152915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62E96751-EB26-4084-8955-6B8CE8534E16}"/>
                </a:ext>
              </a:extLst>
            </p:cNvPr>
            <p:cNvSpPr/>
            <p:nvPr/>
          </p:nvSpPr>
          <p:spPr>
            <a:xfrm>
              <a:off x="5960146" y="4521247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2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F000DB-2A7A-457A-8444-8D2063DD5E6A}"/>
                </a:ext>
              </a:extLst>
            </p:cNvPr>
            <p:cNvSpPr/>
            <p:nvPr/>
          </p:nvSpPr>
          <p:spPr>
            <a:xfrm>
              <a:off x="6056605" y="4625784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84 w 104775"/>
                <a:gd name="connsiteY1" fmla="*/ 84087 h 85725"/>
                <a:gd name="connsiteX2" fmla="*/ 105784 w 104775"/>
                <a:gd name="connsiteY2" fmla="*/ 6482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84" y="84087"/>
                  </a:lnTo>
                  <a:lnTo>
                    <a:pt x="105784" y="6482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110EB178-DD65-489E-BA72-055D4ED1F74D}"/>
                </a:ext>
              </a:extLst>
            </p:cNvPr>
            <p:cNvSpPr/>
            <p:nvPr/>
          </p:nvSpPr>
          <p:spPr>
            <a:xfrm>
              <a:off x="5985073" y="4583931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22 h 57150"/>
                <a:gd name="connsiteX2" fmla="*/ 58988 w 57150"/>
                <a:gd name="connsiteY2" fmla="*/ 3747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22"/>
                  </a:lnTo>
                  <a:lnTo>
                    <a:pt x="58988" y="3747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C62CA41B-2669-4624-BD03-13FD7B30031C}"/>
                </a:ext>
              </a:extLst>
            </p:cNvPr>
            <p:cNvSpPr/>
            <p:nvPr/>
          </p:nvSpPr>
          <p:spPr>
            <a:xfrm>
              <a:off x="6815462" y="4042549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90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90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32914C95-8BD9-483F-BE85-6F9058639D5E}"/>
                </a:ext>
              </a:extLst>
            </p:cNvPr>
            <p:cNvSpPr/>
            <p:nvPr/>
          </p:nvSpPr>
          <p:spPr>
            <a:xfrm>
              <a:off x="6793497" y="3931564"/>
              <a:ext cx="152400" cy="114300"/>
            </a:xfrm>
            <a:custGeom>
              <a:avLst/>
              <a:gdLst>
                <a:gd name="connsiteX0" fmla="*/ 7144 w 152400"/>
                <a:gd name="connsiteY0" fmla="*/ 26394 h 114300"/>
                <a:gd name="connsiteX1" fmla="*/ 152924 w 152400"/>
                <a:gd name="connsiteY1" fmla="*/ 111681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394"/>
                  </a:moveTo>
                  <a:lnTo>
                    <a:pt x="152924" y="111681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75B795F-52AE-4A8E-8DAD-97D3BE844AAB}"/>
                </a:ext>
              </a:extLst>
            </p:cNvPr>
            <p:cNvSpPr/>
            <p:nvPr/>
          </p:nvSpPr>
          <p:spPr>
            <a:xfrm>
              <a:off x="6889957" y="4036100"/>
              <a:ext cx="104775" cy="85725"/>
            </a:xfrm>
            <a:custGeom>
              <a:avLst/>
              <a:gdLst>
                <a:gd name="connsiteX0" fmla="*/ 7144 w 104775"/>
                <a:gd name="connsiteY0" fmla="*/ 26394 h 85725"/>
                <a:gd name="connsiteX1" fmla="*/ 105785 w 104775"/>
                <a:gd name="connsiteY1" fmla="*/ 84096 h 85725"/>
                <a:gd name="connsiteX2" fmla="*/ 105785 w 104775"/>
                <a:gd name="connsiteY2" fmla="*/ 6483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94"/>
                  </a:moveTo>
                  <a:lnTo>
                    <a:pt x="105785" y="84096"/>
                  </a:lnTo>
                  <a:lnTo>
                    <a:pt x="105785" y="6483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9E408480-EDC2-462B-9995-A24876048512}"/>
                </a:ext>
              </a:extLst>
            </p:cNvPr>
            <p:cNvSpPr/>
            <p:nvPr/>
          </p:nvSpPr>
          <p:spPr>
            <a:xfrm>
              <a:off x="6818434" y="3994257"/>
              <a:ext cx="57150" cy="57150"/>
            </a:xfrm>
            <a:custGeom>
              <a:avLst/>
              <a:gdLst>
                <a:gd name="connsiteX0" fmla="*/ 7144 w 57150"/>
                <a:gd name="connsiteY0" fmla="*/ 26384 h 57150"/>
                <a:gd name="connsiteX1" fmla="*/ 58978 w 57150"/>
                <a:gd name="connsiteY1" fmla="*/ 56721 h 57150"/>
                <a:gd name="connsiteX2" fmla="*/ 58978 w 57150"/>
                <a:gd name="connsiteY2" fmla="*/ 37462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84"/>
                  </a:moveTo>
                  <a:lnTo>
                    <a:pt x="58978" y="56721"/>
                  </a:lnTo>
                  <a:lnTo>
                    <a:pt x="58978" y="37462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C6FDC81-EE41-424B-936E-E51AD5B6D4F7}"/>
                </a:ext>
              </a:extLst>
            </p:cNvPr>
            <p:cNvSpPr/>
            <p:nvPr/>
          </p:nvSpPr>
          <p:spPr>
            <a:xfrm>
              <a:off x="6799031" y="4554022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80 h 114300"/>
                <a:gd name="connsiteX2" fmla="*/ 152924 w 152400"/>
                <a:gd name="connsiteY2" fmla="*/ 92430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80"/>
                  </a:lnTo>
                  <a:lnTo>
                    <a:pt x="152924" y="9243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50CFFB0B-0B3E-4186-8595-CA88A7A7B5A7}"/>
                </a:ext>
              </a:extLst>
            </p:cNvPr>
            <p:cNvSpPr/>
            <p:nvPr/>
          </p:nvSpPr>
          <p:spPr>
            <a:xfrm>
              <a:off x="6777076" y="4443037"/>
              <a:ext cx="152400" cy="114300"/>
            </a:xfrm>
            <a:custGeom>
              <a:avLst/>
              <a:gdLst>
                <a:gd name="connsiteX0" fmla="*/ 7144 w 152400"/>
                <a:gd name="connsiteY0" fmla="*/ 26403 h 114300"/>
                <a:gd name="connsiteX1" fmla="*/ 152924 w 152400"/>
                <a:gd name="connsiteY1" fmla="*/ 111690 h 114300"/>
                <a:gd name="connsiteX2" fmla="*/ 152924 w 152400"/>
                <a:gd name="connsiteY2" fmla="*/ 92431 h 114300"/>
                <a:gd name="connsiteX3" fmla="*/ 7144 w 152400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7144" y="26403"/>
                  </a:moveTo>
                  <a:lnTo>
                    <a:pt x="152924" y="111690"/>
                  </a:lnTo>
                  <a:lnTo>
                    <a:pt x="152924" y="9243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36ECA18C-13EA-4E8F-B401-7EF6E2658CB5}"/>
                </a:ext>
              </a:extLst>
            </p:cNvPr>
            <p:cNvSpPr/>
            <p:nvPr/>
          </p:nvSpPr>
          <p:spPr>
            <a:xfrm>
              <a:off x="6873536" y="4547584"/>
              <a:ext cx="104775" cy="85725"/>
            </a:xfrm>
            <a:custGeom>
              <a:avLst/>
              <a:gdLst>
                <a:gd name="connsiteX0" fmla="*/ 7144 w 104775"/>
                <a:gd name="connsiteY0" fmla="*/ 26384 h 85725"/>
                <a:gd name="connsiteX1" fmla="*/ 105775 w 104775"/>
                <a:gd name="connsiteY1" fmla="*/ 84086 h 85725"/>
                <a:gd name="connsiteX2" fmla="*/ 105775 w 104775"/>
                <a:gd name="connsiteY2" fmla="*/ 64827 h 85725"/>
                <a:gd name="connsiteX3" fmla="*/ 7144 w 1047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7144" y="26384"/>
                  </a:moveTo>
                  <a:lnTo>
                    <a:pt x="105775" y="84086"/>
                  </a:lnTo>
                  <a:lnTo>
                    <a:pt x="105775" y="6482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799AA85-7176-4AEC-B8D4-26A42D5DF294}"/>
                </a:ext>
              </a:extLst>
            </p:cNvPr>
            <p:cNvSpPr/>
            <p:nvPr/>
          </p:nvSpPr>
          <p:spPr>
            <a:xfrm>
              <a:off x="6802003" y="4505731"/>
              <a:ext cx="57150" cy="57150"/>
            </a:xfrm>
            <a:custGeom>
              <a:avLst/>
              <a:gdLst>
                <a:gd name="connsiteX0" fmla="*/ 7144 w 57150"/>
                <a:gd name="connsiteY0" fmla="*/ 26394 h 57150"/>
                <a:gd name="connsiteX1" fmla="*/ 58988 w 57150"/>
                <a:gd name="connsiteY1" fmla="*/ 56721 h 57150"/>
                <a:gd name="connsiteX2" fmla="*/ 58988 w 57150"/>
                <a:gd name="connsiteY2" fmla="*/ 37471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26394"/>
                  </a:moveTo>
                  <a:lnTo>
                    <a:pt x="58988" y="56721"/>
                  </a:lnTo>
                  <a:lnTo>
                    <a:pt x="58988" y="374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2E6502FE-EF42-4CCB-8963-E96897EDCAA5}"/>
                </a:ext>
              </a:extLst>
            </p:cNvPr>
            <p:cNvSpPr/>
            <p:nvPr/>
          </p:nvSpPr>
          <p:spPr>
            <a:xfrm>
              <a:off x="5990759" y="4283884"/>
              <a:ext cx="142875" cy="200025"/>
            </a:xfrm>
            <a:custGeom>
              <a:avLst/>
              <a:gdLst>
                <a:gd name="connsiteX0" fmla="*/ 7144 w 142875"/>
                <a:gd name="connsiteY0" fmla="*/ 7144 h 200025"/>
                <a:gd name="connsiteX1" fmla="*/ 11316 w 142875"/>
                <a:gd name="connsiteY1" fmla="*/ 129150 h 200025"/>
                <a:gd name="connsiteX2" fmla="*/ 144942 w 142875"/>
                <a:gd name="connsiteY2" fmla="*/ 201178 h 200025"/>
                <a:gd name="connsiteX3" fmla="*/ 140770 w 142875"/>
                <a:gd name="connsiteY3" fmla="*/ 7918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00025">
                  <a:moveTo>
                    <a:pt x="7144" y="7144"/>
                  </a:moveTo>
                  <a:lnTo>
                    <a:pt x="11316" y="129150"/>
                  </a:lnTo>
                  <a:lnTo>
                    <a:pt x="144942" y="201178"/>
                  </a:lnTo>
                  <a:lnTo>
                    <a:pt x="140770" y="79182"/>
                  </a:lnTo>
                  <a:close/>
                </a:path>
              </a:pathLst>
            </a:custGeom>
            <a:solidFill>
              <a:srgbClr val="09A8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75F284DB-8000-4A5B-83DA-5D6F5FE7CB60}"/>
                </a:ext>
              </a:extLst>
            </p:cNvPr>
            <p:cNvSpPr/>
            <p:nvPr/>
          </p:nvSpPr>
          <p:spPr>
            <a:xfrm>
              <a:off x="5969928" y="4275569"/>
              <a:ext cx="161925" cy="200025"/>
            </a:xfrm>
            <a:custGeom>
              <a:avLst/>
              <a:gdLst>
                <a:gd name="connsiteX0" fmla="*/ 7144 w 161925"/>
                <a:gd name="connsiteY0" fmla="*/ 123044 h 200025"/>
                <a:gd name="connsiteX1" fmla="*/ 140770 w 161925"/>
                <a:gd name="connsiteY1" fmla="*/ 195081 h 200025"/>
                <a:gd name="connsiteX2" fmla="*/ 162011 w 161925"/>
                <a:gd name="connsiteY2" fmla="*/ 79181 h 200025"/>
                <a:gd name="connsiteX3" fmla="*/ 28385 w 161925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200025">
                  <a:moveTo>
                    <a:pt x="7144" y="123044"/>
                  </a:moveTo>
                  <a:lnTo>
                    <a:pt x="140770" y="195081"/>
                  </a:lnTo>
                  <a:lnTo>
                    <a:pt x="162011" y="79181"/>
                  </a:lnTo>
                  <a:lnTo>
                    <a:pt x="28385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AB051CFC-F4AE-4A52-BF38-BC7C21B6937E}"/>
                </a:ext>
              </a:extLst>
            </p:cNvPr>
            <p:cNvSpPr/>
            <p:nvPr/>
          </p:nvSpPr>
          <p:spPr>
            <a:xfrm>
              <a:off x="6559506" y="3779849"/>
              <a:ext cx="142875" cy="228600"/>
            </a:xfrm>
            <a:custGeom>
              <a:avLst/>
              <a:gdLst>
                <a:gd name="connsiteX0" fmla="*/ 7144 w 142875"/>
                <a:gd name="connsiteY0" fmla="*/ 126121 h 228600"/>
                <a:gd name="connsiteX1" fmla="*/ 117777 w 142875"/>
                <a:gd name="connsiteY1" fmla="*/ 230057 h 228600"/>
                <a:gd name="connsiteX2" fmla="*/ 145104 w 142875"/>
                <a:gd name="connsiteY2" fmla="*/ 111081 h 228600"/>
                <a:gd name="connsiteX3" fmla="*/ 34461 w 142875"/>
                <a:gd name="connsiteY3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28600">
                  <a:moveTo>
                    <a:pt x="7144" y="126121"/>
                  </a:moveTo>
                  <a:lnTo>
                    <a:pt x="117777" y="230057"/>
                  </a:lnTo>
                  <a:lnTo>
                    <a:pt x="145104" y="111081"/>
                  </a:lnTo>
                  <a:lnTo>
                    <a:pt x="34461" y="71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CBC37D10-2126-49BB-A64A-E5BBA0EC92C6}"/>
                </a:ext>
              </a:extLst>
            </p:cNvPr>
            <p:cNvSpPr/>
            <p:nvPr/>
          </p:nvSpPr>
          <p:spPr>
            <a:xfrm>
              <a:off x="6539056" y="3771915"/>
              <a:ext cx="171450" cy="219075"/>
            </a:xfrm>
            <a:custGeom>
              <a:avLst/>
              <a:gdLst>
                <a:gd name="connsiteX0" fmla="*/ 7144 w 171450"/>
                <a:gd name="connsiteY0" fmla="*/ 113700 h 219075"/>
                <a:gd name="connsiteX1" fmla="*/ 117777 w 171450"/>
                <a:gd name="connsiteY1" fmla="*/ 217646 h 219075"/>
                <a:gd name="connsiteX2" fmla="*/ 168087 w 171450"/>
                <a:gd name="connsiteY2" fmla="*/ 111090 h 219075"/>
                <a:gd name="connsiteX3" fmla="*/ 57455 w 17145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19075">
                  <a:moveTo>
                    <a:pt x="7144" y="113700"/>
                  </a:moveTo>
                  <a:lnTo>
                    <a:pt x="117777" y="217646"/>
                  </a:lnTo>
                  <a:lnTo>
                    <a:pt x="168087" y="111090"/>
                  </a:lnTo>
                  <a:lnTo>
                    <a:pt x="57455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44E8C528-D6BE-45A6-A294-2FC85C9E68E6}"/>
                </a:ext>
              </a:extLst>
            </p:cNvPr>
            <p:cNvSpPr/>
            <p:nvPr/>
          </p:nvSpPr>
          <p:spPr>
            <a:xfrm>
              <a:off x="5555421" y="3952471"/>
              <a:ext cx="200025" cy="142875"/>
            </a:xfrm>
            <a:custGeom>
              <a:avLst/>
              <a:gdLst>
                <a:gd name="connsiteX0" fmla="*/ 129975 w 200025"/>
                <a:gd name="connsiteY0" fmla="*/ 98631 h 142875"/>
                <a:gd name="connsiteX1" fmla="*/ 79188 w 200025"/>
                <a:gd name="connsiteY1" fmla="*/ 54045 h 142875"/>
                <a:gd name="connsiteX2" fmla="*/ 23772 w 200025"/>
                <a:gd name="connsiteY2" fmla="*/ 22955 h 142875"/>
                <a:gd name="connsiteX3" fmla="*/ 22858 w 200025"/>
                <a:gd name="connsiteY3" fmla="*/ 23060 h 142875"/>
                <a:gd name="connsiteX4" fmla="*/ 18743 w 200025"/>
                <a:gd name="connsiteY4" fmla="*/ 64465 h 142875"/>
                <a:gd name="connsiteX5" fmla="*/ 153893 w 200025"/>
                <a:gd name="connsiteY5" fmla="*/ 126778 h 142875"/>
                <a:gd name="connsiteX6" fmla="*/ 159417 w 200025"/>
                <a:gd name="connsiteY6" fmla="*/ 118796 h 142875"/>
                <a:gd name="connsiteX7" fmla="*/ 161122 w 200025"/>
                <a:gd name="connsiteY7" fmla="*/ 116205 h 142875"/>
                <a:gd name="connsiteX8" fmla="*/ 163428 w 200025"/>
                <a:gd name="connsiteY8" fmla="*/ 112528 h 142875"/>
                <a:gd name="connsiteX9" fmla="*/ 167133 w 200025"/>
                <a:gd name="connsiteY9" fmla="*/ 106318 h 142875"/>
                <a:gd name="connsiteX10" fmla="*/ 169142 w 200025"/>
                <a:gd name="connsiteY10" fmla="*/ 102689 h 142875"/>
                <a:gd name="connsiteX11" fmla="*/ 196632 w 200025"/>
                <a:gd name="connsiteY11" fmla="*/ 13602 h 142875"/>
                <a:gd name="connsiteX12" fmla="*/ 172019 w 200025"/>
                <a:gd name="connsiteY12" fmla="*/ 7144 h 142875"/>
                <a:gd name="connsiteX13" fmla="*/ 129975 w 200025"/>
                <a:gd name="connsiteY13" fmla="*/ 9863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42875">
                  <a:moveTo>
                    <a:pt x="129975" y="98631"/>
                  </a:moveTo>
                  <a:cubicBezTo>
                    <a:pt x="129975" y="98631"/>
                    <a:pt x="101934" y="73990"/>
                    <a:pt x="79188" y="54045"/>
                  </a:cubicBezTo>
                  <a:cubicBezTo>
                    <a:pt x="58986" y="36328"/>
                    <a:pt x="36202" y="21269"/>
                    <a:pt x="23772" y="22955"/>
                  </a:cubicBezTo>
                  <a:cubicBezTo>
                    <a:pt x="23477" y="23003"/>
                    <a:pt x="23124" y="22974"/>
                    <a:pt x="22858" y="23060"/>
                  </a:cubicBezTo>
                  <a:cubicBezTo>
                    <a:pt x="14294" y="24879"/>
                    <a:pt x="-5403" y="40796"/>
                    <a:pt x="18743" y="64465"/>
                  </a:cubicBezTo>
                  <a:cubicBezTo>
                    <a:pt x="42879" y="88116"/>
                    <a:pt x="124251" y="167535"/>
                    <a:pt x="153893" y="126778"/>
                  </a:cubicBezTo>
                  <a:cubicBezTo>
                    <a:pt x="155798" y="124130"/>
                    <a:pt x="157665" y="121453"/>
                    <a:pt x="159417" y="118796"/>
                  </a:cubicBezTo>
                  <a:cubicBezTo>
                    <a:pt x="160017" y="117958"/>
                    <a:pt x="160560" y="117072"/>
                    <a:pt x="161122" y="116205"/>
                  </a:cubicBezTo>
                  <a:cubicBezTo>
                    <a:pt x="161913" y="114986"/>
                    <a:pt x="162656" y="113776"/>
                    <a:pt x="163428" y="112528"/>
                  </a:cubicBezTo>
                  <a:cubicBezTo>
                    <a:pt x="164723" y="110442"/>
                    <a:pt x="165961" y="108366"/>
                    <a:pt x="167133" y="106318"/>
                  </a:cubicBezTo>
                  <a:cubicBezTo>
                    <a:pt x="167838" y="105080"/>
                    <a:pt x="168523" y="103880"/>
                    <a:pt x="169142" y="102689"/>
                  </a:cubicBezTo>
                  <a:cubicBezTo>
                    <a:pt x="174267" y="93383"/>
                    <a:pt x="196470" y="14650"/>
                    <a:pt x="196632" y="13602"/>
                  </a:cubicBezTo>
                  <a:lnTo>
                    <a:pt x="172019" y="7144"/>
                  </a:lnTo>
                  <a:lnTo>
                    <a:pt x="129975" y="98631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0CB4C3DC-3C58-4499-913C-C6AB9B4FAF22}"/>
                </a:ext>
              </a:extLst>
            </p:cNvPr>
            <p:cNvSpPr/>
            <p:nvPr/>
          </p:nvSpPr>
          <p:spPr>
            <a:xfrm>
              <a:off x="5708849" y="3896393"/>
              <a:ext cx="57150" cy="76200"/>
            </a:xfrm>
            <a:custGeom>
              <a:avLst/>
              <a:gdLst>
                <a:gd name="connsiteX0" fmla="*/ 43985 w 57150"/>
                <a:gd name="connsiteY0" fmla="*/ 16340 h 76200"/>
                <a:gd name="connsiteX1" fmla="*/ 41023 w 57150"/>
                <a:gd name="connsiteY1" fmla="*/ 25408 h 76200"/>
                <a:gd name="connsiteX2" fmla="*/ 45643 w 57150"/>
                <a:gd name="connsiteY2" fmla="*/ 37209 h 76200"/>
                <a:gd name="connsiteX3" fmla="*/ 40242 w 57150"/>
                <a:gd name="connsiteY3" fmla="*/ 45286 h 76200"/>
                <a:gd name="connsiteX4" fmla="*/ 33993 w 57150"/>
                <a:gd name="connsiteY4" fmla="*/ 35590 h 76200"/>
                <a:gd name="connsiteX5" fmla="*/ 32641 w 57150"/>
                <a:gd name="connsiteY5" fmla="*/ 12901 h 76200"/>
                <a:gd name="connsiteX6" fmla="*/ 23897 w 57150"/>
                <a:gd name="connsiteY6" fmla="*/ 10139 h 76200"/>
                <a:gd name="connsiteX7" fmla="*/ 7866 w 57150"/>
                <a:gd name="connsiteY7" fmla="*/ 27522 h 76200"/>
                <a:gd name="connsiteX8" fmla="*/ 17715 w 57150"/>
                <a:gd name="connsiteY8" fmla="*/ 65136 h 76200"/>
                <a:gd name="connsiteX9" fmla="*/ 42671 w 57150"/>
                <a:gd name="connsiteY9" fmla="*/ 71461 h 76200"/>
                <a:gd name="connsiteX10" fmla="*/ 44337 w 57150"/>
                <a:gd name="connsiteY10" fmla="*/ 64775 h 76200"/>
                <a:gd name="connsiteX11" fmla="*/ 55730 w 57150"/>
                <a:gd name="connsiteY11" fmla="*/ 43448 h 76200"/>
                <a:gd name="connsiteX12" fmla="*/ 54196 w 57150"/>
                <a:gd name="connsiteY12" fmla="*/ 32580 h 76200"/>
                <a:gd name="connsiteX13" fmla="*/ 43985 w 57150"/>
                <a:gd name="connsiteY13" fmla="*/ 163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43985" y="16340"/>
                  </a:moveTo>
                  <a:cubicBezTo>
                    <a:pt x="41042" y="17340"/>
                    <a:pt x="39375" y="22160"/>
                    <a:pt x="41023" y="25408"/>
                  </a:cubicBezTo>
                  <a:cubicBezTo>
                    <a:pt x="41604" y="26513"/>
                    <a:pt x="45643" y="37209"/>
                    <a:pt x="45643" y="37209"/>
                  </a:cubicBezTo>
                  <a:cubicBezTo>
                    <a:pt x="45643" y="37209"/>
                    <a:pt x="42499" y="44524"/>
                    <a:pt x="40242" y="45286"/>
                  </a:cubicBezTo>
                  <a:cubicBezTo>
                    <a:pt x="39670" y="45467"/>
                    <a:pt x="34775" y="39809"/>
                    <a:pt x="33993" y="35590"/>
                  </a:cubicBezTo>
                  <a:cubicBezTo>
                    <a:pt x="32603" y="28456"/>
                    <a:pt x="32641" y="12901"/>
                    <a:pt x="32641" y="12901"/>
                  </a:cubicBezTo>
                  <a:cubicBezTo>
                    <a:pt x="32641" y="12901"/>
                    <a:pt x="32717" y="2052"/>
                    <a:pt x="23897" y="10139"/>
                  </a:cubicBezTo>
                  <a:cubicBezTo>
                    <a:pt x="15048" y="18159"/>
                    <a:pt x="11867" y="17378"/>
                    <a:pt x="7866" y="27522"/>
                  </a:cubicBezTo>
                  <a:cubicBezTo>
                    <a:pt x="3875" y="37714"/>
                    <a:pt x="17715" y="49916"/>
                    <a:pt x="17715" y="65136"/>
                  </a:cubicBezTo>
                  <a:lnTo>
                    <a:pt x="42671" y="71461"/>
                  </a:lnTo>
                  <a:lnTo>
                    <a:pt x="44337" y="64775"/>
                  </a:lnTo>
                  <a:cubicBezTo>
                    <a:pt x="44337" y="64775"/>
                    <a:pt x="54596" y="48934"/>
                    <a:pt x="55730" y="43448"/>
                  </a:cubicBezTo>
                  <a:cubicBezTo>
                    <a:pt x="56797" y="37924"/>
                    <a:pt x="54196" y="32580"/>
                    <a:pt x="54196" y="32580"/>
                  </a:cubicBezTo>
                  <a:lnTo>
                    <a:pt x="43985" y="16340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4C27F58C-DF0B-499E-9611-547BFC6F501D}"/>
                </a:ext>
              </a:extLst>
            </p:cNvPr>
            <p:cNvSpPr/>
            <p:nvPr/>
          </p:nvSpPr>
          <p:spPr>
            <a:xfrm>
              <a:off x="5434997" y="4581918"/>
              <a:ext cx="323850" cy="209550"/>
            </a:xfrm>
            <a:custGeom>
              <a:avLst/>
              <a:gdLst>
                <a:gd name="connsiteX0" fmla="*/ 308093 w 323850"/>
                <a:gd name="connsiteY0" fmla="*/ 107855 h 209550"/>
                <a:gd name="connsiteX1" fmla="*/ 134633 w 323850"/>
                <a:gd name="connsiteY1" fmla="*/ 10395 h 209550"/>
                <a:gd name="connsiteX2" fmla="*/ 109726 w 323850"/>
                <a:gd name="connsiteY2" fmla="*/ 10414 h 209550"/>
                <a:gd name="connsiteX3" fmla="*/ 20057 w 323850"/>
                <a:gd name="connsiteY3" fmla="*/ 60992 h 209550"/>
                <a:gd name="connsiteX4" fmla="*/ 20105 w 323850"/>
                <a:gd name="connsiteY4" fmla="*/ 105245 h 209550"/>
                <a:gd name="connsiteX5" fmla="*/ 193555 w 323850"/>
                <a:gd name="connsiteY5" fmla="*/ 202715 h 209550"/>
                <a:gd name="connsiteX6" fmla="*/ 218463 w 323850"/>
                <a:gd name="connsiteY6" fmla="*/ 202686 h 209550"/>
                <a:gd name="connsiteX7" fmla="*/ 308131 w 323850"/>
                <a:gd name="connsiteY7" fmla="*/ 152108 h 209550"/>
                <a:gd name="connsiteX8" fmla="*/ 308093 w 323850"/>
                <a:gd name="connsiteY8" fmla="*/ 10785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09550">
                  <a:moveTo>
                    <a:pt x="308093" y="107855"/>
                  </a:moveTo>
                  <a:lnTo>
                    <a:pt x="134633" y="10395"/>
                  </a:lnTo>
                  <a:cubicBezTo>
                    <a:pt x="126890" y="6052"/>
                    <a:pt x="117450" y="6062"/>
                    <a:pt x="109726" y="10414"/>
                  </a:cubicBezTo>
                  <a:lnTo>
                    <a:pt x="20057" y="60992"/>
                  </a:lnTo>
                  <a:cubicBezTo>
                    <a:pt x="2827" y="70717"/>
                    <a:pt x="2836" y="95549"/>
                    <a:pt x="20105" y="105245"/>
                  </a:cubicBezTo>
                  <a:lnTo>
                    <a:pt x="193555" y="202715"/>
                  </a:lnTo>
                  <a:cubicBezTo>
                    <a:pt x="201299" y="207058"/>
                    <a:pt x="210738" y="207048"/>
                    <a:pt x="218463" y="202686"/>
                  </a:cubicBezTo>
                  <a:lnTo>
                    <a:pt x="308131" y="152108"/>
                  </a:lnTo>
                  <a:cubicBezTo>
                    <a:pt x="325372" y="142383"/>
                    <a:pt x="325343" y="117561"/>
                    <a:pt x="308093" y="107855"/>
                  </a:cubicBezTo>
                  <a:close/>
                </a:path>
              </a:pathLst>
            </a:custGeom>
            <a:solidFill>
              <a:srgbClr val="D1D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468F54B-1029-4D7E-B132-6FC3E6B842E1}"/>
                </a:ext>
              </a:extLst>
            </p:cNvPr>
            <p:cNvSpPr/>
            <p:nvPr/>
          </p:nvSpPr>
          <p:spPr>
            <a:xfrm>
              <a:off x="5522834" y="4327948"/>
              <a:ext cx="104775" cy="352425"/>
            </a:xfrm>
            <a:custGeom>
              <a:avLst/>
              <a:gdLst>
                <a:gd name="connsiteX0" fmla="*/ 11535 w 104775"/>
                <a:gd name="connsiteY0" fmla="*/ 19639 h 352425"/>
                <a:gd name="connsiteX1" fmla="*/ 34604 w 104775"/>
                <a:gd name="connsiteY1" fmla="*/ 134244 h 352425"/>
                <a:gd name="connsiteX2" fmla="*/ 17459 w 104775"/>
                <a:gd name="connsiteY2" fmla="*/ 219473 h 352425"/>
                <a:gd name="connsiteX3" fmla="*/ 7144 w 104775"/>
                <a:gd name="connsiteY3" fmla="*/ 304770 h 352425"/>
                <a:gd name="connsiteX4" fmla="*/ 30032 w 104775"/>
                <a:gd name="connsiteY4" fmla="*/ 329364 h 352425"/>
                <a:gd name="connsiteX5" fmla="*/ 57417 w 104775"/>
                <a:gd name="connsiteY5" fmla="*/ 349404 h 352425"/>
                <a:gd name="connsiteX6" fmla="*/ 65942 w 104775"/>
                <a:gd name="connsiteY6" fmla="*/ 335574 h 352425"/>
                <a:gd name="connsiteX7" fmla="*/ 47692 w 104775"/>
                <a:gd name="connsiteY7" fmla="*/ 296902 h 352425"/>
                <a:gd name="connsiteX8" fmla="*/ 90316 w 104775"/>
                <a:gd name="connsiteY8" fmla="*/ 110136 h 352425"/>
                <a:gd name="connsiteX9" fmla="*/ 100060 w 104775"/>
                <a:gd name="connsiteY9" fmla="*/ 19630 h 352425"/>
                <a:gd name="connsiteX10" fmla="*/ 11535 w 104775"/>
                <a:gd name="connsiteY10" fmla="*/ 1963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352425">
                  <a:moveTo>
                    <a:pt x="11535" y="19639"/>
                  </a:moveTo>
                  <a:cubicBezTo>
                    <a:pt x="11535" y="19639"/>
                    <a:pt x="34604" y="105336"/>
                    <a:pt x="34604" y="134244"/>
                  </a:cubicBezTo>
                  <a:cubicBezTo>
                    <a:pt x="34604" y="155980"/>
                    <a:pt x="18526" y="170715"/>
                    <a:pt x="17459" y="219473"/>
                  </a:cubicBezTo>
                  <a:cubicBezTo>
                    <a:pt x="16402" y="268222"/>
                    <a:pt x="15783" y="294759"/>
                    <a:pt x="7144" y="304770"/>
                  </a:cubicBezTo>
                  <a:cubicBezTo>
                    <a:pt x="7144" y="304770"/>
                    <a:pt x="19250" y="317257"/>
                    <a:pt x="30032" y="329364"/>
                  </a:cubicBezTo>
                  <a:cubicBezTo>
                    <a:pt x="37672" y="337936"/>
                    <a:pt x="44710" y="359834"/>
                    <a:pt x="57417" y="349404"/>
                  </a:cubicBezTo>
                  <a:cubicBezTo>
                    <a:pt x="61170" y="346337"/>
                    <a:pt x="70352" y="337584"/>
                    <a:pt x="65942" y="335574"/>
                  </a:cubicBezTo>
                  <a:cubicBezTo>
                    <a:pt x="56169" y="331135"/>
                    <a:pt x="49321" y="310752"/>
                    <a:pt x="47692" y="296902"/>
                  </a:cubicBezTo>
                  <a:cubicBezTo>
                    <a:pt x="45625" y="279443"/>
                    <a:pt x="90945" y="153589"/>
                    <a:pt x="90316" y="110136"/>
                  </a:cubicBezTo>
                  <a:cubicBezTo>
                    <a:pt x="90202" y="102049"/>
                    <a:pt x="103042" y="25411"/>
                    <a:pt x="100060" y="19630"/>
                  </a:cubicBezTo>
                  <a:cubicBezTo>
                    <a:pt x="87078" y="-5669"/>
                    <a:pt x="24336" y="14448"/>
                    <a:pt x="11535" y="19639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82FA11D9-7C22-416F-B277-6AAC465EB45A}"/>
                </a:ext>
              </a:extLst>
            </p:cNvPr>
            <p:cNvSpPr/>
            <p:nvPr/>
          </p:nvSpPr>
          <p:spPr>
            <a:xfrm>
              <a:off x="5514907" y="4618745"/>
              <a:ext cx="114300" cy="85725"/>
            </a:xfrm>
            <a:custGeom>
              <a:avLst/>
              <a:gdLst>
                <a:gd name="connsiteX0" fmla="*/ 111264 w 114300"/>
                <a:gd name="connsiteY0" fmla="*/ 50378 h 85725"/>
                <a:gd name="connsiteX1" fmla="*/ 73869 w 114300"/>
                <a:gd name="connsiteY1" fmla="*/ 44777 h 85725"/>
                <a:gd name="connsiteX2" fmla="*/ 49951 w 114300"/>
                <a:gd name="connsiteY2" fmla="*/ 51921 h 85725"/>
                <a:gd name="connsiteX3" fmla="*/ 18909 w 114300"/>
                <a:gd name="connsiteY3" fmla="*/ 7144 h 85725"/>
                <a:gd name="connsiteX4" fmla="*/ 8803 w 114300"/>
                <a:gd name="connsiteY4" fmla="*/ 41529 h 85725"/>
                <a:gd name="connsiteX5" fmla="*/ 14080 w 114300"/>
                <a:gd name="connsiteY5" fmla="*/ 79810 h 85725"/>
                <a:gd name="connsiteX6" fmla="*/ 21996 w 114300"/>
                <a:gd name="connsiteY6" fmla="*/ 81477 h 85725"/>
                <a:gd name="connsiteX7" fmla="*/ 22329 w 114300"/>
                <a:gd name="connsiteY7" fmla="*/ 49787 h 85725"/>
                <a:gd name="connsiteX8" fmla="*/ 51123 w 114300"/>
                <a:gd name="connsiteY8" fmla="*/ 76105 h 85725"/>
                <a:gd name="connsiteX9" fmla="*/ 67944 w 114300"/>
                <a:gd name="connsiteY9" fmla="*/ 81991 h 85725"/>
                <a:gd name="connsiteX10" fmla="*/ 113845 w 114300"/>
                <a:gd name="connsiteY10" fmla="*/ 55331 h 85725"/>
                <a:gd name="connsiteX11" fmla="*/ 111264 w 114300"/>
                <a:gd name="connsiteY11" fmla="*/ 5037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11264" y="50378"/>
                  </a:moveTo>
                  <a:cubicBezTo>
                    <a:pt x="93547" y="45225"/>
                    <a:pt x="73869" y="44777"/>
                    <a:pt x="73869" y="44777"/>
                  </a:cubicBezTo>
                  <a:cubicBezTo>
                    <a:pt x="73869" y="44777"/>
                    <a:pt x="68715" y="67304"/>
                    <a:pt x="49951" y="51921"/>
                  </a:cubicBezTo>
                  <a:cubicBezTo>
                    <a:pt x="32349" y="37472"/>
                    <a:pt x="29225" y="11725"/>
                    <a:pt x="18909" y="7144"/>
                  </a:cubicBezTo>
                  <a:cubicBezTo>
                    <a:pt x="18766" y="7182"/>
                    <a:pt x="1898" y="14545"/>
                    <a:pt x="8803" y="41529"/>
                  </a:cubicBezTo>
                  <a:cubicBezTo>
                    <a:pt x="13937" y="61579"/>
                    <a:pt x="14299" y="80724"/>
                    <a:pt x="14080" y="79810"/>
                  </a:cubicBezTo>
                  <a:cubicBezTo>
                    <a:pt x="14080" y="79810"/>
                    <a:pt x="17014" y="84125"/>
                    <a:pt x="21996" y="81477"/>
                  </a:cubicBezTo>
                  <a:lnTo>
                    <a:pt x="22329" y="49787"/>
                  </a:lnTo>
                  <a:cubicBezTo>
                    <a:pt x="22329" y="49787"/>
                    <a:pt x="39893" y="61474"/>
                    <a:pt x="51123" y="76105"/>
                  </a:cubicBezTo>
                  <a:cubicBezTo>
                    <a:pt x="55190" y="81401"/>
                    <a:pt x="61296" y="82610"/>
                    <a:pt x="67944" y="81991"/>
                  </a:cubicBezTo>
                  <a:cubicBezTo>
                    <a:pt x="95928" y="79381"/>
                    <a:pt x="112998" y="56798"/>
                    <a:pt x="113845" y="55331"/>
                  </a:cubicBezTo>
                  <a:cubicBezTo>
                    <a:pt x="115045" y="53254"/>
                    <a:pt x="113464" y="51025"/>
                    <a:pt x="111264" y="50378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D0D68302-77D9-4D9C-AFA4-86DB1A031FB9}"/>
                </a:ext>
              </a:extLst>
            </p:cNvPr>
            <p:cNvSpPr/>
            <p:nvPr/>
          </p:nvSpPr>
          <p:spPr>
            <a:xfrm>
              <a:off x="5591014" y="4369341"/>
              <a:ext cx="104775" cy="352425"/>
            </a:xfrm>
            <a:custGeom>
              <a:avLst/>
              <a:gdLst>
                <a:gd name="connsiteX0" fmla="*/ 11535 w 104775"/>
                <a:gd name="connsiteY0" fmla="*/ 19632 h 352425"/>
                <a:gd name="connsiteX1" fmla="*/ 34595 w 104775"/>
                <a:gd name="connsiteY1" fmla="*/ 134247 h 352425"/>
                <a:gd name="connsiteX2" fmla="*/ 17459 w 104775"/>
                <a:gd name="connsiteY2" fmla="*/ 219476 h 352425"/>
                <a:gd name="connsiteX3" fmla="*/ 7144 w 104775"/>
                <a:gd name="connsiteY3" fmla="*/ 304773 h 352425"/>
                <a:gd name="connsiteX4" fmla="*/ 30032 w 104775"/>
                <a:gd name="connsiteY4" fmla="*/ 329366 h 352425"/>
                <a:gd name="connsiteX5" fmla="*/ 57417 w 104775"/>
                <a:gd name="connsiteY5" fmla="*/ 349407 h 352425"/>
                <a:gd name="connsiteX6" fmla="*/ 65951 w 104775"/>
                <a:gd name="connsiteY6" fmla="*/ 335567 h 352425"/>
                <a:gd name="connsiteX7" fmla="*/ 47683 w 104775"/>
                <a:gd name="connsiteY7" fmla="*/ 296905 h 352425"/>
                <a:gd name="connsiteX8" fmla="*/ 90326 w 104775"/>
                <a:gd name="connsiteY8" fmla="*/ 110139 h 352425"/>
                <a:gd name="connsiteX9" fmla="*/ 100060 w 104775"/>
                <a:gd name="connsiteY9" fmla="*/ 19623 h 352425"/>
                <a:gd name="connsiteX10" fmla="*/ 11535 w 104775"/>
                <a:gd name="connsiteY10" fmla="*/ 196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352425">
                  <a:moveTo>
                    <a:pt x="11535" y="19632"/>
                  </a:moveTo>
                  <a:cubicBezTo>
                    <a:pt x="11535" y="19632"/>
                    <a:pt x="34595" y="105338"/>
                    <a:pt x="34595" y="134247"/>
                  </a:cubicBezTo>
                  <a:cubicBezTo>
                    <a:pt x="34595" y="155973"/>
                    <a:pt x="18517" y="170718"/>
                    <a:pt x="17459" y="219476"/>
                  </a:cubicBezTo>
                  <a:cubicBezTo>
                    <a:pt x="16402" y="268225"/>
                    <a:pt x="15783" y="294762"/>
                    <a:pt x="7144" y="304773"/>
                  </a:cubicBezTo>
                  <a:cubicBezTo>
                    <a:pt x="7144" y="304773"/>
                    <a:pt x="19260" y="317260"/>
                    <a:pt x="30032" y="329366"/>
                  </a:cubicBezTo>
                  <a:cubicBezTo>
                    <a:pt x="37672" y="337939"/>
                    <a:pt x="44711" y="359827"/>
                    <a:pt x="57417" y="349407"/>
                  </a:cubicBezTo>
                  <a:cubicBezTo>
                    <a:pt x="61170" y="346330"/>
                    <a:pt x="70361" y="337577"/>
                    <a:pt x="65951" y="335567"/>
                  </a:cubicBezTo>
                  <a:cubicBezTo>
                    <a:pt x="56169" y="331138"/>
                    <a:pt x="49321" y="310754"/>
                    <a:pt x="47683" y="296905"/>
                  </a:cubicBezTo>
                  <a:cubicBezTo>
                    <a:pt x="45615" y="279446"/>
                    <a:pt x="90945" y="153582"/>
                    <a:pt x="90326" y="110139"/>
                  </a:cubicBezTo>
                  <a:cubicBezTo>
                    <a:pt x="90202" y="102052"/>
                    <a:pt x="103041" y="25414"/>
                    <a:pt x="100060" y="19623"/>
                  </a:cubicBezTo>
                  <a:cubicBezTo>
                    <a:pt x="87078" y="-5666"/>
                    <a:pt x="24336" y="14451"/>
                    <a:pt x="11535" y="19632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A1FCCE63-581C-45E9-B2F2-F04426B4917A}"/>
                </a:ext>
              </a:extLst>
            </p:cNvPr>
            <p:cNvSpPr/>
            <p:nvPr/>
          </p:nvSpPr>
          <p:spPr>
            <a:xfrm>
              <a:off x="5583090" y="4660140"/>
              <a:ext cx="114300" cy="85725"/>
            </a:xfrm>
            <a:custGeom>
              <a:avLst/>
              <a:gdLst>
                <a:gd name="connsiteX0" fmla="*/ 111270 w 114300"/>
                <a:gd name="connsiteY0" fmla="*/ 50378 h 85725"/>
                <a:gd name="connsiteX1" fmla="*/ 73875 w 114300"/>
                <a:gd name="connsiteY1" fmla="*/ 44777 h 85725"/>
                <a:gd name="connsiteX2" fmla="*/ 49957 w 114300"/>
                <a:gd name="connsiteY2" fmla="*/ 51921 h 85725"/>
                <a:gd name="connsiteX3" fmla="*/ 18915 w 114300"/>
                <a:gd name="connsiteY3" fmla="*/ 7144 h 85725"/>
                <a:gd name="connsiteX4" fmla="*/ 8800 w 114300"/>
                <a:gd name="connsiteY4" fmla="*/ 41538 h 85725"/>
                <a:gd name="connsiteX5" fmla="*/ 14086 w 114300"/>
                <a:gd name="connsiteY5" fmla="*/ 79810 h 85725"/>
                <a:gd name="connsiteX6" fmla="*/ 21992 w 114300"/>
                <a:gd name="connsiteY6" fmla="*/ 81477 h 85725"/>
                <a:gd name="connsiteX7" fmla="*/ 22325 w 114300"/>
                <a:gd name="connsiteY7" fmla="*/ 49797 h 85725"/>
                <a:gd name="connsiteX8" fmla="*/ 51120 w 114300"/>
                <a:gd name="connsiteY8" fmla="*/ 76114 h 85725"/>
                <a:gd name="connsiteX9" fmla="*/ 67941 w 114300"/>
                <a:gd name="connsiteY9" fmla="*/ 81991 h 85725"/>
                <a:gd name="connsiteX10" fmla="*/ 113851 w 114300"/>
                <a:gd name="connsiteY10" fmla="*/ 55331 h 85725"/>
                <a:gd name="connsiteX11" fmla="*/ 111270 w 114300"/>
                <a:gd name="connsiteY11" fmla="*/ 5037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11270" y="50378"/>
                  </a:moveTo>
                  <a:cubicBezTo>
                    <a:pt x="93544" y="45225"/>
                    <a:pt x="73875" y="44777"/>
                    <a:pt x="73875" y="44777"/>
                  </a:cubicBezTo>
                  <a:cubicBezTo>
                    <a:pt x="73875" y="44777"/>
                    <a:pt x="68703" y="67313"/>
                    <a:pt x="49957" y="51921"/>
                  </a:cubicBezTo>
                  <a:cubicBezTo>
                    <a:pt x="32346" y="37471"/>
                    <a:pt x="29221" y="11725"/>
                    <a:pt x="18915" y="7144"/>
                  </a:cubicBezTo>
                  <a:cubicBezTo>
                    <a:pt x="18763" y="7182"/>
                    <a:pt x="1904" y="14545"/>
                    <a:pt x="8800" y="41538"/>
                  </a:cubicBezTo>
                  <a:cubicBezTo>
                    <a:pt x="13934" y="61589"/>
                    <a:pt x="14305" y="80734"/>
                    <a:pt x="14086" y="79810"/>
                  </a:cubicBezTo>
                  <a:cubicBezTo>
                    <a:pt x="14086" y="79810"/>
                    <a:pt x="17020" y="84125"/>
                    <a:pt x="21992" y="81477"/>
                  </a:cubicBezTo>
                  <a:lnTo>
                    <a:pt x="22325" y="49797"/>
                  </a:lnTo>
                  <a:cubicBezTo>
                    <a:pt x="22325" y="49797"/>
                    <a:pt x="39889" y="61474"/>
                    <a:pt x="51120" y="76114"/>
                  </a:cubicBezTo>
                  <a:cubicBezTo>
                    <a:pt x="55187" y="81401"/>
                    <a:pt x="61301" y="82610"/>
                    <a:pt x="67941" y="81991"/>
                  </a:cubicBezTo>
                  <a:cubicBezTo>
                    <a:pt x="95925" y="79391"/>
                    <a:pt x="112994" y="56798"/>
                    <a:pt x="113851" y="55331"/>
                  </a:cubicBezTo>
                  <a:cubicBezTo>
                    <a:pt x="115051" y="53254"/>
                    <a:pt x="113460" y="51025"/>
                    <a:pt x="111270" y="50378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8806ED89-4AA2-4838-B4F8-B7F46795666A}"/>
                </a:ext>
              </a:extLst>
            </p:cNvPr>
            <p:cNvSpPr/>
            <p:nvPr/>
          </p:nvSpPr>
          <p:spPr>
            <a:xfrm>
              <a:off x="5535808" y="4147962"/>
              <a:ext cx="152400" cy="228600"/>
            </a:xfrm>
            <a:custGeom>
              <a:avLst/>
              <a:gdLst>
                <a:gd name="connsiteX0" fmla="*/ 25126 w 152400"/>
                <a:gd name="connsiteY0" fmla="*/ 7144 h 228600"/>
                <a:gd name="connsiteX1" fmla="*/ 25097 w 152400"/>
                <a:gd name="connsiteY1" fmla="*/ 7153 h 228600"/>
                <a:gd name="connsiteX2" fmla="*/ 25269 w 152400"/>
                <a:gd name="connsiteY2" fmla="*/ 113643 h 228600"/>
                <a:gd name="connsiteX3" fmla="*/ 35594 w 152400"/>
                <a:gd name="connsiteY3" fmla="*/ 221990 h 228600"/>
                <a:gd name="connsiteX4" fmla="*/ 145827 w 152400"/>
                <a:gd name="connsiteY4" fmla="*/ 79629 h 228600"/>
                <a:gd name="connsiteX5" fmla="*/ 126472 w 152400"/>
                <a:gd name="connsiteY5" fmla="*/ 23384 h 228600"/>
                <a:gd name="connsiteX6" fmla="*/ 25126 w 152400"/>
                <a:gd name="connsiteY6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28600">
                  <a:moveTo>
                    <a:pt x="25126" y="7144"/>
                  </a:moveTo>
                  <a:lnTo>
                    <a:pt x="25097" y="7153"/>
                  </a:lnTo>
                  <a:cubicBezTo>
                    <a:pt x="25097" y="23736"/>
                    <a:pt x="-15412" y="56379"/>
                    <a:pt x="25269" y="113643"/>
                  </a:cubicBezTo>
                  <a:cubicBezTo>
                    <a:pt x="38928" y="132855"/>
                    <a:pt x="35594" y="221990"/>
                    <a:pt x="35594" y="221990"/>
                  </a:cubicBezTo>
                  <a:cubicBezTo>
                    <a:pt x="80743" y="179061"/>
                    <a:pt x="145827" y="79629"/>
                    <a:pt x="145827" y="79629"/>
                  </a:cubicBezTo>
                  <a:cubicBezTo>
                    <a:pt x="144131" y="54711"/>
                    <a:pt x="126472" y="23384"/>
                    <a:pt x="126472" y="23384"/>
                  </a:cubicBezTo>
                  <a:cubicBezTo>
                    <a:pt x="82885" y="64389"/>
                    <a:pt x="25602" y="7563"/>
                    <a:pt x="25126" y="7144"/>
                  </a:cubicBez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4340D4A7-18BB-43F5-B3D7-B93FC19B66D2}"/>
                </a:ext>
              </a:extLst>
            </p:cNvPr>
            <p:cNvSpPr/>
            <p:nvPr/>
          </p:nvSpPr>
          <p:spPr>
            <a:xfrm>
              <a:off x="5532446" y="3971312"/>
              <a:ext cx="161925" cy="219075"/>
            </a:xfrm>
            <a:custGeom>
              <a:avLst/>
              <a:gdLst>
                <a:gd name="connsiteX0" fmla="*/ 114774 w 161925"/>
                <a:gd name="connsiteY0" fmla="*/ 38709 h 219075"/>
                <a:gd name="connsiteX1" fmla="*/ 71207 w 161925"/>
                <a:gd name="connsiteY1" fmla="*/ 12753 h 219075"/>
                <a:gd name="connsiteX2" fmla="*/ 51147 w 161925"/>
                <a:gd name="connsiteY2" fmla="*/ 7390 h 219075"/>
                <a:gd name="connsiteX3" fmla="*/ 25325 w 161925"/>
                <a:gd name="connsiteY3" fmla="*/ 14430 h 219075"/>
                <a:gd name="connsiteX4" fmla="*/ 28459 w 161925"/>
                <a:gd name="connsiteY4" fmla="*/ 183784 h 219075"/>
                <a:gd name="connsiteX5" fmla="*/ 129862 w 161925"/>
                <a:gd name="connsiteY5" fmla="*/ 200024 h 219075"/>
                <a:gd name="connsiteX6" fmla="*/ 137196 w 161925"/>
                <a:gd name="connsiteY6" fmla="*/ 137073 h 219075"/>
                <a:gd name="connsiteX7" fmla="*/ 156389 w 161925"/>
                <a:gd name="connsiteY7" fmla="*/ 110242 h 219075"/>
                <a:gd name="connsiteX8" fmla="*/ 114774 w 161925"/>
                <a:gd name="connsiteY8" fmla="*/ 3870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19075">
                  <a:moveTo>
                    <a:pt x="114774" y="38709"/>
                  </a:moveTo>
                  <a:cubicBezTo>
                    <a:pt x="87533" y="23716"/>
                    <a:pt x="71207" y="12753"/>
                    <a:pt x="71207" y="12753"/>
                  </a:cubicBezTo>
                  <a:cubicBezTo>
                    <a:pt x="71207" y="12753"/>
                    <a:pt x="62139" y="8419"/>
                    <a:pt x="51147" y="7390"/>
                  </a:cubicBezTo>
                  <a:cubicBezTo>
                    <a:pt x="42603" y="6533"/>
                    <a:pt x="32840" y="7686"/>
                    <a:pt x="25325" y="14430"/>
                  </a:cubicBezTo>
                  <a:cubicBezTo>
                    <a:pt x="-17337" y="52749"/>
                    <a:pt x="28459" y="146798"/>
                    <a:pt x="28459" y="183784"/>
                  </a:cubicBezTo>
                  <a:cubicBezTo>
                    <a:pt x="28459" y="183784"/>
                    <a:pt x="86038" y="241267"/>
                    <a:pt x="129862" y="200024"/>
                  </a:cubicBezTo>
                  <a:lnTo>
                    <a:pt x="137196" y="137073"/>
                  </a:lnTo>
                  <a:cubicBezTo>
                    <a:pt x="137196" y="137073"/>
                    <a:pt x="156389" y="131959"/>
                    <a:pt x="156389" y="110242"/>
                  </a:cubicBezTo>
                  <a:cubicBezTo>
                    <a:pt x="156370" y="88267"/>
                    <a:pt x="132748" y="48596"/>
                    <a:pt x="114774" y="38709"/>
                  </a:cubicBezTo>
                  <a:close/>
                </a:path>
              </a:pathLst>
            </a:custGeom>
            <a:solidFill>
              <a:srgbClr val="D1E7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96BA8D24-04D5-4D92-ADAB-9D58B06BF367}"/>
                </a:ext>
              </a:extLst>
            </p:cNvPr>
            <p:cNvSpPr/>
            <p:nvPr/>
          </p:nvSpPr>
          <p:spPr>
            <a:xfrm>
              <a:off x="5614157" y="3993667"/>
              <a:ext cx="200025" cy="142875"/>
            </a:xfrm>
            <a:custGeom>
              <a:avLst/>
              <a:gdLst>
                <a:gd name="connsiteX0" fmla="*/ 129980 w 200025"/>
                <a:gd name="connsiteY0" fmla="*/ 103870 h 142875"/>
                <a:gd name="connsiteX1" fmla="*/ 79184 w 200025"/>
                <a:gd name="connsiteY1" fmla="*/ 59284 h 142875"/>
                <a:gd name="connsiteX2" fmla="*/ 23767 w 200025"/>
                <a:gd name="connsiteY2" fmla="*/ 28185 h 142875"/>
                <a:gd name="connsiteX3" fmla="*/ 22862 w 200025"/>
                <a:gd name="connsiteY3" fmla="*/ 28299 h 142875"/>
                <a:gd name="connsiteX4" fmla="*/ 18738 w 200025"/>
                <a:gd name="connsiteY4" fmla="*/ 69694 h 142875"/>
                <a:gd name="connsiteX5" fmla="*/ 153888 w 200025"/>
                <a:gd name="connsiteY5" fmla="*/ 132017 h 142875"/>
                <a:gd name="connsiteX6" fmla="*/ 159422 w 200025"/>
                <a:gd name="connsiteY6" fmla="*/ 124035 h 142875"/>
                <a:gd name="connsiteX7" fmla="*/ 161118 w 200025"/>
                <a:gd name="connsiteY7" fmla="*/ 121444 h 142875"/>
                <a:gd name="connsiteX8" fmla="*/ 163423 w 200025"/>
                <a:gd name="connsiteY8" fmla="*/ 117767 h 142875"/>
                <a:gd name="connsiteX9" fmla="*/ 167128 w 200025"/>
                <a:gd name="connsiteY9" fmla="*/ 111547 h 142875"/>
                <a:gd name="connsiteX10" fmla="*/ 169138 w 200025"/>
                <a:gd name="connsiteY10" fmla="*/ 107918 h 142875"/>
                <a:gd name="connsiteX11" fmla="*/ 199875 w 200025"/>
                <a:gd name="connsiteY11" fmla="*/ 7144 h 142875"/>
                <a:gd name="connsiteX12" fmla="*/ 172014 w 200025"/>
                <a:gd name="connsiteY12" fmla="*/ 12392 h 142875"/>
                <a:gd name="connsiteX13" fmla="*/ 129980 w 200025"/>
                <a:gd name="connsiteY13" fmla="*/ 10387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42875">
                  <a:moveTo>
                    <a:pt x="129980" y="103870"/>
                  </a:moveTo>
                  <a:cubicBezTo>
                    <a:pt x="129980" y="103870"/>
                    <a:pt x="101930" y="79219"/>
                    <a:pt x="79184" y="59284"/>
                  </a:cubicBezTo>
                  <a:cubicBezTo>
                    <a:pt x="58981" y="41567"/>
                    <a:pt x="36198" y="26499"/>
                    <a:pt x="23767" y="28185"/>
                  </a:cubicBezTo>
                  <a:cubicBezTo>
                    <a:pt x="23462" y="28242"/>
                    <a:pt x="23119" y="28213"/>
                    <a:pt x="22862" y="28299"/>
                  </a:cubicBezTo>
                  <a:cubicBezTo>
                    <a:pt x="14290" y="30118"/>
                    <a:pt x="-5398" y="46025"/>
                    <a:pt x="18738" y="69694"/>
                  </a:cubicBezTo>
                  <a:cubicBezTo>
                    <a:pt x="42884" y="93354"/>
                    <a:pt x="124246" y="172774"/>
                    <a:pt x="153888" y="132017"/>
                  </a:cubicBezTo>
                  <a:cubicBezTo>
                    <a:pt x="155793" y="129369"/>
                    <a:pt x="157660" y="126692"/>
                    <a:pt x="159422" y="124035"/>
                  </a:cubicBezTo>
                  <a:cubicBezTo>
                    <a:pt x="160013" y="123187"/>
                    <a:pt x="160546" y="122311"/>
                    <a:pt x="161118" y="121444"/>
                  </a:cubicBezTo>
                  <a:cubicBezTo>
                    <a:pt x="161908" y="120225"/>
                    <a:pt x="162651" y="119015"/>
                    <a:pt x="163423" y="117767"/>
                  </a:cubicBezTo>
                  <a:cubicBezTo>
                    <a:pt x="164709" y="115681"/>
                    <a:pt x="165956" y="113605"/>
                    <a:pt x="167128" y="111547"/>
                  </a:cubicBezTo>
                  <a:cubicBezTo>
                    <a:pt x="167833" y="110319"/>
                    <a:pt x="168519" y="109118"/>
                    <a:pt x="169138" y="107918"/>
                  </a:cubicBezTo>
                  <a:cubicBezTo>
                    <a:pt x="174262" y="98612"/>
                    <a:pt x="199713" y="8182"/>
                    <a:pt x="199875" y="7144"/>
                  </a:cubicBezTo>
                  <a:lnTo>
                    <a:pt x="172014" y="12392"/>
                  </a:lnTo>
                  <a:lnTo>
                    <a:pt x="129980" y="103870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DAF377FA-C155-410C-AA80-E4E3B087704F}"/>
                </a:ext>
              </a:extLst>
            </p:cNvPr>
            <p:cNvSpPr/>
            <p:nvPr/>
          </p:nvSpPr>
          <p:spPr>
            <a:xfrm>
              <a:off x="5612498" y="4014448"/>
              <a:ext cx="57150" cy="57150"/>
            </a:xfrm>
            <a:custGeom>
              <a:avLst/>
              <a:gdLst>
                <a:gd name="connsiteX0" fmla="*/ 24522 w 57150"/>
                <a:gd name="connsiteY0" fmla="*/ 7517 h 57150"/>
                <a:gd name="connsiteX1" fmla="*/ 19131 w 57150"/>
                <a:gd name="connsiteY1" fmla="*/ 52295 h 57150"/>
                <a:gd name="connsiteX2" fmla="*/ 22751 w 57150"/>
                <a:gd name="connsiteY2" fmla="*/ 24643 h 57150"/>
                <a:gd name="connsiteX3" fmla="*/ 54468 w 57150"/>
                <a:gd name="connsiteY3" fmla="*/ 13709 h 57150"/>
                <a:gd name="connsiteX4" fmla="*/ 24522 w 57150"/>
                <a:gd name="connsiteY4" fmla="*/ 751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4522" y="7517"/>
                  </a:moveTo>
                  <a:cubicBezTo>
                    <a:pt x="11758" y="9603"/>
                    <a:pt x="-4368" y="28873"/>
                    <a:pt x="19131" y="52295"/>
                  </a:cubicBezTo>
                  <a:cubicBezTo>
                    <a:pt x="15931" y="45284"/>
                    <a:pt x="16940" y="32978"/>
                    <a:pt x="22751" y="24643"/>
                  </a:cubicBezTo>
                  <a:cubicBezTo>
                    <a:pt x="29361" y="15166"/>
                    <a:pt x="45839" y="11956"/>
                    <a:pt x="54468" y="13709"/>
                  </a:cubicBezTo>
                  <a:cubicBezTo>
                    <a:pt x="45829" y="8841"/>
                    <a:pt x="33161" y="6098"/>
                    <a:pt x="24522" y="7517"/>
                  </a:cubicBez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13E5A481-2EED-4853-80E1-539F476A3821}"/>
                </a:ext>
              </a:extLst>
            </p:cNvPr>
            <p:cNvSpPr/>
            <p:nvPr/>
          </p:nvSpPr>
          <p:spPr>
            <a:xfrm>
              <a:off x="5569401" y="3843238"/>
              <a:ext cx="114300" cy="152400"/>
            </a:xfrm>
            <a:custGeom>
              <a:avLst/>
              <a:gdLst>
                <a:gd name="connsiteX0" fmla="*/ 115128 w 114300"/>
                <a:gd name="connsiteY0" fmla="*/ 46015 h 152400"/>
                <a:gd name="connsiteX1" fmla="*/ 60884 w 114300"/>
                <a:gd name="connsiteY1" fmla="*/ 7144 h 152400"/>
                <a:gd name="connsiteX2" fmla="*/ 7144 w 114300"/>
                <a:gd name="connsiteY2" fmla="*/ 60903 h 152400"/>
                <a:gd name="connsiteX3" fmla="*/ 7182 w 114300"/>
                <a:gd name="connsiteY3" fmla="*/ 61808 h 152400"/>
                <a:gd name="connsiteX4" fmla="*/ 7144 w 114300"/>
                <a:gd name="connsiteY4" fmla="*/ 61808 h 152400"/>
                <a:gd name="connsiteX5" fmla="*/ 7144 w 114300"/>
                <a:gd name="connsiteY5" fmla="*/ 91726 h 152400"/>
                <a:gd name="connsiteX6" fmla="*/ 74219 w 114300"/>
                <a:gd name="connsiteY6" fmla="*/ 147057 h 152400"/>
                <a:gd name="connsiteX7" fmla="*/ 84039 w 114300"/>
                <a:gd name="connsiteY7" fmla="*/ 143466 h 152400"/>
                <a:gd name="connsiteX8" fmla="*/ 116224 w 114300"/>
                <a:gd name="connsiteY8" fmla="*/ 77124 h 152400"/>
                <a:gd name="connsiteX9" fmla="*/ 115128 w 114300"/>
                <a:gd name="connsiteY9" fmla="*/ 460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52400">
                  <a:moveTo>
                    <a:pt x="115128" y="46015"/>
                  </a:moveTo>
                  <a:cubicBezTo>
                    <a:pt x="110823" y="19364"/>
                    <a:pt x="88516" y="7144"/>
                    <a:pt x="60884" y="7144"/>
                  </a:cubicBezTo>
                  <a:cubicBezTo>
                    <a:pt x="31213" y="7144"/>
                    <a:pt x="7144" y="31214"/>
                    <a:pt x="7144" y="60903"/>
                  </a:cubicBezTo>
                  <a:cubicBezTo>
                    <a:pt x="7144" y="61208"/>
                    <a:pt x="7182" y="61503"/>
                    <a:pt x="7182" y="61808"/>
                  </a:cubicBezTo>
                  <a:lnTo>
                    <a:pt x="7144" y="61808"/>
                  </a:lnTo>
                  <a:lnTo>
                    <a:pt x="7144" y="91726"/>
                  </a:lnTo>
                  <a:cubicBezTo>
                    <a:pt x="7144" y="114119"/>
                    <a:pt x="67342" y="147314"/>
                    <a:pt x="74219" y="147057"/>
                  </a:cubicBezTo>
                  <a:cubicBezTo>
                    <a:pt x="77791" y="146933"/>
                    <a:pt x="81239" y="145704"/>
                    <a:pt x="84039" y="143466"/>
                  </a:cubicBezTo>
                  <a:cubicBezTo>
                    <a:pt x="102518" y="128711"/>
                    <a:pt x="119634" y="98612"/>
                    <a:pt x="116224" y="77124"/>
                  </a:cubicBezTo>
                  <a:cubicBezTo>
                    <a:pt x="114215" y="64465"/>
                    <a:pt x="116681" y="55569"/>
                    <a:pt x="115128" y="4601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C95E473-7074-4D35-BBAA-118A21171D3A}"/>
                </a:ext>
              </a:extLst>
            </p:cNvPr>
            <p:cNvSpPr/>
            <p:nvPr/>
          </p:nvSpPr>
          <p:spPr>
            <a:xfrm>
              <a:off x="5534590" y="3818264"/>
              <a:ext cx="152400" cy="342900"/>
            </a:xfrm>
            <a:custGeom>
              <a:avLst/>
              <a:gdLst>
                <a:gd name="connsiteX0" fmla="*/ 117041 w 152400"/>
                <a:gd name="connsiteY0" fmla="*/ 82496 h 342900"/>
                <a:gd name="connsiteX1" fmla="*/ 150597 w 152400"/>
                <a:gd name="connsiteY1" fmla="*/ 47777 h 342900"/>
                <a:gd name="connsiteX2" fmla="*/ 87342 w 152400"/>
                <a:gd name="connsiteY2" fmla="*/ 7144 h 342900"/>
                <a:gd name="connsiteX3" fmla="*/ 17180 w 152400"/>
                <a:gd name="connsiteY3" fmla="*/ 61017 h 342900"/>
                <a:gd name="connsiteX4" fmla="*/ 10437 w 152400"/>
                <a:gd name="connsiteY4" fmla="*/ 283521 h 342900"/>
                <a:gd name="connsiteX5" fmla="*/ 63719 w 152400"/>
                <a:gd name="connsiteY5" fmla="*/ 325593 h 342900"/>
                <a:gd name="connsiteX6" fmla="*/ 100543 w 152400"/>
                <a:gd name="connsiteY6" fmla="*/ 194386 h 342900"/>
                <a:gd name="connsiteX7" fmla="*/ 154026 w 152400"/>
                <a:gd name="connsiteY7" fmla="*/ 259680 h 342900"/>
                <a:gd name="connsiteX8" fmla="*/ 122470 w 152400"/>
                <a:gd name="connsiteY8" fmla="*/ 172726 h 342900"/>
                <a:gd name="connsiteX9" fmla="*/ 117041 w 152400"/>
                <a:gd name="connsiteY9" fmla="*/ 8249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342900">
                  <a:moveTo>
                    <a:pt x="117041" y="82496"/>
                  </a:moveTo>
                  <a:cubicBezTo>
                    <a:pt x="128137" y="75000"/>
                    <a:pt x="150597" y="72247"/>
                    <a:pt x="150597" y="47777"/>
                  </a:cubicBezTo>
                  <a:cubicBezTo>
                    <a:pt x="150597" y="36443"/>
                    <a:pt x="122431" y="7144"/>
                    <a:pt x="87342" y="7144"/>
                  </a:cubicBezTo>
                  <a:cubicBezTo>
                    <a:pt x="66224" y="7144"/>
                    <a:pt x="28925" y="22670"/>
                    <a:pt x="17180" y="61017"/>
                  </a:cubicBezTo>
                  <a:cubicBezTo>
                    <a:pt x="-374" y="118300"/>
                    <a:pt x="10437" y="239439"/>
                    <a:pt x="10437" y="283521"/>
                  </a:cubicBezTo>
                  <a:cubicBezTo>
                    <a:pt x="10437" y="346415"/>
                    <a:pt x="63719" y="342557"/>
                    <a:pt x="63719" y="325593"/>
                  </a:cubicBezTo>
                  <a:cubicBezTo>
                    <a:pt x="63719" y="237153"/>
                    <a:pt x="80665" y="194386"/>
                    <a:pt x="100543" y="194386"/>
                  </a:cubicBezTo>
                  <a:cubicBezTo>
                    <a:pt x="117297" y="194386"/>
                    <a:pt x="145282" y="218332"/>
                    <a:pt x="154026" y="259680"/>
                  </a:cubicBezTo>
                  <a:cubicBezTo>
                    <a:pt x="156493" y="218370"/>
                    <a:pt x="138043" y="200206"/>
                    <a:pt x="122470" y="172726"/>
                  </a:cubicBezTo>
                  <a:cubicBezTo>
                    <a:pt x="102505" y="137493"/>
                    <a:pt x="104524" y="91002"/>
                    <a:pt x="117041" y="82496"/>
                  </a:cubicBezTo>
                  <a:close/>
                </a:path>
              </a:pathLst>
            </a:custGeom>
            <a:solidFill>
              <a:srgbClr val="71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BEF5C38A-3368-4B45-ADC4-B6449C9FD2C3}"/>
                </a:ext>
              </a:extLst>
            </p:cNvPr>
            <p:cNvSpPr/>
            <p:nvPr/>
          </p:nvSpPr>
          <p:spPr>
            <a:xfrm>
              <a:off x="5762854" y="3941987"/>
              <a:ext cx="57150" cy="76200"/>
            </a:xfrm>
            <a:custGeom>
              <a:avLst/>
              <a:gdLst>
                <a:gd name="connsiteX0" fmla="*/ 39234 w 57150"/>
                <a:gd name="connsiteY0" fmla="*/ 10141 h 76200"/>
                <a:gd name="connsiteX1" fmla="*/ 30489 w 57150"/>
                <a:gd name="connsiteY1" fmla="*/ 12894 h 76200"/>
                <a:gd name="connsiteX2" fmla="*/ 29146 w 57150"/>
                <a:gd name="connsiteY2" fmla="*/ 35592 h 76200"/>
                <a:gd name="connsiteX3" fmla="*/ 22898 w 57150"/>
                <a:gd name="connsiteY3" fmla="*/ 45288 h 76200"/>
                <a:gd name="connsiteX4" fmla="*/ 17507 w 57150"/>
                <a:gd name="connsiteY4" fmla="*/ 37211 h 76200"/>
                <a:gd name="connsiteX5" fmla="*/ 22117 w 57150"/>
                <a:gd name="connsiteY5" fmla="*/ 25409 h 76200"/>
                <a:gd name="connsiteX6" fmla="*/ 19145 w 57150"/>
                <a:gd name="connsiteY6" fmla="*/ 16342 h 76200"/>
                <a:gd name="connsiteX7" fmla="*/ 8934 w 57150"/>
                <a:gd name="connsiteY7" fmla="*/ 32591 h 76200"/>
                <a:gd name="connsiteX8" fmla="*/ 7401 w 57150"/>
                <a:gd name="connsiteY8" fmla="*/ 43459 h 76200"/>
                <a:gd name="connsiteX9" fmla="*/ 18793 w 57150"/>
                <a:gd name="connsiteY9" fmla="*/ 64786 h 76200"/>
                <a:gd name="connsiteX10" fmla="*/ 20279 w 57150"/>
                <a:gd name="connsiteY10" fmla="*/ 72310 h 76200"/>
                <a:gd name="connsiteX11" fmla="*/ 49054 w 57150"/>
                <a:gd name="connsiteY11" fmla="*/ 64805 h 76200"/>
                <a:gd name="connsiteX12" fmla="*/ 51673 w 57150"/>
                <a:gd name="connsiteY12" fmla="*/ 59404 h 76200"/>
                <a:gd name="connsiteX13" fmla="*/ 55255 w 57150"/>
                <a:gd name="connsiteY13" fmla="*/ 27533 h 76200"/>
                <a:gd name="connsiteX14" fmla="*/ 39234 w 57150"/>
                <a:gd name="connsiteY14" fmla="*/ 1014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76200">
                  <a:moveTo>
                    <a:pt x="39234" y="10141"/>
                  </a:moveTo>
                  <a:cubicBezTo>
                    <a:pt x="30413" y="2054"/>
                    <a:pt x="30489" y="12894"/>
                    <a:pt x="30489" y="12894"/>
                  </a:cubicBezTo>
                  <a:cubicBezTo>
                    <a:pt x="30489" y="12894"/>
                    <a:pt x="30547" y="28467"/>
                    <a:pt x="29146" y="35592"/>
                  </a:cubicBezTo>
                  <a:cubicBezTo>
                    <a:pt x="28356" y="39811"/>
                    <a:pt x="23460" y="45459"/>
                    <a:pt x="22898" y="45288"/>
                  </a:cubicBezTo>
                  <a:cubicBezTo>
                    <a:pt x="20641" y="44526"/>
                    <a:pt x="17507" y="37211"/>
                    <a:pt x="17507" y="37211"/>
                  </a:cubicBezTo>
                  <a:cubicBezTo>
                    <a:pt x="17507" y="37211"/>
                    <a:pt x="21536" y="26514"/>
                    <a:pt x="22117" y="25409"/>
                  </a:cubicBezTo>
                  <a:cubicBezTo>
                    <a:pt x="23774" y="22161"/>
                    <a:pt x="22089" y="17342"/>
                    <a:pt x="19145" y="16342"/>
                  </a:cubicBezTo>
                  <a:lnTo>
                    <a:pt x="8934" y="32591"/>
                  </a:lnTo>
                  <a:cubicBezTo>
                    <a:pt x="8934" y="32591"/>
                    <a:pt x="6334" y="37935"/>
                    <a:pt x="7401" y="43459"/>
                  </a:cubicBezTo>
                  <a:cubicBezTo>
                    <a:pt x="8544" y="48946"/>
                    <a:pt x="18793" y="64786"/>
                    <a:pt x="18793" y="64786"/>
                  </a:cubicBezTo>
                  <a:lnTo>
                    <a:pt x="20279" y="72310"/>
                  </a:lnTo>
                  <a:lnTo>
                    <a:pt x="49054" y="64805"/>
                  </a:lnTo>
                  <a:cubicBezTo>
                    <a:pt x="49997" y="62595"/>
                    <a:pt x="51435" y="59366"/>
                    <a:pt x="51673" y="59404"/>
                  </a:cubicBezTo>
                  <a:cubicBezTo>
                    <a:pt x="52044" y="59452"/>
                    <a:pt x="59255" y="37735"/>
                    <a:pt x="55255" y="27533"/>
                  </a:cubicBezTo>
                  <a:cubicBezTo>
                    <a:pt x="51273" y="17380"/>
                    <a:pt x="48082" y="18161"/>
                    <a:pt x="39234" y="10141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2EB2540-F21D-4F0E-9116-FD9031C6C61F}"/>
                </a:ext>
              </a:extLst>
            </p:cNvPr>
            <p:cNvSpPr/>
            <p:nvPr/>
          </p:nvSpPr>
          <p:spPr>
            <a:xfrm>
              <a:off x="5505460" y="4199988"/>
              <a:ext cx="209550" cy="209550"/>
            </a:xfrm>
            <a:custGeom>
              <a:avLst/>
              <a:gdLst>
                <a:gd name="connsiteX0" fmla="*/ 37614 w 209550"/>
                <a:gd name="connsiteY0" fmla="*/ 7144 h 209550"/>
                <a:gd name="connsiteX1" fmla="*/ 7144 w 209550"/>
                <a:gd name="connsiteY1" fmla="*/ 150743 h 209550"/>
                <a:gd name="connsiteX2" fmla="*/ 203978 w 209550"/>
                <a:gd name="connsiteY2" fmla="*/ 199425 h 209550"/>
                <a:gd name="connsiteX3" fmla="*/ 176175 w 209550"/>
                <a:gd name="connsiteY3" fmla="*/ 27584 h 209550"/>
                <a:gd name="connsiteX4" fmla="*/ 37614 w 209550"/>
                <a:gd name="connsiteY4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37614" y="7144"/>
                  </a:moveTo>
                  <a:lnTo>
                    <a:pt x="7144" y="150743"/>
                  </a:lnTo>
                  <a:cubicBezTo>
                    <a:pt x="18945" y="160734"/>
                    <a:pt x="108633" y="223542"/>
                    <a:pt x="203978" y="199425"/>
                  </a:cubicBezTo>
                  <a:lnTo>
                    <a:pt x="176175" y="27584"/>
                  </a:lnTo>
                  <a:cubicBezTo>
                    <a:pt x="128654" y="40100"/>
                    <a:pt x="82305" y="31156"/>
                    <a:pt x="37614" y="7144"/>
                  </a:cubicBez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1E56823E-3194-4A8F-9FB9-BAED67D5C221}"/>
                </a:ext>
              </a:extLst>
            </p:cNvPr>
            <p:cNvSpPr/>
            <p:nvPr/>
          </p:nvSpPr>
          <p:spPr>
            <a:xfrm>
              <a:off x="6475686" y="4289780"/>
              <a:ext cx="238125" cy="123825"/>
            </a:xfrm>
            <a:custGeom>
              <a:avLst/>
              <a:gdLst>
                <a:gd name="connsiteX0" fmla="*/ 7144 w 238125"/>
                <a:gd name="connsiteY0" fmla="*/ 29051 h 123825"/>
                <a:gd name="connsiteX1" fmla="*/ 83268 w 238125"/>
                <a:gd name="connsiteY1" fmla="*/ 124492 h 123825"/>
                <a:gd name="connsiteX2" fmla="*/ 233496 w 238125"/>
                <a:gd name="connsiteY2" fmla="*/ 102575 h 123825"/>
                <a:gd name="connsiteX3" fmla="*/ 157372 w 238125"/>
                <a:gd name="connsiteY3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23825">
                  <a:moveTo>
                    <a:pt x="7144" y="29051"/>
                  </a:moveTo>
                  <a:lnTo>
                    <a:pt x="83268" y="124492"/>
                  </a:lnTo>
                  <a:lnTo>
                    <a:pt x="233496" y="102575"/>
                  </a:lnTo>
                  <a:lnTo>
                    <a:pt x="157372" y="71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F9B69C99-A6A6-47D8-8485-7D3F3CA77458}"/>
                </a:ext>
              </a:extLst>
            </p:cNvPr>
            <p:cNvSpPr/>
            <p:nvPr/>
          </p:nvSpPr>
          <p:spPr>
            <a:xfrm>
              <a:off x="6471057" y="4282855"/>
              <a:ext cx="209550" cy="133350"/>
            </a:xfrm>
            <a:custGeom>
              <a:avLst/>
              <a:gdLst>
                <a:gd name="connsiteX0" fmla="*/ 7144 w 209550"/>
                <a:gd name="connsiteY0" fmla="*/ 29051 h 133350"/>
                <a:gd name="connsiteX1" fmla="*/ 59246 w 209550"/>
                <a:gd name="connsiteY1" fmla="*/ 134741 h 133350"/>
                <a:gd name="connsiteX2" fmla="*/ 209455 w 209550"/>
                <a:gd name="connsiteY2" fmla="*/ 112833 h 133350"/>
                <a:gd name="connsiteX3" fmla="*/ 157353 w 20955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133350">
                  <a:moveTo>
                    <a:pt x="7144" y="29051"/>
                  </a:moveTo>
                  <a:lnTo>
                    <a:pt x="59246" y="134741"/>
                  </a:lnTo>
                  <a:lnTo>
                    <a:pt x="209455" y="112833"/>
                  </a:lnTo>
                  <a:lnTo>
                    <a:pt x="157353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0A917C1-640B-48AD-9513-5EA6ED0D69F1}"/>
                </a:ext>
              </a:extLst>
            </p:cNvPr>
            <p:cNvSpPr/>
            <p:nvPr/>
          </p:nvSpPr>
          <p:spPr>
            <a:xfrm>
              <a:off x="6386199" y="4393593"/>
              <a:ext cx="200025" cy="133350"/>
            </a:xfrm>
            <a:custGeom>
              <a:avLst/>
              <a:gdLst>
                <a:gd name="connsiteX0" fmla="*/ 139008 w 200025"/>
                <a:gd name="connsiteY0" fmla="*/ 98851 h 133350"/>
                <a:gd name="connsiteX1" fmla="*/ 136808 w 200025"/>
                <a:gd name="connsiteY1" fmla="*/ 100937 h 133350"/>
                <a:gd name="connsiteX2" fmla="*/ 134160 w 200025"/>
                <a:gd name="connsiteY2" fmla="*/ 100917 h 133350"/>
                <a:gd name="connsiteX3" fmla="*/ 133779 w 200025"/>
                <a:gd name="connsiteY3" fmla="*/ 100737 h 133350"/>
                <a:gd name="connsiteX4" fmla="*/ 54217 w 200025"/>
                <a:gd name="connsiteY4" fmla="*/ 64599 h 133350"/>
                <a:gd name="connsiteX5" fmla="*/ 18326 w 200025"/>
                <a:gd name="connsiteY5" fmla="*/ 56083 h 133350"/>
                <a:gd name="connsiteX6" fmla="*/ 7144 w 200025"/>
                <a:gd name="connsiteY6" fmla="*/ 72704 h 133350"/>
                <a:gd name="connsiteX7" fmla="*/ 21098 w 200025"/>
                <a:gd name="connsiteY7" fmla="*/ 89659 h 133350"/>
                <a:gd name="connsiteX8" fmla="*/ 88039 w 200025"/>
                <a:gd name="connsiteY8" fmla="*/ 122406 h 133350"/>
                <a:gd name="connsiteX9" fmla="*/ 162316 w 200025"/>
                <a:gd name="connsiteY9" fmla="*/ 117034 h 133350"/>
                <a:gd name="connsiteX10" fmla="*/ 200025 w 200025"/>
                <a:gd name="connsiteY10" fmla="*/ 11964 h 133350"/>
                <a:gd name="connsiteX11" fmla="*/ 177003 w 200025"/>
                <a:gd name="connsiteY11" fmla="*/ 7144 h 133350"/>
                <a:gd name="connsiteX12" fmla="*/ 139008 w 200025"/>
                <a:gd name="connsiteY12" fmla="*/ 9885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133350">
                  <a:moveTo>
                    <a:pt x="139008" y="98851"/>
                  </a:moveTo>
                  <a:cubicBezTo>
                    <a:pt x="138589" y="99832"/>
                    <a:pt x="137798" y="100584"/>
                    <a:pt x="136808" y="100937"/>
                  </a:cubicBezTo>
                  <a:cubicBezTo>
                    <a:pt x="135941" y="101241"/>
                    <a:pt x="135008" y="101241"/>
                    <a:pt x="134160" y="100917"/>
                  </a:cubicBezTo>
                  <a:cubicBezTo>
                    <a:pt x="134026" y="100870"/>
                    <a:pt x="133902" y="100803"/>
                    <a:pt x="133779" y="100737"/>
                  </a:cubicBezTo>
                  <a:cubicBezTo>
                    <a:pt x="133331" y="100517"/>
                    <a:pt x="88688" y="77676"/>
                    <a:pt x="54217" y="64599"/>
                  </a:cubicBezTo>
                  <a:cubicBezTo>
                    <a:pt x="25146" y="53569"/>
                    <a:pt x="19222" y="55569"/>
                    <a:pt x="18326" y="56083"/>
                  </a:cubicBezTo>
                  <a:cubicBezTo>
                    <a:pt x="14669" y="58188"/>
                    <a:pt x="7115" y="65018"/>
                    <a:pt x="7144" y="72704"/>
                  </a:cubicBezTo>
                  <a:cubicBezTo>
                    <a:pt x="7172" y="78734"/>
                    <a:pt x="11859" y="84430"/>
                    <a:pt x="21098" y="89659"/>
                  </a:cubicBezTo>
                  <a:cubicBezTo>
                    <a:pt x="33909" y="96917"/>
                    <a:pt x="60589" y="111986"/>
                    <a:pt x="88039" y="122406"/>
                  </a:cubicBezTo>
                  <a:cubicBezTo>
                    <a:pt x="129931" y="138303"/>
                    <a:pt x="154924" y="136493"/>
                    <a:pt x="162316" y="117034"/>
                  </a:cubicBezTo>
                  <a:cubicBezTo>
                    <a:pt x="169460" y="98174"/>
                    <a:pt x="194901" y="28327"/>
                    <a:pt x="200025" y="11964"/>
                  </a:cubicBezTo>
                  <a:lnTo>
                    <a:pt x="177003" y="7144"/>
                  </a:lnTo>
                  <a:lnTo>
                    <a:pt x="139008" y="98851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722DA626-0CB3-47A0-9F56-A936CCD97E78}"/>
                </a:ext>
              </a:extLst>
            </p:cNvPr>
            <p:cNvSpPr/>
            <p:nvPr/>
          </p:nvSpPr>
          <p:spPr>
            <a:xfrm>
              <a:off x="6376674" y="4400003"/>
              <a:ext cx="219075" cy="142875"/>
            </a:xfrm>
            <a:custGeom>
              <a:avLst/>
              <a:gdLst>
                <a:gd name="connsiteX0" fmla="*/ 142171 w 219075"/>
                <a:gd name="connsiteY0" fmla="*/ 83087 h 142875"/>
                <a:gd name="connsiteX1" fmla="*/ 67113 w 219075"/>
                <a:gd name="connsiteY1" fmla="*/ 49282 h 142875"/>
                <a:gd name="connsiteX2" fmla="*/ 23098 w 219075"/>
                <a:gd name="connsiteY2" fmla="*/ 41415 h 142875"/>
                <a:gd name="connsiteX3" fmla="*/ 7144 w 219075"/>
                <a:gd name="connsiteY3" fmla="*/ 66332 h 142875"/>
                <a:gd name="connsiteX4" fmla="*/ 25927 w 219075"/>
                <a:gd name="connsiteY4" fmla="*/ 91535 h 142875"/>
                <a:gd name="connsiteX5" fmla="*/ 94203 w 219075"/>
                <a:gd name="connsiteY5" fmla="*/ 124901 h 142875"/>
                <a:gd name="connsiteX6" fmla="*/ 180747 w 219075"/>
                <a:gd name="connsiteY6" fmla="*/ 113986 h 142875"/>
                <a:gd name="connsiteX7" fmla="*/ 213513 w 219075"/>
                <a:gd name="connsiteY7" fmla="*/ 16755 h 142875"/>
                <a:gd name="connsiteX8" fmla="*/ 174651 w 219075"/>
                <a:gd name="connsiteY8" fmla="*/ 7144 h 142875"/>
                <a:gd name="connsiteX9" fmla="*/ 142171 w 219075"/>
                <a:gd name="connsiteY9" fmla="*/ 8308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075" h="142875">
                  <a:moveTo>
                    <a:pt x="142171" y="83087"/>
                  </a:moveTo>
                  <a:cubicBezTo>
                    <a:pt x="129092" y="76543"/>
                    <a:pt x="95041" y="59865"/>
                    <a:pt x="67113" y="49282"/>
                  </a:cubicBezTo>
                  <a:cubicBezTo>
                    <a:pt x="36453" y="37643"/>
                    <a:pt x="27651" y="38776"/>
                    <a:pt x="23098" y="41415"/>
                  </a:cubicBezTo>
                  <a:cubicBezTo>
                    <a:pt x="16669" y="45120"/>
                    <a:pt x="7106" y="54807"/>
                    <a:pt x="7144" y="66332"/>
                  </a:cubicBezTo>
                  <a:cubicBezTo>
                    <a:pt x="7182" y="76029"/>
                    <a:pt x="13497" y="84506"/>
                    <a:pt x="25927" y="91535"/>
                  </a:cubicBezTo>
                  <a:cubicBezTo>
                    <a:pt x="38929" y="98889"/>
                    <a:pt x="65971" y="114195"/>
                    <a:pt x="94203" y="124901"/>
                  </a:cubicBezTo>
                  <a:cubicBezTo>
                    <a:pt x="142008" y="143027"/>
                    <a:pt x="171107" y="139370"/>
                    <a:pt x="180747" y="113986"/>
                  </a:cubicBezTo>
                  <a:cubicBezTo>
                    <a:pt x="187414" y="96384"/>
                    <a:pt x="206369" y="39033"/>
                    <a:pt x="213513" y="16755"/>
                  </a:cubicBezTo>
                  <a:cubicBezTo>
                    <a:pt x="200140" y="14916"/>
                    <a:pt x="186909" y="11487"/>
                    <a:pt x="174651" y="7144"/>
                  </a:cubicBezTo>
                  <a:lnTo>
                    <a:pt x="142171" y="83087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5E986F75-ECB2-4626-A14B-D028B41D594F}"/>
                </a:ext>
              </a:extLst>
            </p:cNvPr>
            <p:cNvSpPr/>
            <p:nvPr/>
          </p:nvSpPr>
          <p:spPr>
            <a:xfrm>
              <a:off x="6545208" y="4335681"/>
              <a:ext cx="57150" cy="76200"/>
            </a:xfrm>
            <a:custGeom>
              <a:avLst/>
              <a:gdLst>
                <a:gd name="connsiteX0" fmla="*/ 43997 w 57150"/>
                <a:gd name="connsiteY0" fmla="*/ 16345 h 76200"/>
                <a:gd name="connsiteX1" fmla="*/ 41026 w 57150"/>
                <a:gd name="connsiteY1" fmla="*/ 25413 h 76200"/>
                <a:gd name="connsiteX2" fmla="*/ 44607 w 57150"/>
                <a:gd name="connsiteY2" fmla="*/ 38510 h 76200"/>
                <a:gd name="connsiteX3" fmla="*/ 40245 w 57150"/>
                <a:gd name="connsiteY3" fmla="*/ 45292 h 76200"/>
                <a:gd name="connsiteX4" fmla="*/ 33996 w 57150"/>
                <a:gd name="connsiteY4" fmla="*/ 35595 h 76200"/>
                <a:gd name="connsiteX5" fmla="*/ 32644 w 57150"/>
                <a:gd name="connsiteY5" fmla="*/ 12897 h 76200"/>
                <a:gd name="connsiteX6" fmla="*/ 23909 w 57150"/>
                <a:gd name="connsiteY6" fmla="*/ 10135 h 76200"/>
                <a:gd name="connsiteX7" fmla="*/ 7869 w 57150"/>
                <a:gd name="connsiteY7" fmla="*/ 27518 h 76200"/>
                <a:gd name="connsiteX8" fmla="*/ 17718 w 57150"/>
                <a:gd name="connsiteY8" fmla="*/ 65132 h 76200"/>
                <a:gd name="connsiteX9" fmla="*/ 42178 w 57150"/>
                <a:gd name="connsiteY9" fmla="*/ 71466 h 76200"/>
                <a:gd name="connsiteX10" fmla="*/ 43845 w 57150"/>
                <a:gd name="connsiteY10" fmla="*/ 64780 h 76200"/>
                <a:gd name="connsiteX11" fmla="*/ 55732 w 57150"/>
                <a:gd name="connsiteY11" fmla="*/ 43444 h 76200"/>
                <a:gd name="connsiteX12" fmla="*/ 54199 w 57150"/>
                <a:gd name="connsiteY12" fmla="*/ 32576 h 76200"/>
                <a:gd name="connsiteX13" fmla="*/ 43997 w 57150"/>
                <a:gd name="connsiteY13" fmla="*/ 163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43997" y="16345"/>
                  </a:moveTo>
                  <a:cubicBezTo>
                    <a:pt x="41054" y="17345"/>
                    <a:pt x="39378" y="22165"/>
                    <a:pt x="41026" y="25413"/>
                  </a:cubicBezTo>
                  <a:cubicBezTo>
                    <a:pt x="41616" y="26518"/>
                    <a:pt x="44759" y="35119"/>
                    <a:pt x="44607" y="38510"/>
                  </a:cubicBezTo>
                  <a:cubicBezTo>
                    <a:pt x="44512" y="40529"/>
                    <a:pt x="42502" y="44530"/>
                    <a:pt x="40245" y="45292"/>
                  </a:cubicBezTo>
                  <a:cubicBezTo>
                    <a:pt x="39682" y="45473"/>
                    <a:pt x="34787" y="39815"/>
                    <a:pt x="33996" y="35595"/>
                  </a:cubicBezTo>
                  <a:cubicBezTo>
                    <a:pt x="32605" y="28461"/>
                    <a:pt x="32644" y="12897"/>
                    <a:pt x="32644" y="12897"/>
                  </a:cubicBezTo>
                  <a:cubicBezTo>
                    <a:pt x="32644" y="12897"/>
                    <a:pt x="32729" y="2058"/>
                    <a:pt x="23909" y="10135"/>
                  </a:cubicBezTo>
                  <a:cubicBezTo>
                    <a:pt x="15051" y="18164"/>
                    <a:pt x="11869" y="17383"/>
                    <a:pt x="7869" y="27518"/>
                  </a:cubicBezTo>
                  <a:cubicBezTo>
                    <a:pt x="3869" y="37719"/>
                    <a:pt x="17718" y="49921"/>
                    <a:pt x="17718" y="65132"/>
                  </a:cubicBezTo>
                  <a:lnTo>
                    <a:pt x="42178" y="71466"/>
                  </a:lnTo>
                  <a:lnTo>
                    <a:pt x="43845" y="64780"/>
                  </a:lnTo>
                  <a:cubicBezTo>
                    <a:pt x="43845" y="64780"/>
                    <a:pt x="54589" y="48940"/>
                    <a:pt x="55732" y="43444"/>
                  </a:cubicBezTo>
                  <a:cubicBezTo>
                    <a:pt x="56799" y="37929"/>
                    <a:pt x="54199" y="32576"/>
                    <a:pt x="54199" y="32576"/>
                  </a:cubicBezTo>
                  <a:lnTo>
                    <a:pt x="43997" y="16345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7438B3C4-C56D-4117-9FA4-6DCB2E4829E2}"/>
                </a:ext>
              </a:extLst>
            </p:cNvPr>
            <p:cNvSpPr/>
            <p:nvPr/>
          </p:nvSpPr>
          <p:spPr>
            <a:xfrm>
              <a:off x="6357510" y="4773896"/>
              <a:ext cx="104775" cy="352425"/>
            </a:xfrm>
            <a:custGeom>
              <a:avLst/>
              <a:gdLst>
                <a:gd name="connsiteX0" fmla="*/ 11544 w 104775"/>
                <a:gd name="connsiteY0" fmla="*/ 19632 h 352425"/>
                <a:gd name="connsiteX1" fmla="*/ 34604 w 104775"/>
                <a:gd name="connsiteY1" fmla="*/ 134247 h 352425"/>
                <a:gd name="connsiteX2" fmla="*/ 17459 w 104775"/>
                <a:gd name="connsiteY2" fmla="*/ 219476 h 352425"/>
                <a:gd name="connsiteX3" fmla="*/ 7144 w 104775"/>
                <a:gd name="connsiteY3" fmla="*/ 304773 h 352425"/>
                <a:gd name="connsiteX4" fmla="*/ 30032 w 104775"/>
                <a:gd name="connsiteY4" fmla="*/ 329366 h 352425"/>
                <a:gd name="connsiteX5" fmla="*/ 57416 w 104775"/>
                <a:gd name="connsiteY5" fmla="*/ 349407 h 352425"/>
                <a:gd name="connsiteX6" fmla="*/ 65951 w 104775"/>
                <a:gd name="connsiteY6" fmla="*/ 335567 h 352425"/>
                <a:gd name="connsiteX7" fmla="*/ 47691 w 104775"/>
                <a:gd name="connsiteY7" fmla="*/ 296905 h 352425"/>
                <a:gd name="connsiteX8" fmla="*/ 90325 w 104775"/>
                <a:gd name="connsiteY8" fmla="*/ 110139 h 352425"/>
                <a:gd name="connsiteX9" fmla="*/ 100069 w 104775"/>
                <a:gd name="connsiteY9" fmla="*/ 19623 h 352425"/>
                <a:gd name="connsiteX10" fmla="*/ 11544 w 104775"/>
                <a:gd name="connsiteY10" fmla="*/ 196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352425">
                  <a:moveTo>
                    <a:pt x="11544" y="19632"/>
                  </a:moveTo>
                  <a:cubicBezTo>
                    <a:pt x="11544" y="19632"/>
                    <a:pt x="34604" y="105339"/>
                    <a:pt x="34604" y="134247"/>
                  </a:cubicBezTo>
                  <a:cubicBezTo>
                    <a:pt x="34604" y="155973"/>
                    <a:pt x="18526" y="170718"/>
                    <a:pt x="17459" y="219476"/>
                  </a:cubicBezTo>
                  <a:cubicBezTo>
                    <a:pt x="16402" y="268225"/>
                    <a:pt x="15792" y="294762"/>
                    <a:pt x="7144" y="304773"/>
                  </a:cubicBezTo>
                  <a:cubicBezTo>
                    <a:pt x="7144" y="304773"/>
                    <a:pt x="19269" y="317260"/>
                    <a:pt x="30032" y="329366"/>
                  </a:cubicBezTo>
                  <a:cubicBezTo>
                    <a:pt x="37671" y="337939"/>
                    <a:pt x="44719" y="359827"/>
                    <a:pt x="57416" y="349407"/>
                  </a:cubicBezTo>
                  <a:cubicBezTo>
                    <a:pt x="61170" y="346340"/>
                    <a:pt x="70361" y="337577"/>
                    <a:pt x="65951" y="335567"/>
                  </a:cubicBezTo>
                  <a:cubicBezTo>
                    <a:pt x="56169" y="331138"/>
                    <a:pt x="49330" y="310754"/>
                    <a:pt x="47691" y="296905"/>
                  </a:cubicBezTo>
                  <a:cubicBezTo>
                    <a:pt x="45625" y="279446"/>
                    <a:pt x="90954" y="153582"/>
                    <a:pt x="90325" y="110139"/>
                  </a:cubicBezTo>
                  <a:cubicBezTo>
                    <a:pt x="90211" y="102052"/>
                    <a:pt x="103041" y="25414"/>
                    <a:pt x="100069" y="19623"/>
                  </a:cubicBezTo>
                  <a:cubicBezTo>
                    <a:pt x="87077" y="-5666"/>
                    <a:pt x="24336" y="14451"/>
                    <a:pt x="11544" y="19632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34F74D20-AAC6-4B5C-AFA4-6905515528B4}"/>
                </a:ext>
              </a:extLst>
            </p:cNvPr>
            <p:cNvSpPr/>
            <p:nvPr/>
          </p:nvSpPr>
          <p:spPr>
            <a:xfrm>
              <a:off x="6349591" y="5064696"/>
              <a:ext cx="114300" cy="85725"/>
            </a:xfrm>
            <a:custGeom>
              <a:avLst/>
              <a:gdLst>
                <a:gd name="connsiteX0" fmla="*/ 111265 w 114300"/>
                <a:gd name="connsiteY0" fmla="*/ 50378 h 85725"/>
                <a:gd name="connsiteX1" fmla="*/ 73869 w 114300"/>
                <a:gd name="connsiteY1" fmla="*/ 44777 h 85725"/>
                <a:gd name="connsiteX2" fmla="*/ 49943 w 114300"/>
                <a:gd name="connsiteY2" fmla="*/ 51921 h 85725"/>
                <a:gd name="connsiteX3" fmla="*/ 18910 w 114300"/>
                <a:gd name="connsiteY3" fmla="*/ 7144 h 85725"/>
                <a:gd name="connsiteX4" fmla="*/ 8804 w 114300"/>
                <a:gd name="connsiteY4" fmla="*/ 41538 h 85725"/>
                <a:gd name="connsiteX5" fmla="*/ 14081 w 114300"/>
                <a:gd name="connsiteY5" fmla="*/ 79820 h 85725"/>
                <a:gd name="connsiteX6" fmla="*/ 21996 w 114300"/>
                <a:gd name="connsiteY6" fmla="*/ 81486 h 85725"/>
                <a:gd name="connsiteX7" fmla="*/ 22320 w 114300"/>
                <a:gd name="connsiteY7" fmla="*/ 49797 h 85725"/>
                <a:gd name="connsiteX8" fmla="*/ 51123 w 114300"/>
                <a:gd name="connsiteY8" fmla="*/ 76114 h 85725"/>
                <a:gd name="connsiteX9" fmla="*/ 67945 w 114300"/>
                <a:gd name="connsiteY9" fmla="*/ 81991 h 85725"/>
                <a:gd name="connsiteX10" fmla="*/ 113846 w 114300"/>
                <a:gd name="connsiteY10" fmla="*/ 55331 h 85725"/>
                <a:gd name="connsiteX11" fmla="*/ 111265 w 114300"/>
                <a:gd name="connsiteY11" fmla="*/ 5037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11265" y="50378"/>
                  </a:moveTo>
                  <a:cubicBezTo>
                    <a:pt x="93548" y="45225"/>
                    <a:pt x="73869" y="44777"/>
                    <a:pt x="73869" y="44777"/>
                  </a:cubicBezTo>
                  <a:cubicBezTo>
                    <a:pt x="73869" y="44777"/>
                    <a:pt x="68707" y="67313"/>
                    <a:pt x="49943" y="51921"/>
                  </a:cubicBezTo>
                  <a:cubicBezTo>
                    <a:pt x="32350" y="37481"/>
                    <a:pt x="29226" y="11735"/>
                    <a:pt x="18910" y="7144"/>
                  </a:cubicBezTo>
                  <a:cubicBezTo>
                    <a:pt x="18758" y="7191"/>
                    <a:pt x="1899" y="14545"/>
                    <a:pt x="8804" y="41538"/>
                  </a:cubicBezTo>
                  <a:cubicBezTo>
                    <a:pt x="13938" y="61589"/>
                    <a:pt x="14300" y="80734"/>
                    <a:pt x="14081" y="79820"/>
                  </a:cubicBezTo>
                  <a:cubicBezTo>
                    <a:pt x="14081" y="79820"/>
                    <a:pt x="17014" y="84125"/>
                    <a:pt x="21996" y="81486"/>
                  </a:cubicBezTo>
                  <a:lnTo>
                    <a:pt x="22320" y="49797"/>
                  </a:lnTo>
                  <a:cubicBezTo>
                    <a:pt x="22320" y="49797"/>
                    <a:pt x="39894" y="61474"/>
                    <a:pt x="51123" y="76114"/>
                  </a:cubicBezTo>
                  <a:cubicBezTo>
                    <a:pt x="55181" y="81401"/>
                    <a:pt x="61296" y="82610"/>
                    <a:pt x="67945" y="81991"/>
                  </a:cubicBezTo>
                  <a:cubicBezTo>
                    <a:pt x="95929" y="79391"/>
                    <a:pt x="112998" y="56798"/>
                    <a:pt x="113846" y="55331"/>
                  </a:cubicBezTo>
                  <a:cubicBezTo>
                    <a:pt x="115046" y="53254"/>
                    <a:pt x="113455" y="51025"/>
                    <a:pt x="111265" y="50378"/>
                  </a:cubicBezTo>
                  <a:close/>
                </a:path>
              </a:pathLst>
            </a:custGeom>
            <a:solidFill>
              <a:srgbClr val="CB2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5986B823-B05A-4863-805B-CCC3EA77C936}"/>
                </a:ext>
              </a:extLst>
            </p:cNvPr>
            <p:cNvSpPr/>
            <p:nvPr/>
          </p:nvSpPr>
          <p:spPr>
            <a:xfrm>
              <a:off x="6425689" y="4815291"/>
              <a:ext cx="104775" cy="352425"/>
            </a:xfrm>
            <a:custGeom>
              <a:avLst/>
              <a:gdLst>
                <a:gd name="connsiteX0" fmla="*/ 11545 w 104775"/>
                <a:gd name="connsiteY0" fmla="*/ 19643 h 352425"/>
                <a:gd name="connsiteX1" fmla="*/ 34614 w 104775"/>
                <a:gd name="connsiteY1" fmla="*/ 134248 h 352425"/>
                <a:gd name="connsiteX2" fmla="*/ 17459 w 104775"/>
                <a:gd name="connsiteY2" fmla="*/ 219478 h 352425"/>
                <a:gd name="connsiteX3" fmla="*/ 7144 w 104775"/>
                <a:gd name="connsiteY3" fmla="*/ 304774 h 352425"/>
                <a:gd name="connsiteX4" fmla="*/ 30042 w 104775"/>
                <a:gd name="connsiteY4" fmla="*/ 329368 h 352425"/>
                <a:gd name="connsiteX5" fmla="*/ 57426 w 104775"/>
                <a:gd name="connsiteY5" fmla="*/ 349408 h 352425"/>
                <a:gd name="connsiteX6" fmla="*/ 65961 w 104775"/>
                <a:gd name="connsiteY6" fmla="*/ 335578 h 352425"/>
                <a:gd name="connsiteX7" fmla="*/ 47701 w 104775"/>
                <a:gd name="connsiteY7" fmla="*/ 296906 h 352425"/>
                <a:gd name="connsiteX8" fmla="*/ 90335 w 104775"/>
                <a:gd name="connsiteY8" fmla="*/ 110140 h 352425"/>
                <a:gd name="connsiteX9" fmla="*/ 100070 w 104775"/>
                <a:gd name="connsiteY9" fmla="*/ 19634 h 352425"/>
                <a:gd name="connsiteX10" fmla="*/ 11545 w 104775"/>
                <a:gd name="connsiteY10" fmla="*/ 1964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352425">
                  <a:moveTo>
                    <a:pt x="11545" y="19643"/>
                  </a:moveTo>
                  <a:cubicBezTo>
                    <a:pt x="11545" y="19643"/>
                    <a:pt x="34614" y="105340"/>
                    <a:pt x="34614" y="134248"/>
                  </a:cubicBezTo>
                  <a:cubicBezTo>
                    <a:pt x="34614" y="155984"/>
                    <a:pt x="18535" y="170719"/>
                    <a:pt x="17459" y="219478"/>
                  </a:cubicBezTo>
                  <a:cubicBezTo>
                    <a:pt x="16412" y="268227"/>
                    <a:pt x="15793" y="294763"/>
                    <a:pt x="7144" y="304774"/>
                  </a:cubicBezTo>
                  <a:cubicBezTo>
                    <a:pt x="7144" y="304774"/>
                    <a:pt x="19269" y="317261"/>
                    <a:pt x="30042" y="329368"/>
                  </a:cubicBezTo>
                  <a:cubicBezTo>
                    <a:pt x="37672" y="337940"/>
                    <a:pt x="44720" y="359838"/>
                    <a:pt x="57426" y="349408"/>
                  </a:cubicBezTo>
                  <a:cubicBezTo>
                    <a:pt x="61170" y="346341"/>
                    <a:pt x="70361" y="337588"/>
                    <a:pt x="65961" y="335578"/>
                  </a:cubicBezTo>
                  <a:cubicBezTo>
                    <a:pt x="56169" y="331139"/>
                    <a:pt x="49330" y="310756"/>
                    <a:pt x="47701" y="296906"/>
                  </a:cubicBezTo>
                  <a:cubicBezTo>
                    <a:pt x="45634" y="279447"/>
                    <a:pt x="90954" y="153584"/>
                    <a:pt x="90335" y="110140"/>
                  </a:cubicBezTo>
                  <a:cubicBezTo>
                    <a:pt x="90211" y="102053"/>
                    <a:pt x="103041" y="25415"/>
                    <a:pt x="100070" y="19634"/>
                  </a:cubicBezTo>
                  <a:cubicBezTo>
                    <a:pt x="87087" y="-5674"/>
                    <a:pt x="24336" y="14452"/>
                    <a:pt x="11545" y="19643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63952AA1-CBB8-4226-B202-9B3BA1931C23}"/>
                </a:ext>
              </a:extLst>
            </p:cNvPr>
            <p:cNvSpPr/>
            <p:nvPr/>
          </p:nvSpPr>
          <p:spPr>
            <a:xfrm>
              <a:off x="6417775" y="5106082"/>
              <a:ext cx="114300" cy="85725"/>
            </a:xfrm>
            <a:custGeom>
              <a:avLst/>
              <a:gdLst>
                <a:gd name="connsiteX0" fmla="*/ 111271 w 114300"/>
                <a:gd name="connsiteY0" fmla="*/ 50387 h 85725"/>
                <a:gd name="connsiteX1" fmla="*/ 73875 w 114300"/>
                <a:gd name="connsiteY1" fmla="*/ 44787 h 85725"/>
                <a:gd name="connsiteX2" fmla="*/ 49949 w 114300"/>
                <a:gd name="connsiteY2" fmla="*/ 51921 h 85725"/>
                <a:gd name="connsiteX3" fmla="*/ 18906 w 114300"/>
                <a:gd name="connsiteY3" fmla="*/ 7144 h 85725"/>
                <a:gd name="connsiteX4" fmla="*/ 8801 w 114300"/>
                <a:gd name="connsiteY4" fmla="*/ 41538 h 85725"/>
                <a:gd name="connsiteX5" fmla="*/ 14087 w 114300"/>
                <a:gd name="connsiteY5" fmla="*/ 79820 h 85725"/>
                <a:gd name="connsiteX6" fmla="*/ 21993 w 114300"/>
                <a:gd name="connsiteY6" fmla="*/ 81486 h 85725"/>
                <a:gd name="connsiteX7" fmla="*/ 22317 w 114300"/>
                <a:gd name="connsiteY7" fmla="*/ 49797 h 85725"/>
                <a:gd name="connsiteX8" fmla="*/ 51120 w 114300"/>
                <a:gd name="connsiteY8" fmla="*/ 76114 h 85725"/>
                <a:gd name="connsiteX9" fmla="*/ 67941 w 114300"/>
                <a:gd name="connsiteY9" fmla="*/ 82001 h 85725"/>
                <a:gd name="connsiteX10" fmla="*/ 113852 w 114300"/>
                <a:gd name="connsiteY10" fmla="*/ 55331 h 85725"/>
                <a:gd name="connsiteX11" fmla="*/ 111271 w 114300"/>
                <a:gd name="connsiteY1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11271" y="50387"/>
                  </a:moveTo>
                  <a:cubicBezTo>
                    <a:pt x="93544" y="45225"/>
                    <a:pt x="73875" y="44787"/>
                    <a:pt x="73875" y="44787"/>
                  </a:cubicBezTo>
                  <a:cubicBezTo>
                    <a:pt x="73875" y="44787"/>
                    <a:pt x="68703" y="67313"/>
                    <a:pt x="49949" y="51921"/>
                  </a:cubicBezTo>
                  <a:cubicBezTo>
                    <a:pt x="32346" y="37481"/>
                    <a:pt x="29222" y="11735"/>
                    <a:pt x="18906" y="7144"/>
                  </a:cubicBezTo>
                  <a:cubicBezTo>
                    <a:pt x="18754" y="7191"/>
                    <a:pt x="1905" y="14554"/>
                    <a:pt x="8801" y="41538"/>
                  </a:cubicBezTo>
                  <a:cubicBezTo>
                    <a:pt x="13935" y="61589"/>
                    <a:pt x="14296" y="80734"/>
                    <a:pt x="14087" y="79820"/>
                  </a:cubicBezTo>
                  <a:cubicBezTo>
                    <a:pt x="14087" y="79820"/>
                    <a:pt x="17011" y="84134"/>
                    <a:pt x="21993" y="81486"/>
                  </a:cubicBezTo>
                  <a:lnTo>
                    <a:pt x="22317" y="49797"/>
                  </a:lnTo>
                  <a:cubicBezTo>
                    <a:pt x="22317" y="49797"/>
                    <a:pt x="39890" y="61484"/>
                    <a:pt x="51120" y="76114"/>
                  </a:cubicBezTo>
                  <a:cubicBezTo>
                    <a:pt x="55178" y="81401"/>
                    <a:pt x="61293" y="82620"/>
                    <a:pt x="67941" y="82001"/>
                  </a:cubicBezTo>
                  <a:cubicBezTo>
                    <a:pt x="95926" y="79391"/>
                    <a:pt x="112994" y="56807"/>
                    <a:pt x="113852" y="55331"/>
                  </a:cubicBezTo>
                  <a:cubicBezTo>
                    <a:pt x="115042" y="53264"/>
                    <a:pt x="113461" y="51035"/>
                    <a:pt x="111271" y="50387"/>
                  </a:cubicBezTo>
                  <a:close/>
                </a:path>
              </a:pathLst>
            </a:custGeom>
            <a:solidFill>
              <a:srgbClr val="CB2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41C05573-1B52-4760-8FF0-24615BC25225}"/>
                </a:ext>
              </a:extLst>
            </p:cNvPr>
            <p:cNvSpPr/>
            <p:nvPr/>
          </p:nvSpPr>
          <p:spPr>
            <a:xfrm>
              <a:off x="6370493" y="4593903"/>
              <a:ext cx="152400" cy="123825"/>
            </a:xfrm>
            <a:custGeom>
              <a:avLst/>
              <a:gdLst>
                <a:gd name="connsiteX0" fmla="*/ 25117 w 152400"/>
                <a:gd name="connsiteY0" fmla="*/ 7144 h 123825"/>
                <a:gd name="connsiteX1" fmla="*/ 25097 w 152400"/>
                <a:gd name="connsiteY1" fmla="*/ 7153 h 123825"/>
                <a:gd name="connsiteX2" fmla="*/ 25269 w 152400"/>
                <a:gd name="connsiteY2" fmla="*/ 113643 h 123825"/>
                <a:gd name="connsiteX3" fmla="*/ 147074 w 152400"/>
                <a:gd name="connsiteY3" fmla="*/ 87363 h 123825"/>
                <a:gd name="connsiteX4" fmla="*/ 126472 w 152400"/>
                <a:gd name="connsiteY4" fmla="*/ 23374 h 123825"/>
                <a:gd name="connsiteX5" fmla="*/ 25117 w 1524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123825">
                  <a:moveTo>
                    <a:pt x="25117" y="7144"/>
                  </a:moveTo>
                  <a:lnTo>
                    <a:pt x="25097" y="7153"/>
                  </a:lnTo>
                  <a:cubicBezTo>
                    <a:pt x="25097" y="23746"/>
                    <a:pt x="-15412" y="56379"/>
                    <a:pt x="25269" y="113643"/>
                  </a:cubicBezTo>
                  <a:cubicBezTo>
                    <a:pt x="38927" y="132864"/>
                    <a:pt x="147074" y="87363"/>
                    <a:pt x="147074" y="87363"/>
                  </a:cubicBezTo>
                  <a:cubicBezTo>
                    <a:pt x="145379" y="62437"/>
                    <a:pt x="126472" y="23374"/>
                    <a:pt x="126472" y="23374"/>
                  </a:cubicBezTo>
                  <a:cubicBezTo>
                    <a:pt x="82876" y="64399"/>
                    <a:pt x="25593" y="7573"/>
                    <a:pt x="25117" y="7144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BE658872-D322-484C-8569-501CE0DB8751}"/>
                </a:ext>
              </a:extLst>
            </p:cNvPr>
            <p:cNvSpPr/>
            <p:nvPr/>
          </p:nvSpPr>
          <p:spPr>
            <a:xfrm>
              <a:off x="6367131" y="4417263"/>
              <a:ext cx="161925" cy="219075"/>
            </a:xfrm>
            <a:custGeom>
              <a:avLst/>
              <a:gdLst>
                <a:gd name="connsiteX0" fmla="*/ 114765 w 161925"/>
                <a:gd name="connsiteY0" fmla="*/ 38699 h 219075"/>
                <a:gd name="connsiteX1" fmla="*/ 71207 w 161925"/>
                <a:gd name="connsiteY1" fmla="*/ 12753 h 219075"/>
                <a:gd name="connsiteX2" fmla="*/ 51147 w 161925"/>
                <a:gd name="connsiteY2" fmla="*/ 7391 h 219075"/>
                <a:gd name="connsiteX3" fmla="*/ 25325 w 161925"/>
                <a:gd name="connsiteY3" fmla="*/ 14429 h 219075"/>
                <a:gd name="connsiteX4" fmla="*/ 28459 w 161925"/>
                <a:gd name="connsiteY4" fmla="*/ 183784 h 219075"/>
                <a:gd name="connsiteX5" fmla="*/ 129852 w 161925"/>
                <a:gd name="connsiteY5" fmla="*/ 200024 h 219075"/>
                <a:gd name="connsiteX6" fmla="*/ 137197 w 161925"/>
                <a:gd name="connsiteY6" fmla="*/ 137083 h 219075"/>
                <a:gd name="connsiteX7" fmla="*/ 156389 w 161925"/>
                <a:gd name="connsiteY7" fmla="*/ 110241 h 219075"/>
                <a:gd name="connsiteX8" fmla="*/ 114765 w 161925"/>
                <a:gd name="connsiteY8" fmla="*/ 3869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19075">
                  <a:moveTo>
                    <a:pt x="114765" y="38699"/>
                  </a:moveTo>
                  <a:cubicBezTo>
                    <a:pt x="87533" y="23716"/>
                    <a:pt x="71207" y="12753"/>
                    <a:pt x="71207" y="12753"/>
                  </a:cubicBezTo>
                  <a:cubicBezTo>
                    <a:pt x="71207" y="12753"/>
                    <a:pt x="62140" y="8410"/>
                    <a:pt x="51147" y="7391"/>
                  </a:cubicBezTo>
                  <a:cubicBezTo>
                    <a:pt x="42594" y="6533"/>
                    <a:pt x="32840" y="7686"/>
                    <a:pt x="25325" y="14429"/>
                  </a:cubicBezTo>
                  <a:cubicBezTo>
                    <a:pt x="-17337" y="52748"/>
                    <a:pt x="28459" y="146798"/>
                    <a:pt x="28459" y="183784"/>
                  </a:cubicBezTo>
                  <a:cubicBezTo>
                    <a:pt x="28459" y="183784"/>
                    <a:pt x="86038" y="241267"/>
                    <a:pt x="129852" y="200024"/>
                  </a:cubicBezTo>
                  <a:lnTo>
                    <a:pt x="137197" y="137083"/>
                  </a:lnTo>
                  <a:cubicBezTo>
                    <a:pt x="137197" y="137083"/>
                    <a:pt x="156389" y="131968"/>
                    <a:pt x="156389" y="110241"/>
                  </a:cubicBezTo>
                  <a:cubicBezTo>
                    <a:pt x="156371" y="88267"/>
                    <a:pt x="132748" y="48596"/>
                    <a:pt x="114765" y="38699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2EC29B34-A43E-4973-88D7-FA43C0030145}"/>
                </a:ext>
              </a:extLst>
            </p:cNvPr>
            <p:cNvSpPr/>
            <p:nvPr/>
          </p:nvSpPr>
          <p:spPr>
            <a:xfrm>
              <a:off x="6439380" y="4360932"/>
              <a:ext cx="171450" cy="152400"/>
            </a:xfrm>
            <a:custGeom>
              <a:avLst/>
              <a:gdLst>
                <a:gd name="connsiteX0" fmla="*/ 143548 w 171450"/>
                <a:gd name="connsiteY0" fmla="*/ 10792 h 152400"/>
                <a:gd name="connsiteX1" fmla="*/ 140548 w 171450"/>
                <a:gd name="connsiteY1" fmla="*/ 110004 h 152400"/>
                <a:gd name="connsiteX2" fmla="*/ 139224 w 171450"/>
                <a:gd name="connsiteY2" fmla="*/ 112738 h 152400"/>
                <a:gd name="connsiteX3" fmla="*/ 136738 w 171450"/>
                <a:gd name="connsiteY3" fmla="*/ 113662 h 152400"/>
                <a:gd name="connsiteX4" fmla="*/ 136319 w 171450"/>
                <a:gd name="connsiteY4" fmla="*/ 113643 h 152400"/>
                <a:gd name="connsiteX5" fmla="*/ 49117 w 171450"/>
                <a:gd name="connsiteY5" fmla="*/ 108061 h 152400"/>
                <a:gd name="connsiteX6" fmla="*/ 12542 w 171450"/>
                <a:gd name="connsiteY6" fmla="*/ 112843 h 152400"/>
                <a:gd name="connsiteX7" fmla="*/ 7988 w 171450"/>
                <a:gd name="connsiteY7" fmla="*/ 132340 h 152400"/>
                <a:gd name="connsiteX8" fmla="*/ 27048 w 171450"/>
                <a:gd name="connsiteY8" fmla="*/ 143256 h 152400"/>
                <a:gd name="connsiteX9" fmla="*/ 101257 w 171450"/>
                <a:gd name="connsiteY9" fmla="*/ 150133 h 152400"/>
                <a:gd name="connsiteX10" fmla="*/ 168790 w 171450"/>
                <a:gd name="connsiteY10" fmla="*/ 118748 h 152400"/>
                <a:gd name="connsiteX11" fmla="*/ 166780 w 171450"/>
                <a:gd name="connsiteY11" fmla="*/ 7144 h 152400"/>
                <a:gd name="connsiteX12" fmla="*/ 143548 w 171450"/>
                <a:gd name="connsiteY12" fmla="*/ 1079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" h="152400">
                  <a:moveTo>
                    <a:pt x="143548" y="10792"/>
                  </a:moveTo>
                  <a:lnTo>
                    <a:pt x="140548" y="110004"/>
                  </a:lnTo>
                  <a:cubicBezTo>
                    <a:pt x="140510" y="111062"/>
                    <a:pt x="140024" y="112061"/>
                    <a:pt x="139224" y="112738"/>
                  </a:cubicBezTo>
                  <a:cubicBezTo>
                    <a:pt x="138529" y="113338"/>
                    <a:pt x="137653" y="113662"/>
                    <a:pt x="136738" y="113662"/>
                  </a:cubicBezTo>
                  <a:cubicBezTo>
                    <a:pt x="136604" y="113662"/>
                    <a:pt x="136462" y="113652"/>
                    <a:pt x="136319" y="113643"/>
                  </a:cubicBezTo>
                  <a:cubicBezTo>
                    <a:pt x="135814" y="113576"/>
                    <a:pt x="85989" y="108061"/>
                    <a:pt x="49117" y="108061"/>
                  </a:cubicBezTo>
                  <a:cubicBezTo>
                    <a:pt x="18019" y="108061"/>
                    <a:pt x="13198" y="112033"/>
                    <a:pt x="12542" y="112843"/>
                  </a:cubicBezTo>
                  <a:cubicBezTo>
                    <a:pt x="9865" y="116100"/>
                    <a:pt x="5236" y="125158"/>
                    <a:pt x="7988" y="132340"/>
                  </a:cubicBezTo>
                  <a:cubicBezTo>
                    <a:pt x="10150" y="137979"/>
                    <a:pt x="16551" y="141646"/>
                    <a:pt x="27048" y="143256"/>
                  </a:cubicBezTo>
                  <a:cubicBezTo>
                    <a:pt x="41593" y="145485"/>
                    <a:pt x="71873" y="150133"/>
                    <a:pt x="101257" y="150133"/>
                  </a:cubicBezTo>
                  <a:cubicBezTo>
                    <a:pt x="146063" y="150133"/>
                    <a:pt x="168790" y="139570"/>
                    <a:pt x="168790" y="118748"/>
                  </a:cubicBezTo>
                  <a:cubicBezTo>
                    <a:pt x="168790" y="98584"/>
                    <a:pt x="167790" y="24260"/>
                    <a:pt x="166780" y="7144"/>
                  </a:cubicBezTo>
                  <a:lnTo>
                    <a:pt x="143548" y="10792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820DF073-04CD-4BE8-96F3-B411CB6F04C4}"/>
                </a:ext>
              </a:extLst>
            </p:cNvPr>
            <p:cNvSpPr/>
            <p:nvPr/>
          </p:nvSpPr>
          <p:spPr>
            <a:xfrm>
              <a:off x="6429887" y="4369990"/>
              <a:ext cx="190500" cy="152400"/>
            </a:xfrm>
            <a:custGeom>
              <a:avLst/>
              <a:gdLst>
                <a:gd name="connsiteX0" fmla="*/ 144211 w 190500"/>
                <a:gd name="connsiteY0" fmla="*/ 11954 h 152400"/>
                <a:gd name="connsiteX1" fmla="*/ 140782 w 190500"/>
                <a:gd name="connsiteY1" fmla="*/ 94459 h 152400"/>
                <a:gd name="connsiteX2" fmla="*/ 58610 w 190500"/>
                <a:gd name="connsiteY2" fmla="*/ 89478 h 152400"/>
                <a:gd name="connsiteX3" fmla="*/ 14672 w 190500"/>
                <a:gd name="connsiteY3" fmla="*/ 97736 h 152400"/>
                <a:gd name="connsiteX4" fmla="*/ 8595 w 190500"/>
                <a:gd name="connsiteY4" fmla="*/ 126692 h 152400"/>
                <a:gd name="connsiteX5" fmla="*/ 35093 w 190500"/>
                <a:gd name="connsiteY5" fmla="*/ 143599 h 152400"/>
                <a:gd name="connsiteX6" fmla="*/ 110750 w 190500"/>
                <a:gd name="connsiteY6" fmla="*/ 150581 h 152400"/>
                <a:gd name="connsiteX7" fmla="*/ 187807 w 190500"/>
                <a:gd name="connsiteY7" fmla="*/ 109671 h 152400"/>
                <a:gd name="connsiteX8" fmla="*/ 183959 w 190500"/>
                <a:gd name="connsiteY8" fmla="*/ 7144 h 152400"/>
                <a:gd name="connsiteX9" fmla="*/ 144211 w 190500"/>
                <a:gd name="connsiteY9" fmla="*/ 1195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52400">
                  <a:moveTo>
                    <a:pt x="144211" y="11954"/>
                  </a:moveTo>
                  <a:lnTo>
                    <a:pt x="140782" y="94459"/>
                  </a:lnTo>
                  <a:cubicBezTo>
                    <a:pt x="126228" y="92993"/>
                    <a:pt x="88481" y="89478"/>
                    <a:pt x="58610" y="89478"/>
                  </a:cubicBezTo>
                  <a:cubicBezTo>
                    <a:pt x="25816" y="89478"/>
                    <a:pt x="17986" y="93659"/>
                    <a:pt x="14672" y="97736"/>
                  </a:cubicBezTo>
                  <a:cubicBezTo>
                    <a:pt x="9976" y="103480"/>
                    <a:pt x="4470" y="115929"/>
                    <a:pt x="8595" y="126692"/>
                  </a:cubicBezTo>
                  <a:cubicBezTo>
                    <a:pt x="12071" y="135741"/>
                    <a:pt x="20987" y="141437"/>
                    <a:pt x="35093" y="143599"/>
                  </a:cubicBezTo>
                  <a:cubicBezTo>
                    <a:pt x="49857" y="145866"/>
                    <a:pt x="80565" y="150581"/>
                    <a:pt x="110750" y="150581"/>
                  </a:cubicBezTo>
                  <a:cubicBezTo>
                    <a:pt x="161871" y="150581"/>
                    <a:pt x="187807" y="136817"/>
                    <a:pt x="187807" y="109671"/>
                  </a:cubicBezTo>
                  <a:cubicBezTo>
                    <a:pt x="187807" y="90849"/>
                    <a:pt x="185179" y="30499"/>
                    <a:pt x="183959" y="7144"/>
                  </a:cubicBezTo>
                  <a:cubicBezTo>
                    <a:pt x="170786" y="10173"/>
                    <a:pt x="157213" y="11668"/>
                    <a:pt x="144211" y="11954"/>
                  </a:cubicBez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27B5DAE2-ED4B-477E-9FAF-3DF80F101FB1}"/>
                </a:ext>
              </a:extLst>
            </p:cNvPr>
            <p:cNvSpPr/>
            <p:nvPr/>
          </p:nvSpPr>
          <p:spPr>
            <a:xfrm>
              <a:off x="6410287" y="4293152"/>
              <a:ext cx="114300" cy="142875"/>
            </a:xfrm>
            <a:custGeom>
              <a:avLst/>
              <a:gdLst>
                <a:gd name="connsiteX0" fmla="*/ 109014 w 114300"/>
                <a:gd name="connsiteY0" fmla="*/ 43805 h 142875"/>
                <a:gd name="connsiteX1" fmla="*/ 57836 w 114300"/>
                <a:gd name="connsiteY1" fmla="*/ 7144 h 142875"/>
                <a:gd name="connsiteX2" fmla="*/ 7144 w 114300"/>
                <a:gd name="connsiteY2" fmla="*/ 57845 h 142875"/>
                <a:gd name="connsiteX3" fmla="*/ 7182 w 114300"/>
                <a:gd name="connsiteY3" fmla="*/ 58693 h 142875"/>
                <a:gd name="connsiteX4" fmla="*/ 7144 w 114300"/>
                <a:gd name="connsiteY4" fmla="*/ 58693 h 142875"/>
                <a:gd name="connsiteX5" fmla="*/ 7144 w 114300"/>
                <a:gd name="connsiteY5" fmla="*/ 86916 h 142875"/>
                <a:gd name="connsiteX6" fmla="*/ 70418 w 114300"/>
                <a:gd name="connsiteY6" fmla="*/ 139103 h 142875"/>
                <a:gd name="connsiteX7" fmla="*/ 79696 w 114300"/>
                <a:gd name="connsiteY7" fmla="*/ 135731 h 142875"/>
                <a:gd name="connsiteX8" fmla="*/ 110052 w 114300"/>
                <a:gd name="connsiteY8" fmla="*/ 73152 h 142875"/>
                <a:gd name="connsiteX9" fmla="*/ 109014 w 114300"/>
                <a:gd name="connsiteY9" fmla="*/ 438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42875">
                  <a:moveTo>
                    <a:pt x="109014" y="43805"/>
                  </a:moveTo>
                  <a:cubicBezTo>
                    <a:pt x="104937" y="18679"/>
                    <a:pt x="83897" y="7144"/>
                    <a:pt x="57836" y="7144"/>
                  </a:cubicBezTo>
                  <a:cubicBezTo>
                    <a:pt x="29842" y="7144"/>
                    <a:pt x="7144" y="29851"/>
                    <a:pt x="7144" y="57845"/>
                  </a:cubicBezTo>
                  <a:cubicBezTo>
                    <a:pt x="7144" y="58131"/>
                    <a:pt x="7182" y="58407"/>
                    <a:pt x="7182" y="58693"/>
                  </a:cubicBezTo>
                  <a:lnTo>
                    <a:pt x="7144" y="58693"/>
                  </a:lnTo>
                  <a:lnTo>
                    <a:pt x="7144" y="86916"/>
                  </a:lnTo>
                  <a:cubicBezTo>
                    <a:pt x="7144" y="108042"/>
                    <a:pt x="63932" y="139351"/>
                    <a:pt x="70418" y="139103"/>
                  </a:cubicBezTo>
                  <a:cubicBezTo>
                    <a:pt x="73790" y="138989"/>
                    <a:pt x="77048" y="137827"/>
                    <a:pt x="79696" y="135731"/>
                  </a:cubicBezTo>
                  <a:cubicBezTo>
                    <a:pt x="97127" y="121806"/>
                    <a:pt x="113262" y="93421"/>
                    <a:pt x="110052" y="73152"/>
                  </a:cubicBezTo>
                  <a:cubicBezTo>
                    <a:pt x="108138" y="61208"/>
                    <a:pt x="110471" y="52826"/>
                    <a:pt x="109014" y="4380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3BE13A67-51F0-4165-BDDC-06CF36AAB9A5}"/>
                </a:ext>
              </a:extLst>
            </p:cNvPr>
            <p:cNvSpPr/>
            <p:nvPr/>
          </p:nvSpPr>
          <p:spPr>
            <a:xfrm>
              <a:off x="6562637" y="4303073"/>
              <a:ext cx="57150" cy="66675"/>
            </a:xfrm>
            <a:custGeom>
              <a:avLst/>
              <a:gdLst>
                <a:gd name="connsiteX0" fmla="*/ 34702 w 57150"/>
                <a:gd name="connsiteY0" fmla="*/ 10100 h 66675"/>
                <a:gd name="connsiteX1" fmla="*/ 25978 w 57150"/>
                <a:gd name="connsiteY1" fmla="*/ 12919 h 66675"/>
                <a:gd name="connsiteX2" fmla="*/ 24777 w 57150"/>
                <a:gd name="connsiteY2" fmla="*/ 35627 h 66675"/>
                <a:gd name="connsiteX3" fmla="*/ 18596 w 57150"/>
                <a:gd name="connsiteY3" fmla="*/ 45352 h 66675"/>
                <a:gd name="connsiteX4" fmla="*/ 16519 w 57150"/>
                <a:gd name="connsiteY4" fmla="*/ 41142 h 66675"/>
                <a:gd name="connsiteX5" fmla="*/ 21063 w 57150"/>
                <a:gd name="connsiteY5" fmla="*/ 29312 h 66675"/>
                <a:gd name="connsiteX6" fmla="*/ 18044 w 57150"/>
                <a:gd name="connsiteY6" fmla="*/ 20273 h 66675"/>
                <a:gd name="connsiteX7" fmla="*/ 8890 w 57150"/>
                <a:gd name="connsiteY7" fmla="*/ 36884 h 66675"/>
                <a:gd name="connsiteX8" fmla="*/ 7423 w 57150"/>
                <a:gd name="connsiteY8" fmla="*/ 47762 h 66675"/>
                <a:gd name="connsiteX9" fmla="*/ 18958 w 57150"/>
                <a:gd name="connsiteY9" fmla="*/ 62297 h 66675"/>
                <a:gd name="connsiteX10" fmla="*/ 20529 w 57150"/>
                <a:gd name="connsiteY10" fmla="*/ 68869 h 66675"/>
                <a:gd name="connsiteX11" fmla="*/ 43542 w 57150"/>
                <a:gd name="connsiteY11" fmla="*/ 64993 h 66675"/>
                <a:gd name="connsiteX12" fmla="*/ 50857 w 57150"/>
                <a:gd name="connsiteY12" fmla="*/ 27388 h 66675"/>
                <a:gd name="connsiteX13" fmla="*/ 34702 w 57150"/>
                <a:gd name="connsiteY13" fmla="*/ 101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66675">
                  <a:moveTo>
                    <a:pt x="34702" y="10100"/>
                  </a:moveTo>
                  <a:cubicBezTo>
                    <a:pt x="25825" y="2080"/>
                    <a:pt x="25978" y="12919"/>
                    <a:pt x="25978" y="12919"/>
                  </a:cubicBezTo>
                  <a:cubicBezTo>
                    <a:pt x="25978" y="12919"/>
                    <a:pt x="26130" y="28483"/>
                    <a:pt x="24777" y="35627"/>
                  </a:cubicBezTo>
                  <a:cubicBezTo>
                    <a:pt x="24025" y="39847"/>
                    <a:pt x="19148" y="45533"/>
                    <a:pt x="18596" y="45352"/>
                  </a:cubicBezTo>
                  <a:cubicBezTo>
                    <a:pt x="16329" y="44609"/>
                    <a:pt x="16519" y="41142"/>
                    <a:pt x="16519" y="41142"/>
                  </a:cubicBezTo>
                  <a:cubicBezTo>
                    <a:pt x="16519" y="41142"/>
                    <a:pt x="20491" y="30426"/>
                    <a:pt x="21063" y="29312"/>
                  </a:cubicBezTo>
                  <a:cubicBezTo>
                    <a:pt x="22701" y="26054"/>
                    <a:pt x="20986" y="21254"/>
                    <a:pt x="18044" y="20273"/>
                  </a:cubicBezTo>
                  <a:lnTo>
                    <a:pt x="8890" y="36884"/>
                  </a:lnTo>
                  <a:cubicBezTo>
                    <a:pt x="8890" y="36884"/>
                    <a:pt x="6309" y="42247"/>
                    <a:pt x="7423" y="47762"/>
                  </a:cubicBezTo>
                  <a:cubicBezTo>
                    <a:pt x="8604" y="53239"/>
                    <a:pt x="16262" y="56887"/>
                    <a:pt x="18958" y="62297"/>
                  </a:cubicBezTo>
                  <a:cubicBezTo>
                    <a:pt x="19653" y="63707"/>
                    <a:pt x="20529" y="68869"/>
                    <a:pt x="20529" y="68869"/>
                  </a:cubicBezTo>
                  <a:lnTo>
                    <a:pt x="43542" y="64993"/>
                  </a:lnTo>
                  <a:cubicBezTo>
                    <a:pt x="44456" y="62773"/>
                    <a:pt x="54915" y="37561"/>
                    <a:pt x="50857" y="27388"/>
                  </a:cubicBezTo>
                  <a:cubicBezTo>
                    <a:pt x="46771" y="17263"/>
                    <a:pt x="43590" y="18073"/>
                    <a:pt x="34702" y="10100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C59800A-9144-4426-8918-5EA3EA034C6B}"/>
                </a:ext>
              </a:extLst>
            </p:cNvPr>
            <p:cNvSpPr/>
            <p:nvPr/>
          </p:nvSpPr>
          <p:spPr>
            <a:xfrm>
              <a:off x="6340136" y="4645939"/>
              <a:ext cx="209550" cy="209550"/>
            </a:xfrm>
            <a:custGeom>
              <a:avLst/>
              <a:gdLst>
                <a:gd name="connsiteX0" fmla="*/ 37615 w 209550"/>
                <a:gd name="connsiteY0" fmla="*/ 7144 h 209550"/>
                <a:gd name="connsiteX1" fmla="*/ 7144 w 209550"/>
                <a:gd name="connsiteY1" fmla="*/ 150752 h 209550"/>
                <a:gd name="connsiteX2" fmla="*/ 203978 w 209550"/>
                <a:gd name="connsiteY2" fmla="*/ 199434 h 209550"/>
                <a:gd name="connsiteX3" fmla="*/ 176175 w 209550"/>
                <a:gd name="connsiteY3" fmla="*/ 27594 h 209550"/>
                <a:gd name="connsiteX4" fmla="*/ 37615 w 209550"/>
                <a:gd name="connsiteY4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37615" y="7144"/>
                  </a:moveTo>
                  <a:lnTo>
                    <a:pt x="7144" y="150752"/>
                  </a:lnTo>
                  <a:cubicBezTo>
                    <a:pt x="18945" y="160734"/>
                    <a:pt x="108642" y="223542"/>
                    <a:pt x="203978" y="199434"/>
                  </a:cubicBezTo>
                  <a:lnTo>
                    <a:pt x="176175" y="27594"/>
                  </a:lnTo>
                  <a:cubicBezTo>
                    <a:pt x="128654" y="40110"/>
                    <a:pt x="82305" y="31156"/>
                    <a:pt x="37615" y="7144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C097E2EE-3554-4B6E-8C79-00281651116B}"/>
                </a:ext>
              </a:extLst>
            </p:cNvPr>
            <p:cNvSpPr/>
            <p:nvPr/>
          </p:nvSpPr>
          <p:spPr>
            <a:xfrm>
              <a:off x="6350947" y="4266123"/>
              <a:ext cx="190500" cy="333375"/>
            </a:xfrm>
            <a:custGeom>
              <a:avLst/>
              <a:gdLst>
                <a:gd name="connsiteX0" fmla="*/ 152581 w 190500"/>
                <a:gd name="connsiteY0" fmla="*/ 29105 h 333375"/>
                <a:gd name="connsiteX1" fmla="*/ 134541 w 190500"/>
                <a:gd name="connsiteY1" fmla="*/ 15579 h 333375"/>
                <a:gd name="connsiteX2" fmla="*/ 58740 w 190500"/>
                <a:gd name="connsiteY2" fmla="*/ 20285 h 333375"/>
                <a:gd name="connsiteX3" fmla="*/ 32823 w 190500"/>
                <a:gd name="connsiteY3" fmla="*/ 111372 h 333375"/>
                <a:gd name="connsiteX4" fmla="*/ 21546 w 190500"/>
                <a:gd name="connsiteY4" fmla="*/ 191677 h 333375"/>
                <a:gd name="connsiteX5" fmla="*/ 8506 w 190500"/>
                <a:gd name="connsiteY5" fmla="*/ 252695 h 333375"/>
                <a:gd name="connsiteX6" fmla="*/ 111099 w 190500"/>
                <a:gd name="connsiteY6" fmla="*/ 331495 h 333375"/>
                <a:gd name="connsiteX7" fmla="*/ 116253 w 190500"/>
                <a:gd name="connsiteY7" fmla="*/ 223300 h 333375"/>
                <a:gd name="connsiteX8" fmla="*/ 105537 w 190500"/>
                <a:gd name="connsiteY8" fmla="*/ 143395 h 333375"/>
                <a:gd name="connsiteX9" fmla="*/ 143351 w 190500"/>
                <a:gd name="connsiteY9" fmla="*/ 87322 h 333375"/>
                <a:gd name="connsiteX10" fmla="*/ 155543 w 190500"/>
                <a:gd name="connsiteY10" fmla="*/ 46107 h 333375"/>
                <a:gd name="connsiteX11" fmla="*/ 168354 w 190500"/>
                <a:gd name="connsiteY11" fmla="*/ 91055 h 333375"/>
                <a:gd name="connsiteX12" fmla="*/ 179356 w 190500"/>
                <a:gd name="connsiteY12" fmla="*/ 32762 h 333375"/>
                <a:gd name="connsiteX13" fmla="*/ 152581 w 190500"/>
                <a:gd name="connsiteY13" fmla="*/ 2910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333375">
                  <a:moveTo>
                    <a:pt x="152581" y="29105"/>
                  </a:moveTo>
                  <a:cubicBezTo>
                    <a:pt x="152581" y="29105"/>
                    <a:pt x="152581" y="25485"/>
                    <a:pt x="134541" y="15579"/>
                  </a:cubicBezTo>
                  <a:cubicBezTo>
                    <a:pt x="120138" y="7645"/>
                    <a:pt x="81286" y="-451"/>
                    <a:pt x="58740" y="20285"/>
                  </a:cubicBezTo>
                  <a:cubicBezTo>
                    <a:pt x="36185" y="41030"/>
                    <a:pt x="24717" y="74025"/>
                    <a:pt x="32823" y="111372"/>
                  </a:cubicBezTo>
                  <a:cubicBezTo>
                    <a:pt x="40957" y="148729"/>
                    <a:pt x="31271" y="180695"/>
                    <a:pt x="21546" y="191677"/>
                  </a:cubicBezTo>
                  <a:cubicBezTo>
                    <a:pt x="5372" y="209946"/>
                    <a:pt x="5962" y="240045"/>
                    <a:pt x="8506" y="252695"/>
                  </a:cubicBezTo>
                  <a:cubicBezTo>
                    <a:pt x="23098" y="325256"/>
                    <a:pt x="111099" y="331495"/>
                    <a:pt x="111099" y="331495"/>
                  </a:cubicBezTo>
                  <a:cubicBezTo>
                    <a:pt x="111099" y="331495"/>
                    <a:pt x="85753" y="288394"/>
                    <a:pt x="116253" y="223300"/>
                  </a:cubicBezTo>
                  <a:cubicBezTo>
                    <a:pt x="137484" y="177981"/>
                    <a:pt x="113652" y="162379"/>
                    <a:pt x="105537" y="143395"/>
                  </a:cubicBezTo>
                  <a:cubicBezTo>
                    <a:pt x="97412" y="124440"/>
                    <a:pt x="121215" y="121935"/>
                    <a:pt x="143351" y="87322"/>
                  </a:cubicBezTo>
                  <a:cubicBezTo>
                    <a:pt x="153276" y="71796"/>
                    <a:pt x="155543" y="46107"/>
                    <a:pt x="155543" y="46107"/>
                  </a:cubicBezTo>
                  <a:cubicBezTo>
                    <a:pt x="155543" y="46107"/>
                    <a:pt x="169421" y="56146"/>
                    <a:pt x="168354" y="91055"/>
                  </a:cubicBezTo>
                  <a:cubicBezTo>
                    <a:pt x="168354" y="91055"/>
                    <a:pt x="205550" y="57422"/>
                    <a:pt x="179356" y="32762"/>
                  </a:cubicBezTo>
                  <a:cubicBezTo>
                    <a:pt x="168897" y="22914"/>
                    <a:pt x="152581" y="29105"/>
                    <a:pt x="152581" y="29105"/>
                  </a:cubicBezTo>
                  <a:close/>
                </a:path>
              </a:pathLst>
            </a:custGeom>
            <a:solidFill>
              <a:srgbClr val="13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24F8B2C7-CC03-4C08-974C-CAED5F5B9A0D}"/>
                </a:ext>
              </a:extLst>
            </p:cNvPr>
            <p:cNvSpPr/>
            <p:nvPr/>
          </p:nvSpPr>
          <p:spPr>
            <a:xfrm>
              <a:off x="4506490" y="3898961"/>
              <a:ext cx="371475" cy="238125"/>
            </a:xfrm>
            <a:custGeom>
              <a:avLst/>
              <a:gdLst>
                <a:gd name="connsiteX0" fmla="*/ 355366 w 371475"/>
                <a:gd name="connsiteY0" fmla="*/ 148208 h 238125"/>
                <a:gd name="connsiteX1" fmla="*/ 110431 w 371475"/>
                <a:gd name="connsiteY1" fmla="*/ 10981 h 238125"/>
                <a:gd name="connsiteX2" fmla="*/ 80922 w 371475"/>
                <a:gd name="connsiteY2" fmla="*/ 11029 h 238125"/>
                <a:gd name="connsiteX3" fmla="*/ 22458 w 371475"/>
                <a:gd name="connsiteY3" fmla="*/ 44004 h 238125"/>
                <a:gd name="connsiteX4" fmla="*/ 22534 w 371475"/>
                <a:gd name="connsiteY4" fmla="*/ 96487 h 238125"/>
                <a:gd name="connsiteX5" fmla="*/ 267479 w 371475"/>
                <a:gd name="connsiteY5" fmla="*/ 233723 h 238125"/>
                <a:gd name="connsiteX6" fmla="*/ 296987 w 371475"/>
                <a:gd name="connsiteY6" fmla="*/ 233676 h 238125"/>
                <a:gd name="connsiteX7" fmla="*/ 355442 w 371475"/>
                <a:gd name="connsiteY7" fmla="*/ 200700 h 238125"/>
                <a:gd name="connsiteX8" fmla="*/ 355366 w 371475"/>
                <a:gd name="connsiteY8" fmla="*/ 14820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38125">
                  <a:moveTo>
                    <a:pt x="355366" y="148208"/>
                  </a:moveTo>
                  <a:lnTo>
                    <a:pt x="110431" y="10981"/>
                  </a:lnTo>
                  <a:cubicBezTo>
                    <a:pt x="101258" y="5847"/>
                    <a:pt x="90076" y="5866"/>
                    <a:pt x="80922" y="11029"/>
                  </a:cubicBezTo>
                  <a:lnTo>
                    <a:pt x="22458" y="44004"/>
                  </a:lnTo>
                  <a:cubicBezTo>
                    <a:pt x="2007" y="55539"/>
                    <a:pt x="2046" y="85010"/>
                    <a:pt x="22534" y="96487"/>
                  </a:cubicBezTo>
                  <a:lnTo>
                    <a:pt x="267479" y="233723"/>
                  </a:lnTo>
                  <a:cubicBezTo>
                    <a:pt x="276651" y="238857"/>
                    <a:pt x="287843" y="238838"/>
                    <a:pt x="296987" y="233676"/>
                  </a:cubicBezTo>
                  <a:lnTo>
                    <a:pt x="355442" y="200700"/>
                  </a:lnTo>
                  <a:cubicBezTo>
                    <a:pt x="375911" y="189146"/>
                    <a:pt x="375864" y="159685"/>
                    <a:pt x="355366" y="14820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DD9434B0-8B8D-4207-AE4E-9278423266C0}"/>
                </a:ext>
              </a:extLst>
            </p:cNvPr>
            <p:cNvSpPr/>
            <p:nvPr/>
          </p:nvSpPr>
          <p:spPr>
            <a:xfrm>
              <a:off x="4565704" y="3591026"/>
              <a:ext cx="38100" cy="57150"/>
            </a:xfrm>
            <a:custGeom>
              <a:avLst/>
              <a:gdLst>
                <a:gd name="connsiteX0" fmla="*/ 7144 w 38100"/>
                <a:gd name="connsiteY0" fmla="*/ 55435 h 57150"/>
                <a:gd name="connsiteX1" fmla="*/ 12068 w 38100"/>
                <a:gd name="connsiteY1" fmla="*/ 56874 h 57150"/>
                <a:gd name="connsiteX2" fmla="*/ 19441 w 38100"/>
                <a:gd name="connsiteY2" fmla="*/ 34776 h 57150"/>
                <a:gd name="connsiteX3" fmla="*/ 32176 w 38100"/>
                <a:gd name="connsiteY3" fmla="*/ 9725 h 57150"/>
                <a:gd name="connsiteX4" fmla="*/ 21889 w 38100"/>
                <a:gd name="connsiteY4" fmla="*/ 7144 h 57150"/>
                <a:gd name="connsiteX5" fmla="*/ 7144 w 38100"/>
                <a:gd name="connsiteY5" fmla="*/ 55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7144" y="55435"/>
                  </a:moveTo>
                  <a:cubicBezTo>
                    <a:pt x="7106" y="58579"/>
                    <a:pt x="10602" y="59084"/>
                    <a:pt x="12068" y="56874"/>
                  </a:cubicBezTo>
                  <a:cubicBezTo>
                    <a:pt x="16078" y="50797"/>
                    <a:pt x="16641" y="41338"/>
                    <a:pt x="19441" y="34776"/>
                  </a:cubicBezTo>
                  <a:cubicBezTo>
                    <a:pt x="23403" y="25489"/>
                    <a:pt x="28404" y="18583"/>
                    <a:pt x="32176" y="9725"/>
                  </a:cubicBezTo>
                  <a:cubicBezTo>
                    <a:pt x="29880" y="9896"/>
                    <a:pt x="24165" y="7963"/>
                    <a:pt x="21889" y="7144"/>
                  </a:cubicBezTo>
                  <a:cubicBezTo>
                    <a:pt x="12497" y="16212"/>
                    <a:pt x="7201" y="49282"/>
                    <a:pt x="7144" y="5543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01474545-E280-4F97-AA4C-3941E1C150A6}"/>
                </a:ext>
              </a:extLst>
            </p:cNvPr>
            <p:cNvSpPr/>
            <p:nvPr/>
          </p:nvSpPr>
          <p:spPr>
            <a:xfrm>
              <a:off x="4573633" y="3582015"/>
              <a:ext cx="28575" cy="57150"/>
            </a:xfrm>
            <a:custGeom>
              <a:avLst/>
              <a:gdLst>
                <a:gd name="connsiteX0" fmla="*/ 7188 w 28575"/>
                <a:gd name="connsiteY0" fmla="*/ 55654 h 57150"/>
                <a:gd name="connsiteX1" fmla="*/ 10807 w 28575"/>
                <a:gd name="connsiteY1" fmla="*/ 56883 h 57150"/>
                <a:gd name="connsiteX2" fmla="*/ 18170 w 28575"/>
                <a:gd name="connsiteY2" fmla="*/ 34795 h 57150"/>
                <a:gd name="connsiteX3" fmla="*/ 30905 w 28575"/>
                <a:gd name="connsiteY3" fmla="*/ 9725 h 57150"/>
                <a:gd name="connsiteX4" fmla="*/ 20618 w 28575"/>
                <a:gd name="connsiteY4" fmla="*/ 7144 h 57150"/>
                <a:gd name="connsiteX5" fmla="*/ 7188 w 28575"/>
                <a:gd name="connsiteY5" fmla="*/ 556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57150">
                  <a:moveTo>
                    <a:pt x="7188" y="55654"/>
                  </a:moveTo>
                  <a:cubicBezTo>
                    <a:pt x="6778" y="57474"/>
                    <a:pt x="9340" y="59103"/>
                    <a:pt x="10807" y="56883"/>
                  </a:cubicBezTo>
                  <a:cubicBezTo>
                    <a:pt x="14807" y="50816"/>
                    <a:pt x="15379" y="41348"/>
                    <a:pt x="18170" y="34795"/>
                  </a:cubicBezTo>
                  <a:cubicBezTo>
                    <a:pt x="22142" y="25508"/>
                    <a:pt x="27123" y="18602"/>
                    <a:pt x="30905" y="9725"/>
                  </a:cubicBezTo>
                  <a:cubicBezTo>
                    <a:pt x="28600" y="9925"/>
                    <a:pt x="22894" y="7963"/>
                    <a:pt x="20618" y="7144"/>
                  </a:cubicBezTo>
                  <a:cubicBezTo>
                    <a:pt x="11226" y="16240"/>
                    <a:pt x="8578" y="49654"/>
                    <a:pt x="7188" y="5565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0C802A63-F485-4037-9A74-D8FFB419A748}"/>
                </a:ext>
              </a:extLst>
            </p:cNvPr>
            <p:cNvSpPr/>
            <p:nvPr/>
          </p:nvSpPr>
          <p:spPr>
            <a:xfrm>
              <a:off x="4578888" y="3580539"/>
              <a:ext cx="28575" cy="57150"/>
            </a:xfrm>
            <a:custGeom>
              <a:avLst/>
              <a:gdLst>
                <a:gd name="connsiteX0" fmla="*/ 7190 w 28575"/>
                <a:gd name="connsiteY0" fmla="*/ 52626 h 57150"/>
                <a:gd name="connsiteX1" fmla="*/ 10562 w 28575"/>
                <a:gd name="connsiteY1" fmla="*/ 53778 h 57150"/>
                <a:gd name="connsiteX2" fmla="*/ 17487 w 28575"/>
                <a:gd name="connsiteY2" fmla="*/ 33061 h 57150"/>
                <a:gd name="connsiteX3" fmla="*/ 29412 w 28575"/>
                <a:gd name="connsiteY3" fmla="*/ 9553 h 57150"/>
                <a:gd name="connsiteX4" fmla="*/ 19782 w 28575"/>
                <a:gd name="connsiteY4" fmla="*/ 7144 h 57150"/>
                <a:gd name="connsiteX5" fmla="*/ 7190 w 28575"/>
                <a:gd name="connsiteY5" fmla="*/ 52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57150">
                  <a:moveTo>
                    <a:pt x="7190" y="52626"/>
                  </a:moveTo>
                  <a:cubicBezTo>
                    <a:pt x="6781" y="54331"/>
                    <a:pt x="9181" y="55864"/>
                    <a:pt x="10562" y="53778"/>
                  </a:cubicBezTo>
                  <a:cubicBezTo>
                    <a:pt x="14324" y="48082"/>
                    <a:pt x="14848" y="39214"/>
                    <a:pt x="17487" y="33061"/>
                  </a:cubicBezTo>
                  <a:cubicBezTo>
                    <a:pt x="21211" y="24355"/>
                    <a:pt x="25888" y="17869"/>
                    <a:pt x="29412" y="9553"/>
                  </a:cubicBezTo>
                  <a:cubicBezTo>
                    <a:pt x="27269" y="9744"/>
                    <a:pt x="21916" y="7906"/>
                    <a:pt x="19782" y="7144"/>
                  </a:cubicBezTo>
                  <a:cubicBezTo>
                    <a:pt x="10962" y="15649"/>
                    <a:pt x="8495" y="46996"/>
                    <a:pt x="7190" y="52626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32D0F18B-8ACB-4447-902E-83D316DFD61C}"/>
                </a:ext>
              </a:extLst>
            </p:cNvPr>
            <p:cNvSpPr/>
            <p:nvPr/>
          </p:nvSpPr>
          <p:spPr>
            <a:xfrm>
              <a:off x="4564524" y="3576157"/>
              <a:ext cx="28575" cy="66675"/>
            </a:xfrm>
            <a:custGeom>
              <a:avLst/>
              <a:gdLst>
                <a:gd name="connsiteX0" fmla="*/ 15935 w 28575"/>
                <a:gd name="connsiteY0" fmla="*/ 7144 h 66675"/>
                <a:gd name="connsiteX1" fmla="*/ 13516 w 28575"/>
                <a:gd name="connsiteY1" fmla="*/ 17269 h 66675"/>
                <a:gd name="connsiteX2" fmla="*/ 10696 w 28575"/>
                <a:gd name="connsiteY2" fmla="*/ 29204 h 66675"/>
                <a:gd name="connsiteX3" fmla="*/ 9267 w 28575"/>
                <a:gd name="connsiteY3" fmla="*/ 65465 h 66675"/>
                <a:gd name="connsiteX4" fmla="*/ 12706 w 28575"/>
                <a:gd name="connsiteY4" fmla="*/ 58750 h 66675"/>
                <a:gd name="connsiteX5" fmla="*/ 19269 w 28575"/>
                <a:gd name="connsiteY5" fmla="*/ 29680 h 66675"/>
                <a:gd name="connsiteX6" fmla="*/ 19964 w 28575"/>
                <a:gd name="connsiteY6" fmla="*/ 47711 h 66675"/>
                <a:gd name="connsiteX7" fmla="*/ 24831 w 28575"/>
                <a:gd name="connsiteY7" fmla="*/ 39691 h 66675"/>
                <a:gd name="connsiteX8" fmla="*/ 30441 w 28575"/>
                <a:gd name="connsiteY8" fmla="*/ 17126 h 66675"/>
                <a:gd name="connsiteX9" fmla="*/ 15935 w 28575"/>
                <a:gd name="connsiteY9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66675">
                  <a:moveTo>
                    <a:pt x="15935" y="7144"/>
                  </a:moveTo>
                  <a:cubicBezTo>
                    <a:pt x="15182" y="10449"/>
                    <a:pt x="14392" y="13868"/>
                    <a:pt x="13516" y="17269"/>
                  </a:cubicBezTo>
                  <a:cubicBezTo>
                    <a:pt x="12506" y="21231"/>
                    <a:pt x="11477" y="25298"/>
                    <a:pt x="10696" y="29204"/>
                  </a:cubicBezTo>
                  <a:cubicBezTo>
                    <a:pt x="10534" y="31213"/>
                    <a:pt x="3829" y="64227"/>
                    <a:pt x="9267" y="65465"/>
                  </a:cubicBezTo>
                  <a:cubicBezTo>
                    <a:pt x="11677" y="66027"/>
                    <a:pt x="12249" y="60703"/>
                    <a:pt x="12706" y="58750"/>
                  </a:cubicBezTo>
                  <a:cubicBezTo>
                    <a:pt x="14240" y="52007"/>
                    <a:pt x="17688" y="25327"/>
                    <a:pt x="19269" y="29680"/>
                  </a:cubicBezTo>
                  <a:cubicBezTo>
                    <a:pt x="19907" y="31461"/>
                    <a:pt x="15468" y="46539"/>
                    <a:pt x="19964" y="47711"/>
                  </a:cubicBezTo>
                  <a:cubicBezTo>
                    <a:pt x="21459" y="48101"/>
                    <a:pt x="23593" y="41367"/>
                    <a:pt x="24831" y="39691"/>
                  </a:cubicBezTo>
                  <a:cubicBezTo>
                    <a:pt x="32089" y="29956"/>
                    <a:pt x="31232" y="22879"/>
                    <a:pt x="30441" y="17126"/>
                  </a:cubicBezTo>
                  <a:cubicBezTo>
                    <a:pt x="25507" y="15364"/>
                    <a:pt x="18478" y="10801"/>
                    <a:pt x="15935" y="7144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065AB015-2601-4C24-88DC-B27E86455220}"/>
                </a:ext>
              </a:extLst>
            </p:cNvPr>
            <p:cNvSpPr/>
            <p:nvPr/>
          </p:nvSpPr>
          <p:spPr>
            <a:xfrm>
              <a:off x="4763366" y="4026595"/>
              <a:ext cx="66675" cy="85725"/>
            </a:xfrm>
            <a:custGeom>
              <a:avLst/>
              <a:gdLst>
                <a:gd name="connsiteX0" fmla="*/ 57018 w 66675"/>
                <a:gd name="connsiteY0" fmla="*/ 8792 h 85725"/>
                <a:gd name="connsiteX1" fmla="*/ 21700 w 66675"/>
                <a:gd name="connsiteY1" fmla="*/ 7144 h 85725"/>
                <a:gd name="connsiteX2" fmla="*/ 18556 w 66675"/>
                <a:gd name="connsiteY2" fmla="*/ 30099 h 85725"/>
                <a:gd name="connsiteX3" fmla="*/ 7698 w 66675"/>
                <a:gd name="connsiteY3" fmla="*/ 68371 h 85725"/>
                <a:gd name="connsiteX4" fmla="*/ 21881 w 66675"/>
                <a:gd name="connsiteY4" fmla="*/ 86744 h 85725"/>
                <a:gd name="connsiteX5" fmla="*/ 55027 w 66675"/>
                <a:gd name="connsiteY5" fmla="*/ 65961 h 85725"/>
                <a:gd name="connsiteX6" fmla="*/ 57161 w 66675"/>
                <a:gd name="connsiteY6" fmla="*/ 21146 h 85725"/>
                <a:gd name="connsiteX7" fmla="*/ 57018 w 66675"/>
                <a:gd name="connsiteY7" fmla="*/ 879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85725">
                  <a:moveTo>
                    <a:pt x="57018" y="8792"/>
                  </a:moveTo>
                  <a:lnTo>
                    <a:pt x="21700" y="7144"/>
                  </a:lnTo>
                  <a:cubicBezTo>
                    <a:pt x="21700" y="7144"/>
                    <a:pt x="20461" y="21755"/>
                    <a:pt x="18556" y="30099"/>
                  </a:cubicBezTo>
                  <a:cubicBezTo>
                    <a:pt x="15680" y="42672"/>
                    <a:pt x="9222" y="62065"/>
                    <a:pt x="7698" y="68371"/>
                  </a:cubicBezTo>
                  <a:cubicBezTo>
                    <a:pt x="5193" y="78829"/>
                    <a:pt x="11403" y="84268"/>
                    <a:pt x="21881" y="86744"/>
                  </a:cubicBezTo>
                  <a:cubicBezTo>
                    <a:pt x="30977" y="88887"/>
                    <a:pt x="52160" y="77648"/>
                    <a:pt x="55027" y="65961"/>
                  </a:cubicBezTo>
                  <a:cubicBezTo>
                    <a:pt x="56923" y="58226"/>
                    <a:pt x="66191" y="29880"/>
                    <a:pt x="57161" y="21146"/>
                  </a:cubicBezTo>
                  <a:lnTo>
                    <a:pt x="57018" y="8792"/>
                  </a:ln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5F5D322F-678D-4F80-8DCD-3F80FBD5EE89}"/>
                </a:ext>
              </a:extLst>
            </p:cNvPr>
            <p:cNvSpPr/>
            <p:nvPr/>
          </p:nvSpPr>
          <p:spPr>
            <a:xfrm>
              <a:off x="4775702" y="4026595"/>
              <a:ext cx="47625" cy="28575"/>
            </a:xfrm>
            <a:custGeom>
              <a:avLst/>
              <a:gdLst>
                <a:gd name="connsiteX0" fmla="*/ 9363 w 47625"/>
                <a:gd name="connsiteY0" fmla="*/ 7144 h 28575"/>
                <a:gd name="connsiteX1" fmla="*/ 7144 w 47625"/>
                <a:gd name="connsiteY1" fmla="*/ 25041 h 28575"/>
                <a:gd name="connsiteX2" fmla="*/ 19983 w 47625"/>
                <a:gd name="connsiteY2" fmla="*/ 25270 h 28575"/>
                <a:gd name="connsiteX3" fmla="*/ 40739 w 47625"/>
                <a:gd name="connsiteY3" fmla="*/ 28204 h 28575"/>
                <a:gd name="connsiteX4" fmla="*/ 44844 w 47625"/>
                <a:gd name="connsiteY4" fmla="*/ 21146 h 28575"/>
                <a:gd name="connsiteX5" fmla="*/ 44691 w 47625"/>
                <a:gd name="connsiteY5" fmla="*/ 8792 h 28575"/>
                <a:gd name="connsiteX6" fmla="*/ 9363 w 476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28575">
                  <a:moveTo>
                    <a:pt x="9363" y="7144"/>
                  </a:moveTo>
                  <a:cubicBezTo>
                    <a:pt x="9363" y="7144"/>
                    <a:pt x="8468" y="17450"/>
                    <a:pt x="7144" y="25041"/>
                  </a:cubicBezTo>
                  <a:cubicBezTo>
                    <a:pt x="8325" y="26851"/>
                    <a:pt x="12821" y="24241"/>
                    <a:pt x="19983" y="25270"/>
                  </a:cubicBezTo>
                  <a:cubicBezTo>
                    <a:pt x="28918" y="26565"/>
                    <a:pt x="37633" y="31071"/>
                    <a:pt x="40739" y="28204"/>
                  </a:cubicBezTo>
                  <a:cubicBezTo>
                    <a:pt x="41881" y="27146"/>
                    <a:pt x="43405" y="24260"/>
                    <a:pt x="44844" y="21146"/>
                  </a:cubicBezTo>
                  <a:cubicBezTo>
                    <a:pt x="44844" y="13868"/>
                    <a:pt x="44691" y="8792"/>
                    <a:pt x="44691" y="8792"/>
                  </a:cubicBezTo>
                  <a:lnTo>
                    <a:pt x="9363" y="7144"/>
                  </a:ln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7A27563D-A04A-4639-B187-4D7E1EB419A0}"/>
                </a:ext>
              </a:extLst>
            </p:cNvPr>
            <p:cNvSpPr/>
            <p:nvPr/>
          </p:nvSpPr>
          <p:spPr>
            <a:xfrm>
              <a:off x="4544692" y="3922143"/>
              <a:ext cx="104775" cy="76200"/>
            </a:xfrm>
            <a:custGeom>
              <a:avLst/>
              <a:gdLst>
                <a:gd name="connsiteX0" fmla="*/ 67970 w 104775"/>
                <a:gd name="connsiteY0" fmla="*/ 7144 h 76200"/>
                <a:gd name="connsiteX1" fmla="*/ 56912 w 104775"/>
                <a:gd name="connsiteY1" fmla="*/ 19460 h 76200"/>
                <a:gd name="connsiteX2" fmla="*/ 7144 w 104775"/>
                <a:gd name="connsiteY2" fmla="*/ 56197 h 76200"/>
                <a:gd name="connsiteX3" fmla="*/ 37081 w 104775"/>
                <a:gd name="connsiteY3" fmla="*/ 69323 h 76200"/>
                <a:gd name="connsiteX4" fmla="*/ 66104 w 104775"/>
                <a:gd name="connsiteY4" fmla="*/ 58055 h 76200"/>
                <a:gd name="connsiteX5" fmla="*/ 96088 w 104775"/>
                <a:gd name="connsiteY5" fmla="*/ 45453 h 76200"/>
                <a:gd name="connsiteX6" fmla="*/ 97174 w 104775"/>
                <a:gd name="connsiteY6" fmla="*/ 30023 h 76200"/>
                <a:gd name="connsiteX7" fmla="*/ 100089 w 104775"/>
                <a:gd name="connsiteY7" fmla="*/ 15526 h 76200"/>
                <a:gd name="connsiteX8" fmla="*/ 67970 w 104775"/>
                <a:gd name="connsiteY8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76200">
                  <a:moveTo>
                    <a:pt x="67970" y="7144"/>
                  </a:moveTo>
                  <a:cubicBezTo>
                    <a:pt x="67970" y="7144"/>
                    <a:pt x="61874" y="14630"/>
                    <a:pt x="56912" y="19460"/>
                  </a:cubicBezTo>
                  <a:cubicBezTo>
                    <a:pt x="47339" y="28784"/>
                    <a:pt x="7144" y="42986"/>
                    <a:pt x="7144" y="56197"/>
                  </a:cubicBezTo>
                  <a:cubicBezTo>
                    <a:pt x="7144" y="62875"/>
                    <a:pt x="23631" y="68875"/>
                    <a:pt x="37081" y="69323"/>
                  </a:cubicBezTo>
                  <a:cubicBezTo>
                    <a:pt x="50530" y="69780"/>
                    <a:pt x="60265" y="63294"/>
                    <a:pt x="66104" y="58055"/>
                  </a:cubicBezTo>
                  <a:cubicBezTo>
                    <a:pt x="72028" y="52816"/>
                    <a:pt x="93107" y="49558"/>
                    <a:pt x="96088" y="45453"/>
                  </a:cubicBezTo>
                  <a:cubicBezTo>
                    <a:pt x="101279" y="38309"/>
                    <a:pt x="97174" y="30023"/>
                    <a:pt x="97174" y="30023"/>
                  </a:cubicBezTo>
                  <a:cubicBezTo>
                    <a:pt x="98641" y="22669"/>
                    <a:pt x="100089" y="15526"/>
                    <a:pt x="100089" y="15526"/>
                  </a:cubicBezTo>
                  <a:lnTo>
                    <a:pt x="67970" y="7144"/>
                  </a:ln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3AB64F9-A663-4BD2-96AA-319CF7A25D5C}"/>
                </a:ext>
              </a:extLst>
            </p:cNvPr>
            <p:cNvSpPr/>
            <p:nvPr/>
          </p:nvSpPr>
          <p:spPr>
            <a:xfrm>
              <a:off x="4594461" y="3920772"/>
              <a:ext cx="57150" cy="38100"/>
            </a:xfrm>
            <a:custGeom>
              <a:avLst/>
              <a:gdLst>
                <a:gd name="connsiteX0" fmla="*/ 7144 w 57150"/>
                <a:gd name="connsiteY0" fmla="*/ 20831 h 38100"/>
                <a:gd name="connsiteX1" fmla="*/ 23641 w 57150"/>
                <a:gd name="connsiteY1" fmla="*/ 33823 h 38100"/>
                <a:gd name="connsiteX2" fmla="*/ 47406 w 57150"/>
                <a:gd name="connsiteY2" fmla="*/ 31394 h 38100"/>
                <a:gd name="connsiteX3" fmla="*/ 50320 w 57150"/>
                <a:gd name="connsiteY3" fmla="*/ 16897 h 38100"/>
                <a:gd name="connsiteX4" fmla="*/ 17278 w 57150"/>
                <a:gd name="connsiteY4" fmla="*/ 7144 h 38100"/>
                <a:gd name="connsiteX5" fmla="*/ 7144 w 57150"/>
                <a:gd name="connsiteY5" fmla="*/ 208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38100">
                  <a:moveTo>
                    <a:pt x="7144" y="20831"/>
                  </a:moveTo>
                  <a:cubicBezTo>
                    <a:pt x="7144" y="20831"/>
                    <a:pt x="12887" y="28966"/>
                    <a:pt x="23641" y="33823"/>
                  </a:cubicBezTo>
                  <a:cubicBezTo>
                    <a:pt x="29718" y="36557"/>
                    <a:pt x="47406" y="31394"/>
                    <a:pt x="47406" y="31394"/>
                  </a:cubicBezTo>
                  <a:cubicBezTo>
                    <a:pt x="48873" y="24041"/>
                    <a:pt x="50320" y="16897"/>
                    <a:pt x="50320" y="16897"/>
                  </a:cubicBezTo>
                  <a:lnTo>
                    <a:pt x="17278" y="7144"/>
                  </a:lnTo>
                  <a:cubicBezTo>
                    <a:pt x="17288" y="7134"/>
                    <a:pt x="14354" y="13383"/>
                    <a:pt x="7144" y="20831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AE80AF6C-948C-4009-B7EE-522FE24AF698}"/>
                </a:ext>
              </a:extLst>
            </p:cNvPr>
            <p:cNvSpPr/>
            <p:nvPr/>
          </p:nvSpPr>
          <p:spPr>
            <a:xfrm>
              <a:off x="4566733" y="3485060"/>
              <a:ext cx="95250" cy="123825"/>
            </a:xfrm>
            <a:custGeom>
              <a:avLst/>
              <a:gdLst>
                <a:gd name="connsiteX0" fmla="*/ 7144 w 95250"/>
                <a:gd name="connsiteY0" fmla="*/ 103699 h 123825"/>
                <a:gd name="connsiteX1" fmla="*/ 35128 w 95250"/>
                <a:gd name="connsiteY1" fmla="*/ 122663 h 123825"/>
                <a:gd name="connsiteX2" fmla="*/ 89716 w 95250"/>
                <a:gd name="connsiteY2" fmla="*/ 20212 h 123825"/>
                <a:gd name="connsiteX3" fmla="*/ 53940 w 95250"/>
                <a:gd name="connsiteY3" fmla="*/ 7144 h 123825"/>
                <a:gd name="connsiteX4" fmla="*/ 7144 w 95250"/>
                <a:gd name="connsiteY4" fmla="*/ 1036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3825">
                  <a:moveTo>
                    <a:pt x="7144" y="103699"/>
                  </a:moveTo>
                  <a:cubicBezTo>
                    <a:pt x="28423" y="114405"/>
                    <a:pt x="34509" y="121520"/>
                    <a:pt x="35128" y="122663"/>
                  </a:cubicBezTo>
                  <a:cubicBezTo>
                    <a:pt x="52902" y="102098"/>
                    <a:pt x="74019" y="46196"/>
                    <a:pt x="89716" y="20212"/>
                  </a:cubicBezTo>
                  <a:lnTo>
                    <a:pt x="53940" y="7144"/>
                  </a:lnTo>
                  <a:cubicBezTo>
                    <a:pt x="41834" y="30347"/>
                    <a:pt x="19117" y="83401"/>
                    <a:pt x="7144" y="1036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999C6545-36EF-4089-99F0-CEC8CF0FEE6C}"/>
                </a:ext>
              </a:extLst>
            </p:cNvPr>
            <p:cNvSpPr/>
            <p:nvPr/>
          </p:nvSpPr>
          <p:spPr>
            <a:xfrm>
              <a:off x="4572725" y="3336137"/>
              <a:ext cx="152400" cy="266700"/>
            </a:xfrm>
            <a:custGeom>
              <a:avLst/>
              <a:gdLst>
                <a:gd name="connsiteX0" fmla="*/ 7144 w 152400"/>
                <a:gd name="connsiteY0" fmla="*/ 238592 h 266700"/>
                <a:gd name="connsiteX1" fmla="*/ 38786 w 152400"/>
                <a:gd name="connsiteY1" fmla="*/ 263890 h 266700"/>
                <a:gd name="connsiteX2" fmla="*/ 152314 w 152400"/>
                <a:gd name="connsiteY2" fmla="*/ 29899 h 266700"/>
                <a:gd name="connsiteX3" fmla="*/ 121625 w 152400"/>
                <a:gd name="connsiteY3" fmla="*/ 7144 h 266700"/>
                <a:gd name="connsiteX4" fmla="*/ 7144 w 152400"/>
                <a:gd name="connsiteY4" fmla="*/ 23859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66700">
                  <a:moveTo>
                    <a:pt x="7144" y="238592"/>
                  </a:moveTo>
                  <a:cubicBezTo>
                    <a:pt x="32328" y="250279"/>
                    <a:pt x="37995" y="262633"/>
                    <a:pt x="38786" y="263890"/>
                  </a:cubicBezTo>
                  <a:cubicBezTo>
                    <a:pt x="59484" y="239363"/>
                    <a:pt x="150771" y="34357"/>
                    <a:pt x="152314" y="29899"/>
                  </a:cubicBezTo>
                  <a:cubicBezTo>
                    <a:pt x="142656" y="28423"/>
                    <a:pt x="122406" y="7144"/>
                    <a:pt x="121625" y="7144"/>
                  </a:cubicBezTo>
                  <a:cubicBezTo>
                    <a:pt x="90259" y="7144"/>
                    <a:pt x="25613" y="205473"/>
                    <a:pt x="7144" y="238592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FAD921B5-ED6E-4104-8179-EF517F42640B}"/>
                </a:ext>
              </a:extLst>
            </p:cNvPr>
            <p:cNvSpPr/>
            <p:nvPr/>
          </p:nvSpPr>
          <p:spPr>
            <a:xfrm>
              <a:off x="5034268" y="3364770"/>
              <a:ext cx="38100" cy="28575"/>
            </a:xfrm>
            <a:custGeom>
              <a:avLst/>
              <a:gdLst>
                <a:gd name="connsiteX0" fmla="*/ 24108 w 38100"/>
                <a:gd name="connsiteY0" fmla="*/ 11267 h 28575"/>
                <a:gd name="connsiteX1" fmla="*/ 7144 w 38100"/>
                <a:gd name="connsiteY1" fmla="*/ 22782 h 28575"/>
                <a:gd name="connsiteX2" fmla="*/ 23079 w 38100"/>
                <a:gd name="connsiteY2" fmla="*/ 24240 h 28575"/>
                <a:gd name="connsiteX3" fmla="*/ 31890 w 38100"/>
                <a:gd name="connsiteY3" fmla="*/ 8876 h 28575"/>
                <a:gd name="connsiteX4" fmla="*/ 24108 w 38100"/>
                <a:gd name="connsiteY4" fmla="*/ 1126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24108" y="11267"/>
                  </a:moveTo>
                  <a:cubicBezTo>
                    <a:pt x="19107" y="15782"/>
                    <a:pt x="13249" y="20020"/>
                    <a:pt x="7144" y="22782"/>
                  </a:cubicBezTo>
                  <a:cubicBezTo>
                    <a:pt x="14487" y="20668"/>
                    <a:pt x="15097" y="25345"/>
                    <a:pt x="23079" y="24240"/>
                  </a:cubicBezTo>
                  <a:cubicBezTo>
                    <a:pt x="26013" y="22887"/>
                    <a:pt x="34109" y="11238"/>
                    <a:pt x="31890" y="8876"/>
                  </a:cubicBezTo>
                  <a:cubicBezTo>
                    <a:pt x="28775" y="4932"/>
                    <a:pt x="26708" y="8590"/>
                    <a:pt x="24108" y="11267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9DB30A7F-D92D-4845-BCD5-0EE475B9F37B}"/>
                </a:ext>
              </a:extLst>
            </p:cNvPr>
            <p:cNvSpPr/>
            <p:nvPr/>
          </p:nvSpPr>
          <p:spPr>
            <a:xfrm>
              <a:off x="5018923" y="3374466"/>
              <a:ext cx="104775" cy="47625"/>
            </a:xfrm>
            <a:custGeom>
              <a:avLst/>
              <a:gdLst>
                <a:gd name="connsiteX0" fmla="*/ 91116 w 104775"/>
                <a:gd name="connsiteY0" fmla="*/ 7591 h 47625"/>
                <a:gd name="connsiteX1" fmla="*/ 72533 w 104775"/>
                <a:gd name="connsiteY1" fmla="*/ 7600 h 47625"/>
                <a:gd name="connsiteX2" fmla="*/ 40186 w 104775"/>
                <a:gd name="connsiteY2" fmla="*/ 9763 h 47625"/>
                <a:gd name="connsiteX3" fmla="*/ 16878 w 104775"/>
                <a:gd name="connsiteY3" fmla="*/ 14563 h 47625"/>
                <a:gd name="connsiteX4" fmla="*/ 15678 w 104775"/>
                <a:gd name="connsiteY4" fmla="*/ 14916 h 47625"/>
                <a:gd name="connsiteX5" fmla="*/ 11221 w 104775"/>
                <a:gd name="connsiteY5" fmla="*/ 16421 h 47625"/>
                <a:gd name="connsiteX6" fmla="*/ 7144 w 104775"/>
                <a:gd name="connsiteY6" fmla="*/ 17878 h 47625"/>
                <a:gd name="connsiteX7" fmla="*/ 11887 w 104775"/>
                <a:gd name="connsiteY7" fmla="*/ 24060 h 47625"/>
                <a:gd name="connsiteX8" fmla="*/ 23070 w 104775"/>
                <a:gd name="connsiteY8" fmla="*/ 48425 h 47625"/>
                <a:gd name="connsiteX9" fmla="*/ 71676 w 104775"/>
                <a:gd name="connsiteY9" fmla="*/ 38690 h 47625"/>
                <a:gd name="connsiteX10" fmla="*/ 89021 w 104775"/>
                <a:gd name="connsiteY10" fmla="*/ 29527 h 47625"/>
                <a:gd name="connsiteX11" fmla="*/ 96955 w 104775"/>
                <a:gd name="connsiteY11" fmla="*/ 20802 h 47625"/>
                <a:gd name="connsiteX12" fmla="*/ 98974 w 104775"/>
                <a:gd name="connsiteY12" fmla="*/ 15030 h 47625"/>
                <a:gd name="connsiteX13" fmla="*/ 91116 w 104775"/>
                <a:gd name="connsiteY13" fmla="*/ 75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47625">
                  <a:moveTo>
                    <a:pt x="91116" y="7591"/>
                  </a:moveTo>
                  <a:cubicBezTo>
                    <a:pt x="87849" y="6534"/>
                    <a:pt x="76886" y="7696"/>
                    <a:pt x="72533" y="7600"/>
                  </a:cubicBezTo>
                  <a:cubicBezTo>
                    <a:pt x="71038" y="7639"/>
                    <a:pt x="49625" y="8362"/>
                    <a:pt x="40186" y="9763"/>
                  </a:cubicBezTo>
                  <a:cubicBezTo>
                    <a:pt x="32204" y="10858"/>
                    <a:pt x="24222" y="12449"/>
                    <a:pt x="16878" y="14563"/>
                  </a:cubicBezTo>
                  <a:cubicBezTo>
                    <a:pt x="16478" y="14725"/>
                    <a:pt x="16088" y="14763"/>
                    <a:pt x="15678" y="14916"/>
                  </a:cubicBezTo>
                  <a:cubicBezTo>
                    <a:pt x="14211" y="15335"/>
                    <a:pt x="12706" y="15887"/>
                    <a:pt x="11221" y="16421"/>
                  </a:cubicBezTo>
                  <a:cubicBezTo>
                    <a:pt x="9868" y="16868"/>
                    <a:pt x="8525" y="17325"/>
                    <a:pt x="7144" y="17878"/>
                  </a:cubicBezTo>
                  <a:cubicBezTo>
                    <a:pt x="8725" y="19735"/>
                    <a:pt x="10382" y="21850"/>
                    <a:pt x="11887" y="24060"/>
                  </a:cubicBezTo>
                  <a:cubicBezTo>
                    <a:pt x="16983" y="31442"/>
                    <a:pt x="21384" y="40290"/>
                    <a:pt x="23070" y="48425"/>
                  </a:cubicBezTo>
                  <a:cubicBezTo>
                    <a:pt x="36433" y="46777"/>
                    <a:pt x="70676" y="38700"/>
                    <a:pt x="71676" y="38690"/>
                  </a:cubicBezTo>
                  <a:cubicBezTo>
                    <a:pt x="88468" y="38509"/>
                    <a:pt x="92269" y="33023"/>
                    <a:pt x="89021" y="29527"/>
                  </a:cubicBezTo>
                  <a:cubicBezTo>
                    <a:pt x="88240" y="28670"/>
                    <a:pt x="99298" y="24822"/>
                    <a:pt x="96955" y="20802"/>
                  </a:cubicBezTo>
                  <a:cubicBezTo>
                    <a:pt x="96955" y="20802"/>
                    <a:pt x="98803" y="18621"/>
                    <a:pt x="98974" y="15030"/>
                  </a:cubicBezTo>
                  <a:cubicBezTo>
                    <a:pt x="98974" y="15030"/>
                    <a:pt x="93202" y="8277"/>
                    <a:pt x="91116" y="7591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ACEA72EF-626F-46F3-8327-EAB93921328D}"/>
                </a:ext>
              </a:extLst>
            </p:cNvPr>
            <p:cNvSpPr/>
            <p:nvPr/>
          </p:nvSpPr>
          <p:spPr>
            <a:xfrm>
              <a:off x="4997625" y="3374161"/>
              <a:ext cx="66675" cy="57150"/>
            </a:xfrm>
            <a:custGeom>
              <a:avLst/>
              <a:gdLst>
                <a:gd name="connsiteX0" fmla="*/ 7144 w 66675"/>
                <a:gd name="connsiteY0" fmla="*/ 8458 h 57150"/>
                <a:gd name="connsiteX1" fmla="*/ 7144 w 66675"/>
                <a:gd name="connsiteY1" fmla="*/ 57664 h 57150"/>
                <a:gd name="connsiteX2" fmla="*/ 60503 w 66675"/>
                <a:gd name="connsiteY2" fmla="*/ 48073 h 57150"/>
                <a:gd name="connsiteX3" fmla="*/ 47939 w 66675"/>
                <a:gd name="connsiteY3" fmla="*/ 7144 h 57150"/>
                <a:gd name="connsiteX4" fmla="*/ 7144 w 66675"/>
                <a:gd name="connsiteY4" fmla="*/ 845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7150">
                  <a:moveTo>
                    <a:pt x="7144" y="8458"/>
                  </a:moveTo>
                  <a:lnTo>
                    <a:pt x="7144" y="57664"/>
                  </a:lnTo>
                  <a:cubicBezTo>
                    <a:pt x="26051" y="55340"/>
                    <a:pt x="44682" y="52378"/>
                    <a:pt x="60503" y="48073"/>
                  </a:cubicBezTo>
                  <a:cubicBezTo>
                    <a:pt x="59741" y="47025"/>
                    <a:pt x="48387" y="30966"/>
                    <a:pt x="47939" y="7144"/>
                  </a:cubicBezTo>
                  <a:cubicBezTo>
                    <a:pt x="35128" y="8258"/>
                    <a:pt x="21298" y="8401"/>
                    <a:pt x="7144" y="84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8479A91B-ECD9-4A35-BA16-42E535940BD9}"/>
                </a:ext>
              </a:extLst>
            </p:cNvPr>
            <p:cNvSpPr/>
            <p:nvPr/>
          </p:nvSpPr>
          <p:spPr>
            <a:xfrm>
              <a:off x="4668041" y="3340614"/>
              <a:ext cx="114300" cy="161925"/>
            </a:xfrm>
            <a:custGeom>
              <a:avLst/>
              <a:gdLst>
                <a:gd name="connsiteX0" fmla="*/ 33061 w 114300"/>
                <a:gd name="connsiteY0" fmla="*/ 7144 h 161925"/>
                <a:gd name="connsiteX1" fmla="*/ 14726 w 114300"/>
                <a:gd name="connsiteY1" fmla="*/ 77705 h 161925"/>
                <a:gd name="connsiteX2" fmla="*/ 7144 w 114300"/>
                <a:gd name="connsiteY2" fmla="*/ 125368 h 161925"/>
                <a:gd name="connsiteX3" fmla="*/ 60617 w 114300"/>
                <a:gd name="connsiteY3" fmla="*/ 160182 h 161925"/>
                <a:gd name="connsiteX4" fmla="*/ 115453 w 114300"/>
                <a:gd name="connsiteY4" fmla="*/ 24927 h 161925"/>
                <a:gd name="connsiteX5" fmla="*/ 33061 w 114300"/>
                <a:gd name="connsiteY5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61925">
                  <a:moveTo>
                    <a:pt x="33061" y="7144"/>
                  </a:moveTo>
                  <a:cubicBezTo>
                    <a:pt x="29889" y="18193"/>
                    <a:pt x="15440" y="65723"/>
                    <a:pt x="14726" y="77705"/>
                  </a:cubicBezTo>
                  <a:cubicBezTo>
                    <a:pt x="13907" y="87935"/>
                    <a:pt x="7249" y="114824"/>
                    <a:pt x="7144" y="125368"/>
                  </a:cubicBezTo>
                  <a:lnTo>
                    <a:pt x="60617" y="160182"/>
                  </a:lnTo>
                  <a:cubicBezTo>
                    <a:pt x="68323" y="149362"/>
                    <a:pt x="112471" y="29127"/>
                    <a:pt x="115453" y="24927"/>
                  </a:cubicBezTo>
                  <a:cubicBezTo>
                    <a:pt x="111252" y="28099"/>
                    <a:pt x="33061" y="7144"/>
                    <a:pt x="33061" y="7144"/>
                  </a:cubicBez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264237B0-465D-4062-8588-A7BD62352296}"/>
                </a:ext>
              </a:extLst>
            </p:cNvPr>
            <p:cNvSpPr/>
            <p:nvPr/>
          </p:nvSpPr>
          <p:spPr>
            <a:xfrm>
              <a:off x="4596461" y="3554640"/>
              <a:ext cx="142875" cy="400050"/>
            </a:xfrm>
            <a:custGeom>
              <a:avLst/>
              <a:gdLst>
                <a:gd name="connsiteX0" fmla="*/ 69713 w 142875"/>
                <a:gd name="connsiteY0" fmla="*/ 7144 h 400050"/>
                <a:gd name="connsiteX1" fmla="*/ 7144 w 142875"/>
                <a:gd name="connsiteY1" fmla="*/ 380143 h 400050"/>
                <a:gd name="connsiteX2" fmla="*/ 52206 w 142875"/>
                <a:gd name="connsiteY2" fmla="*/ 393640 h 400050"/>
                <a:gd name="connsiteX3" fmla="*/ 137474 w 142875"/>
                <a:gd name="connsiteY3" fmla="*/ 24422 h 400050"/>
                <a:gd name="connsiteX4" fmla="*/ 69713 w 142875"/>
                <a:gd name="connsiteY4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400050">
                  <a:moveTo>
                    <a:pt x="69713" y="7144"/>
                  </a:moveTo>
                  <a:cubicBezTo>
                    <a:pt x="68304" y="14878"/>
                    <a:pt x="7144" y="380048"/>
                    <a:pt x="7144" y="380143"/>
                  </a:cubicBezTo>
                  <a:cubicBezTo>
                    <a:pt x="20250" y="397764"/>
                    <a:pt x="52206" y="393640"/>
                    <a:pt x="52206" y="393640"/>
                  </a:cubicBezTo>
                  <a:cubicBezTo>
                    <a:pt x="52206" y="393640"/>
                    <a:pt x="157962" y="41119"/>
                    <a:pt x="137474" y="24422"/>
                  </a:cubicBezTo>
                  <a:cubicBezTo>
                    <a:pt x="136331" y="18374"/>
                    <a:pt x="73285" y="10068"/>
                    <a:pt x="69713" y="7144"/>
                  </a:cubicBezTo>
                  <a:close/>
                </a:path>
              </a:pathLst>
            </a:custGeom>
            <a:solidFill>
              <a:srgbClr val="13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8C9108B9-152E-4A8D-9A7D-3217C7ACB985}"/>
                </a:ext>
              </a:extLst>
            </p:cNvPr>
            <p:cNvSpPr/>
            <p:nvPr/>
          </p:nvSpPr>
          <p:spPr>
            <a:xfrm>
              <a:off x="4698693" y="3598960"/>
              <a:ext cx="142875" cy="447675"/>
            </a:xfrm>
            <a:custGeom>
              <a:avLst/>
              <a:gdLst>
                <a:gd name="connsiteX0" fmla="*/ 7144 w 142875"/>
                <a:gd name="connsiteY0" fmla="*/ 7144 h 447675"/>
                <a:gd name="connsiteX1" fmla="*/ 77953 w 142875"/>
                <a:gd name="connsiteY1" fmla="*/ 435331 h 447675"/>
                <a:gd name="connsiteX2" fmla="*/ 136522 w 142875"/>
                <a:gd name="connsiteY2" fmla="*/ 440246 h 447675"/>
                <a:gd name="connsiteX3" fmla="*/ 106528 w 142875"/>
                <a:gd name="connsiteY3" fmla="*/ 11058 h 447675"/>
                <a:gd name="connsiteX4" fmla="*/ 7144 w 142875"/>
                <a:gd name="connsiteY4" fmla="*/ 71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447675">
                  <a:moveTo>
                    <a:pt x="7144" y="7144"/>
                  </a:moveTo>
                  <a:cubicBezTo>
                    <a:pt x="7944" y="14307"/>
                    <a:pt x="77314" y="434511"/>
                    <a:pt x="77953" y="435331"/>
                  </a:cubicBezTo>
                  <a:cubicBezTo>
                    <a:pt x="101470" y="457095"/>
                    <a:pt x="135893" y="440960"/>
                    <a:pt x="136522" y="440246"/>
                  </a:cubicBezTo>
                  <a:cubicBezTo>
                    <a:pt x="136522" y="440246"/>
                    <a:pt x="108032" y="27537"/>
                    <a:pt x="106528" y="11058"/>
                  </a:cubicBezTo>
                  <a:cubicBezTo>
                    <a:pt x="94621" y="18317"/>
                    <a:pt x="14602" y="12964"/>
                    <a:pt x="7144" y="7144"/>
                  </a:cubicBezTo>
                  <a:close/>
                </a:path>
              </a:pathLst>
            </a:custGeom>
            <a:solidFill>
              <a:srgbClr val="13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A8234CF8-1A65-4B43-93CC-3495B092B17B}"/>
                </a:ext>
              </a:extLst>
            </p:cNvPr>
            <p:cNvSpPr/>
            <p:nvPr/>
          </p:nvSpPr>
          <p:spPr>
            <a:xfrm>
              <a:off x="4649324" y="3333424"/>
              <a:ext cx="66675" cy="276225"/>
            </a:xfrm>
            <a:custGeom>
              <a:avLst/>
              <a:gdLst>
                <a:gd name="connsiteX0" fmla="*/ 42910 w 66675"/>
                <a:gd name="connsiteY0" fmla="*/ 14247 h 276225"/>
                <a:gd name="connsiteX1" fmla="*/ 60493 w 66675"/>
                <a:gd name="connsiteY1" fmla="*/ 7656 h 276225"/>
                <a:gd name="connsiteX2" fmla="*/ 13354 w 66675"/>
                <a:gd name="connsiteY2" fmla="*/ 95334 h 276225"/>
                <a:gd name="connsiteX3" fmla="*/ 7144 w 66675"/>
                <a:gd name="connsiteY3" fmla="*/ 264231 h 276225"/>
                <a:gd name="connsiteX4" fmla="*/ 21669 w 66675"/>
                <a:gd name="connsiteY4" fmla="*/ 275099 h 276225"/>
                <a:gd name="connsiteX5" fmla="*/ 41653 w 66675"/>
                <a:gd name="connsiteY5" fmla="*/ 242886 h 276225"/>
                <a:gd name="connsiteX6" fmla="*/ 44968 w 66675"/>
                <a:gd name="connsiteY6" fmla="*/ 199823 h 276225"/>
                <a:gd name="connsiteX7" fmla="*/ 48330 w 66675"/>
                <a:gd name="connsiteY7" fmla="*/ 164333 h 276225"/>
                <a:gd name="connsiteX8" fmla="*/ 49892 w 66675"/>
                <a:gd name="connsiteY8" fmla="*/ 148274 h 276225"/>
                <a:gd name="connsiteX9" fmla="*/ 39538 w 66675"/>
                <a:gd name="connsiteY9" fmla="*/ 128985 h 276225"/>
                <a:gd name="connsiteX10" fmla="*/ 38833 w 66675"/>
                <a:gd name="connsiteY10" fmla="*/ 127157 h 276225"/>
                <a:gd name="connsiteX11" fmla="*/ 28499 w 66675"/>
                <a:gd name="connsiteY11" fmla="*/ 94305 h 276225"/>
                <a:gd name="connsiteX12" fmla="*/ 24089 w 66675"/>
                <a:gd name="connsiteY12" fmla="*/ 58786 h 276225"/>
                <a:gd name="connsiteX13" fmla="*/ 27061 w 66675"/>
                <a:gd name="connsiteY13" fmla="*/ 37907 h 276225"/>
                <a:gd name="connsiteX14" fmla="*/ 41596 w 66675"/>
                <a:gd name="connsiteY14" fmla="*/ 31973 h 276225"/>
                <a:gd name="connsiteX15" fmla="*/ 38005 w 66675"/>
                <a:gd name="connsiteY15" fmla="*/ 20515 h 276225"/>
                <a:gd name="connsiteX16" fmla="*/ 42910 w 66675"/>
                <a:gd name="connsiteY16" fmla="*/ 142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276225">
                  <a:moveTo>
                    <a:pt x="42910" y="14247"/>
                  </a:moveTo>
                  <a:cubicBezTo>
                    <a:pt x="45568" y="11904"/>
                    <a:pt x="57721" y="9494"/>
                    <a:pt x="60493" y="7656"/>
                  </a:cubicBezTo>
                  <a:cubicBezTo>
                    <a:pt x="23956" y="169"/>
                    <a:pt x="13354" y="76912"/>
                    <a:pt x="13354" y="95334"/>
                  </a:cubicBezTo>
                  <a:cubicBezTo>
                    <a:pt x="13354" y="134205"/>
                    <a:pt x="7144" y="264231"/>
                    <a:pt x="7144" y="264231"/>
                  </a:cubicBezTo>
                  <a:cubicBezTo>
                    <a:pt x="12659" y="272127"/>
                    <a:pt x="21669" y="275099"/>
                    <a:pt x="21669" y="275099"/>
                  </a:cubicBezTo>
                  <a:lnTo>
                    <a:pt x="41653" y="242886"/>
                  </a:lnTo>
                  <a:cubicBezTo>
                    <a:pt x="41653" y="242886"/>
                    <a:pt x="42501" y="225617"/>
                    <a:pt x="44968" y="199823"/>
                  </a:cubicBezTo>
                  <a:cubicBezTo>
                    <a:pt x="45987" y="187945"/>
                    <a:pt x="47311" y="176220"/>
                    <a:pt x="48330" y="164333"/>
                  </a:cubicBezTo>
                  <a:cubicBezTo>
                    <a:pt x="48635" y="160151"/>
                    <a:pt x="49892" y="148274"/>
                    <a:pt x="49892" y="148274"/>
                  </a:cubicBezTo>
                  <a:cubicBezTo>
                    <a:pt x="49378" y="146940"/>
                    <a:pt x="41701" y="134824"/>
                    <a:pt x="39538" y="128985"/>
                  </a:cubicBezTo>
                  <a:cubicBezTo>
                    <a:pt x="39234" y="128385"/>
                    <a:pt x="39024" y="127766"/>
                    <a:pt x="38833" y="127157"/>
                  </a:cubicBezTo>
                  <a:cubicBezTo>
                    <a:pt x="35043" y="116508"/>
                    <a:pt x="30537" y="105554"/>
                    <a:pt x="28499" y="94305"/>
                  </a:cubicBezTo>
                  <a:cubicBezTo>
                    <a:pt x="26737" y="83666"/>
                    <a:pt x="23270" y="69740"/>
                    <a:pt x="24089" y="58786"/>
                  </a:cubicBezTo>
                  <a:cubicBezTo>
                    <a:pt x="24394" y="54186"/>
                    <a:pt x="25213" y="42089"/>
                    <a:pt x="27061" y="37907"/>
                  </a:cubicBezTo>
                  <a:lnTo>
                    <a:pt x="41596" y="31973"/>
                  </a:lnTo>
                  <a:cubicBezTo>
                    <a:pt x="43129" y="29516"/>
                    <a:pt x="37700" y="22448"/>
                    <a:pt x="38005" y="20515"/>
                  </a:cubicBezTo>
                  <a:cubicBezTo>
                    <a:pt x="38195" y="18962"/>
                    <a:pt x="40243" y="16619"/>
                    <a:pt x="42910" y="14247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8F1622F8-6491-47B4-B33E-DB9E00417520}"/>
                </a:ext>
              </a:extLst>
            </p:cNvPr>
            <p:cNvSpPr/>
            <p:nvPr/>
          </p:nvSpPr>
          <p:spPr>
            <a:xfrm>
              <a:off x="4679600" y="3344913"/>
              <a:ext cx="152400" cy="295275"/>
            </a:xfrm>
            <a:custGeom>
              <a:avLst/>
              <a:gdLst>
                <a:gd name="connsiteX0" fmla="*/ 108237 w 152400"/>
                <a:gd name="connsiteY0" fmla="*/ 10131 h 295275"/>
                <a:gd name="connsiteX1" fmla="*/ 108113 w 152400"/>
                <a:gd name="connsiteY1" fmla="*/ 10073 h 295275"/>
                <a:gd name="connsiteX2" fmla="*/ 101826 w 152400"/>
                <a:gd name="connsiteY2" fmla="*/ 7540 h 295275"/>
                <a:gd name="connsiteX3" fmla="*/ 100798 w 152400"/>
                <a:gd name="connsiteY3" fmla="*/ 7149 h 295275"/>
                <a:gd name="connsiteX4" fmla="*/ 46505 w 152400"/>
                <a:gd name="connsiteY4" fmla="*/ 86893 h 295275"/>
                <a:gd name="connsiteX5" fmla="*/ 32970 w 152400"/>
                <a:gd name="connsiteY5" fmla="*/ 98180 h 295275"/>
                <a:gd name="connsiteX6" fmla="*/ 21131 w 152400"/>
                <a:gd name="connsiteY6" fmla="*/ 125269 h 295275"/>
                <a:gd name="connsiteX7" fmla="*/ 20807 w 152400"/>
                <a:gd name="connsiteY7" fmla="*/ 126688 h 295275"/>
                <a:gd name="connsiteX8" fmla="*/ 11577 w 152400"/>
                <a:gd name="connsiteY8" fmla="*/ 165464 h 295275"/>
                <a:gd name="connsiteX9" fmla="*/ 8396 w 152400"/>
                <a:gd name="connsiteY9" fmla="*/ 183009 h 295275"/>
                <a:gd name="connsiteX10" fmla="*/ 7519 w 152400"/>
                <a:gd name="connsiteY10" fmla="*/ 231263 h 295275"/>
                <a:gd name="connsiteX11" fmla="*/ 23817 w 152400"/>
                <a:gd name="connsiteY11" fmla="*/ 271430 h 295275"/>
                <a:gd name="connsiteX12" fmla="*/ 130716 w 152400"/>
                <a:gd name="connsiteY12" fmla="*/ 289099 h 295275"/>
                <a:gd name="connsiteX13" fmla="*/ 147041 w 152400"/>
                <a:gd name="connsiteY13" fmla="*/ 38753 h 295275"/>
                <a:gd name="connsiteX14" fmla="*/ 108237 w 152400"/>
                <a:gd name="connsiteY14" fmla="*/ 10131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295275">
                  <a:moveTo>
                    <a:pt x="108237" y="10131"/>
                  </a:moveTo>
                  <a:cubicBezTo>
                    <a:pt x="108198" y="10112"/>
                    <a:pt x="108151" y="10083"/>
                    <a:pt x="108113" y="10073"/>
                  </a:cubicBezTo>
                  <a:cubicBezTo>
                    <a:pt x="105998" y="9178"/>
                    <a:pt x="103903" y="8340"/>
                    <a:pt x="101826" y="7540"/>
                  </a:cubicBezTo>
                  <a:cubicBezTo>
                    <a:pt x="101474" y="7406"/>
                    <a:pt x="101140" y="7292"/>
                    <a:pt x="100798" y="7149"/>
                  </a:cubicBezTo>
                  <a:cubicBezTo>
                    <a:pt x="98769" y="6397"/>
                    <a:pt x="55316" y="81673"/>
                    <a:pt x="46505" y="86893"/>
                  </a:cubicBezTo>
                  <a:cubicBezTo>
                    <a:pt x="40990" y="90074"/>
                    <a:pt x="36542" y="93827"/>
                    <a:pt x="32970" y="98180"/>
                  </a:cubicBezTo>
                  <a:cubicBezTo>
                    <a:pt x="27007" y="105447"/>
                    <a:pt x="23416" y="114410"/>
                    <a:pt x="21131" y="125269"/>
                  </a:cubicBezTo>
                  <a:cubicBezTo>
                    <a:pt x="21045" y="125612"/>
                    <a:pt x="20950" y="126097"/>
                    <a:pt x="20807" y="126688"/>
                  </a:cubicBezTo>
                  <a:cubicBezTo>
                    <a:pt x="19397" y="132708"/>
                    <a:pt x="14768" y="150777"/>
                    <a:pt x="11577" y="165464"/>
                  </a:cubicBezTo>
                  <a:cubicBezTo>
                    <a:pt x="9967" y="172808"/>
                    <a:pt x="8710" y="179304"/>
                    <a:pt x="8396" y="183009"/>
                  </a:cubicBezTo>
                  <a:cubicBezTo>
                    <a:pt x="6243" y="205593"/>
                    <a:pt x="7519" y="231263"/>
                    <a:pt x="7519" y="231263"/>
                  </a:cubicBezTo>
                  <a:lnTo>
                    <a:pt x="23817" y="271430"/>
                  </a:lnTo>
                  <a:cubicBezTo>
                    <a:pt x="68260" y="297643"/>
                    <a:pt x="130716" y="289099"/>
                    <a:pt x="130716" y="289099"/>
                  </a:cubicBezTo>
                  <a:cubicBezTo>
                    <a:pt x="130716" y="289099"/>
                    <a:pt x="123391" y="165741"/>
                    <a:pt x="147041" y="38753"/>
                  </a:cubicBezTo>
                  <a:cubicBezTo>
                    <a:pt x="148956" y="28400"/>
                    <a:pt x="126267" y="17751"/>
                    <a:pt x="108237" y="10131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0132A7C2-4571-4FE8-85E8-DE68A888A503}"/>
                </a:ext>
              </a:extLst>
            </p:cNvPr>
            <p:cNvSpPr/>
            <p:nvPr/>
          </p:nvSpPr>
          <p:spPr>
            <a:xfrm>
              <a:off x="4798772" y="3358397"/>
              <a:ext cx="238125" cy="85725"/>
            </a:xfrm>
            <a:custGeom>
              <a:avLst/>
              <a:gdLst>
                <a:gd name="connsiteX0" fmla="*/ 224695 w 238125"/>
                <a:gd name="connsiteY0" fmla="*/ 22441 h 85725"/>
                <a:gd name="connsiteX1" fmla="*/ 8877 w 238125"/>
                <a:gd name="connsiteY1" fmla="*/ 7144 h 85725"/>
                <a:gd name="connsiteX2" fmla="*/ 7144 w 238125"/>
                <a:gd name="connsiteY2" fmla="*/ 79372 h 85725"/>
                <a:gd name="connsiteX3" fmla="*/ 238125 w 238125"/>
                <a:gd name="connsiteY3" fmla="*/ 70561 h 85725"/>
                <a:gd name="connsiteX4" fmla="*/ 229781 w 238125"/>
                <a:gd name="connsiteY4" fmla="*/ 52264 h 85725"/>
                <a:gd name="connsiteX5" fmla="*/ 224695 w 238125"/>
                <a:gd name="connsiteY5" fmla="*/ 2244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85725">
                  <a:moveTo>
                    <a:pt x="224695" y="22441"/>
                  </a:moveTo>
                  <a:cubicBezTo>
                    <a:pt x="186928" y="25813"/>
                    <a:pt x="27594" y="14611"/>
                    <a:pt x="8877" y="7144"/>
                  </a:cubicBezTo>
                  <a:cubicBezTo>
                    <a:pt x="9458" y="7677"/>
                    <a:pt x="9744" y="69952"/>
                    <a:pt x="7144" y="79372"/>
                  </a:cubicBezTo>
                  <a:cubicBezTo>
                    <a:pt x="7144" y="79372"/>
                    <a:pt x="92726" y="87268"/>
                    <a:pt x="238125" y="70561"/>
                  </a:cubicBezTo>
                  <a:cubicBezTo>
                    <a:pt x="238068" y="70485"/>
                    <a:pt x="232020" y="59046"/>
                    <a:pt x="229781" y="52264"/>
                  </a:cubicBezTo>
                  <a:cubicBezTo>
                    <a:pt x="227152" y="44320"/>
                    <a:pt x="224876" y="34166"/>
                    <a:pt x="224695" y="22441"/>
                  </a:cubicBez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C0CF69E2-A498-4CD8-AB94-2E12ABAF7945}"/>
                </a:ext>
              </a:extLst>
            </p:cNvPr>
            <p:cNvSpPr/>
            <p:nvPr/>
          </p:nvSpPr>
          <p:spPr>
            <a:xfrm>
              <a:off x="4666127" y="3325758"/>
              <a:ext cx="66675" cy="152400"/>
            </a:xfrm>
            <a:custGeom>
              <a:avLst/>
              <a:gdLst>
                <a:gd name="connsiteX0" fmla="*/ 34909 w 66675"/>
                <a:gd name="connsiteY0" fmla="*/ 15275 h 152400"/>
                <a:gd name="connsiteX1" fmla="*/ 26107 w 66675"/>
                <a:gd name="connsiteY1" fmla="*/ 21913 h 152400"/>
                <a:gd name="connsiteX2" fmla="*/ 21183 w 66675"/>
                <a:gd name="connsiteY2" fmla="*/ 28172 h 152400"/>
                <a:gd name="connsiteX3" fmla="*/ 24774 w 66675"/>
                <a:gd name="connsiteY3" fmla="*/ 39630 h 152400"/>
                <a:gd name="connsiteX4" fmla="*/ 10239 w 66675"/>
                <a:gd name="connsiteY4" fmla="*/ 45564 h 152400"/>
                <a:gd name="connsiteX5" fmla="*/ 7267 w 66675"/>
                <a:gd name="connsiteY5" fmla="*/ 66443 h 152400"/>
                <a:gd name="connsiteX6" fmla="*/ 11677 w 66675"/>
                <a:gd name="connsiteY6" fmla="*/ 101962 h 152400"/>
                <a:gd name="connsiteX7" fmla="*/ 22012 w 66675"/>
                <a:gd name="connsiteY7" fmla="*/ 134813 h 152400"/>
                <a:gd name="connsiteX8" fmla="*/ 22717 w 66675"/>
                <a:gd name="connsiteY8" fmla="*/ 136642 h 152400"/>
                <a:gd name="connsiteX9" fmla="*/ 32251 w 66675"/>
                <a:gd name="connsiteY9" fmla="*/ 154406 h 152400"/>
                <a:gd name="connsiteX10" fmla="*/ 25107 w 66675"/>
                <a:gd name="connsiteY10" fmla="*/ 137490 h 152400"/>
                <a:gd name="connsiteX11" fmla="*/ 22202 w 66675"/>
                <a:gd name="connsiteY11" fmla="*/ 126727 h 152400"/>
                <a:gd name="connsiteX12" fmla="*/ 21183 w 66675"/>
                <a:gd name="connsiteY12" fmla="*/ 89884 h 152400"/>
                <a:gd name="connsiteX13" fmla="*/ 21488 w 66675"/>
                <a:gd name="connsiteY13" fmla="*/ 86512 h 152400"/>
                <a:gd name="connsiteX14" fmla="*/ 29060 w 66675"/>
                <a:gd name="connsiteY14" fmla="*/ 44755 h 152400"/>
                <a:gd name="connsiteX15" fmla="*/ 34699 w 66675"/>
                <a:gd name="connsiteY15" fmla="*/ 32353 h 152400"/>
                <a:gd name="connsiteX16" fmla="*/ 34699 w 66675"/>
                <a:gd name="connsiteY16" fmla="*/ 32248 h 152400"/>
                <a:gd name="connsiteX17" fmla="*/ 36337 w 66675"/>
                <a:gd name="connsiteY17" fmla="*/ 29686 h 152400"/>
                <a:gd name="connsiteX18" fmla="*/ 66617 w 66675"/>
                <a:gd name="connsiteY18" fmla="*/ 7216 h 152400"/>
                <a:gd name="connsiteX19" fmla="*/ 34909 w 66675"/>
                <a:gd name="connsiteY19" fmla="*/ 1527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675" h="152400">
                  <a:moveTo>
                    <a:pt x="34909" y="15275"/>
                  </a:moveTo>
                  <a:cubicBezTo>
                    <a:pt x="32137" y="17113"/>
                    <a:pt x="28765" y="19570"/>
                    <a:pt x="26107" y="21913"/>
                  </a:cubicBezTo>
                  <a:cubicBezTo>
                    <a:pt x="23440" y="24285"/>
                    <a:pt x="21393" y="26628"/>
                    <a:pt x="21183" y="28172"/>
                  </a:cubicBezTo>
                  <a:cubicBezTo>
                    <a:pt x="20878" y="30105"/>
                    <a:pt x="26307" y="37173"/>
                    <a:pt x="24774" y="39630"/>
                  </a:cubicBezTo>
                  <a:lnTo>
                    <a:pt x="10239" y="45564"/>
                  </a:lnTo>
                  <a:cubicBezTo>
                    <a:pt x="8400" y="49746"/>
                    <a:pt x="7581" y="61842"/>
                    <a:pt x="7267" y="66443"/>
                  </a:cubicBezTo>
                  <a:cubicBezTo>
                    <a:pt x="6448" y="77387"/>
                    <a:pt x="9915" y="91313"/>
                    <a:pt x="11677" y="101962"/>
                  </a:cubicBezTo>
                  <a:cubicBezTo>
                    <a:pt x="13715" y="113220"/>
                    <a:pt x="18221" y="124164"/>
                    <a:pt x="22012" y="134813"/>
                  </a:cubicBezTo>
                  <a:cubicBezTo>
                    <a:pt x="22212" y="135423"/>
                    <a:pt x="22412" y="136042"/>
                    <a:pt x="22717" y="136642"/>
                  </a:cubicBezTo>
                  <a:cubicBezTo>
                    <a:pt x="24879" y="142481"/>
                    <a:pt x="30956" y="153197"/>
                    <a:pt x="32251" y="154406"/>
                  </a:cubicBezTo>
                  <a:cubicBezTo>
                    <a:pt x="30308" y="149396"/>
                    <a:pt x="26755" y="143024"/>
                    <a:pt x="25107" y="137490"/>
                  </a:cubicBezTo>
                  <a:cubicBezTo>
                    <a:pt x="23993" y="133804"/>
                    <a:pt x="22621" y="130413"/>
                    <a:pt x="22202" y="126727"/>
                  </a:cubicBezTo>
                  <a:cubicBezTo>
                    <a:pt x="20869" y="114649"/>
                    <a:pt x="20364" y="102057"/>
                    <a:pt x="21183" y="89884"/>
                  </a:cubicBezTo>
                  <a:cubicBezTo>
                    <a:pt x="21183" y="88751"/>
                    <a:pt x="21288" y="87626"/>
                    <a:pt x="21488" y="86512"/>
                  </a:cubicBezTo>
                  <a:cubicBezTo>
                    <a:pt x="22517" y="72177"/>
                    <a:pt x="24774" y="58461"/>
                    <a:pt x="29060" y="44755"/>
                  </a:cubicBezTo>
                  <a:cubicBezTo>
                    <a:pt x="30079" y="41059"/>
                    <a:pt x="32042" y="36553"/>
                    <a:pt x="34699" y="32353"/>
                  </a:cubicBezTo>
                  <a:lnTo>
                    <a:pt x="34699" y="32248"/>
                  </a:lnTo>
                  <a:cubicBezTo>
                    <a:pt x="35213" y="31324"/>
                    <a:pt x="35823" y="30505"/>
                    <a:pt x="36337" y="29686"/>
                  </a:cubicBezTo>
                  <a:cubicBezTo>
                    <a:pt x="38795" y="26200"/>
                    <a:pt x="63436" y="9160"/>
                    <a:pt x="66617" y="7216"/>
                  </a:cubicBezTo>
                  <a:cubicBezTo>
                    <a:pt x="63741" y="6216"/>
                    <a:pt x="35518" y="15884"/>
                    <a:pt x="34909" y="15275"/>
                  </a:cubicBez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B5AF6DE9-9D7E-41AC-A42E-FE42BA2C3385}"/>
                </a:ext>
              </a:extLst>
            </p:cNvPr>
            <p:cNvSpPr/>
            <p:nvPr/>
          </p:nvSpPr>
          <p:spPr>
            <a:xfrm>
              <a:off x="4691234" y="3331343"/>
              <a:ext cx="95250" cy="152400"/>
            </a:xfrm>
            <a:custGeom>
              <a:avLst/>
              <a:gdLst>
                <a:gd name="connsiteX0" fmla="*/ 60731 w 95250"/>
                <a:gd name="connsiteY0" fmla="*/ 8852 h 152400"/>
                <a:gd name="connsiteX1" fmla="*/ 72533 w 95250"/>
                <a:gd name="connsiteY1" fmla="*/ 38351 h 152400"/>
                <a:gd name="connsiteX2" fmla="*/ 62599 w 95250"/>
                <a:gd name="connsiteY2" fmla="*/ 49000 h 152400"/>
                <a:gd name="connsiteX3" fmla="*/ 7144 w 95250"/>
                <a:gd name="connsiteY3" fmla="*/ 148555 h 152400"/>
                <a:gd name="connsiteX4" fmla="*/ 62094 w 95250"/>
                <a:gd name="connsiteY4" fmla="*/ 87262 h 152400"/>
                <a:gd name="connsiteX5" fmla="*/ 64665 w 95250"/>
                <a:gd name="connsiteY5" fmla="*/ 68945 h 152400"/>
                <a:gd name="connsiteX6" fmla="*/ 77353 w 95250"/>
                <a:gd name="connsiteY6" fmla="*/ 70374 h 152400"/>
                <a:gd name="connsiteX7" fmla="*/ 96746 w 95250"/>
                <a:gd name="connsiteY7" fmla="*/ 29026 h 152400"/>
                <a:gd name="connsiteX8" fmla="*/ 60731 w 95250"/>
                <a:gd name="connsiteY8" fmla="*/ 88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60731" y="8852"/>
                  </a:moveTo>
                  <a:cubicBezTo>
                    <a:pt x="57865" y="11490"/>
                    <a:pt x="74990" y="34865"/>
                    <a:pt x="72533" y="38351"/>
                  </a:cubicBezTo>
                  <a:cubicBezTo>
                    <a:pt x="69561" y="42551"/>
                    <a:pt x="65361" y="45904"/>
                    <a:pt x="62599" y="49000"/>
                  </a:cubicBezTo>
                  <a:cubicBezTo>
                    <a:pt x="11764" y="105912"/>
                    <a:pt x="7134" y="145279"/>
                    <a:pt x="7144" y="148555"/>
                  </a:cubicBezTo>
                  <a:cubicBezTo>
                    <a:pt x="8106" y="144631"/>
                    <a:pt x="53197" y="92186"/>
                    <a:pt x="62094" y="87262"/>
                  </a:cubicBezTo>
                  <a:cubicBezTo>
                    <a:pt x="66294" y="84814"/>
                    <a:pt x="63227" y="72727"/>
                    <a:pt x="64665" y="68945"/>
                  </a:cubicBezTo>
                  <a:cubicBezTo>
                    <a:pt x="67428" y="68945"/>
                    <a:pt x="74181" y="74279"/>
                    <a:pt x="77353" y="70374"/>
                  </a:cubicBezTo>
                  <a:cubicBezTo>
                    <a:pt x="77762" y="69660"/>
                    <a:pt x="102394" y="46047"/>
                    <a:pt x="96746" y="29026"/>
                  </a:cubicBezTo>
                  <a:cubicBezTo>
                    <a:pt x="90773" y="11005"/>
                    <a:pt x="66580" y="3461"/>
                    <a:pt x="60731" y="8852"/>
                  </a:cubicBez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6B2EF28-6BA5-469C-A6F2-33470E5C4F77}"/>
                </a:ext>
              </a:extLst>
            </p:cNvPr>
            <p:cNvSpPr/>
            <p:nvPr/>
          </p:nvSpPr>
          <p:spPr>
            <a:xfrm>
              <a:off x="4693020" y="3333051"/>
              <a:ext cx="85725" cy="57150"/>
            </a:xfrm>
            <a:custGeom>
              <a:avLst/>
              <a:gdLst>
                <a:gd name="connsiteX0" fmla="*/ 69614 w 85725"/>
                <a:gd name="connsiteY0" fmla="*/ 11163 h 57150"/>
                <a:gd name="connsiteX1" fmla="*/ 71995 w 85725"/>
                <a:gd name="connsiteY1" fmla="*/ 21384 h 57150"/>
                <a:gd name="connsiteX2" fmla="*/ 24961 w 85725"/>
                <a:gd name="connsiteY2" fmla="*/ 22212 h 57150"/>
                <a:gd name="connsiteX3" fmla="*/ 31514 w 85725"/>
                <a:gd name="connsiteY3" fmla="*/ 7144 h 57150"/>
                <a:gd name="connsiteX4" fmla="*/ 13540 w 85725"/>
                <a:gd name="connsiteY4" fmla="*/ 16354 h 57150"/>
                <a:gd name="connsiteX5" fmla="*/ 7539 w 85725"/>
                <a:gd name="connsiteY5" fmla="*/ 36500 h 57150"/>
                <a:gd name="connsiteX6" fmla="*/ 24170 w 85725"/>
                <a:gd name="connsiteY6" fmla="*/ 27870 h 57150"/>
                <a:gd name="connsiteX7" fmla="*/ 26237 w 85725"/>
                <a:gd name="connsiteY7" fmla="*/ 50635 h 57150"/>
                <a:gd name="connsiteX8" fmla="*/ 70757 w 85725"/>
                <a:gd name="connsiteY8" fmla="*/ 36643 h 57150"/>
                <a:gd name="connsiteX9" fmla="*/ 69614 w 85725"/>
                <a:gd name="connsiteY9" fmla="*/ 11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57150">
                  <a:moveTo>
                    <a:pt x="69614" y="11163"/>
                  </a:moveTo>
                  <a:cubicBezTo>
                    <a:pt x="69614" y="11163"/>
                    <a:pt x="70157" y="19364"/>
                    <a:pt x="71995" y="21384"/>
                  </a:cubicBezTo>
                  <a:cubicBezTo>
                    <a:pt x="60412" y="35604"/>
                    <a:pt x="26513" y="31023"/>
                    <a:pt x="24961" y="22212"/>
                  </a:cubicBezTo>
                  <a:cubicBezTo>
                    <a:pt x="24761" y="21603"/>
                    <a:pt x="31399" y="8791"/>
                    <a:pt x="31514" y="7144"/>
                  </a:cubicBezTo>
                  <a:cubicBezTo>
                    <a:pt x="22436" y="10716"/>
                    <a:pt x="13540" y="16354"/>
                    <a:pt x="13540" y="16354"/>
                  </a:cubicBezTo>
                  <a:cubicBezTo>
                    <a:pt x="8254" y="20317"/>
                    <a:pt x="6206" y="33957"/>
                    <a:pt x="7539" y="36500"/>
                  </a:cubicBezTo>
                  <a:cubicBezTo>
                    <a:pt x="10901" y="31909"/>
                    <a:pt x="24170" y="27870"/>
                    <a:pt x="24170" y="27870"/>
                  </a:cubicBezTo>
                  <a:cubicBezTo>
                    <a:pt x="28027" y="34976"/>
                    <a:pt x="26237" y="50635"/>
                    <a:pt x="26237" y="50635"/>
                  </a:cubicBezTo>
                  <a:cubicBezTo>
                    <a:pt x="46392" y="50635"/>
                    <a:pt x="66652" y="39938"/>
                    <a:pt x="70757" y="36643"/>
                  </a:cubicBezTo>
                  <a:cubicBezTo>
                    <a:pt x="88902" y="22088"/>
                    <a:pt x="73509" y="8734"/>
                    <a:pt x="69614" y="11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2D64BAF-F5D8-4F2A-AFED-4AA9172FE72D}"/>
                </a:ext>
              </a:extLst>
            </p:cNvPr>
            <p:cNvSpPr/>
            <p:nvPr/>
          </p:nvSpPr>
          <p:spPr>
            <a:xfrm>
              <a:off x="4710046" y="3308562"/>
              <a:ext cx="57150" cy="57150"/>
            </a:xfrm>
            <a:custGeom>
              <a:avLst/>
              <a:gdLst>
                <a:gd name="connsiteX0" fmla="*/ 9211 w 57150"/>
                <a:gd name="connsiteY0" fmla="*/ 17945 h 57150"/>
                <a:gd name="connsiteX1" fmla="*/ 7144 w 57150"/>
                <a:gd name="connsiteY1" fmla="*/ 46787 h 57150"/>
                <a:gd name="connsiteX2" fmla="*/ 54969 w 57150"/>
                <a:gd name="connsiteY2" fmla="*/ 45863 h 57150"/>
                <a:gd name="connsiteX3" fmla="*/ 56998 w 57150"/>
                <a:gd name="connsiteY3" fmla="*/ 7144 h 57150"/>
                <a:gd name="connsiteX4" fmla="*/ 9211 w 57150"/>
                <a:gd name="connsiteY4" fmla="*/ 179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9211" y="17945"/>
                  </a:moveTo>
                  <a:cubicBezTo>
                    <a:pt x="9106" y="19593"/>
                    <a:pt x="13926" y="37719"/>
                    <a:pt x="7144" y="46787"/>
                  </a:cubicBezTo>
                  <a:cubicBezTo>
                    <a:pt x="8696" y="55597"/>
                    <a:pt x="43386" y="60084"/>
                    <a:pt x="54969" y="45863"/>
                  </a:cubicBezTo>
                  <a:cubicBezTo>
                    <a:pt x="51273" y="41472"/>
                    <a:pt x="51492" y="17650"/>
                    <a:pt x="56998" y="7144"/>
                  </a:cubicBezTo>
                  <a:cubicBezTo>
                    <a:pt x="53816" y="8477"/>
                    <a:pt x="18012" y="19278"/>
                    <a:pt x="9211" y="17945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6BF0408F-DE85-49F3-AFBD-29C4B3275A53}"/>
                </a:ext>
              </a:extLst>
            </p:cNvPr>
            <p:cNvSpPr/>
            <p:nvPr/>
          </p:nvSpPr>
          <p:spPr>
            <a:xfrm>
              <a:off x="4678035" y="3231924"/>
              <a:ext cx="95250" cy="123825"/>
            </a:xfrm>
            <a:custGeom>
              <a:avLst/>
              <a:gdLst>
                <a:gd name="connsiteX0" fmla="*/ 59434 w 95250"/>
                <a:gd name="connsiteY0" fmla="*/ 8020 h 123825"/>
                <a:gd name="connsiteX1" fmla="*/ 10533 w 95250"/>
                <a:gd name="connsiteY1" fmla="*/ 30784 h 123825"/>
                <a:gd name="connsiteX2" fmla="*/ 8561 w 95250"/>
                <a:gd name="connsiteY2" fmla="*/ 60293 h 123825"/>
                <a:gd name="connsiteX3" fmla="*/ 25544 w 95250"/>
                <a:gd name="connsiteY3" fmla="*/ 119043 h 123825"/>
                <a:gd name="connsiteX4" fmla="*/ 32688 w 95250"/>
                <a:gd name="connsiteY4" fmla="*/ 123101 h 123825"/>
                <a:gd name="connsiteX5" fmla="*/ 87323 w 95250"/>
                <a:gd name="connsiteY5" fmla="*/ 84391 h 123825"/>
                <a:gd name="connsiteX6" fmla="*/ 90962 w 95250"/>
                <a:gd name="connsiteY6" fmla="*/ 58731 h 123825"/>
                <a:gd name="connsiteX7" fmla="*/ 59434 w 95250"/>
                <a:gd name="connsiteY7" fmla="*/ 80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23825">
                  <a:moveTo>
                    <a:pt x="59434" y="8020"/>
                  </a:moveTo>
                  <a:cubicBezTo>
                    <a:pt x="38146" y="5019"/>
                    <a:pt x="16991" y="9048"/>
                    <a:pt x="10533" y="30784"/>
                  </a:cubicBezTo>
                  <a:cubicBezTo>
                    <a:pt x="8209" y="38566"/>
                    <a:pt x="11590" y="49958"/>
                    <a:pt x="8561" y="60293"/>
                  </a:cubicBezTo>
                  <a:cubicBezTo>
                    <a:pt x="3408" y="77809"/>
                    <a:pt x="13047" y="104737"/>
                    <a:pt x="25544" y="119043"/>
                  </a:cubicBezTo>
                  <a:cubicBezTo>
                    <a:pt x="27430" y="121215"/>
                    <a:pt x="29945" y="122615"/>
                    <a:pt x="32688" y="123101"/>
                  </a:cubicBezTo>
                  <a:cubicBezTo>
                    <a:pt x="47890" y="125796"/>
                    <a:pt x="84694" y="103041"/>
                    <a:pt x="87323" y="84391"/>
                  </a:cubicBezTo>
                  <a:cubicBezTo>
                    <a:pt x="87323" y="84391"/>
                    <a:pt x="90914" y="58979"/>
                    <a:pt x="90962" y="58731"/>
                  </a:cubicBezTo>
                  <a:cubicBezTo>
                    <a:pt x="94457" y="33985"/>
                    <a:pt x="82303" y="11258"/>
                    <a:pt x="59434" y="8020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AB44878-A73D-4150-A427-687354EED310}"/>
                </a:ext>
              </a:extLst>
            </p:cNvPr>
            <p:cNvSpPr/>
            <p:nvPr/>
          </p:nvSpPr>
          <p:spPr>
            <a:xfrm>
              <a:off x="4677182" y="3208436"/>
              <a:ext cx="114300" cy="114300"/>
            </a:xfrm>
            <a:custGeom>
              <a:avLst/>
              <a:gdLst>
                <a:gd name="connsiteX0" fmla="*/ 7309 w 114300"/>
                <a:gd name="connsiteY0" fmla="*/ 44824 h 114300"/>
                <a:gd name="connsiteX1" fmla="*/ 84366 w 114300"/>
                <a:gd name="connsiteY1" fmla="*/ 66093 h 114300"/>
                <a:gd name="connsiteX2" fmla="*/ 87690 w 114300"/>
                <a:gd name="connsiteY2" fmla="*/ 110013 h 114300"/>
                <a:gd name="connsiteX3" fmla="*/ 102654 w 114300"/>
                <a:gd name="connsiteY3" fmla="*/ 24459 h 114300"/>
                <a:gd name="connsiteX4" fmla="*/ 7309 w 114300"/>
                <a:gd name="connsiteY4" fmla="*/ 4482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7309" y="44824"/>
                  </a:moveTo>
                  <a:cubicBezTo>
                    <a:pt x="6004" y="52406"/>
                    <a:pt x="10757" y="71875"/>
                    <a:pt x="84366" y="66093"/>
                  </a:cubicBezTo>
                  <a:cubicBezTo>
                    <a:pt x="94748" y="82276"/>
                    <a:pt x="87690" y="110013"/>
                    <a:pt x="87690" y="110013"/>
                  </a:cubicBezTo>
                  <a:cubicBezTo>
                    <a:pt x="111484" y="93973"/>
                    <a:pt x="124380" y="50024"/>
                    <a:pt x="102654" y="24459"/>
                  </a:cubicBezTo>
                  <a:cubicBezTo>
                    <a:pt x="74231" y="-8974"/>
                    <a:pt x="13224" y="10496"/>
                    <a:pt x="7309" y="44824"/>
                  </a:cubicBezTo>
                  <a:close/>
                </a:path>
              </a:pathLst>
            </a:custGeom>
            <a:solidFill>
              <a:srgbClr val="13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9ED40813-887A-45FC-98EB-5406F93ACE60}"/>
                </a:ext>
              </a:extLst>
            </p:cNvPr>
            <p:cNvSpPr/>
            <p:nvPr/>
          </p:nvSpPr>
          <p:spPr>
            <a:xfrm>
              <a:off x="4752195" y="3273164"/>
              <a:ext cx="19050" cy="38100"/>
            </a:xfrm>
            <a:custGeom>
              <a:avLst/>
              <a:gdLst>
                <a:gd name="connsiteX0" fmla="*/ 12620 w 19050"/>
                <a:gd name="connsiteY0" fmla="*/ 7251 h 38100"/>
                <a:gd name="connsiteX1" fmla="*/ 7144 w 19050"/>
                <a:gd name="connsiteY1" fmla="*/ 7709 h 38100"/>
                <a:gd name="connsiteX2" fmla="*/ 8925 w 19050"/>
                <a:gd name="connsiteY2" fmla="*/ 39875 h 38100"/>
                <a:gd name="connsiteX3" fmla="*/ 21326 w 19050"/>
                <a:gd name="connsiteY3" fmla="*/ 21091 h 38100"/>
                <a:gd name="connsiteX4" fmla="*/ 12620 w 19050"/>
                <a:gd name="connsiteY4" fmla="*/ 72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2620" y="7251"/>
                  </a:moveTo>
                  <a:cubicBezTo>
                    <a:pt x="10468" y="7004"/>
                    <a:pt x="8677" y="7194"/>
                    <a:pt x="7144" y="7709"/>
                  </a:cubicBezTo>
                  <a:cubicBezTo>
                    <a:pt x="12820" y="17215"/>
                    <a:pt x="13411" y="29740"/>
                    <a:pt x="8925" y="39875"/>
                  </a:cubicBezTo>
                  <a:cubicBezTo>
                    <a:pt x="14383" y="39055"/>
                    <a:pt x="20688" y="26425"/>
                    <a:pt x="21326" y="21091"/>
                  </a:cubicBezTo>
                  <a:cubicBezTo>
                    <a:pt x="21993" y="15462"/>
                    <a:pt x="18269" y="7918"/>
                    <a:pt x="12620" y="7251"/>
                  </a:cubicBezTo>
                  <a:close/>
                </a:path>
              </a:pathLst>
            </a:custGeom>
            <a:solidFill>
              <a:srgbClr val="FFAA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513A839B-791D-4272-BA4C-6578634E20BB}"/>
                </a:ext>
              </a:extLst>
            </p:cNvPr>
            <p:cNvSpPr/>
            <p:nvPr/>
          </p:nvSpPr>
          <p:spPr>
            <a:xfrm>
              <a:off x="5544431" y="5405735"/>
              <a:ext cx="552450" cy="371475"/>
            </a:xfrm>
            <a:custGeom>
              <a:avLst/>
              <a:gdLst>
                <a:gd name="connsiteX0" fmla="*/ 522005 w 552450"/>
                <a:gd name="connsiteY0" fmla="*/ 177073 h 371475"/>
                <a:gd name="connsiteX1" fmla="*/ 233873 w 552450"/>
                <a:gd name="connsiteY1" fmla="*/ 15167 h 371475"/>
                <a:gd name="connsiteX2" fmla="*/ 172465 w 552450"/>
                <a:gd name="connsiteY2" fmla="*/ 15215 h 371475"/>
                <a:gd name="connsiteX3" fmla="*/ 38982 w 552450"/>
                <a:gd name="connsiteY3" fmla="*/ 90501 h 371475"/>
                <a:gd name="connsiteX4" fmla="*/ 39078 w 552450"/>
                <a:gd name="connsiteY4" fmla="*/ 199590 h 371475"/>
                <a:gd name="connsiteX5" fmla="*/ 327209 w 552450"/>
                <a:gd name="connsiteY5" fmla="*/ 361497 h 371475"/>
                <a:gd name="connsiteX6" fmla="*/ 388616 w 552450"/>
                <a:gd name="connsiteY6" fmla="*/ 361439 h 371475"/>
                <a:gd name="connsiteX7" fmla="*/ 522090 w 552450"/>
                <a:gd name="connsiteY7" fmla="*/ 286154 h 371475"/>
                <a:gd name="connsiteX8" fmla="*/ 522005 w 552450"/>
                <a:gd name="connsiteY8" fmla="*/ 177073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371475">
                  <a:moveTo>
                    <a:pt x="522005" y="177073"/>
                  </a:moveTo>
                  <a:lnTo>
                    <a:pt x="233873" y="15167"/>
                  </a:lnTo>
                  <a:cubicBezTo>
                    <a:pt x="214795" y="4452"/>
                    <a:pt x="191515" y="4471"/>
                    <a:pt x="172465" y="15215"/>
                  </a:cubicBezTo>
                  <a:lnTo>
                    <a:pt x="38982" y="90501"/>
                  </a:lnTo>
                  <a:cubicBezTo>
                    <a:pt x="-3509" y="114475"/>
                    <a:pt x="-3461" y="175683"/>
                    <a:pt x="39078" y="199590"/>
                  </a:cubicBezTo>
                  <a:lnTo>
                    <a:pt x="327209" y="361497"/>
                  </a:lnTo>
                  <a:cubicBezTo>
                    <a:pt x="346268" y="372212"/>
                    <a:pt x="369557" y="372193"/>
                    <a:pt x="388616" y="361439"/>
                  </a:cubicBezTo>
                  <a:lnTo>
                    <a:pt x="522090" y="286154"/>
                  </a:lnTo>
                  <a:cubicBezTo>
                    <a:pt x="564591" y="262189"/>
                    <a:pt x="564533" y="200972"/>
                    <a:pt x="522005" y="17707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E790CEDA-BFFD-47EE-B20D-3EF1C1530AB6}"/>
                </a:ext>
              </a:extLst>
            </p:cNvPr>
            <p:cNvSpPr/>
            <p:nvPr/>
          </p:nvSpPr>
          <p:spPr>
            <a:xfrm>
              <a:off x="5661670" y="5416987"/>
              <a:ext cx="361950" cy="209550"/>
            </a:xfrm>
            <a:custGeom>
              <a:avLst/>
              <a:gdLst>
                <a:gd name="connsiteX0" fmla="*/ 7144 w 361950"/>
                <a:gd name="connsiteY0" fmla="*/ 89821 h 209550"/>
                <a:gd name="connsiteX1" fmla="*/ 214789 w 361950"/>
                <a:gd name="connsiteY1" fmla="*/ 210503 h 209550"/>
                <a:gd name="connsiteX2" fmla="*/ 357997 w 361950"/>
                <a:gd name="connsiteY2" fmla="*/ 127816 h 209550"/>
                <a:gd name="connsiteX3" fmla="*/ 150343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21"/>
                  </a:moveTo>
                  <a:lnTo>
                    <a:pt x="214789" y="210503"/>
                  </a:lnTo>
                  <a:lnTo>
                    <a:pt x="357997" y="127816"/>
                  </a:lnTo>
                  <a:lnTo>
                    <a:pt x="150343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238F839E-CB66-4A0C-B490-1AA6D42D6CAD}"/>
                </a:ext>
              </a:extLst>
            </p:cNvPr>
            <p:cNvSpPr/>
            <p:nvPr/>
          </p:nvSpPr>
          <p:spPr>
            <a:xfrm>
              <a:off x="5661660" y="5499664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62 h 238125"/>
                <a:gd name="connsiteX2" fmla="*/ 214837 w 219075"/>
                <a:gd name="connsiteY2" fmla="*/ 233134 h 238125"/>
                <a:gd name="connsiteX3" fmla="*/ 214799 w 219075"/>
                <a:gd name="connsiteY3" fmla="*/ 1278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62"/>
                  </a:lnTo>
                  <a:lnTo>
                    <a:pt x="214837" y="233134"/>
                  </a:lnTo>
                  <a:lnTo>
                    <a:pt x="214799" y="127825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B2295BF-A8B9-4FB0-A679-95C31AA3A33B}"/>
                </a:ext>
              </a:extLst>
            </p:cNvPr>
            <p:cNvSpPr/>
            <p:nvPr/>
          </p:nvSpPr>
          <p:spPr>
            <a:xfrm>
              <a:off x="5751558" y="5566596"/>
              <a:ext cx="123825" cy="76200"/>
            </a:xfrm>
            <a:custGeom>
              <a:avLst/>
              <a:gdLst>
                <a:gd name="connsiteX0" fmla="*/ 44405 w 123825"/>
                <a:gd name="connsiteY0" fmla="*/ 55683 h 76200"/>
                <a:gd name="connsiteX1" fmla="*/ 124939 w 123825"/>
                <a:gd name="connsiteY1" fmla="*/ 75619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405" y="55683"/>
                  </a:moveTo>
                  <a:lnTo>
                    <a:pt x="124939" y="7561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4D632DD2-863F-4763-9567-83D287C0CF65}"/>
                </a:ext>
              </a:extLst>
            </p:cNvPr>
            <p:cNvSpPr/>
            <p:nvPr/>
          </p:nvSpPr>
          <p:spPr>
            <a:xfrm>
              <a:off x="5653212" y="5561396"/>
              <a:ext cx="76200" cy="47625"/>
            </a:xfrm>
            <a:custGeom>
              <a:avLst/>
              <a:gdLst>
                <a:gd name="connsiteX0" fmla="*/ 7144 w 76200"/>
                <a:gd name="connsiteY0" fmla="*/ 35652 h 47625"/>
                <a:gd name="connsiteX1" fmla="*/ 74609 w 76200"/>
                <a:gd name="connsiteY1" fmla="*/ 41386 h 47625"/>
                <a:gd name="connsiteX2" fmla="*/ 15707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52"/>
                  </a:moveTo>
                  <a:lnTo>
                    <a:pt x="74609" y="41386"/>
                  </a:lnTo>
                  <a:lnTo>
                    <a:pt x="15707" y="7144"/>
                  </a:lnTo>
                  <a:close/>
                </a:path>
              </a:pathLst>
            </a:custGeom>
            <a:solidFill>
              <a:srgbClr val="FFDB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170960A-9F6A-443B-B7CB-F91CE1C2F1B3}"/>
                </a:ext>
              </a:extLst>
            </p:cNvPr>
            <p:cNvSpPr/>
            <p:nvPr/>
          </p:nvSpPr>
          <p:spPr>
            <a:xfrm>
              <a:off x="5869315" y="5537660"/>
              <a:ext cx="152400" cy="200025"/>
            </a:xfrm>
            <a:custGeom>
              <a:avLst/>
              <a:gdLst>
                <a:gd name="connsiteX0" fmla="*/ 7144 w 152400"/>
                <a:gd name="connsiteY0" fmla="*/ 89830 h 200025"/>
                <a:gd name="connsiteX1" fmla="*/ 7182 w 152400"/>
                <a:gd name="connsiteY1" fmla="*/ 195139 h 200025"/>
                <a:gd name="connsiteX2" fmla="*/ 150400 w 152400"/>
                <a:gd name="connsiteY2" fmla="*/ 112462 h 200025"/>
                <a:gd name="connsiteX3" fmla="*/ 15035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30"/>
                  </a:moveTo>
                  <a:lnTo>
                    <a:pt x="7182" y="195139"/>
                  </a:lnTo>
                  <a:lnTo>
                    <a:pt x="150400" y="112462"/>
                  </a:lnTo>
                  <a:lnTo>
                    <a:pt x="150352" y="7144"/>
                  </a:lnTo>
                  <a:close/>
                </a:path>
              </a:pathLst>
            </a:custGeom>
            <a:solidFill>
              <a:srgbClr val="FD9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824A317B-2582-4448-9241-F211D2A6F757}"/>
                </a:ext>
              </a:extLst>
            </p:cNvPr>
            <p:cNvSpPr/>
            <p:nvPr/>
          </p:nvSpPr>
          <p:spPr>
            <a:xfrm>
              <a:off x="5936600" y="5594276"/>
              <a:ext cx="95250" cy="57150"/>
            </a:xfrm>
            <a:custGeom>
              <a:avLst/>
              <a:gdLst>
                <a:gd name="connsiteX0" fmla="*/ 7144 w 95250"/>
                <a:gd name="connsiteY0" fmla="*/ 51273 h 57150"/>
                <a:gd name="connsiteX1" fmla="*/ 89202 w 95250"/>
                <a:gd name="connsiteY1" fmla="*/ 42463 h 57150"/>
                <a:gd name="connsiteX2" fmla="*/ 83067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73"/>
                  </a:moveTo>
                  <a:lnTo>
                    <a:pt x="89202" y="42463"/>
                  </a:lnTo>
                  <a:lnTo>
                    <a:pt x="83067" y="7144"/>
                  </a:lnTo>
                  <a:close/>
                </a:path>
              </a:pathLst>
            </a:custGeom>
            <a:solidFill>
              <a:srgbClr val="FFBD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D9EC5AD-8691-4BAF-A1B5-E74891E6BA9B}"/>
                </a:ext>
              </a:extLst>
            </p:cNvPr>
            <p:cNvSpPr/>
            <p:nvPr/>
          </p:nvSpPr>
          <p:spPr>
            <a:xfrm>
              <a:off x="5591252" y="5304526"/>
              <a:ext cx="361950" cy="209550"/>
            </a:xfrm>
            <a:custGeom>
              <a:avLst/>
              <a:gdLst>
                <a:gd name="connsiteX0" fmla="*/ 7144 w 361950"/>
                <a:gd name="connsiteY0" fmla="*/ 89830 h 209550"/>
                <a:gd name="connsiteX1" fmla="*/ 214779 w 361950"/>
                <a:gd name="connsiteY1" fmla="*/ 210512 h 209550"/>
                <a:gd name="connsiteX2" fmla="*/ 357997 w 361950"/>
                <a:gd name="connsiteY2" fmla="*/ 127825 h 209550"/>
                <a:gd name="connsiteX3" fmla="*/ 150343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30"/>
                  </a:moveTo>
                  <a:lnTo>
                    <a:pt x="214779" y="210512"/>
                  </a:lnTo>
                  <a:lnTo>
                    <a:pt x="357997" y="127825"/>
                  </a:lnTo>
                  <a:lnTo>
                    <a:pt x="150343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19896F61-D8ED-4A29-B13E-52291F09AB92}"/>
                </a:ext>
              </a:extLst>
            </p:cNvPr>
            <p:cNvSpPr/>
            <p:nvPr/>
          </p:nvSpPr>
          <p:spPr>
            <a:xfrm>
              <a:off x="5591252" y="5387212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71 h 238125"/>
                <a:gd name="connsiteX2" fmla="*/ 214817 w 219075"/>
                <a:gd name="connsiteY2" fmla="*/ 233143 h 238125"/>
                <a:gd name="connsiteX3" fmla="*/ 214779 w 219075"/>
                <a:gd name="connsiteY3" fmla="*/ 1278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71"/>
                  </a:lnTo>
                  <a:lnTo>
                    <a:pt x="214817" y="233143"/>
                  </a:lnTo>
                  <a:lnTo>
                    <a:pt x="214779" y="127825"/>
                  </a:ln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80310E85-A37C-44E0-BE98-25CE18F39994}"/>
                </a:ext>
              </a:extLst>
            </p:cNvPr>
            <p:cNvSpPr/>
            <p:nvPr/>
          </p:nvSpPr>
          <p:spPr>
            <a:xfrm>
              <a:off x="5681120" y="5454144"/>
              <a:ext cx="123825" cy="76200"/>
            </a:xfrm>
            <a:custGeom>
              <a:avLst/>
              <a:gdLst>
                <a:gd name="connsiteX0" fmla="*/ 44415 w 123825"/>
                <a:gd name="connsiteY0" fmla="*/ 55683 h 76200"/>
                <a:gd name="connsiteX1" fmla="*/ 124949 w 123825"/>
                <a:gd name="connsiteY1" fmla="*/ 75619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415" y="55683"/>
                  </a:moveTo>
                  <a:lnTo>
                    <a:pt x="124949" y="7561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C1E371D3-D27F-4969-9D73-0B151C947EB5}"/>
                </a:ext>
              </a:extLst>
            </p:cNvPr>
            <p:cNvSpPr/>
            <p:nvPr/>
          </p:nvSpPr>
          <p:spPr>
            <a:xfrm>
              <a:off x="5582784" y="5448944"/>
              <a:ext cx="76200" cy="47625"/>
            </a:xfrm>
            <a:custGeom>
              <a:avLst/>
              <a:gdLst>
                <a:gd name="connsiteX0" fmla="*/ 7144 w 76200"/>
                <a:gd name="connsiteY0" fmla="*/ 35652 h 47625"/>
                <a:gd name="connsiteX1" fmla="*/ 74619 w 76200"/>
                <a:gd name="connsiteY1" fmla="*/ 41377 h 47625"/>
                <a:gd name="connsiteX2" fmla="*/ 15707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52"/>
                  </a:moveTo>
                  <a:lnTo>
                    <a:pt x="74619" y="41377"/>
                  </a:lnTo>
                  <a:lnTo>
                    <a:pt x="15707" y="7144"/>
                  </a:lnTo>
                  <a:close/>
                </a:path>
              </a:pathLst>
            </a:custGeom>
            <a:solidFill>
              <a:srgbClr val="FF6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226BE5AA-228E-4785-9009-BD4F7936FC1E}"/>
                </a:ext>
              </a:extLst>
            </p:cNvPr>
            <p:cNvSpPr/>
            <p:nvPr/>
          </p:nvSpPr>
          <p:spPr>
            <a:xfrm>
              <a:off x="5798887" y="5425207"/>
              <a:ext cx="152400" cy="200025"/>
            </a:xfrm>
            <a:custGeom>
              <a:avLst/>
              <a:gdLst>
                <a:gd name="connsiteX0" fmla="*/ 7144 w 152400"/>
                <a:gd name="connsiteY0" fmla="*/ 89830 h 200025"/>
                <a:gd name="connsiteX1" fmla="*/ 7182 w 152400"/>
                <a:gd name="connsiteY1" fmla="*/ 195148 h 200025"/>
                <a:gd name="connsiteX2" fmla="*/ 150400 w 152400"/>
                <a:gd name="connsiteY2" fmla="*/ 112462 h 200025"/>
                <a:gd name="connsiteX3" fmla="*/ 15036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30"/>
                  </a:moveTo>
                  <a:lnTo>
                    <a:pt x="7182" y="195148"/>
                  </a:lnTo>
                  <a:lnTo>
                    <a:pt x="150400" y="112462"/>
                  </a:lnTo>
                  <a:lnTo>
                    <a:pt x="150362" y="7144"/>
                  </a:lnTo>
                  <a:close/>
                </a:path>
              </a:pathLst>
            </a:custGeom>
            <a:solidFill>
              <a:srgbClr val="BC42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CA65CC00-3B60-494C-86AE-29A071FC6884}"/>
                </a:ext>
              </a:extLst>
            </p:cNvPr>
            <p:cNvSpPr/>
            <p:nvPr/>
          </p:nvSpPr>
          <p:spPr>
            <a:xfrm>
              <a:off x="5866182" y="5481834"/>
              <a:ext cx="95250" cy="57150"/>
            </a:xfrm>
            <a:custGeom>
              <a:avLst/>
              <a:gdLst>
                <a:gd name="connsiteX0" fmla="*/ 7144 w 95250"/>
                <a:gd name="connsiteY0" fmla="*/ 51263 h 57150"/>
                <a:gd name="connsiteX1" fmla="*/ 89192 w 95250"/>
                <a:gd name="connsiteY1" fmla="*/ 42463 h 57150"/>
                <a:gd name="connsiteX2" fmla="*/ 83068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63"/>
                  </a:moveTo>
                  <a:lnTo>
                    <a:pt x="89192" y="42463"/>
                  </a:lnTo>
                  <a:lnTo>
                    <a:pt x="83068" y="7144"/>
                  </a:lnTo>
                  <a:close/>
                </a:path>
              </a:pathLst>
            </a:custGeom>
            <a:solidFill>
              <a:srgbClr val="EE42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8683B77E-F2D2-4B52-922E-85B953E6E029}"/>
                </a:ext>
              </a:extLst>
            </p:cNvPr>
            <p:cNvSpPr/>
            <p:nvPr/>
          </p:nvSpPr>
          <p:spPr>
            <a:xfrm>
              <a:off x="5691912" y="5225344"/>
              <a:ext cx="361950" cy="209550"/>
            </a:xfrm>
            <a:custGeom>
              <a:avLst/>
              <a:gdLst>
                <a:gd name="connsiteX0" fmla="*/ 7144 w 361950"/>
                <a:gd name="connsiteY0" fmla="*/ 89830 h 209550"/>
                <a:gd name="connsiteX1" fmla="*/ 214789 w 361950"/>
                <a:gd name="connsiteY1" fmla="*/ 210503 h 209550"/>
                <a:gd name="connsiteX2" fmla="*/ 357997 w 361950"/>
                <a:gd name="connsiteY2" fmla="*/ 127826 h 209550"/>
                <a:gd name="connsiteX3" fmla="*/ 150343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30"/>
                  </a:moveTo>
                  <a:lnTo>
                    <a:pt x="214789" y="210503"/>
                  </a:lnTo>
                  <a:lnTo>
                    <a:pt x="357997" y="127826"/>
                  </a:lnTo>
                  <a:lnTo>
                    <a:pt x="150343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C229438-3E47-4A91-B3D3-E39F3FAC7790}"/>
                </a:ext>
              </a:extLst>
            </p:cNvPr>
            <p:cNvSpPr/>
            <p:nvPr/>
          </p:nvSpPr>
          <p:spPr>
            <a:xfrm>
              <a:off x="5691912" y="5308031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52 h 238125"/>
                <a:gd name="connsiteX2" fmla="*/ 214827 w 219075"/>
                <a:gd name="connsiteY2" fmla="*/ 233124 h 238125"/>
                <a:gd name="connsiteX3" fmla="*/ 214789 w 219075"/>
                <a:gd name="connsiteY3" fmla="*/ 12781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52"/>
                  </a:lnTo>
                  <a:lnTo>
                    <a:pt x="214827" y="233124"/>
                  </a:lnTo>
                  <a:lnTo>
                    <a:pt x="214789" y="127816"/>
                  </a:lnTo>
                  <a:close/>
                </a:path>
              </a:pathLst>
            </a:custGeom>
            <a:solidFill>
              <a:srgbClr val="09A8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5F8B7718-C948-41D6-A7E2-2C68AC26D665}"/>
                </a:ext>
              </a:extLst>
            </p:cNvPr>
            <p:cNvSpPr/>
            <p:nvPr/>
          </p:nvSpPr>
          <p:spPr>
            <a:xfrm>
              <a:off x="5781800" y="5374963"/>
              <a:ext cx="123825" cy="76200"/>
            </a:xfrm>
            <a:custGeom>
              <a:avLst/>
              <a:gdLst>
                <a:gd name="connsiteX0" fmla="*/ 44396 w 123825"/>
                <a:gd name="connsiteY0" fmla="*/ 55683 h 76200"/>
                <a:gd name="connsiteX1" fmla="*/ 124939 w 123825"/>
                <a:gd name="connsiteY1" fmla="*/ 75600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396" y="55683"/>
                  </a:moveTo>
                  <a:lnTo>
                    <a:pt x="124939" y="7560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8F49D205-D1FA-4AAA-A9A7-05EF74477B1F}"/>
                </a:ext>
              </a:extLst>
            </p:cNvPr>
            <p:cNvSpPr/>
            <p:nvPr/>
          </p:nvSpPr>
          <p:spPr>
            <a:xfrm>
              <a:off x="5683444" y="5369763"/>
              <a:ext cx="76200" cy="47625"/>
            </a:xfrm>
            <a:custGeom>
              <a:avLst/>
              <a:gdLst>
                <a:gd name="connsiteX0" fmla="*/ 7144 w 76200"/>
                <a:gd name="connsiteY0" fmla="*/ 35643 h 47625"/>
                <a:gd name="connsiteX1" fmla="*/ 74609 w 76200"/>
                <a:gd name="connsiteY1" fmla="*/ 41377 h 47625"/>
                <a:gd name="connsiteX2" fmla="*/ 15716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43"/>
                  </a:moveTo>
                  <a:lnTo>
                    <a:pt x="74609" y="41377"/>
                  </a:lnTo>
                  <a:lnTo>
                    <a:pt x="15716" y="7144"/>
                  </a:lnTo>
                  <a:close/>
                </a:path>
              </a:pathLst>
            </a:custGeom>
            <a:solidFill>
              <a:srgbClr val="26E0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80648675-8DEE-4E87-9B86-8E97C8EC2ADD}"/>
                </a:ext>
              </a:extLst>
            </p:cNvPr>
            <p:cNvSpPr/>
            <p:nvPr/>
          </p:nvSpPr>
          <p:spPr>
            <a:xfrm>
              <a:off x="5899557" y="5346026"/>
              <a:ext cx="152400" cy="200025"/>
            </a:xfrm>
            <a:custGeom>
              <a:avLst/>
              <a:gdLst>
                <a:gd name="connsiteX0" fmla="*/ 7144 w 152400"/>
                <a:gd name="connsiteY0" fmla="*/ 89821 h 200025"/>
                <a:gd name="connsiteX1" fmla="*/ 7182 w 152400"/>
                <a:gd name="connsiteY1" fmla="*/ 195129 h 200025"/>
                <a:gd name="connsiteX2" fmla="*/ 150400 w 152400"/>
                <a:gd name="connsiteY2" fmla="*/ 112452 h 200025"/>
                <a:gd name="connsiteX3" fmla="*/ 15035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21"/>
                  </a:moveTo>
                  <a:lnTo>
                    <a:pt x="7182" y="195129"/>
                  </a:lnTo>
                  <a:lnTo>
                    <a:pt x="150400" y="112452"/>
                  </a:lnTo>
                  <a:lnTo>
                    <a:pt x="150352" y="7144"/>
                  </a:lnTo>
                  <a:close/>
                </a:path>
              </a:pathLst>
            </a:custGeom>
            <a:solidFill>
              <a:srgbClr val="0097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DEF3EE9-CD20-4992-9FC9-7220D61EC205}"/>
                </a:ext>
              </a:extLst>
            </p:cNvPr>
            <p:cNvSpPr/>
            <p:nvPr/>
          </p:nvSpPr>
          <p:spPr>
            <a:xfrm>
              <a:off x="5966842" y="5402643"/>
              <a:ext cx="95250" cy="57150"/>
            </a:xfrm>
            <a:custGeom>
              <a:avLst/>
              <a:gdLst>
                <a:gd name="connsiteX0" fmla="*/ 7144 w 95250"/>
                <a:gd name="connsiteY0" fmla="*/ 51273 h 57150"/>
                <a:gd name="connsiteX1" fmla="*/ 89202 w 95250"/>
                <a:gd name="connsiteY1" fmla="*/ 42453 h 57150"/>
                <a:gd name="connsiteX2" fmla="*/ 83068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73"/>
                  </a:moveTo>
                  <a:lnTo>
                    <a:pt x="89202" y="42453"/>
                  </a:lnTo>
                  <a:lnTo>
                    <a:pt x="83068" y="7144"/>
                  </a:lnTo>
                  <a:close/>
                </a:path>
              </a:pathLst>
            </a:custGeom>
            <a:solidFill>
              <a:srgbClr val="09A8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E7E47DA8-FF38-4B45-A7E4-25789B747160}"/>
                </a:ext>
              </a:extLst>
            </p:cNvPr>
            <p:cNvSpPr/>
            <p:nvPr/>
          </p:nvSpPr>
          <p:spPr>
            <a:xfrm>
              <a:off x="6148101" y="5632460"/>
              <a:ext cx="552450" cy="371475"/>
            </a:xfrm>
            <a:custGeom>
              <a:avLst/>
              <a:gdLst>
                <a:gd name="connsiteX0" fmla="*/ 522000 w 552450"/>
                <a:gd name="connsiteY0" fmla="*/ 177072 h 371475"/>
                <a:gd name="connsiteX1" fmla="*/ 233859 w 552450"/>
                <a:gd name="connsiteY1" fmla="*/ 15166 h 371475"/>
                <a:gd name="connsiteX2" fmla="*/ 172461 w 552450"/>
                <a:gd name="connsiteY2" fmla="*/ 15223 h 371475"/>
                <a:gd name="connsiteX3" fmla="*/ 38987 w 552450"/>
                <a:gd name="connsiteY3" fmla="*/ 90509 h 371475"/>
                <a:gd name="connsiteX4" fmla="*/ 39072 w 552450"/>
                <a:gd name="connsiteY4" fmla="*/ 199589 h 371475"/>
                <a:gd name="connsiteX5" fmla="*/ 327194 w 552450"/>
                <a:gd name="connsiteY5" fmla="*/ 361495 h 371475"/>
                <a:gd name="connsiteX6" fmla="*/ 388602 w 552450"/>
                <a:gd name="connsiteY6" fmla="*/ 361438 h 371475"/>
                <a:gd name="connsiteX7" fmla="*/ 522095 w 552450"/>
                <a:gd name="connsiteY7" fmla="*/ 286152 h 371475"/>
                <a:gd name="connsiteX8" fmla="*/ 522000 w 552450"/>
                <a:gd name="connsiteY8" fmla="*/ 17707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371475">
                  <a:moveTo>
                    <a:pt x="522000" y="177072"/>
                  </a:moveTo>
                  <a:lnTo>
                    <a:pt x="233859" y="15166"/>
                  </a:lnTo>
                  <a:cubicBezTo>
                    <a:pt x="214799" y="4451"/>
                    <a:pt x="191511" y="4470"/>
                    <a:pt x="172461" y="15223"/>
                  </a:cubicBezTo>
                  <a:lnTo>
                    <a:pt x="38987" y="90509"/>
                  </a:lnTo>
                  <a:cubicBezTo>
                    <a:pt x="-3513" y="114483"/>
                    <a:pt x="-3456" y="175691"/>
                    <a:pt x="39072" y="199589"/>
                  </a:cubicBezTo>
                  <a:lnTo>
                    <a:pt x="327194" y="361495"/>
                  </a:lnTo>
                  <a:cubicBezTo>
                    <a:pt x="346273" y="372211"/>
                    <a:pt x="369552" y="372192"/>
                    <a:pt x="388602" y="361438"/>
                  </a:cubicBezTo>
                  <a:lnTo>
                    <a:pt x="522095" y="286152"/>
                  </a:lnTo>
                  <a:cubicBezTo>
                    <a:pt x="564586" y="262188"/>
                    <a:pt x="564529" y="200970"/>
                    <a:pt x="522000" y="1770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D1E66">
                    <a:alpha val="0"/>
                  </a:srgbClr>
                </a:gs>
                <a:gs pos="52000">
                  <a:schemeClr val="accent2">
                    <a:alpha val="44000"/>
                  </a:schemeClr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962D8AE3-8E22-4CBD-95AF-D08237A2D3B0}"/>
                </a:ext>
              </a:extLst>
            </p:cNvPr>
            <p:cNvSpPr/>
            <p:nvPr/>
          </p:nvSpPr>
          <p:spPr>
            <a:xfrm>
              <a:off x="6281900" y="5655579"/>
              <a:ext cx="361950" cy="209550"/>
            </a:xfrm>
            <a:custGeom>
              <a:avLst/>
              <a:gdLst>
                <a:gd name="connsiteX0" fmla="*/ 7144 w 361950"/>
                <a:gd name="connsiteY0" fmla="*/ 89830 h 209550"/>
                <a:gd name="connsiteX1" fmla="*/ 214799 w 361950"/>
                <a:gd name="connsiteY1" fmla="*/ 210503 h 209550"/>
                <a:gd name="connsiteX2" fmla="*/ 358007 w 361950"/>
                <a:gd name="connsiteY2" fmla="*/ 127826 h 209550"/>
                <a:gd name="connsiteX3" fmla="*/ 150362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30"/>
                  </a:moveTo>
                  <a:lnTo>
                    <a:pt x="214799" y="210503"/>
                  </a:lnTo>
                  <a:lnTo>
                    <a:pt x="358007" y="127826"/>
                  </a:lnTo>
                  <a:lnTo>
                    <a:pt x="150362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23C8863D-7DFE-4F12-8972-52075416337F}"/>
                </a:ext>
              </a:extLst>
            </p:cNvPr>
            <p:cNvSpPr/>
            <p:nvPr/>
          </p:nvSpPr>
          <p:spPr>
            <a:xfrm>
              <a:off x="6281900" y="5738266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52 h 238125"/>
                <a:gd name="connsiteX2" fmla="*/ 214836 w 219075"/>
                <a:gd name="connsiteY2" fmla="*/ 233124 h 238125"/>
                <a:gd name="connsiteX3" fmla="*/ 214799 w 219075"/>
                <a:gd name="connsiteY3" fmla="*/ 12781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52"/>
                  </a:lnTo>
                  <a:lnTo>
                    <a:pt x="214836" y="233124"/>
                  </a:lnTo>
                  <a:lnTo>
                    <a:pt x="214799" y="127816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33B33ED8-413D-4E4B-B99E-05C7AF52F2F3}"/>
                </a:ext>
              </a:extLst>
            </p:cNvPr>
            <p:cNvSpPr/>
            <p:nvPr/>
          </p:nvSpPr>
          <p:spPr>
            <a:xfrm>
              <a:off x="6371797" y="5805198"/>
              <a:ext cx="123825" cy="76200"/>
            </a:xfrm>
            <a:custGeom>
              <a:avLst/>
              <a:gdLst>
                <a:gd name="connsiteX0" fmla="*/ 44405 w 123825"/>
                <a:gd name="connsiteY0" fmla="*/ 55683 h 76200"/>
                <a:gd name="connsiteX1" fmla="*/ 124939 w 123825"/>
                <a:gd name="connsiteY1" fmla="*/ 75600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405" y="55683"/>
                  </a:moveTo>
                  <a:lnTo>
                    <a:pt x="124939" y="7560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17C45ACC-A950-432B-9651-C93474CECAD0}"/>
                </a:ext>
              </a:extLst>
            </p:cNvPr>
            <p:cNvSpPr/>
            <p:nvPr/>
          </p:nvSpPr>
          <p:spPr>
            <a:xfrm>
              <a:off x="6273452" y="5799997"/>
              <a:ext cx="76200" cy="47625"/>
            </a:xfrm>
            <a:custGeom>
              <a:avLst/>
              <a:gdLst>
                <a:gd name="connsiteX0" fmla="*/ 7144 w 76200"/>
                <a:gd name="connsiteY0" fmla="*/ 35642 h 47625"/>
                <a:gd name="connsiteX1" fmla="*/ 74619 w 76200"/>
                <a:gd name="connsiteY1" fmla="*/ 41377 h 47625"/>
                <a:gd name="connsiteX2" fmla="*/ 15707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42"/>
                  </a:moveTo>
                  <a:lnTo>
                    <a:pt x="74619" y="41377"/>
                  </a:lnTo>
                  <a:lnTo>
                    <a:pt x="15707" y="7144"/>
                  </a:lnTo>
                  <a:close/>
                </a:path>
              </a:pathLst>
            </a:custGeom>
            <a:solidFill>
              <a:srgbClr val="8EC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A914277B-5C48-45A2-BDA4-7339CA1C1BF8}"/>
                </a:ext>
              </a:extLst>
            </p:cNvPr>
            <p:cNvSpPr/>
            <p:nvPr/>
          </p:nvSpPr>
          <p:spPr>
            <a:xfrm>
              <a:off x="6489555" y="5776261"/>
              <a:ext cx="152400" cy="200025"/>
            </a:xfrm>
            <a:custGeom>
              <a:avLst/>
              <a:gdLst>
                <a:gd name="connsiteX0" fmla="*/ 7144 w 152400"/>
                <a:gd name="connsiteY0" fmla="*/ 89821 h 200025"/>
                <a:gd name="connsiteX1" fmla="*/ 7182 w 152400"/>
                <a:gd name="connsiteY1" fmla="*/ 195129 h 200025"/>
                <a:gd name="connsiteX2" fmla="*/ 150400 w 152400"/>
                <a:gd name="connsiteY2" fmla="*/ 112452 h 200025"/>
                <a:gd name="connsiteX3" fmla="*/ 15035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21"/>
                  </a:moveTo>
                  <a:lnTo>
                    <a:pt x="7182" y="195129"/>
                  </a:lnTo>
                  <a:lnTo>
                    <a:pt x="150400" y="112452"/>
                  </a:lnTo>
                  <a:lnTo>
                    <a:pt x="150352" y="7144"/>
                  </a:lnTo>
                  <a:close/>
                </a:path>
              </a:pathLst>
            </a:custGeom>
            <a:solidFill>
              <a:srgbClr val="367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300EB42F-41AD-44A9-822D-75DEF0128E4D}"/>
                </a:ext>
              </a:extLst>
            </p:cNvPr>
            <p:cNvSpPr/>
            <p:nvPr/>
          </p:nvSpPr>
          <p:spPr>
            <a:xfrm>
              <a:off x="6556849" y="5832878"/>
              <a:ext cx="95250" cy="57150"/>
            </a:xfrm>
            <a:custGeom>
              <a:avLst/>
              <a:gdLst>
                <a:gd name="connsiteX0" fmla="*/ 7144 w 95250"/>
                <a:gd name="connsiteY0" fmla="*/ 51263 h 57150"/>
                <a:gd name="connsiteX1" fmla="*/ 89192 w 95250"/>
                <a:gd name="connsiteY1" fmla="*/ 42462 h 57150"/>
                <a:gd name="connsiteX2" fmla="*/ 83058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63"/>
                  </a:moveTo>
                  <a:lnTo>
                    <a:pt x="89192" y="42462"/>
                  </a:lnTo>
                  <a:lnTo>
                    <a:pt x="83058" y="7144"/>
                  </a:lnTo>
                  <a:close/>
                </a:path>
              </a:pathLst>
            </a:custGeom>
            <a:solidFill>
              <a:srgbClr val="61A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A5199FC9-47B9-420A-BC77-F080D0693FC8}"/>
                </a:ext>
              </a:extLst>
            </p:cNvPr>
            <p:cNvSpPr/>
            <p:nvPr/>
          </p:nvSpPr>
          <p:spPr>
            <a:xfrm>
              <a:off x="6197528" y="5557891"/>
              <a:ext cx="361950" cy="209550"/>
            </a:xfrm>
            <a:custGeom>
              <a:avLst/>
              <a:gdLst>
                <a:gd name="connsiteX0" fmla="*/ 7144 w 361950"/>
                <a:gd name="connsiteY0" fmla="*/ 89821 h 209550"/>
                <a:gd name="connsiteX1" fmla="*/ 214789 w 361950"/>
                <a:gd name="connsiteY1" fmla="*/ 210512 h 209550"/>
                <a:gd name="connsiteX2" fmla="*/ 358007 w 361950"/>
                <a:gd name="connsiteY2" fmla="*/ 127825 h 209550"/>
                <a:gd name="connsiteX3" fmla="*/ 150343 w 361950"/>
                <a:gd name="connsiteY3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209550">
                  <a:moveTo>
                    <a:pt x="7144" y="89821"/>
                  </a:moveTo>
                  <a:lnTo>
                    <a:pt x="214789" y="210512"/>
                  </a:lnTo>
                  <a:lnTo>
                    <a:pt x="358007" y="127825"/>
                  </a:lnTo>
                  <a:lnTo>
                    <a:pt x="150343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C1D32BA-3120-4946-A036-DDE04DAE488F}"/>
                </a:ext>
              </a:extLst>
            </p:cNvPr>
            <p:cNvSpPr/>
            <p:nvPr/>
          </p:nvSpPr>
          <p:spPr>
            <a:xfrm>
              <a:off x="6197528" y="5640568"/>
              <a:ext cx="219075" cy="238125"/>
            </a:xfrm>
            <a:custGeom>
              <a:avLst/>
              <a:gdLst>
                <a:gd name="connsiteX0" fmla="*/ 7144 w 219075"/>
                <a:gd name="connsiteY0" fmla="*/ 7144 h 238125"/>
                <a:gd name="connsiteX1" fmla="*/ 7182 w 219075"/>
                <a:gd name="connsiteY1" fmla="*/ 112462 h 238125"/>
                <a:gd name="connsiteX2" fmla="*/ 214836 w 219075"/>
                <a:gd name="connsiteY2" fmla="*/ 233134 h 238125"/>
                <a:gd name="connsiteX3" fmla="*/ 214798 w 219075"/>
                <a:gd name="connsiteY3" fmla="*/ 1278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38125">
                  <a:moveTo>
                    <a:pt x="7144" y="7144"/>
                  </a:moveTo>
                  <a:lnTo>
                    <a:pt x="7182" y="112462"/>
                  </a:lnTo>
                  <a:lnTo>
                    <a:pt x="214836" y="233134"/>
                  </a:lnTo>
                  <a:lnTo>
                    <a:pt x="214798" y="127825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2083E376-2C1F-4BBE-82DA-26C6C1F655F0}"/>
                </a:ext>
              </a:extLst>
            </p:cNvPr>
            <p:cNvSpPr/>
            <p:nvPr/>
          </p:nvSpPr>
          <p:spPr>
            <a:xfrm>
              <a:off x="6287415" y="5707500"/>
              <a:ext cx="123825" cy="76200"/>
            </a:xfrm>
            <a:custGeom>
              <a:avLst/>
              <a:gdLst>
                <a:gd name="connsiteX0" fmla="*/ 44415 w 123825"/>
                <a:gd name="connsiteY0" fmla="*/ 55693 h 76200"/>
                <a:gd name="connsiteX1" fmla="*/ 124949 w 123825"/>
                <a:gd name="connsiteY1" fmla="*/ 75610 h 76200"/>
                <a:gd name="connsiteX2" fmla="*/ 7144 w 123825"/>
                <a:gd name="connsiteY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6200">
                  <a:moveTo>
                    <a:pt x="44415" y="55693"/>
                  </a:moveTo>
                  <a:lnTo>
                    <a:pt x="124949" y="75610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F20DDC10-EF31-4910-9319-29D139CCABE6}"/>
                </a:ext>
              </a:extLst>
            </p:cNvPr>
            <p:cNvSpPr/>
            <p:nvPr/>
          </p:nvSpPr>
          <p:spPr>
            <a:xfrm>
              <a:off x="6189069" y="5702309"/>
              <a:ext cx="76200" cy="47625"/>
            </a:xfrm>
            <a:custGeom>
              <a:avLst/>
              <a:gdLst>
                <a:gd name="connsiteX0" fmla="*/ 7144 w 76200"/>
                <a:gd name="connsiteY0" fmla="*/ 35643 h 47625"/>
                <a:gd name="connsiteX1" fmla="*/ 74609 w 76200"/>
                <a:gd name="connsiteY1" fmla="*/ 41377 h 47625"/>
                <a:gd name="connsiteX2" fmla="*/ 15716 w 76200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47625">
                  <a:moveTo>
                    <a:pt x="7144" y="35643"/>
                  </a:moveTo>
                  <a:lnTo>
                    <a:pt x="74609" y="41377"/>
                  </a:lnTo>
                  <a:lnTo>
                    <a:pt x="15716" y="7144"/>
                  </a:lnTo>
                  <a:close/>
                </a:path>
              </a:pathLst>
            </a:custGeom>
            <a:solidFill>
              <a:srgbClr val="9A99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7B6F9E5-41FF-4DAE-8E86-107999705EE2}"/>
                </a:ext>
              </a:extLst>
            </p:cNvPr>
            <p:cNvSpPr/>
            <p:nvPr/>
          </p:nvSpPr>
          <p:spPr>
            <a:xfrm>
              <a:off x="6405182" y="5678572"/>
              <a:ext cx="152400" cy="200025"/>
            </a:xfrm>
            <a:custGeom>
              <a:avLst/>
              <a:gdLst>
                <a:gd name="connsiteX0" fmla="*/ 7144 w 152400"/>
                <a:gd name="connsiteY0" fmla="*/ 89821 h 200025"/>
                <a:gd name="connsiteX1" fmla="*/ 7182 w 152400"/>
                <a:gd name="connsiteY1" fmla="*/ 195129 h 200025"/>
                <a:gd name="connsiteX2" fmla="*/ 150390 w 152400"/>
                <a:gd name="connsiteY2" fmla="*/ 112452 h 200025"/>
                <a:gd name="connsiteX3" fmla="*/ 150352 w 152400"/>
                <a:gd name="connsiteY3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89821"/>
                  </a:moveTo>
                  <a:lnTo>
                    <a:pt x="7182" y="195129"/>
                  </a:lnTo>
                  <a:lnTo>
                    <a:pt x="150390" y="112452"/>
                  </a:lnTo>
                  <a:lnTo>
                    <a:pt x="150352" y="7144"/>
                  </a:lnTo>
                  <a:close/>
                </a:path>
              </a:pathLst>
            </a:custGeom>
            <a:solidFill>
              <a:srgbClr val="2D4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51CB1A62-9F67-4C48-8D86-0D32055969BF}"/>
                </a:ext>
              </a:extLst>
            </p:cNvPr>
            <p:cNvSpPr/>
            <p:nvPr/>
          </p:nvSpPr>
          <p:spPr>
            <a:xfrm>
              <a:off x="6472457" y="5735179"/>
              <a:ext cx="95250" cy="57150"/>
            </a:xfrm>
            <a:custGeom>
              <a:avLst/>
              <a:gdLst>
                <a:gd name="connsiteX0" fmla="*/ 7144 w 95250"/>
                <a:gd name="connsiteY0" fmla="*/ 51273 h 57150"/>
                <a:gd name="connsiteX1" fmla="*/ 89211 w 95250"/>
                <a:gd name="connsiteY1" fmla="*/ 42463 h 57150"/>
                <a:gd name="connsiteX2" fmla="*/ 83077 w 95250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144" y="51273"/>
                  </a:moveTo>
                  <a:lnTo>
                    <a:pt x="89211" y="42463"/>
                  </a:lnTo>
                  <a:lnTo>
                    <a:pt x="83077" y="7144"/>
                  </a:lnTo>
                  <a:close/>
                </a:path>
              </a:pathLst>
            </a:custGeom>
            <a:solidFill>
              <a:srgbClr val="4C4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773835C-E5E7-4264-B46F-0C9D79E268A6}"/>
                </a:ext>
              </a:extLst>
            </p:cNvPr>
            <p:cNvSpPr/>
            <p:nvPr/>
          </p:nvSpPr>
          <p:spPr>
            <a:xfrm>
              <a:off x="3964530" y="2601178"/>
              <a:ext cx="3055459" cy="1565474"/>
            </a:xfrm>
            <a:custGeom>
              <a:avLst/>
              <a:gdLst>
                <a:gd name="connsiteX0" fmla="*/ 0 w 1861659"/>
                <a:gd name="connsiteY0" fmla="*/ 0 h 2603699"/>
                <a:gd name="connsiteX1" fmla="*/ 1861659 w 1861659"/>
                <a:gd name="connsiteY1" fmla="*/ 0 h 2603699"/>
                <a:gd name="connsiteX2" fmla="*/ 1861659 w 1861659"/>
                <a:gd name="connsiteY2" fmla="*/ 2603699 h 2603699"/>
                <a:gd name="connsiteX3" fmla="*/ 0 w 1861659"/>
                <a:gd name="connsiteY3" fmla="*/ 2603699 h 2603699"/>
                <a:gd name="connsiteX4" fmla="*/ 0 w 1861659"/>
                <a:gd name="connsiteY4" fmla="*/ 0 h 2603699"/>
                <a:gd name="connsiteX0" fmla="*/ 0 w 1963259"/>
                <a:gd name="connsiteY0" fmla="*/ 0 h 2756099"/>
                <a:gd name="connsiteX1" fmla="*/ 1963259 w 1963259"/>
                <a:gd name="connsiteY1" fmla="*/ 152400 h 2756099"/>
                <a:gd name="connsiteX2" fmla="*/ 1963259 w 1963259"/>
                <a:gd name="connsiteY2" fmla="*/ 2756099 h 2756099"/>
                <a:gd name="connsiteX3" fmla="*/ 101600 w 1963259"/>
                <a:gd name="connsiteY3" fmla="*/ 2756099 h 2756099"/>
                <a:gd name="connsiteX4" fmla="*/ 0 w 1963259"/>
                <a:gd name="connsiteY4" fmla="*/ 0 h 2756099"/>
                <a:gd name="connsiteX0" fmla="*/ 0 w 1963259"/>
                <a:gd name="connsiteY0" fmla="*/ 0 h 2756099"/>
                <a:gd name="connsiteX1" fmla="*/ 1937859 w 1963259"/>
                <a:gd name="connsiteY1" fmla="*/ 1168400 h 2756099"/>
                <a:gd name="connsiteX2" fmla="*/ 1963259 w 1963259"/>
                <a:gd name="connsiteY2" fmla="*/ 2756099 h 2756099"/>
                <a:gd name="connsiteX3" fmla="*/ 101600 w 1963259"/>
                <a:gd name="connsiteY3" fmla="*/ 2756099 h 2756099"/>
                <a:gd name="connsiteX4" fmla="*/ 0 w 1963259"/>
                <a:gd name="connsiteY4" fmla="*/ 0 h 2756099"/>
                <a:gd name="connsiteX0" fmla="*/ 1371600 w 3334859"/>
                <a:gd name="connsiteY0" fmla="*/ 0 h 2756099"/>
                <a:gd name="connsiteX1" fmla="*/ 3309459 w 3334859"/>
                <a:gd name="connsiteY1" fmla="*/ 1168400 h 2756099"/>
                <a:gd name="connsiteX2" fmla="*/ 3334859 w 3334859"/>
                <a:gd name="connsiteY2" fmla="*/ 2756099 h 2756099"/>
                <a:gd name="connsiteX3" fmla="*/ 0 w 3334859"/>
                <a:gd name="connsiteY3" fmla="*/ 1701999 h 2756099"/>
                <a:gd name="connsiteX4" fmla="*/ 1371600 w 3334859"/>
                <a:gd name="connsiteY4" fmla="*/ 0 h 2756099"/>
                <a:gd name="connsiteX0" fmla="*/ 1993900 w 3957159"/>
                <a:gd name="connsiteY0" fmla="*/ 0 h 2756099"/>
                <a:gd name="connsiteX1" fmla="*/ 3931759 w 3957159"/>
                <a:gd name="connsiteY1" fmla="*/ 1168400 h 2756099"/>
                <a:gd name="connsiteX2" fmla="*/ 3957159 w 3957159"/>
                <a:gd name="connsiteY2" fmla="*/ 2756099 h 2756099"/>
                <a:gd name="connsiteX3" fmla="*/ 0 w 3957159"/>
                <a:gd name="connsiteY3" fmla="*/ 1257499 h 2756099"/>
                <a:gd name="connsiteX4" fmla="*/ 1993900 w 3957159"/>
                <a:gd name="connsiteY4" fmla="*/ 0 h 2756099"/>
                <a:gd name="connsiteX0" fmla="*/ 1993900 w 3931759"/>
                <a:gd name="connsiteY0" fmla="*/ 0 h 3581599"/>
                <a:gd name="connsiteX1" fmla="*/ 3931759 w 3931759"/>
                <a:gd name="connsiteY1" fmla="*/ 1168400 h 3581599"/>
                <a:gd name="connsiteX2" fmla="*/ 3309459 w 3931759"/>
                <a:gd name="connsiteY2" fmla="*/ 3581599 h 3581599"/>
                <a:gd name="connsiteX3" fmla="*/ 0 w 3931759"/>
                <a:gd name="connsiteY3" fmla="*/ 1257499 h 3581599"/>
                <a:gd name="connsiteX4" fmla="*/ 1993900 w 3931759"/>
                <a:gd name="connsiteY4" fmla="*/ 0 h 3581599"/>
                <a:gd name="connsiteX0" fmla="*/ 1993900 w 4020659"/>
                <a:gd name="connsiteY0" fmla="*/ 0 h 3975299"/>
                <a:gd name="connsiteX1" fmla="*/ 3931759 w 4020659"/>
                <a:gd name="connsiteY1" fmla="*/ 11684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4020659"/>
                <a:gd name="connsiteY0" fmla="*/ 0 h 3975299"/>
                <a:gd name="connsiteX1" fmla="*/ 3969859 w 4020659"/>
                <a:gd name="connsiteY1" fmla="*/ 11938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4020659"/>
                <a:gd name="connsiteY0" fmla="*/ 0 h 3975299"/>
                <a:gd name="connsiteX1" fmla="*/ 3995259 w 4020659"/>
                <a:gd name="connsiteY1" fmla="*/ 11557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3995259"/>
                <a:gd name="connsiteY0" fmla="*/ 0 h 3302199"/>
                <a:gd name="connsiteX1" fmla="*/ 3995259 w 3995259"/>
                <a:gd name="connsiteY1" fmla="*/ 1155700 h 3302199"/>
                <a:gd name="connsiteX2" fmla="*/ 2852259 w 3995259"/>
                <a:gd name="connsiteY2" fmla="*/ 3302199 h 3302199"/>
                <a:gd name="connsiteX3" fmla="*/ 0 w 3995259"/>
                <a:gd name="connsiteY3" fmla="*/ 1257499 h 3302199"/>
                <a:gd name="connsiteX4" fmla="*/ 1993900 w 3995259"/>
                <a:gd name="connsiteY4" fmla="*/ 0 h 3302199"/>
                <a:gd name="connsiteX0" fmla="*/ 1638300 w 3639659"/>
                <a:gd name="connsiteY0" fmla="*/ 114101 h 3416300"/>
                <a:gd name="connsiteX1" fmla="*/ 3639659 w 3639659"/>
                <a:gd name="connsiteY1" fmla="*/ 1269801 h 3416300"/>
                <a:gd name="connsiteX2" fmla="*/ 2496659 w 3639659"/>
                <a:gd name="connsiteY2" fmla="*/ 3416300 h 3416300"/>
                <a:gd name="connsiteX3" fmla="*/ 0 w 3639659"/>
                <a:gd name="connsiteY3" fmla="*/ 0 h 3416300"/>
                <a:gd name="connsiteX4" fmla="*/ 1638300 w 3639659"/>
                <a:gd name="connsiteY4" fmla="*/ 114101 h 3416300"/>
                <a:gd name="connsiteX0" fmla="*/ 1638300 w 3639659"/>
                <a:gd name="connsiteY0" fmla="*/ 114101 h 1803400"/>
                <a:gd name="connsiteX1" fmla="*/ 3639659 w 3639659"/>
                <a:gd name="connsiteY1" fmla="*/ 1269801 h 1803400"/>
                <a:gd name="connsiteX2" fmla="*/ 2699859 w 3639659"/>
                <a:gd name="connsiteY2" fmla="*/ 1803400 h 1803400"/>
                <a:gd name="connsiteX3" fmla="*/ 0 w 3639659"/>
                <a:gd name="connsiteY3" fmla="*/ 0 h 1803400"/>
                <a:gd name="connsiteX4" fmla="*/ 1638300 w 3639659"/>
                <a:gd name="connsiteY4" fmla="*/ 114101 h 1803400"/>
                <a:gd name="connsiteX0" fmla="*/ 1638300 w 3601559"/>
                <a:gd name="connsiteY0" fmla="*/ 114101 h 1803400"/>
                <a:gd name="connsiteX1" fmla="*/ 3601559 w 3601559"/>
                <a:gd name="connsiteY1" fmla="*/ 1369813 h 1803400"/>
                <a:gd name="connsiteX2" fmla="*/ 2699859 w 3601559"/>
                <a:gd name="connsiteY2" fmla="*/ 1803400 h 1803400"/>
                <a:gd name="connsiteX3" fmla="*/ 0 w 3601559"/>
                <a:gd name="connsiteY3" fmla="*/ 0 h 1803400"/>
                <a:gd name="connsiteX4" fmla="*/ 1638300 w 3601559"/>
                <a:gd name="connsiteY4" fmla="*/ 114101 h 1803400"/>
                <a:gd name="connsiteX0" fmla="*/ 1747838 w 3601559"/>
                <a:gd name="connsiteY0" fmla="*/ 276026 h 1803400"/>
                <a:gd name="connsiteX1" fmla="*/ 3601559 w 3601559"/>
                <a:gd name="connsiteY1" fmla="*/ 1369813 h 1803400"/>
                <a:gd name="connsiteX2" fmla="*/ 2699859 w 3601559"/>
                <a:gd name="connsiteY2" fmla="*/ 1803400 h 1803400"/>
                <a:gd name="connsiteX3" fmla="*/ 0 w 3601559"/>
                <a:gd name="connsiteY3" fmla="*/ 0 h 1803400"/>
                <a:gd name="connsiteX4" fmla="*/ 1747838 w 3601559"/>
                <a:gd name="connsiteY4" fmla="*/ 276026 h 1803400"/>
                <a:gd name="connsiteX0" fmla="*/ 1747838 w 3614259"/>
                <a:gd name="connsiteY0" fmla="*/ 276026 h 1803400"/>
                <a:gd name="connsiteX1" fmla="*/ 3614259 w 3614259"/>
                <a:gd name="connsiteY1" fmla="*/ 1350763 h 1803400"/>
                <a:gd name="connsiteX2" fmla="*/ 2699859 w 3614259"/>
                <a:gd name="connsiteY2" fmla="*/ 1803400 h 1803400"/>
                <a:gd name="connsiteX3" fmla="*/ 0 w 3614259"/>
                <a:gd name="connsiteY3" fmla="*/ 0 h 1803400"/>
                <a:gd name="connsiteX4" fmla="*/ 1747838 w 3614259"/>
                <a:gd name="connsiteY4" fmla="*/ 276026 h 1803400"/>
                <a:gd name="connsiteX0" fmla="*/ 1519238 w 3385659"/>
                <a:gd name="connsiteY0" fmla="*/ 0 h 1527374"/>
                <a:gd name="connsiteX1" fmla="*/ 3385659 w 3385659"/>
                <a:gd name="connsiteY1" fmla="*/ 1074737 h 1527374"/>
                <a:gd name="connsiteX2" fmla="*/ 2471259 w 3385659"/>
                <a:gd name="connsiteY2" fmla="*/ 1527374 h 1527374"/>
                <a:gd name="connsiteX3" fmla="*/ 0 w 3385659"/>
                <a:gd name="connsiteY3" fmla="*/ 200224 h 1527374"/>
                <a:gd name="connsiteX4" fmla="*/ 1519238 w 3385659"/>
                <a:gd name="connsiteY4" fmla="*/ 0 h 1527374"/>
                <a:gd name="connsiteX0" fmla="*/ 1519238 w 3385659"/>
                <a:gd name="connsiteY0" fmla="*/ 0 h 1705174"/>
                <a:gd name="connsiteX1" fmla="*/ 3385659 w 3385659"/>
                <a:gd name="connsiteY1" fmla="*/ 1074737 h 1705174"/>
                <a:gd name="connsiteX2" fmla="*/ 2280759 w 3385659"/>
                <a:gd name="connsiteY2" fmla="*/ 1705174 h 1705174"/>
                <a:gd name="connsiteX3" fmla="*/ 0 w 3385659"/>
                <a:gd name="connsiteY3" fmla="*/ 200224 h 1705174"/>
                <a:gd name="connsiteX4" fmla="*/ 1519238 w 3385659"/>
                <a:gd name="connsiteY4" fmla="*/ 0 h 1705174"/>
                <a:gd name="connsiteX0" fmla="*/ 1519238 w 3385659"/>
                <a:gd name="connsiteY0" fmla="*/ 0 h 1565474"/>
                <a:gd name="connsiteX1" fmla="*/ 3385659 w 3385659"/>
                <a:gd name="connsiteY1" fmla="*/ 1074737 h 1565474"/>
                <a:gd name="connsiteX2" fmla="*/ 2445859 w 3385659"/>
                <a:gd name="connsiteY2" fmla="*/ 1565474 h 1565474"/>
                <a:gd name="connsiteX3" fmla="*/ 0 w 3385659"/>
                <a:gd name="connsiteY3" fmla="*/ 200224 h 1565474"/>
                <a:gd name="connsiteX4" fmla="*/ 1519238 w 3385659"/>
                <a:gd name="connsiteY4" fmla="*/ 0 h 1565474"/>
                <a:gd name="connsiteX0" fmla="*/ 1189038 w 3055459"/>
                <a:gd name="connsiteY0" fmla="*/ 0 h 1565474"/>
                <a:gd name="connsiteX1" fmla="*/ 3055459 w 3055459"/>
                <a:gd name="connsiteY1" fmla="*/ 1074737 h 1565474"/>
                <a:gd name="connsiteX2" fmla="*/ 2115659 w 3055459"/>
                <a:gd name="connsiteY2" fmla="*/ 1565474 h 1565474"/>
                <a:gd name="connsiteX3" fmla="*/ 0 w 3055459"/>
                <a:gd name="connsiteY3" fmla="*/ 320874 h 1565474"/>
                <a:gd name="connsiteX4" fmla="*/ 1189038 w 3055459"/>
                <a:gd name="connsiteY4" fmla="*/ 0 h 156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5459" h="1565474">
                  <a:moveTo>
                    <a:pt x="1189038" y="0"/>
                  </a:moveTo>
                  <a:lnTo>
                    <a:pt x="3055459" y="1074737"/>
                  </a:lnTo>
                  <a:lnTo>
                    <a:pt x="2115659" y="1565474"/>
                  </a:lnTo>
                  <a:lnTo>
                    <a:pt x="0" y="320874"/>
                  </a:lnTo>
                  <a:lnTo>
                    <a:pt x="11890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6000"/>
                  </a:schemeClr>
                </a:gs>
                <a:gs pos="63000">
                  <a:schemeClr val="bg1">
                    <a:alpha val="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8">
              <a:extLst>
                <a:ext uri="{FF2B5EF4-FFF2-40B4-BE49-F238E27FC236}">
                  <a16:creationId xmlns:a16="http://schemas.microsoft.com/office/drawing/2014/main" id="{F8F30330-4029-4D77-B32E-9E6678655582}"/>
                </a:ext>
              </a:extLst>
            </p:cNvPr>
            <p:cNvSpPr/>
            <p:nvPr/>
          </p:nvSpPr>
          <p:spPr>
            <a:xfrm>
              <a:off x="3965211" y="4223018"/>
              <a:ext cx="3055459" cy="1584524"/>
            </a:xfrm>
            <a:custGeom>
              <a:avLst/>
              <a:gdLst>
                <a:gd name="connsiteX0" fmla="*/ 0 w 1861659"/>
                <a:gd name="connsiteY0" fmla="*/ 0 h 2603699"/>
                <a:gd name="connsiteX1" fmla="*/ 1861659 w 1861659"/>
                <a:gd name="connsiteY1" fmla="*/ 0 h 2603699"/>
                <a:gd name="connsiteX2" fmla="*/ 1861659 w 1861659"/>
                <a:gd name="connsiteY2" fmla="*/ 2603699 h 2603699"/>
                <a:gd name="connsiteX3" fmla="*/ 0 w 1861659"/>
                <a:gd name="connsiteY3" fmla="*/ 2603699 h 2603699"/>
                <a:gd name="connsiteX4" fmla="*/ 0 w 1861659"/>
                <a:gd name="connsiteY4" fmla="*/ 0 h 2603699"/>
                <a:gd name="connsiteX0" fmla="*/ 0 w 1963259"/>
                <a:gd name="connsiteY0" fmla="*/ 0 h 2756099"/>
                <a:gd name="connsiteX1" fmla="*/ 1963259 w 1963259"/>
                <a:gd name="connsiteY1" fmla="*/ 152400 h 2756099"/>
                <a:gd name="connsiteX2" fmla="*/ 1963259 w 1963259"/>
                <a:gd name="connsiteY2" fmla="*/ 2756099 h 2756099"/>
                <a:gd name="connsiteX3" fmla="*/ 101600 w 1963259"/>
                <a:gd name="connsiteY3" fmla="*/ 2756099 h 2756099"/>
                <a:gd name="connsiteX4" fmla="*/ 0 w 1963259"/>
                <a:gd name="connsiteY4" fmla="*/ 0 h 2756099"/>
                <a:gd name="connsiteX0" fmla="*/ 0 w 1963259"/>
                <a:gd name="connsiteY0" fmla="*/ 0 h 2756099"/>
                <a:gd name="connsiteX1" fmla="*/ 1937859 w 1963259"/>
                <a:gd name="connsiteY1" fmla="*/ 1168400 h 2756099"/>
                <a:gd name="connsiteX2" fmla="*/ 1963259 w 1963259"/>
                <a:gd name="connsiteY2" fmla="*/ 2756099 h 2756099"/>
                <a:gd name="connsiteX3" fmla="*/ 101600 w 1963259"/>
                <a:gd name="connsiteY3" fmla="*/ 2756099 h 2756099"/>
                <a:gd name="connsiteX4" fmla="*/ 0 w 1963259"/>
                <a:gd name="connsiteY4" fmla="*/ 0 h 2756099"/>
                <a:gd name="connsiteX0" fmla="*/ 1371600 w 3334859"/>
                <a:gd name="connsiteY0" fmla="*/ 0 h 2756099"/>
                <a:gd name="connsiteX1" fmla="*/ 3309459 w 3334859"/>
                <a:gd name="connsiteY1" fmla="*/ 1168400 h 2756099"/>
                <a:gd name="connsiteX2" fmla="*/ 3334859 w 3334859"/>
                <a:gd name="connsiteY2" fmla="*/ 2756099 h 2756099"/>
                <a:gd name="connsiteX3" fmla="*/ 0 w 3334859"/>
                <a:gd name="connsiteY3" fmla="*/ 1701999 h 2756099"/>
                <a:gd name="connsiteX4" fmla="*/ 1371600 w 3334859"/>
                <a:gd name="connsiteY4" fmla="*/ 0 h 2756099"/>
                <a:gd name="connsiteX0" fmla="*/ 1993900 w 3957159"/>
                <a:gd name="connsiteY0" fmla="*/ 0 h 2756099"/>
                <a:gd name="connsiteX1" fmla="*/ 3931759 w 3957159"/>
                <a:gd name="connsiteY1" fmla="*/ 1168400 h 2756099"/>
                <a:gd name="connsiteX2" fmla="*/ 3957159 w 3957159"/>
                <a:gd name="connsiteY2" fmla="*/ 2756099 h 2756099"/>
                <a:gd name="connsiteX3" fmla="*/ 0 w 3957159"/>
                <a:gd name="connsiteY3" fmla="*/ 1257499 h 2756099"/>
                <a:gd name="connsiteX4" fmla="*/ 1993900 w 3957159"/>
                <a:gd name="connsiteY4" fmla="*/ 0 h 2756099"/>
                <a:gd name="connsiteX0" fmla="*/ 1993900 w 3931759"/>
                <a:gd name="connsiteY0" fmla="*/ 0 h 3581599"/>
                <a:gd name="connsiteX1" fmla="*/ 3931759 w 3931759"/>
                <a:gd name="connsiteY1" fmla="*/ 1168400 h 3581599"/>
                <a:gd name="connsiteX2" fmla="*/ 3309459 w 3931759"/>
                <a:gd name="connsiteY2" fmla="*/ 3581599 h 3581599"/>
                <a:gd name="connsiteX3" fmla="*/ 0 w 3931759"/>
                <a:gd name="connsiteY3" fmla="*/ 1257499 h 3581599"/>
                <a:gd name="connsiteX4" fmla="*/ 1993900 w 3931759"/>
                <a:gd name="connsiteY4" fmla="*/ 0 h 3581599"/>
                <a:gd name="connsiteX0" fmla="*/ 1993900 w 4020659"/>
                <a:gd name="connsiteY0" fmla="*/ 0 h 3975299"/>
                <a:gd name="connsiteX1" fmla="*/ 3931759 w 4020659"/>
                <a:gd name="connsiteY1" fmla="*/ 11684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4020659"/>
                <a:gd name="connsiteY0" fmla="*/ 0 h 3975299"/>
                <a:gd name="connsiteX1" fmla="*/ 3969859 w 4020659"/>
                <a:gd name="connsiteY1" fmla="*/ 11938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4020659"/>
                <a:gd name="connsiteY0" fmla="*/ 0 h 3975299"/>
                <a:gd name="connsiteX1" fmla="*/ 3995259 w 4020659"/>
                <a:gd name="connsiteY1" fmla="*/ 1155700 h 3975299"/>
                <a:gd name="connsiteX2" fmla="*/ 4020659 w 4020659"/>
                <a:gd name="connsiteY2" fmla="*/ 3975299 h 3975299"/>
                <a:gd name="connsiteX3" fmla="*/ 0 w 4020659"/>
                <a:gd name="connsiteY3" fmla="*/ 1257499 h 3975299"/>
                <a:gd name="connsiteX4" fmla="*/ 1993900 w 4020659"/>
                <a:gd name="connsiteY4" fmla="*/ 0 h 3975299"/>
                <a:gd name="connsiteX0" fmla="*/ 1993900 w 3995259"/>
                <a:gd name="connsiteY0" fmla="*/ 0 h 3302199"/>
                <a:gd name="connsiteX1" fmla="*/ 3995259 w 3995259"/>
                <a:gd name="connsiteY1" fmla="*/ 1155700 h 3302199"/>
                <a:gd name="connsiteX2" fmla="*/ 2852259 w 3995259"/>
                <a:gd name="connsiteY2" fmla="*/ 3302199 h 3302199"/>
                <a:gd name="connsiteX3" fmla="*/ 0 w 3995259"/>
                <a:gd name="connsiteY3" fmla="*/ 1257499 h 3302199"/>
                <a:gd name="connsiteX4" fmla="*/ 1993900 w 3995259"/>
                <a:gd name="connsiteY4" fmla="*/ 0 h 3302199"/>
                <a:gd name="connsiteX0" fmla="*/ 1638300 w 3639659"/>
                <a:gd name="connsiteY0" fmla="*/ 114101 h 3416300"/>
                <a:gd name="connsiteX1" fmla="*/ 3639659 w 3639659"/>
                <a:gd name="connsiteY1" fmla="*/ 1269801 h 3416300"/>
                <a:gd name="connsiteX2" fmla="*/ 2496659 w 3639659"/>
                <a:gd name="connsiteY2" fmla="*/ 3416300 h 3416300"/>
                <a:gd name="connsiteX3" fmla="*/ 0 w 3639659"/>
                <a:gd name="connsiteY3" fmla="*/ 0 h 3416300"/>
                <a:gd name="connsiteX4" fmla="*/ 1638300 w 3639659"/>
                <a:gd name="connsiteY4" fmla="*/ 114101 h 3416300"/>
                <a:gd name="connsiteX0" fmla="*/ 1638300 w 3639659"/>
                <a:gd name="connsiteY0" fmla="*/ 114101 h 1803400"/>
                <a:gd name="connsiteX1" fmla="*/ 3639659 w 3639659"/>
                <a:gd name="connsiteY1" fmla="*/ 1269801 h 1803400"/>
                <a:gd name="connsiteX2" fmla="*/ 2699859 w 3639659"/>
                <a:gd name="connsiteY2" fmla="*/ 1803400 h 1803400"/>
                <a:gd name="connsiteX3" fmla="*/ 0 w 3639659"/>
                <a:gd name="connsiteY3" fmla="*/ 0 h 1803400"/>
                <a:gd name="connsiteX4" fmla="*/ 1638300 w 3639659"/>
                <a:gd name="connsiteY4" fmla="*/ 114101 h 1803400"/>
                <a:gd name="connsiteX0" fmla="*/ 1638300 w 3601559"/>
                <a:gd name="connsiteY0" fmla="*/ 114101 h 1803400"/>
                <a:gd name="connsiteX1" fmla="*/ 3601559 w 3601559"/>
                <a:gd name="connsiteY1" fmla="*/ 1369813 h 1803400"/>
                <a:gd name="connsiteX2" fmla="*/ 2699859 w 3601559"/>
                <a:gd name="connsiteY2" fmla="*/ 1803400 h 1803400"/>
                <a:gd name="connsiteX3" fmla="*/ 0 w 3601559"/>
                <a:gd name="connsiteY3" fmla="*/ 0 h 1803400"/>
                <a:gd name="connsiteX4" fmla="*/ 1638300 w 3601559"/>
                <a:gd name="connsiteY4" fmla="*/ 114101 h 1803400"/>
                <a:gd name="connsiteX0" fmla="*/ 1747838 w 3601559"/>
                <a:gd name="connsiteY0" fmla="*/ 276026 h 1803400"/>
                <a:gd name="connsiteX1" fmla="*/ 3601559 w 3601559"/>
                <a:gd name="connsiteY1" fmla="*/ 1369813 h 1803400"/>
                <a:gd name="connsiteX2" fmla="*/ 2699859 w 3601559"/>
                <a:gd name="connsiteY2" fmla="*/ 1803400 h 1803400"/>
                <a:gd name="connsiteX3" fmla="*/ 0 w 3601559"/>
                <a:gd name="connsiteY3" fmla="*/ 0 h 1803400"/>
                <a:gd name="connsiteX4" fmla="*/ 1747838 w 3601559"/>
                <a:gd name="connsiteY4" fmla="*/ 276026 h 1803400"/>
                <a:gd name="connsiteX0" fmla="*/ 1747838 w 3614259"/>
                <a:gd name="connsiteY0" fmla="*/ 276026 h 1803400"/>
                <a:gd name="connsiteX1" fmla="*/ 3614259 w 3614259"/>
                <a:gd name="connsiteY1" fmla="*/ 1350763 h 1803400"/>
                <a:gd name="connsiteX2" fmla="*/ 2699859 w 3614259"/>
                <a:gd name="connsiteY2" fmla="*/ 1803400 h 1803400"/>
                <a:gd name="connsiteX3" fmla="*/ 0 w 3614259"/>
                <a:gd name="connsiteY3" fmla="*/ 0 h 1803400"/>
                <a:gd name="connsiteX4" fmla="*/ 1747838 w 3614259"/>
                <a:gd name="connsiteY4" fmla="*/ 276026 h 1803400"/>
                <a:gd name="connsiteX0" fmla="*/ 1519238 w 3385659"/>
                <a:gd name="connsiteY0" fmla="*/ 0 h 1527374"/>
                <a:gd name="connsiteX1" fmla="*/ 3385659 w 3385659"/>
                <a:gd name="connsiteY1" fmla="*/ 1074737 h 1527374"/>
                <a:gd name="connsiteX2" fmla="*/ 2471259 w 3385659"/>
                <a:gd name="connsiteY2" fmla="*/ 1527374 h 1527374"/>
                <a:gd name="connsiteX3" fmla="*/ 0 w 3385659"/>
                <a:gd name="connsiteY3" fmla="*/ 200224 h 1527374"/>
                <a:gd name="connsiteX4" fmla="*/ 1519238 w 3385659"/>
                <a:gd name="connsiteY4" fmla="*/ 0 h 1527374"/>
                <a:gd name="connsiteX0" fmla="*/ 1519238 w 3385659"/>
                <a:gd name="connsiteY0" fmla="*/ 0 h 1705174"/>
                <a:gd name="connsiteX1" fmla="*/ 3385659 w 3385659"/>
                <a:gd name="connsiteY1" fmla="*/ 1074737 h 1705174"/>
                <a:gd name="connsiteX2" fmla="*/ 2280759 w 3385659"/>
                <a:gd name="connsiteY2" fmla="*/ 1705174 h 1705174"/>
                <a:gd name="connsiteX3" fmla="*/ 0 w 3385659"/>
                <a:gd name="connsiteY3" fmla="*/ 200224 h 1705174"/>
                <a:gd name="connsiteX4" fmla="*/ 1519238 w 3385659"/>
                <a:gd name="connsiteY4" fmla="*/ 0 h 1705174"/>
                <a:gd name="connsiteX0" fmla="*/ 1519238 w 3385659"/>
                <a:gd name="connsiteY0" fmla="*/ 0 h 1565474"/>
                <a:gd name="connsiteX1" fmla="*/ 3385659 w 3385659"/>
                <a:gd name="connsiteY1" fmla="*/ 1074737 h 1565474"/>
                <a:gd name="connsiteX2" fmla="*/ 2445859 w 3385659"/>
                <a:gd name="connsiteY2" fmla="*/ 1565474 h 1565474"/>
                <a:gd name="connsiteX3" fmla="*/ 0 w 3385659"/>
                <a:gd name="connsiteY3" fmla="*/ 200224 h 1565474"/>
                <a:gd name="connsiteX4" fmla="*/ 1519238 w 3385659"/>
                <a:gd name="connsiteY4" fmla="*/ 0 h 1565474"/>
                <a:gd name="connsiteX0" fmla="*/ 1189038 w 3055459"/>
                <a:gd name="connsiteY0" fmla="*/ 0 h 1565474"/>
                <a:gd name="connsiteX1" fmla="*/ 3055459 w 3055459"/>
                <a:gd name="connsiteY1" fmla="*/ 1074737 h 1565474"/>
                <a:gd name="connsiteX2" fmla="*/ 2115659 w 3055459"/>
                <a:gd name="connsiteY2" fmla="*/ 1565474 h 1565474"/>
                <a:gd name="connsiteX3" fmla="*/ 0 w 3055459"/>
                <a:gd name="connsiteY3" fmla="*/ 320874 h 1565474"/>
                <a:gd name="connsiteX4" fmla="*/ 1189038 w 3055459"/>
                <a:gd name="connsiteY4" fmla="*/ 0 h 1565474"/>
                <a:gd name="connsiteX0" fmla="*/ 1189038 w 3055459"/>
                <a:gd name="connsiteY0" fmla="*/ 0 h 1584524"/>
                <a:gd name="connsiteX1" fmla="*/ 3055459 w 3055459"/>
                <a:gd name="connsiteY1" fmla="*/ 1093787 h 1584524"/>
                <a:gd name="connsiteX2" fmla="*/ 2115659 w 3055459"/>
                <a:gd name="connsiteY2" fmla="*/ 1584524 h 1584524"/>
                <a:gd name="connsiteX3" fmla="*/ 0 w 3055459"/>
                <a:gd name="connsiteY3" fmla="*/ 339924 h 1584524"/>
                <a:gd name="connsiteX4" fmla="*/ 1189038 w 3055459"/>
                <a:gd name="connsiteY4" fmla="*/ 0 h 158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5459" h="1584524">
                  <a:moveTo>
                    <a:pt x="1189038" y="0"/>
                  </a:moveTo>
                  <a:lnTo>
                    <a:pt x="3055459" y="1093787"/>
                  </a:lnTo>
                  <a:lnTo>
                    <a:pt x="2115659" y="1584524"/>
                  </a:lnTo>
                  <a:lnTo>
                    <a:pt x="0" y="339924"/>
                  </a:lnTo>
                  <a:lnTo>
                    <a:pt x="11890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6000"/>
                  </a:schemeClr>
                </a:gs>
                <a:gs pos="55000">
                  <a:schemeClr val="bg1">
                    <a:alpha val="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1" name="Oval 600">
            <a:extLst>
              <a:ext uri="{FF2B5EF4-FFF2-40B4-BE49-F238E27FC236}">
                <a16:creationId xmlns:a16="http://schemas.microsoft.com/office/drawing/2014/main" id="{3A2D371D-3D5B-459B-877C-148CB83F5834}"/>
              </a:ext>
            </a:extLst>
          </p:cNvPr>
          <p:cNvSpPr/>
          <p:nvPr/>
        </p:nvSpPr>
        <p:spPr>
          <a:xfrm>
            <a:off x="1078205" y="5941277"/>
            <a:ext cx="1766596" cy="1766594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80C732AB-5BEB-47F4-92D6-A86F224B070B}"/>
              </a:ext>
            </a:extLst>
          </p:cNvPr>
          <p:cNvSpPr/>
          <p:nvPr/>
        </p:nvSpPr>
        <p:spPr>
          <a:xfrm>
            <a:off x="1027455" y="5626659"/>
            <a:ext cx="344441" cy="344441"/>
          </a:xfrm>
          <a:prstGeom prst="ellipse">
            <a:avLst/>
          </a:prstGeom>
          <a:gradFill>
            <a:gsLst>
              <a:gs pos="2000">
                <a:schemeClr val="accent1">
                  <a:alpha val="79000"/>
                </a:schemeClr>
              </a:gs>
              <a:gs pos="100000">
                <a:schemeClr val="accent2"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1434CCFF-A2B4-4C8C-9D15-FDD9D58EB552}"/>
              </a:ext>
            </a:extLst>
          </p:cNvPr>
          <p:cNvGrpSpPr/>
          <p:nvPr/>
        </p:nvGrpSpPr>
        <p:grpSpPr>
          <a:xfrm>
            <a:off x="8001106" y="3386175"/>
            <a:ext cx="1039616" cy="1026700"/>
            <a:chOff x="8303316" y="2675652"/>
            <a:chExt cx="1039616" cy="1026700"/>
          </a:xfrm>
        </p:grpSpPr>
        <p:sp>
          <p:nvSpPr>
            <p:cNvPr id="606" name="Rectangle: Rounded Corners 605">
              <a:extLst>
                <a:ext uri="{FF2B5EF4-FFF2-40B4-BE49-F238E27FC236}">
                  <a16:creationId xmlns:a16="http://schemas.microsoft.com/office/drawing/2014/main" id="{CD3A4ABD-FA7A-4577-B324-FADA982AEF6D}"/>
                </a:ext>
              </a:extLst>
            </p:cNvPr>
            <p:cNvSpPr/>
            <p:nvPr/>
          </p:nvSpPr>
          <p:spPr>
            <a:xfrm>
              <a:off x="8303316" y="2675652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27A2112C-738D-454B-8C33-66FDEE7642AB}"/>
                </a:ext>
              </a:extLst>
            </p:cNvPr>
            <p:cNvSpPr txBox="1"/>
            <p:nvPr/>
          </p:nvSpPr>
          <p:spPr>
            <a:xfrm>
              <a:off x="8342257" y="2993591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09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07" name="Rectangle: Top Corners Rounded 606">
              <a:extLst>
                <a:ext uri="{FF2B5EF4-FFF2-40B4-BE49-F238E27FC236}">
                  <a16:creationId xmlns:a16="http://schemas.microsoft.com/office/drawing/2014/main" id="{7C01A99E-1854-4168-B390-2E29AF841D18}"/>
                </a:ext>
              </a:extLst>
            </p:cNvPr>
            <p:cNvSpPr/>
            <p:nvPr/>
          </p:nvSpPr>
          <p:spPr>
            <a:xfrm>
              <a:off x="8303316" y="2675652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EF1F5C66-C0E2-4A74-8615-99961637BE87}"/>
                </a:ext>
              </a:extLst>
            </p:cNvPr>
            <p:cNvSpPr txBox="1"/>
            <p:nvPr/>
          </p:nvSpPr>
          <p:spPr>
            <a:xfrm>
              <a:off x="8342257" y="3448906"/>
              <a:ext cx="961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HAZİRAN 2024</a:t>
              </a:r>
              <a:endParaRPr lang="id-ID" sz="8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id="{62E30FF8-8263-4786-9249-9C2843C43654}"/>
                </a:ext>
              </a:extLst>
            </p:cNvPr>
            <p:cNvSpPr txBox="1"/>
            <p:nvPr/>
          </p:nvSpPr>
          <p:spPr>
            <a:xfrm>
              <a:off x="8364702" y="2750143"/>
              <a:ext cx="916844" cy="2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Pazar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7ED55D2F-5C23-444F-94D4-41DA1CED5CFD}"/>
              </a:ext>
            </a:extLst>
          </p:cNvPr>
          <p:cNvGrpSpPr/>
          <p:nvPr/>
        </p:nvGrpSpPr>
        <p:grpSpPr>
          <a:xfrm>
            <a:off x="8001106" y="4882353"/>
            <a:ext cx="1039616" cy="1026700"/>
            <a:chOff x="8303316" y="4149216"/>
            <a:chExt cx="1039616" cy="1026700"/>
          </a:xfrm>
        </p:grpSpPr>
        <p:sp>
          <p:nvSpPr>
            <p:cNvPr id="612" name="Rectangle: Rounded Corners 611">
              <a:extLst>
                <a:ext uri="{FF2B5EF4-FFF2-40B4-BE49-F238E27FC236}">
                  <a16:creationId xmlns:a16="http://schemas.microsoft.com/office/drawing/2014/main" id="{08F79040-E514-447F-B302-E7FED43DA23C}"/>
                </a:ext>
              </a:extLst>
            </p:cNvPr>
            <p:cNvSpPr/>
            <p:nvPr/>
          </p:nvSpPr>
          <p:spPr>
            <a:xfrm>
              <a:off x="8303316" y="4149216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5E8E1B98-FA34-4B52-ABA1-B885A5CC0B1D}"/>
                </a:ext>
              </a:extLst>
            </p:cNvPr>
            <p:cNvSpPr txBox="1"/>
            <p:nvPr/>
          </p:nvSpPr>
          <p:spPr>
            <a:xfrm>
              <a:off x="8342257" y="4467155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17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13" name="Rectangle: Top Corners Rounded 612">
              <a:extLst>
                <a:ext uri="{FF2B5EF4-FFF2-40B4-BE49-F238E27FC236}">
                  <a16:creationId xmlns:a16="http://schemas.microsoft.com/office/drawing/2014/main" id="{C5C87E27-A9D3-4E8D-A71D-FBA9D4CBD3A2}"/>
                </a:ext>
              </a:extLst>
            </p:cNvPr>
            <p:cNvSpPr/>
            <p:nvPr/>
          </p:nvSpPr>
          <p:spPr>
            <a:xfrm>
              <a:off x="8303316" y="4149216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95000">
                  <a:schemeClr val="accent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6A1D3278-E3FA-41CB-BB9F-E4231EA0EB72}"/>
                </a:ext>
              </a:extLst>
            </p:cNvPr>
            <p:cNvSpPr txBox="1"/>
            <p:nvPr/>
          </p:nvSpPr>
          <p:spPr>
            <a:xfrm>
              <a:off x="8342257" y="4922470"/>
              <a:ext cx="961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TEMMUZ 2024</a:t>
              </a:r>
              <a:endParaRPr lang="id-ID" sz="8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6F3D50E6-D305-4688-BEBB-91B92F5BBA6B}"/>
                </a:ext>
              </a:extLst>
            </p:cNvPr>
            <p:cNvSpPr txBox="1"/>
            <p:nvPr/>
          </p:nvSpPr>
          <p:spPr>
            <a:xfrm>
              <a:off x="8364702" y="4223707"/>
              <a:ext cx="916844" cy="2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Cumartesi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sp>
        <p:nvSpPr>
          <p:cNvPr id="621" name="Rectangle 620">
            <a:extLst>
              <a:ext uri="{FF2B5EF4-FFF2-40B4-BE49-F238E27FC236}">
                <a16:creationId xmlns:a16="http://schemas.microsoft.com/office/drawing/2014/main" id="{5401FEA7-1646-4E5C-8724-69C2F5339AD6}"/>
              </a:ext>
            </a:extLst>
          </p:cNvPr>
          <p:cNvSpPr/>
          <p:nvPr/>
        </p:nvSpPr>
        <p:spPr>
          <a:xfrm>
            <a:off x="9192111" y="3744414"/>
            <a:ext cx="2440306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Alan Yeterlilik Testi</a:t>
            </a:r>
            <a:endParaRPr lang="en-US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2DDA87CF-A07E-4B02-ACD5-7D67ED5E8250}"/>
              </a:ext>
            </a:extLst>
          </p:cNvPr>
          <p:cNvSpPr/>
          <p:nvPr/>
        </p:nvSpPr>
        <p:spPr>
          <a:xfrm>
            <a:off x="9223004" y="5261934"/>
            <a:ext cx="2440306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Sonuç Tarihi</a:t>
            </a:r>
            <a:endParaRPr lang="en-US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EE2B02D5-A7C3-4F93-8755-62B5397B4CDC}"/>
              </a:ext>
            </a:extLst>
          </p:cNvPr>
          <p:cNvSpPr/>
          <p:nvPr/>
        </p:nvSpPr>
        <p:spPr>
          <a:xfrm>
            <a:off x="9103721" y="806850"/>
            <a:ext cx="751400" cy="751400"/>
          </a:xfrm>
          <a:prstGeom prst="ellipse">
            <a:avLst/>
          </a:prstGeom>
          <a:gradFill>
            <a:gsLst>
              <a:gs pos="2000">
                <a:schemeClr val="accent1"/>
              </a:gs>
              <a:gs pos="100000">
                <a:schemeClr val="accent2">
                  <a:alpha val="99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17" name="Group 618">
            <a:extLst>
              <a:ext uri="{FF2B5EF4-FFF2-40B4-BE49-F238E27FC236}">
                <a16:creationId xmlns:a16="http://schemas.microsoft.com/office/drawing/2014/main" id="{B2BA950A-67F0-4A51-9866-B5C40C04AC5E}"/>
              </a:ext>
            </a:extLst>
          </p:cNvPr>
          <p:cNvGrpSpPr/>
          <p:nvPr/>
        </p:nvGrpSpPr>
        <p:grpSpPr>
          <a:xfrm>
            <a:off x="8001106" y="1866677"/>
            <a:ext cx="1039616" cy="1026700"/>
            <a:chOff x="8303316" y="2675652"/>
            <a:chExt cx="1039616" cy="1026700"/>
          </a:xfrm>
        </p:grpSpPr>
        <p:sp>
          <p:nvSpPr>
            <p:cNvPr id="627" name="Rectangle: Rounded Corners 605">
              <a:extLst>
                <a:ext uri="{FF2B5EF4-FFF2-40B4-BE49-F238E27FC236}">
                  <a16:creationId xmlns:a16="http://schemas.microsoft.com/office/drawing/2014/main" id="{F8C206E7-33F2-476E-80FA-88E7C16D2D97}"/>
                </a:ext>
              </a:extLst>
            </p:cNvPr>
            <p:cNvSpPr/>
            <p:nvPr/>
          </p:nvSpPr>
          <p:spPr>
            <a:xfrm>
              <a:off x="8303316" y="2675652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28" name="TextBox 609">
              <a:extLst>
                <a:ext uri="{FF2B5EF4-FFF2-40B4-BE49-F238E27FC236}">
                  <a16:creationId xmlns:a16="http://schemas.microsoft.com/office/drawing/2014/main" id="{2C476801-F80E-4CA3-918E-AEC31E1F8DDE}"/>
                </a:ext>
              </a:extLst>
            </p:cNvPr>
            <p:cNvSpPr txBox="1"/>
            <p:nvPr/>
          </p:nvSpPr>
          <p:spPr>
            <a:xfrm>
              <a:off x="8342257" y="2993591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08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29" name="Rectangle: Top Corners Rounded 606">
              <a:extLst>
                <a:ext uri="{FF2B5EF4-FFF2-40B4-BE49-F238E27FC236}">
                  <a16:creationId xmlns:a16="http://schemas.microsoft.com/office/drawing/2014/main" id="{A39373EF-83AE-4972-BC7B-9AB57E6F92E2}"/>
                </a:ext>
              </a:extLst>
            </p:cNvPr>
            <p:cNvSpPr/>
            <p:nvPr/>
          </p:nvSpPr>
          <p:spPr>
            <a:xfrm>
              <a:off x="8303316" y="2675652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30" name="TextBox 607">
              <a:extLst>
                <a:ext uri="{FF2B5EF4-FFF2-40B4-BE49-F238E27FC236}">
                  <a16:creationId xmlns:a16="http://schemas.microsoft.com/office/drawing/2014/main" id="{4028CF2A-A4FC-4154-93A3-9577E18A5B6C}"/>
                </a:ext>
              </a:extLst>
            </p:cNvPr>
            <p:cNvSpPr txBox="1"/>
            <p:nvPr/>
          </p:nvSpPr>
          <p:spPr>
            <a:xfrm>
              <a:off x="8342257" y="3448906"/>
              <a:ext cx="961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HAZİRAN 2024</a:t>
              </a:r>
              <a:endParaRPr lang="id-ID" sz="8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631" name="TextBox 608">
              <a:extLst>
                <a:ext uri="{FF2B5EF4-FFF2-40B4-BE49-F238E27FC236}">
                  <a16:creationId xmlns:a16="http://schemas.microsoft.com/office/drawing/2014/main" id="{3B98465F-72BF-4F8A-9C49-58135CCCE60C}"/>
                </a:ext>
              </a:extLst>
            </p:cNvPr>
            <p:cNvSpPr txBox="1"/>
            <p:nvPr/>
          </p:nvSpPr>
          <p:spPr>
            <a:xfrm>
              <a:off x="8364702" y="2750143"/>
              <a:ext cx="916844" cy="2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Cumartesi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sp>
        <p:nvSpPr>
          <p:cNvPr id="634" name="Rectangle 620">
            <a:extLst>
              <a:ext uri="{FF2B5EF4-FFF2-40B4-BE49-F238E27FC236}">
                <a16:creationId xmlns:a16="http://schemas.microsoft.com/office/drawing/2014/main" id="{AE14BE64-CBCB-4B4D-A9EC-6468F802A4B1}"/>
              </a:ext>
            </a:extLst>
          </p:cNvPr>
          <p:cNvSpPr/>
          <p:nvPr/>
        </p:nvSpPr>
        <p:spPr>
          <a:xfrm>
            <a:off x="9163216" y="2224292"/>
            <a:ext cx="2646151" cy="42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Temel Yeterlilik Testi</a:t>
            </a:r>
            <a:endParaRPr lang="en-US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635" name="Yuvarlatılmış Dikdörtgen 634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9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50000" decel="5000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2.08333E-6 -4.81481E-6 L -2.08333E-6 0.02848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66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667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3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4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decel="50000" autoRev="1" fill="hold" grpId="1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8.33333E-7 -2.96296E-6 L -8.33333E-7 0.02848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repeatCount="indefinite" accel="50000" decel="50000" autoRev="1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4.16667E-7 -4.44444E-6 L 4.16667E-7 0.0284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decel="10000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repeatCount="indefinite" accel="50000" decel="50000" autoRev="1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Motion origin="layout" path="M 4.79167E-6 1.11111E-6 L 4.79167E-6 0.02847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 p14:presetBounceEnd="66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0" dur="1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1" dur="1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5" grpId="0"/>
          <p:bldP spid="596" grpId="0" animBg="1"/>
          <p:bldP spid="597" grpId="0"/>
          <p:bldP spid="601" grpId="0" animBg="1"/>
          <p:bldP spid="601" grpId="1" animBg="1"/>
          <p:bldP spid="602" grpId="0" animBg="1"/>
          <p:bldP spid="602" grpId="1" animBg="1"/>
          <p:bldP spid="626" grpId="0" animBg="1"/>
          <p:bldP spid="62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50000" decel="5000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2.08333E-6 -4.81481E-6 L -2.08333E-6 0.02848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decel="50000" autoRev="1" fill="hold" grpId="1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8.33333E-7 -2.96296E-6 L -8.33333E-7 0.02848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repeatCount="indefinite" accel="50000" decel="50000" autoRev="1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4.16667E-7 -4.44444E-6 L 4.16667E-7 0.0284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decel="10000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repeatCount="indefinite" accel="50000" decel="50000" autoRev="1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Motion origin="layout" path="M 4.79167E-6 1.11111E-6 L 4.79167E-6 0.02847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5" grpId="0"/>
          <p:bldP spid="596" grpId="0" animBg="1"/>
          <p:bldP spid="597" grpId="0"/>
          <p:bldP spid="601" grpId="0" animBg="1"/>
          <p:bldP spid="601" grpId="1" animBg="1"/>
          <p:bldP spid="602" grpId="0" animBg="1"/>
          <p:bldP spid="602" grpId="1" animBg="1"/>
          <p:bldP spid="626" grpId="0" animBg="1"/>
          <p:bldP spid="626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2A5ECF-0DC4-4B13-B687-C32132E99B5F}"/>
              </a:ext>
            </a:extLst>
          </p:cNvPr>
          <p:cNvSpPr/>
          <p:nvPr/>
        </p:nvSpPr>
        <p:spPr>
          <a:xfrm>
            <a:off x="1483186" y="956961"/>
            <a:ext cx="5297114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202</a:t>
            </a:r>
            <a:r>
              <a:rPr lang="tr-TR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-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YKS’de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sınav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binasına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geç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saat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kaçta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girilebilir</a:t>
            </a:r>
            <a:r>
              <a:rPr lang="en-US" sz="1400" dirty="0">
                <a:solidFill>
                  <a:schemeClr val="bg1"/>
                </a:solidFill>
                <a:latin typeface="Poppins Light" panose="02000000000000000000" pitchFamily="2" charset="0"/>
                <a:cs typeface="Poppins Light" panose="02000000000000000000" pitchFamily="2" charset="0"/>
              </a:rPr>
              <a:t>?</a:t>
            </a:r>
            <a:endParaRPr lang="id-ID" sz="1400" dirty="0">
              <a:solidFill>
                <a:schemeClr val="bg1"/>
              </a:solidFill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FCD5CC-E340-4657-A839-619610EECEA2}"/>
              </a:ext>
            </a:extLst>
          </p:cNvPr>
          <p:cNvCxnSpPr/>
          <p:nvPr/>
        </p:nvCxnSpPr>
        <p:spPr>
          <a:xfrm>
            <a:off x="830043" y="1143166"/>
            <a:ext cx="6531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9591FAD-1E49-4C17-BD37-682DF173398B}"/>
              </a:ext>
            </a:extLst>
          </p:cNvPr>
          <p:cNvSpPr/>
          <p:nvPr/>
        </p:nvSpPr>
        <p:spPr>
          <a:xfrm>
            <a:off x="978492" y="2349945"/>
            <a:ext cx="9004091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tr-TR" sz="2400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Adaylar, sınavın sabah oturumlarında saat </a:t>
            </a:r>
            <a:r>
              <a:rPr lang="tr-TR" sz="24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10.00</a:t>
            </a:r>
            <a:r>
              <a:rPr lang="tr-TR" sz="2400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’dan sonra; öğleden sonra oturumunda ise saat </a:t>
            </a:r>
            <a:r>
              <a:rPr lang="tr-TR" sz="24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15.30</a:t>
            </a:r>
            <a:r>
              <a:rPr lang="tr-TR" sz="2400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’dan sonra sınav binalarına alınmazlar</a:t>
            </a:r>
            <a:r>
              <a:rPr lang="tr-TR" sz="2400" dirty="0" smtClean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.</a:t>
            </a:r>
          </a:p>
          <a:p>
            <a:pPr algn="ctr" fontAlgn="base">
              <a:lnSpc>
                <a:spcPct val="90000"/>
              </a:lnSpc>
            </a:pPr>
            <a:endParaRPr lang="tr-TR" sz="2400" dirty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  <a:p>
            <a:pPr algn="ctr" fontAlgn="base">
              <a:lnSpc>
                <a:spcPct val="90000"/>
              </a:lnSpc>
            </a:pPr>
            <a:endParaRPr lang="tr-TR" sz="2400" i="0" dirty="0" smtClean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  <a:p>
            <a:pPr algn="ctr" fontAlgn="base">
              <a:lnSpc>
                <a:spcPct val="90000"/>
              </a:lnSpc>
            </a:pPr>
            <a:endParaRPr lang="tr-TR" sz="2400" dirty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  <a:p>
            <a:pPr algn="ctr" fontAlgn="base">
              <a:lnSpc>
                <a:spcPct val="90000"/>
              </a:lnSpc>
            </a:pPr>
            <a:endParaRPr lang="tr-TR" sz="2400" i="0" dirty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  <a:p>
            <a:pPr algn="ctr" fontAlgn="base">
              <a:lnSpc>
                <a:spcPct val="90000"/>
              </a:lnSpc>
            </a:pPr>
            <a:r>
              <a:rPr lang="tr-TR" sz="1600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Kimlik ve güvenlik kontrolleri ile salona giriş işlemlerinin zamanında yapılabilmesi için, adayların sınava girecekleri binanın giriş kapısında sınav saatinden </a:t>
            </a:r>
            <a:r>
              <a:rPr lang="tr-TR" sz="16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en az 1 saat önce </a:t>
            </a:r>
            <a:r>
              <a:rPr lang="tr-TR" sz="1600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hazır bulunmaları gerekmektedir.</a:t>
            </a:r>
            <a:endParaRPr lang="tr-TR" sz="1600" i="0" dirty="0">
              <a:solidFill>
                <a:schemeClr val="bg1"/>
              </a:solidFill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A14AD25-B57E-4B25-BA57-7C032CD2B94A}"/>
              </a:ext>
            </a:extLst>
          </p:cNvPr>
          <p:cNvSpPr txBox="1"/>
          <p:nvPr/>
        </p:nvSpPr>
        <p:spPr>
          <a:xfrm>
            <a:off x="2496465" y="1480224"/>
            <a:ext cx="6100762" cy="84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tr-TR" sz="5400" b="1" i="0" dirty="0">
                <a:solidFill>
                  <a:schemeClr val="bg1"/>
                </a:solidFill>
                <a:effectLst>
                  <a:outerShdw blurRad="1270000" dist="1066800" dir="5400000" sx="90000" sy="90000" algn="t" rotWithShape="0">
                    <a:prstClr val="black">
                      <a:alpha val="25000"/>
                    </a:prstClr>
                  </a:outerShdw>
                </a:effectLst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10.00 - 15.00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8" name="Group 618">
            <a:extLst>
              <a:ext uri="{FF2B5EF4-FFF2-40B4-BE49-F238E27FC236}">
                <a16:creationId xmlns:a16="http://schemas.microsoft.com/office/drawing/2014/main" id="{B2BA950A-67F0-4A51-9866-B5C40C04AC5E}"/>
              </a:ext>
            </a:extLst>
          </p:cNvPr>
          <p:cNvGrpSpPr/>
          <p:nvPr/>
        </p:nvGrpSpPr>
        <p:grpSpPr>
          <a:xfrm>
            <a:off x="1292574" y="3493255"/>
            <a:ext cx="1573717" cy="1026700"/>
            <a:chOff x="8303316" y="2675652"/>
            <a:chExt cx="1039616" cy="1026700"/>
          </a:xfrm>
        </p:grpSpPr>
        <p:sp>
          <p:nvSpPr>
            <p:cNvPr id="9" name="Rectangle: Rounded Corners 605">
              <a:extLst>
                <a:ext uri="{FF2B5EF4-FFF2-40B4-BE49-F238E27FC236}">
                  <a16:creationId xmlns:a16="http://schemas.microsoft.com/office/drawing/2014/main" id="{F8C206E7-33F2-476E-80FA-88E7C16D2D97}"/>
                </a:ext>
              </a:extLst>
            </p:cNvPr>
            <p:cNvSpPr/>
            <p:nvPr/>
          </p:nvSpPr>
          <p:spPr>
            <a:xfrm>
              <a:off x="8303316" y="2675652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10" name="TextBox 609">
              <a:extLst>
                <a:ext uri="{FF2B5EF4-FFF2-40B4-BE49-F238E27FC236}">
                  <a16:creationId xmlns:a16="http://schemas.microsoft.com/office/drawing/2014/main" id="{2C476801-F80E-4CA3-918E-AEC31E1F8DDE}"/>
                </a:ext>
              </a:extLst>
            </p:cNvPr>
            <p:cNvSpPr txBox="1"/>
            <p:nvPr/>
          </p:nvSpPr>
          <p:spPr>
            <a:xfrm>
              <a:off x="8342257" y="2993591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10:15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12" name="Rectangle: Top Corners Rounded 606">
              <a:extLst>
                <a:ext uri="{FF2B5EF4-FFF2-40B4-BE49-F238E27FC236}">
                  <a16:creationId xmlns:a16="http://schemas.microsoft.com/office/drawing/2014/main" id="{A39373EF-83AE-4972-BC7B-9AB57E6F92E2}"/>
                </a:ext>
              </a:extLst>
            </p:cNvPr>
            <p:cNvSpPr/>
            <p:nvPr/>
          </p:nvSpPr>
          <p:spPr>
            <a:xfrm>
              <a:off x="8303316" y="2675652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14" name="TextBox 608">
              <a:extLst>
                <a:ext uri="{FF2B5EF4-FFF2-40B4-BE49-F238E27FC236}">
                  <a16:creationId xmlns:a16="http://schemas.microsoft.com/office/drawing/2014/main" id="{3B98465F-72BF-4F8A-9C49-58135CCCE60C}"/>
                </a:ext>
              </a:extLst>
            </p:cNvPr>
            <p:cNvSpPr txBox="1"/>
            <p:nvPr/>
          </p:nvSpPr>
          <p:spPr>
            <a:xfrm>
              <a:off x="8364702" y="2750143"/>
              <a:ext cx="916844" cy="3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 smtClean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SINAV BAŞLANGIÇ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15" name="Group 618">
            <a:extLst>
              <a:ext uri="{FF2B5EF4-FFF2-40B4-BE49-F238E27FC236}">
                <a16:creationId xmlns:a16="http://schemas.microsoft.com/office/drawing/2014/main" id="{B2BA950A-67F0-4A51-9866-B5C40C04AC5E}"/>
              </a:ext>
            </a:extLst>
          </p:cNvPr>
          <p:cNvGrpSpPr/>
          <p:nvPr/>
        </p:nvGrpSpPr>
        <p:grpSpPr>
          <a:xfrm>
            <a:off x="7968867" y="3540148"/>
            <a:ext cx="1573717" cy="1026700"/>
            <a:chOff x="8303316" y="2675652"/>
            <a:chExt cx="1039616" cy="1026700"/>
          </a:xfrm>
        </p:grpSpPr>
        <p:sp>
          <p:nvSpPr>
            <p:cNvPr id="16" name="Rectangle: Rounded Corners 605">
              <a:extLst>
                <a:ext uri="{FF2B5EF4-FFF2-40B4-BE49-F238E27FC236}">
                  <a16:creationId xmlns:a16="http://schemas.microsoft.com/office/drawing/2014/main" id="{F8C206E7-33F2-476E-80FA-88E7C16D2D97}"/>
                </a:ext>
              </a:extLst>
            </p:cNvPr>
            <p:cNvSpPr/>
            <p:nvPr/>
          </p:nvSpPr>
          <p:spPr>
            <a:xfrm>
              <a:off x="8303316" y="2675652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17" name="TextBox 609">
              <a:extLst>
                <a:ext uri="{FF2B5EF4-FFF2-40B4-BE49-F238E27FC236}">
                  <a16:creationId xmlns:a16="http://schemas.microsoft.com/office/drawing/2014/main" id="{2C476801-F80E-4CA3-918E-AEC31E1F8DDE}"/>
                </a:ext>
              </a:extLst>
            </p:cNvPr>
            <p:cNvSpPr txBox="1"/>
            <p:nvPr/>
          </p:nvSpPr>
          <p:spPr>
            <a:xfrm>
              <a:off x="8342257" y="2993591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15:15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20" name="Rectangle: Top Corners Rounded 606">
              <a:extLst>
                <a:ext uri="{FF2B5EF4-FFF2-40B4-BE49-F238E27FC236}">
                  <a16:creationId xmlns:a16="http://schemas.microsoft.com/office/drawing/2014/main" id="{A39373EF-83AE-4972-BC7B-9AB57E6F92E2}"/>
                </a:ext>
              </a:extLst>
            </p:cNvPr>
            <p:cNvSpPr/>
            <p:nvPr/>
          </p:nvSpPr>
          <p:spPr>
            <a:xfrm>
              <a:off x="8303316" y="2675652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2" name="TextBox 608">
              <a:extLst>
                <a:ext uri="{FF2B5EF4-FFF2-40B4-BE49-F238E27FC236}">
                  <a16:creationId xmlns:a16="http://schemas.microsoft.com/office/drawing/2014/main" id="{3B98465F-72BF-4F8A-9C49-58135CCCE60C}"/>
                </a:ext>
              </a:extLst>
            </p:cNvPr>
            <p:cNvSpPr txBox="1"/>
            <p:nvPr/>
          </p:nvSpPr>
          <p:spPr>
            <a:xfrm>
              <a:off x="8364702" y="2750143"/>
              <a:ext cx="916844" cy="3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 smtClean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SINAV BAŞLANGIÇ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1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66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6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671E641-971F-4D0E-8B80-8CEE37B6134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0" y="5052145"/>
            <a:ext cx="12191999" cy="2195884"/>
          </a:xfrm>
          <a:custGeom>
            <a:avLst/>
            <a:gdLst>
              <a:gd name="connsiteX0" fmla="*/ 8485459 w 12191999"/>
              <a:gd name="connsiteY0" fmla="*/ 2654698 h 2654710"/>
              <a:gd name="connsiteX1" fmla="*/ 7260554 w 12191999"/>
              <a:gd name="connsiteY1" fmla="*/ 1686368 h 2654710"/>
              <a:gd name="connsiteX2" fmla="*/ 4902261 w 12191999"/>
              <a:gd name="connsiteY2" fmla="*/ 1979530 h 2654710"/>
              <a:gd name="connsiteX3" fmla="*/ 2765485 w 12191999"/>
              <a:gd name="connsiteY3" fmla="*/ 499659 h 2654710"/>
              <a:gd name="connsiteX4" fmla="*/ 1134720 w 12191999"/>
              <a:gd name="connsiteY4" fmla="*/ 1537703 h 2654710"/>
              <a:gd name="connsiteX5" fmla="*/ 71094 w 12191999"/>
              <a:gd name="connsiteY5" fmla="*/ 780448 h 2654710"/>
              <a:gd name="connsiteX6" fmla="*/ 0 w 12191999"/>
              <a:gd name="connsiteY6" fmla="*/ 722867 h 2654710"/>
              <a:gd name="connsiteX7" fmla="*/ 0 w 12191999"/>
              <a:gd name="connsiteY7" fmla="*/ 0 h 2654710"/>
              <a:gd name="connsiteX8" fmla="*/ 12191999 w 12191999"/>
              <a:gd name="connsiteY8" fmla="*/ 0 h 2654710"/>
              <a:gd name="connsiteX9" fmla="*/ 12191999 w 12191999"/>
              <a:gd name="connsiteY9" fmla="*/ 790315 h 2654710"/>
              <a:gd name="connsiteX10" fmla="*/ 12091794 w 12191999"/>
              <a:gd name="connsiteY10" fmla="*/ 1008560 h 2654710"/>
              <a:gd name="connsiteX11" fmla="*/ 11546936 w 12191999"/>
              <a:gd name="connsiteY11" fmla="*/ 1897828 h 2654710"/>
              <a:gd name="connsiteX12" fmla="*/ 10411764 w 12191999"/>
              <a:gd name="connsiteY12" fmla="*/ 871091 h 2654710"/>
              <a:gd name="connsiteX13" fmla="*/ 8580094 w 12191999"/>
              <a:gd name="connsiteY13" fmla="*/ 2641823 h 2654710"/>
              <a:gd name="connsiteX14" fmla="*/ 8485459 w 12191999"/>
              <a:gd name="connsiteY14" fmla="*/ 2654698 h 26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99" h="2654710">
                <a:moveTo>
                  <a:pt x="8485459" y="2654698"/>
                </a:moveTo>
                <a:cubicBezTo>
                  <a:pt x="8030536" y="2658484"/>
                  <a:pt x="7835216" y="1789851"/>
                  <a:pt x="7260554" y="1686368"/>
                </a:cubicBezTo>
                <a:cubicBezTo>
                  <a:pt x="6647582" y="1575985"/>
                  <a:pt x="5651439" y="2177315"/>
                  <a:pt x="4902261" y="1979530"/>
                </a:cubicBezTo>
                <a:cubicBezTo>
                  <a:pt x="4153082" y="1781745"/>
                  <a:pt x="3393695" y="573315"/>
                  <a:pt x="2765485" y="499659"/>
                </a:cubicBezTo>
                <a:cubicBezTo>
                  <a:pt x="2137273" y="426002"/>
                  <a:pt x="1692362" y="1542940"/>
                  <a:pt x="1134720" y="1537703"/>
                </a:cubicBezTo>
                <a:cubicBezTo>
                  <a:pt x="775300" y="1534327"/>
                  <a:pt x="440189" y="1094922"/>
                  <a:pt x="71094" y="780448"/>
                </a:cubicBezTo>
                <a:lnTo>
                  <a:pt x="0" y="722867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90315"/>
                </a:lnTo>
                <a:lnTo>
                  <a:pt x="12091794" y="1008560"/>
                </a:lnTo>
                <a:cubicBezTo>
                  <a:pt x="11906783" y="1426839"/>
                  <a:pt x="11742914" y="1825237"/>
                  <a:pt x="11546936" y="1897828"/>
                </a:cubicBezTo>
                <a:cubicBezTo>
                  <a:pt x="11154980" y="2043010"/>
                  <a:pt x="10766315" y="869825"/>
                  <a:pt x="10411764" y="871091"/>
                </a:cubicBezTo>
                <a:cubicBezTo>
                  <a:pt x="10024511" y="878112"/>
                  <a:pt x="9105296" y="2505944"/>
                  <a:pt x="8580094" y="2641823"/>
                </a:cubicBezTo>
                <a:cubicBezTo>
                  <a:pt x="8547269" y="2650316"/>
                  <a:pt x="8515787" y="2654445"/>
                  <a:pt x="8485459" y="2654698"/>
                </a:cubicBezTo>
                <a:close/>
              </a:path>
            </a:pathLst>
          </a:custGeom>
          <a:gradFill>
            <a:gsLst>
              <a:gs pos="9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6A83A3-D51D-45B2-8871-42290F23338C}"/>
              </a:ext>
            </a:extLst>
          </p:cNvPr>
          <p:cNvSpPr/>
          <p:nvPr/>
        </p:nvSpPr>
        <p:spPr>
          <a:xfrm>
            <a:off x="1463742" y="849121"/>
            <a:ext cx="8904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Milli </a:t>
            </a:r>
            <a:r>
              <a:rPr lang="tr-TR" sz="2400" b="1" dirty="0">
                <a:solidFill>
                  <a:schemeClr val="bg1"/>
                </a:solidFill>
              </a:rPr>
              <a:t>Savunma Üniversitesi Askeri Öğrenci Aday Belirleme Sınavı</a:t>
            </a:r>
            <a:endParaRPr lang="tr-TR" sz="2400" dirty="0">
              <a:solidFill>
                <a:schemeClr val="bg1"/>
              </a:solidFill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2024-MSÜ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617">
            <a:extLst>
              <a:ext uri="{FF2B5EF4-FFF2-40B4-BE49-F238E27FC236}">
                <a16:creationId xmlns:a16="http://schemas.microsoft.com/office/drawing/2014/main" id="{7ED55D2F-5C23-444F-94D4-41DA1CED5CFD}"/>
              </a:ext>
            </a:extLst>
          </p:cNvPr>
          <p:cNvGrpSpPr/>
          <p:nvPr/>
        </p:nvGrpSpPr>
        <p:grpSpPr>
          <a:xfrm>
            <a:off x="7978660" y="3231532"/>
            <a:ext cx="1039616" cy="1026700"/>
            <a:chOff x="8303316" y="4149216"/>
            <a:chExt cx="1039616" cy="1026700"/>
          </a:xfrm>
        </p:grpSpPr>
        <p:sp>
          <p:nvSpPr>
            <p:cNvPr id="30" name="Rectangle: Rounded Corners 611">
              <a:extLst>
                <a:ext uri="{FF2B5EF4-FFF2-40B4-BE49-F238E27FC236}">
                  <a16:creationId xmlns:a16="http://schemas.microsoft.com/office/drawing/2014/main" id="{08F79040-E514-447F-B302-E7FED43DA23C}"/>
                </a:ext>
              </a:extLst>
            </p:cNvPr>
            <p:cNvSpPr/>
            <p:nvPr/>
          </p:nvSpPr>
          <p:spPr>
            <a:xfrm>
              <a:off x="8303316" y="4149216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1" name="TextBox 615">
              <a:extLst>
                <a:ext uri="{FF2B5EF4-FFF2-40B4-BE49-F238E27FC236}">
                  <a16:creationId xmlns:a16="http://schemas.microsoft.com/office/drawing/2014/main" id="{5E8E1B98-FA34-4B52-ABA1-B885A5CC0B1D}"/>
                </a:ext>
              </a:extLst>
            </p:cNvPr>
            <p:cNvSpPr txBox="1"/>
            <p:nvPr/>
          </p:nvSpPr>
          <p:spPr>
            <a:xfrm>
              <a:off x="8342257" y="4467155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30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32" name="Rectangle: Top Corners Rounded 612">
              <a:extLst>
                <a:ext uri="{FF2B5EF4-FFF2-40B4-BE49-F238E27FC236}">
                  <a16:creationId xmlns:a16="http://schemas.microsoft.com/office/drawing/2014/main" id="{C5C87E27-A9D3-4E8D-A71D-FBA9D4CBD3A2}"/>
                </a:ext>
              </a:extLst>
            </p:cNvPr>
            <p:cNvSpPr/>
            <p:nvPr/>
          </p:nvSpPr>
          <p:spPr>
            <a:xfrm>
              <a:off x="8303316" y="4149216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95000">
                  <a:schemeClr val="accent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3" name="TextBox 613">
              <a:extLst>
                <a:ext uri="{FF2B5EF4-FFF2-40B4-BE49-F238E27FC236}">
                  <a16:creationId xmlns:a16="http://schemas.microsoft.com/office/drawing/2014/main" id="{6A1D3278-E3FA-41CB-BB9F-E4231EA0EB72}"/>
                </a:ext>
              </a:extLst>
            </p:cNvPr>
            <p:cNvSpPr txBox="1"/>
            <p:nvPr/>
          </p:nvSpPr>
          <p:spPr>
            <a:xfrm>
              <a:off x="8342257" y="4922470"/>
              <a:ext cx="961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dirty="0" smtClean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Ocak 2024</a:t>
              </a:r>
              <a:endParaRPr lang="id-ID" sz="8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34" name="TextBox 614">
              <a:extLst>
                <a:ext uri="{FF2B5EF4-FFF2-40B4-BE49-F238E27FC236}">
                  <a16:creationId xmlns:a16="http://schemas.microsoft.com/office/drawing/2014/main" id="{6F3D50E6-D305-4688-BEBB-91B92F5BBA6B}"/>
                </a:ext>
              </a:extLst>
            </p:cNvPr>
            <p:cNvSpPr txBox="1"/>
            <p:nvPr/>
          </p:nvSpPr>
          <p:spPr>
            <a:xfrm>
              <a:off x="8364702" y="4223707"/>
              <a:ext cx="916844" cy="2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 smtClean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Salı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sp>
        <p:nvSpPr>
          <p:cNvPr id="35" name="Rectangle 620">
            <a:extLst>
              <a:ext uri="{FF2B5EF4-FFF2-40B4-BE49-F238E27FC236}">
                <a16:creationId xmlns:a16="http://schemas.microsoft.com/office/drawing/2014/main" id="{5401FEA7-1646-4E5C-8724-69C2F5339AD6}"/>
              </a:ext>
            </a:extLst>
          </p:cNvPr>
          <p:cNvSpPr/>
          <p:nvPr/>
        </p:nvSpPr>
        <p:spPr>
          <a:xfrm>
            <a:off x="9148366" y="2304072"/>
            <a:ext cx="2440306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Başvuru Tarihi</a:t>
            </a:r>
            <a:endParaRPr lang="en-US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36" name="Rectangle 624">
            <a:extLst>
              <a:ext uri="{FF2B5EF4-FFF2-40B4-BE49-F238E27FC236}">
                <a16:creationId xmlns:a16="http://schemas.microsoft.com/office/drawing/2014/main" id="{2DDA87CF-A07E-4B02-ACD5-7D67ED5E8250}"/>
              </a:ext>
            </a:extLst>
          </p:cNvPr>
          <p:cNvSpPr/>
          <p:nvPr/>
        </p:nvSpPr>
        <p:spPr>
          <a:xfrm>
            <a:off x="9057217" y="3603462"/>
            <a:ext cx="2440306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Son Başvuru Tarihi</a:t>
            </a:r>
            <a:endParaRPr lang="en-US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grpSp>
        <p:nvGrpSpPr>
          <p:cNvPr id="37" name="Group 618">
            <a:extLst>
              <a:ext uri="{FF2B5EF4-FFF2-40B4-BE49-F238E27FC236}">
                <a16:creationId xmlns:a16="http://schemas.microsoft.com/office/drawing/2014/main" id="{1434CCFF-A2B4-4C8C-9D15-FDD9D58EB552}"/>
              </a:ext>
            </a:extLst>
          </p:cNvPr>
          <p:cNvGrpSpPr/>
          <p:nvPr/>
        </p:nvGrpSpPr>
        <p:grpSpPr>
          <a:xfrm>
            <a:off x="8017602" y="4548131"/>
            <a:ext cx="1039616" cy="1026700"/>
            <a:chOff x="8303316" y="2675652"/>
            <a:chExt cx="1039616" cy="1026700"/>
          </a:xfrm>
        </p:grpSpPr>
        <p:sp>
          <p:nvSpPr>
            <p:cNvPr id="38" name="Rectangle: Rounded Corners 605">
              <a:extLst>
                <a:ext uri="{FF2B5EF4-FFF2-40B4-BE49-F238E27FC236}">
                  <a16:creationId xmlns:a16="http://schemas.microsoft.com/office/drawing/2014/main" id="{CD3A4ABD-FA7A-4577-B324-FADA982AEF6D}"/>
                </a:ext>
              </a:extLst>
            </p:cNvPr>
            <p:cNvSpPr/>
            <p:nvPr/>
          </p:nvSpPr>
          <p:spPr>
            <a:xfrm>
              <a:off x="8303316" y="2675652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9" name="TextBox 609">
              <a:extLst>
                <a:ext uri="{FF2B5EF4-FFF2-40B4-BE49-F238E27FC236}">
                  <a16:creationId xmlns:a16="http://schemas.microsoft.com/office/drawing/2014/main" id="{27A2112C-738D-454B-8C33-66FDEE7642AB}"/>
                </a:ext>
              </a:extLst>
            </p:cNvPr>
            <p:cNvSpPr txBox="1"/>
            <p:nvPr/>
          </p:nvSpPr>
          <p:spPr>
            <a:xfrm>
              <a:off x="8342257" y="2993591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03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40" name="Rectangle: Top Corners Rounded 606">
              <a:extLst>
                <a:ext uri="{FF2B5EF4-FFF2-40B4-BE49-F238E27FC236}">
                  <a16:creationId xmlns:a16="http://schemas.microsoft.com/office/drawing/2014/main" id="{7C01A99E-1854-4168-B390-2E29AF841D18}"/>
                </a:ext>
              </a:extLst>
            </p:cNvPr>
            <p:cNvSpPr/>
            <p:nvPr/>
          </p:nvSpPr>
          <p:spPr>
            <a:xfrm>
              <a:off x="8303316" y="2675652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1" name="TextBox 607">
              <a:extLst>
                <a:ext uri="{FF2B5EF4-FFF2-40B4-BE49-F238E27FC236}">
                  <a16:creationId xmlns:a16="http://schemas.microsoft.com/office/drawing/2014/main" id="{EF1F5C66-C0E2-4A74-8615-99961637BE87}"/>
                </a:ext>
              </a:extLst>
            </p:cNvPr>
            <p:cNvSpPr txBox="1"/>
            <p:nvPr/>
          </p:nvSpPr>
          <p:spPr>
            <a:xfrm>
              <a:off x="8342257" y="3448906"/>
              <a:ext cx="961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dirty="0" smtClean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Mart </a:t>
              </a:r>
              <a:r>
                <a:rPr lang="tr-TR" sz="800" dirty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2024</a:t>
              </a:r>
              <a:endParaRPr lang="id-ID" sz="8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42" name="TextBox 608">
              <a:extLst>
                <a:ext uri="{FF2B5EF4-FFF2-40B4-BE49-F238E27FC236}">
                  <a16:creationId xmlns:a16="http://schemas.microsoft.com/office/drawing/2014/main" id="{62E30FF8-8263-4786-9249-9C2843C43654}"/>
                </a:ext>
              </a:extLst>
            </p:cNvPr>
            <p:cNvSpPr txBox="1"/>
            <p:nvPr/>
          </p:nvSpPr>
          <p:spPr>
            <a:xfrm>
              <a:off x="8364702" y="2750143"/>
              <a:ext cx="916844" cy="2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Pazar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44" name="Group 618">
            <a:extLst>
              <a:ext uri="{FF2B5EF4-FFF2-40B4-BE49-F238E27FC236}">
                <a16:creationId xmlns:a16="http://schemas.microsoft.com/office/drawing/2014/main" id="{B2BA950A-67F0-4A51-9866-B5C40C04AC5E}"/>
              </a:ext>
            </a:extLst>
          </p:cNvPr>
          <p:cNvGrpSpPr/>
          <p:nvPr/>
        </p:nvGrpSpPr>
        <p:grpSpPr>
          <a:xfrm>
            <a:off x="7956216" y="1998834"/>
            <a:ext cx="1039616" cy="1026700"/>
            <a:chOff x="8303316" y="2675652"/>
            <a:chExt cx="1039616" cy="1026700"/>
          </a:xfrm>
        </p:grpSpPr>
        <p:sp>
          <p:nvSpPr>
            <p:cNvPr id="45" name="Rectangle: Rounded Corners 605">
              <a:extLst>
                <a:ext uri="{FF2B5EF4-FFF2-40B4-BE49-F238E27FC236}">
                  <a16:creationId xmlns:a16="http://schemas.microsoft.com/office/drawing/2014/main" id="{F8C206E7-33F2-476E-80FA-88E7C16D2D97}"/>
                </a:ext>
              </a:extLst>
            </p:cNvPr>
            <p:cNvSpPr/>
            <p:nvPr/>
          </p:nvSpPr>
          <p:spPr>
            <a:xfrm>
              <a:off x="8303316" y="2675652"/>
              <a:ext cx="1039616" cy="1026700"/>
            </a:xfrm>
            <a:prstGeom prst="roundRect">
              <a:avLst>
                <a:gd name="adj" fmla="val 1338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17500" dir="5400000" sx="83000" sy="8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6" name="TextBox 609">
              <a:extLst>
                <a:ext uri="{FF2B5EF4-FFF2-40B4-BE49-F238E27FC236}">
                  <a16:creationId xmlns:a16="http://schemas.microsoft.com/office/drawing/2014/main" id="{2C476801-F80E-4CA3-918E-AEC31E1F8DDE}"/>
                </a:ext>
              </a:extLst>
            </p:cNvPr>
            <p:cNvSpPr txBox="1"/>
            <p:nvPr/>
          </p:nvSpPr>
          <p:spPr>
            <a:xfrm>
              <a:off x="8342257" y="2993591"/>
              <a:ext cx="961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03</a:t>
              </a:r>
              <a:endParaRPr lang="id-ID" sz="36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47" name="Rectangle: Top Corners Rounded 606">
              <a:extLst>
                <a:ext uri="{FF2B5EF4-FFF2-40B4-BE49-F238E27FC236}">
                  <a16:creationId xmlns:a16="http://schemas.microsoft.com/office/drawing/2014/main" id="{A39373EF-83AE-4972-BC7B-9AB57E6F92E2}"/>
                </a:ext>
              </a:extLst>
            </p:cNvPr>
            <p:cNvSpPr/>
            <p:nvPr/>
          </p:nvSpPr>
          <p:spPr>
            <a:xfrm>
              <a:off x="8303316" y="2675652"/>
              <a:ext cx="1039616" cy="290576"/>
            </a:xfrm>
            <a:prstGeom prst="round2SameRect">
              <a:avLst>
                <a:gd name="adj1" fmla="val 46722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8" name="TextBox 607">
              <a:extLst>
                <a:ext uri="{FF2B5EF4-FFF2-40B4-BE49-F238E27FC236}">
                  <a16:creationId xmlns:a16="http://schemas.microsoft.com/office/drawing/2014/main" id="{4028CF2A-A4FC-4154-93A3-9577E18A5B6C}"/>
                </a:ext>
              </a:extLst>
            </p:cNvPr>
            <p:cNvSpPr txBox="1"/>
            <p:nvPr/>
          </p:nvSpPr>
          <p:spPr>
            <a:xfrm>
              <a:off x="8342257" y="3448906"/>
              <a:ext cx="961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dirty="0" smtClean="0">
                  <a:solidFill>
                    <a:srgbClr val="6D7381"/>
                  </a:solidFill>
                  <a:latin typeface="Poppins" panose="02000000000000000000" pitchFamily="2" charset="0"/>
                  <a:ea typeface="Open Sans" panose="020B0606030504020204" pitchFamily="34" charset="0"/>
                  <a:cs typeface="Poppins" panose="02000000000000000000" pitchFamily="2" charset="0"/>
                </a:rPr>
                <a:t>Ocak 2024</a:t>
              </a:r>
              <a:endParaRPr lang="id-ID" sz="800" dirty="0">
                <a:solidFill>
                  <a:srgbClr val="6D7381"/>
                </a:solidFill>
                <a:latin typeface="Poppins" panose="02000000000000000000" pitchFamily="2" charset="0"/>
                <a:ea typeface="Open Sans" panose="020B0606030504020204" pitchFamily="34" charset="0"/>
                <a:cs typeface="Poppins" panose="02000000000000000000" pitchFamily="2" charset="0"/>
              </a:endParaRPr>
            </a:p>
          </p:txBody>
        </p:sp>
        <p:sp>
          <p:nvSpPr>
            <p:cNvPr id="49" name="TextBox 608">
              <a:extLst>
                <a:ext uri="{FF2B5EF4-FFF2-40B4-BE49-F238E27FC236}">
                  <a16:creationId xmlns:a16="http://schemas.microsoft.com/office/drawing/2014/main" id="{3B98465F-72BF-4F8A-9C49-58135CCCE60C}"/>
                </a:ext>
              </a:extLst>
            </p:cNvPr>
            <p:cNvSpPr txBox="1"/>
            <p:nvPr/>
          </p:nvSpPr>
          <p:spPr>
            <a:xfrm>
              <a:off x="8364702" y="2750143"/>
              <a:ext cx="916844" cy="2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800" dirty="0" smtClean="0">
                  <a:solidFill>
                    <a:schemeClr val="bg1"/>
                  </a:solidFill>
                  <a:latin typeface="Poppins" panose="02000000000000000000" pitchFamily="2" charset="0"/>
                  <a:ea typeface="Roboto" panose="02000000000000000000" pitchFamily="2" charset="0"/>
                  <a:cs typeface="Poppins" panose="02000000000000000000" pitchFamily="2" charset="0"/>
                </a:rPr>
                <a:t>Çarşamba</a:t>
              </a:r>
              <a:endParaRPr lang="en-US" sz="800" dirty="0">
                <a:solidFill>
                  <a:schemeClr val="bg1"/>
                </a:solidFill>
                <a:latin typeface="Poppins" panose="02000000000000000000" pitchFamily="2" charset="0"/>
                <a:ea typeface="Roboto" panose="02000000000000000000" pitchFamily="2" charset="0"/>
                <a:cs typeface="Poppins" panose="02000000000000000000" pitchFamily="2" charset="0"/>
              </a:endParaRPr>
            </a:p>
          </p:txBody>
        </p:sp>
      </p:grpSp>
      <p:pic>
        <p:nvPicPr>
          <p:cNvPr id="50" name="Resim 5">
            <a:extLst>
              <a:ext uri="{FF2B5EF4-FFF2-40B4-BE49-F238E27FC236}">
                <a16:creationId xmlns:a16="http://schemas.microsoft.com/office/drawing/2014/main" id="{368840D5-1E24-4446-A6B6-7558AEC36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73" y="251808"/>
            <a:ext cx="2599973" cy="2520280"/>
          </a:xfrm>
          <a:prstGeom prst="rect">
            <a:avLst/>
          </a:prstGeom>
        </p:spPr>
      </p:pic>
      <p:pic>
        <p:nvPicPr>
          <p:cNvPr id="51" name="Picture 2" descr="Hangi ilde kaç tane Milli Savunma Üniversitesi var? Milli Savunma  Üniversitesi bölümleri hangi şehirde? - Eğitim Haber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80" y="2118908"/>
            <a:ext cx="5056828" cy="2681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eform: Shape 81">
            <a:extLst>
              <a:ext uri="{FF2B5EF4-FFF2-40B4-BE49-F238E27FC236}">
                <a16:creationId xmlns:a16="http://schemas.microsoft.com/office/drawing/2014/main" id="{EB8D0086-EC34-4490-861A-EDB402DAA13B}"/>
              </a:ext>
            </a:extLst>
          </p:cNvPr>
          <p:cNvSpPr>
            <a:spLocks noChangeAspect="1"/>
          </p:cNvSpPr>
          <p:nvPr/>
        </p:nvSpPr>
        <p:spPr bwMode="auto">
          <a:xfrm rot="10800000" flipH="1">
            <a:off x="1" y="4762246"/>
            <a:ext cx="12191999" cy="2485781"/>
          </a:xfrm>
          <a:custGeom>
            <a:avLst/>
            <a:gdLst>
              <a:gd name="connsiteX0" fmla="*/ 10605183 w 12191999"/>
              <a:gd name="connsiteY0" fmla="*/ 2772334 h 2772354"/>
              <a:gd name="connsiteX1" fmla="*/ 12108202 w 12191999"/>
              <a:gd name="connsiteY1" fmla="*/ 1058940 h 2772354"/>
              <a:gd name="connsiteX2" fmla="*/ 12191999 w 12191999"/>
              <a:gd name="connsiteY2" fmla="*/ 945018 h 2772354"/>
              <a:gd name="connsiteX3" fmla="*/ 12191999 w 12191999"/>
              <a:gd name="connsiteY3" fmla="*/ 0 h 2772354"/>
              <a:gd name="connsiteX4" fmla="*/ 0 w 12191999"/>
              <a:gd name="connsiteY4" fmla="*/ 0 h 2772354"/>
              <a:gd name="connsiteX5" fmla="*/ 0 w 12191999"/>
              <a:gd name="connsiteY5" fmla="*/ 359728 h 2772354"/>
              <a:gd name="connsiteX6" fmla="*/ 124039 w 12191999"/>
              <a:gd name="connsiteY6" fmla="*/ 458887 h 2772354"/>
              <a:gd name="connsiteX7" fmla="*/ 2343375 w 12191999"/>
              <a:gd name="connsiteY7" fmla="*/ 2727010 h 2772354"/>
              <a:gd name="connsiteX8" fmla="*/ 4516405 w 12191999"/>
              <a:gd name="connsiteY8" fmla="*/ 1505823 h 2772354"/>
              <a:gd name="connsiteX9" fmla="*/ 6268354 w 12191999"/>
              <a:gd name="connsiteY9" fmla="*/ 2103619 h 2772354"/>
              <a:gd name="connsiteX10" fmla="*/ 8380297 w 12191999"/>
              <a:gd name="connsiteY10" fmla="*/ 936138 h 2772354"/>
              <a:gd name="connsiteX11" fmla="*/ 10605183 w 12191999"/>
              <a:gd name="connsiteY11" fmla="*/ 2772334 h 27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772354">
                <a:moveTo>
                  <a:pt x="10605183" y="2772334"/>
                </a:moveTo>
                <a:cubicBezTo>
                  <a:pt x="11089757" y="2777631"/>
                  <a:pt x="11622737" y="1747529"/>
                  <a:pt x="12108202" y="1058940"/>
                </a:cubicBezTo>
                <a:lnTo>
                  <a:pt x="12191999" y="945018"/>
                </a:lnTo>
                <a:lnTo>
                  <a:pt x="12191999" y="0"/>
                </a:lnTo>
                <a:lnTo>
                  <a:pt x="0" y="0"/>
                </a:lnTo>
                <a:lnTo>
                  <a:pt x="0" y="359728"/>
                </a:lnTo>
                <a:lnTo>
                  <a:pt x="124039" y="458887"/>
                </a:lnTo>
                <a:cubicBezTo>
                  <a:pt x="1048248" y="1256925"/>
                  <a:pt x="1654621" y="2523117"/>
                  <a:pt x="2343375" y="2727010"/>
                </a:cubicBezTo>
                <a:cubicBezTo>
                  <a:pt x="3191071" y="2977955"/>
                  <a:pt x="3617931" y="1508845"/>
                  <a:pt x="4516405" y="1505823"/>
                </a:cubicBezTo>
                <a:cubicBezTo>
                  <a:pt x="5174766" y="1518136"/>
                  <a:pt x="5627203" y="2245257"/>
                  <a:pt x="6268354" y="2103619"/>
                </a:cubicBezTo>
                <a:cubicBezTo>
                  <a:pt x="6909503" y="1961981"/>
                  <a:pt x="7644481" y="736182"/>
                  <a:pt x="8380297" y="936138"/>
                </a:cubicBezTo>
                <a:cubicBezTo>
                  <a:pt x="9116974" y="1136094"/>
                  <a:pt x="9924444" y="2774751"/>
                  <a:pt x="10605183" y="2772334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14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53" name="Rectangle 620">
            <a:extLst>
              <a:ext uri="{FF2B5EF4-FFF2-40B4-BE49-F238E27FC236}">
                <a16:creationId xmlns:a16="http://schemas.microsoft.com/office/drawing/2014/main" id="{5401FEA7-1646-4E5C-8724-69C2F5339AD6}"/>
              </a:ext>
            </a:extLst>
          </p:cNvPr>
          <p:cNvSpPr/>
          <p:nvPr/>
        </p:nvSpPr>
        <p:spPr>
          <a:xfrm>
            <a:off x="9274389" y="4866070"/>
            <a:ext cx="2440306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 smtClean="0">
                <a:solidFill>
                  <a:schemeClr val="bg1"/>
                </a:solidFill>
                <a:latin typeface="Poppins" panose="02000000000000000000" pitchFamily="2" charset="0"/>
                <a:ea typeface="Open Sans Light" panose="020B0306030504020204" pitchFamily="34" charset="0"/>
                <a:cs typeface="Poppins" panose="02000000000000000000" pitchFamily="2" charset="0"/>
              </a:rPr>
              <a:t>Sınav Tarihi</a:t>
            </a:r>
            <a:endParaRPr lang="en-US" b="1" dirty="0">
              <a:solidFill>
                <a:schemeClr val="bg1"/>
              </a:solidFill>
              <a:latin typeface="Poppins" panose="02000000000000000000" pitchFamily="2" charset="0"/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6667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66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73" grpId="0"/>
          <p:bldP spid="73" grpId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73" grpId="0"/>
          <p:bldP spid="73" grpId="1"/>
          <p:bldP spid="5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B8D0086-EC34-4490-861A-EDB402DAA13B}"/>
              </a:ext>
            </a:extLst>
          </p:cNvPr>
          <p:cNvSpPr>
            <a:spLocks noChangeAspect="1"/>
          </p:cNvSpPr>
          <p:nvPr/>
        </p:nvSpPr>
        <p:spPr bwMode="auto">
          <a:xfrm rot="10800000" flipH="1">
            <a:off x="1" y="4372217"/>
            <a:ext cx="12191999" cy="2485781"/>
          </a:xfrm>
          <a:custGeom>
            <a:avLst/>
            <a:gdLst>
              <a:gd name="connsiteX0" fmla="*/ 10605183 w 12191999"/>
              <a:gd name="connsiteY0" fmla="*/ 2772334 h 2772354"/>
              <a:gd name="connsiteX1" fmla="*/ 12108202 w 12191999"/>
              <a:gd name="connsiteY1" fmla="*/ 1058940 h 2772354"/>
              <a:gd name="connsiteX2" fmla="*/ 12191999 w 12191999"/>
              <a:gd name="connsiteY2" fmla="*/ 945018 h 2772354"/>
              <a:gd name="connsiteX3" fmla="*/ 12191999 w 12191999"/>
              <a:gd name="connsiteY3" fmla="*/ 0 h 2772354"/>
              <a:gd name="connsiteX4" fmla="*/ 0 w 12191999"/>
              <a:gd name="connsiteY4" fmla="*/ 0 h 2772354"/>
              <a:gd name="connsiteX5" fmla="*/ 0 w 12191999"/>
              <a:gd name="connsiteY5" fmla="*/ 359728 h 2772354"/>
              <a:gd name="connsiteX6" fmla="*/ 124039 w 12191999"/>
              <a:gd name="connsiteY6" fmla="*/ 458887 h 2772354"/>
              <a:gd name="connsiteX7" fmla="*/ 2343375 w 12191999"/>
              <a:gd name="connsiteY7" fmla="*/ 2727010 h 2772354"/>
              <a:gd name="connsiteX8" fmla="*/ 4516405 w 12191999"/>
              <a:gd name="connsiteY8" fmla="*/ 1505823 h 2772354"/>
              <a:gd name="connsiteX9" fmla="*/ 6268354 w 12191999"/>
              <a:gd name="connsiteY9" fmla="*/ 2103619 h 2772354"/>
              <a:gd name="connsiteX10" fmla="*/ 8380297 w 12191999"/>
              <a:gd name="connsiteY10" fmla="*/ 936138 h 2772354"/>
              <a:gd name="connsiteX11" fmla="*/ 10605183 w 12191999"/>
              <a:gd name="connsiteY11" fmla="*/ 2772334 h 27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772354">
                <a:moveTo>
                  <a:pt x="10605183" y="2772334"/>
                </a:moveTo>
                <a:cubicBezTo>
                  <a:pt x="11089757" y="2777631"/>
                  <a:pt x="11622737" y="1747529"/>
                  <a:pt x="12108202" y="1058940"/>
                </a:cubicBezTo>
                <a:lnTo>
                  <a:pt x="12191999" y="945018"/>
                </a:lnTo>
                <a:lnTo>
                  <a:pt x="12191999" y="0"/>
                </a:lnTo>
                <a:lnTo>
                  <a:pt x="0" y="0"/>
                </a:lnTo>
                <a:lnTo>
                  <a:pt x="0" y="359728"/>
                </a:lnTo>
                <a:lnTo>
                  <a:pt x="124039" y="458887"/>
                </a:lnTo>
                <a:cubicBezTo>
                  <a:pt x="1048248" y="1256925"/>
                  <a:pt x="1654621" y="2523117"/>
                  <a:pt x="2343375" y="2727010"/>
                </a:cubicBezTo>
                <a:cubicBezTo>
                  <a:pt x="3191071" y="2977955"/>
                  <a:pt x="3617931" y="1508845"/>
                  <a:pt x="4516405" y="1505823"/>
                </a:cubicBezTo>
                <a:cubicBezTo>
                  <a:pt x="5174766" y="1518136"/>
                  <a:pt x="5627203" y="2245257"/>
                  <a:pt x="6268354" y="2103619"/>
                </a:cubicBezTo>
                <a:cubicBezTo>
                  <a:pt x="6909503" y="1961981"/>
                  <a:pt x="7644481" y="736182"/>
                  <a:pt x="8380297" y="936138"/>
                </a:cubicBezTo>
                <a:cubicBezTo>
                  <a:pt x="9116974" y="1136094"/>
                  <a:pt x="9924444" y="2774751"/>
                  <a:pt x="10605183" y="2772334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14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SV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671E641-971F-4D0E-8B80-8CEE37B6134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0" y="4662116"/>
            <a:ext cx="12191999" cy="2195884"/>
          </a:xfrm>
          <a:custGeom>
            <a:avLst/>
            <a:gdLst>
              <a:gd name="connsiteX0" fmla="*/ 8485459 w 12191999"/>
              <a:gd name="connsiteY0" fmla="*/ 2654698 h 2654710"/>
              <a:gd name="connsiteX1" fmla="*/ 7260554 w 12191999"/>
              <a:gd name="connsiteY1" fmla="*/ 1686368 h 2654710"/>
              <a:gd name="connsiteX2" fmla="*/ 4902261 w 12191999"/>
              <a:gd name="connsiteY2" fmla="*/ 1979530 h 2654710"/>
              <a:gd name="connsiteX3" fmla="*/ 2765485 w 12191999"/>
              <a:gd name="connsiteY3" fmla="*/ 499659 h 2654710"/>
              <a:gd name="connsiteX4" fmla="*/ 1134720 w 12191999"/>
              <a:gd name="connsiteY4" fmla="*/ 1537703 h 2654710"/>
              <a:gd name="connsiteX5" fmla="*/ 71094 w 12191999"/>
              <a:gd name="connsiteY5" fmla="*/ 780448 h 2654710"/>
              <a:gd name="connsiteX6" fmla="*/ 0 w 12191999"/>
              <a:gd name="connsiteY6" fmla="*/ 722867 h 2654710"/>
              <a:gd name="connsiteX7" fmla="*/ 0 w 12191999"/>
              <a:gd name="connsiteY7" fmla="*/ 0 h 2654710"/>
              <a:gd name="connsiteX8" fmla="*/ 12191999 w 12191999"/>
              <a:gd name="connsiteY8" fmla="*/ 0 h 2654710"/>
              <a:gd name="connsiteX9" fmla="*/ 12191999 w 12191999"/>
              <a:gd name="connsiteY9" fmla="*/ 790315 h 2654710"/>
              <a:gd name="connsiteX10" fmla="*/ 12091794 w 12191999"/>
              <a:gd name="connsiteY10" fmla="*/ 1008560 h 2654710"/>
              <a:gd name="connsiteX11" fmla="*/ 11546936 w 12191999"/>
              <a:gd name="connsiteY11" fmla="*/ 1897828 h 2654710"/>
              <a:gd name="connsiteX12" fmla="*/ 10411764 w 12191999"/>
              <a:gd name="connsiteY12" fmla="*/ 871091 h 2654710"/>
              <a:gd name="connsiteX13" fmla="*/ 8580094 w 12191999"/>
              <a:gd name="connsiteY13" fmla="*/ 2641823 h 2654710"/>
              <a:gd name="connsiteX14" fmla="*/ 8485459 w 12191999"/>
              <a:gd name="connsiteY14" fmla="*/ 2654698 h 26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99" h="2654710">
                <a:moveTo>
                  <a:pt x="8485459" y="2654698"/>
                </a:moveTo>
                <a:cubicBezTo>
                  <a:pt x="8030536" y="2658484"/>
                  <a:pt x="7835216" y="1789851"/>
                  <a:pt x="7260554" y="1686368"/>
                </a:cubicBezTo>
                <a:cubicBezTo>
                  <a:pt x="6647582" y="1575985"/>
                  <a:pt x="5651439" y="2177315"/>
                  <a:pt x="4902261" y="1979530"/>
                </a:cubicBezTo>
                <a:cubicBezTo>
                  <a:pt x="4153082" y="1781745"/>
                  <a:pt x="3393695" y="573315"/>
                  <a:pt x="2765485" y="499659"/>
                </a:cubicBezTo>
                <a:cubicBezTo>
                  <a:pt x="2137273" y="426002"/>
                  <a:pt x="1692362" y="1542940"/>
                  <a:pt x="1134720" y="1537703"/>
                </a:cubicBezTo>
                <a:cubicBezTo>
                  <a:pt x="775300" y="1534327"/>
                  <a:pt x="440189" y="1094922"/>
                  <a:pt x="71094" y="780448"/>
                </a:cubicBezTo>
                <a:lnTo>
                  <a:pt x="0" y="722867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90315"/>
                </a:lnTo>
                <a:lnTo>
                  <a:pt x="12091794" y="1008560"/>
                </a:lnTo>
                <a:cubicBezTo>
                  <a:pt x="11906783" y="1426839"/>
                  <a:pt x="11742914" y="1825237"/>
                  <a:pt x="11546936" y="1897828"/>
                </a:cubicBezTo>
                <a:cubicBezTo>
                  <a:pt x="11154980" y="2043010"/>
                  <a:pt x="10766315" y="869825"/>
                  <a:pt x="10411764" y="871091"/>
                </a:cubicBezTo>
                <a:cubicBezTo>
                  <a:pt x="10024511" y="878112"/>
                  <a:pt x="9105296" y="2505944"/>
                  <a:pt x="8580094" y="2641823"/>
                </a:cubicBezTo>
                <a:cubicBezTo>
                  <a:pt x="8547269" y="2650316"/>
                  <a:pt x="8515787" y="2654445"/>
                  <a:pt x="8485459" y="2654698"/>
                </a:cubicBezTo>
                <a:close/>
              </a:path>
            </a:pathLst>
          </a:custGeom>
          <a:gradFill>
            <a:gsLst>
              <a:gs pos="9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SV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6A83A3-D51D-45B2-8871-42290F23338C}"/>
              </a:ext>
            </a:extLst>
          </p:cNvPr>
          <p:cNvSpPr/>
          <p:nvPr/>
        </p:nvSpPr>
        <p:spPr>
          <a:xfrm>
            <a:off x="2525486" y="1180544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0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Temel Yeterlilik Testi</a:t>
            </a:r>
            <a:endParaRPr lang="en-US" sz="40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32917AA-6DA5-42A2-9A12-5AF4E5D53762}"/>
              </a:ext>
            </a:extLst>
          </p:cNvPr>
          <p:cNvCxnSpPr>
            <a:cxnSpLocks/>
          </p:cNvCxnSpPr>
          <p:nvPr/>
        </p:nvCxnSpPr>
        <p:spPr>
          <a:xfrm>
            <a:off x="4338028" y="4492873"/>
            <a:ext cx="0" cy="1213582"/>
          </a:xfrm>
          <a:prstGeom prst="line">
            <a:avLst/>
          </a:prstGeom>
          <a:ln w="22225" cap="rnd" cmpd="sng">
            <a:solidFill>
              <a:schemeClr val="bg1">
                <a:alpha val="50000"/>
              </a:schemeClr>
            </a:solidFill>
            <a:prstDash val="sysDash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10A17CB-2754-4E9C-AC15-8DADB39AF889}"/>
              </a:ext>
            </a:extLst>
          </p:cNvPr>
          <p:cNvGrpSpPr/>
          <p:nvPr/>
        </p:nvGrpSpPr>
        <p:grpSpPr>
          <a:xfrm>
            <a:off x="4115409" y="4270254"/>
            <a:ext cx="445238" cy="445238"/>
            <a:chOff x="4115409" y="4039354"/>
            <a:chExt cx="445238" cy="44523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821F37C-0A69-4C08-8C95-63AB09FA297F}"/>
                </a:ext>
              </a:extLst>
            </p:cNvPr>
            <p:cNvSpPr/>
            <p:nvPr/>
          </p:nvSpPr>
          <p:spPr>
            <a:xfrm>
              <a:off x="4115409" y="4039354"/>
              <a:ext cx="445238" cy="445238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B2EF95F-3628-46B9-9699-14413B649018}"/>
                </a:ext>
              </a:extLst>
            </p:cNvPr>
            <p:cNvSpPr/>
            <p:nvPr/>
          </p:nvSpPr>
          <p:spPr>
            <a:xfrm>
              <a:off x="4223728" y="414767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926296-4DC0-4835-A0A8-15CBF4380F88}"/>
              </a:ext>
            </a:extLst>
          </p:cNvPr>
          <p:cNvGrpSpPr/>
          <p:nvPr/>
        </p:nvGrpSpPr>
        <p:grpSpPr>
          <a:xfrm>
            <a:off x="4660250" y="4133309"/>
            <a:ext cx="1385621" cy="762269"/>
            <a:chOff x="7920845" y="4136011"/>
            <a:chExt cx="1876118" cy="103210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500FC2E-40CC-43BF-9AF3-2E0046E8FDC6}"/>
                </a:ext>
              </a:extLst>
            </p:cNvPr>
            <p:cNvSpPr txBox="1"/>
            <p:nvPr/>
          </p:nvSpPr>
          <p:spPr>
            <a:xfrm>
              <a:off x="7920845" y="4136011"/>
              <a:ext cx="1714825" cy="87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40</a:t>
              </a:r>
              <a:r>
                <a:rPr lang="id-ID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%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F5DC03B-7479-4F2A-91D2-217B667EDE54}"/>
                </a:ext>
              </a:extLst>
            </p:cNvPr>
            <p:cNvSpPr txBox="1"/>
            <p:nvPr/>
          </p:nvSpPr>
          <p:spPr>
            <a:xfrm>
              <a:off x="7920846" y="4813899"/>
              <a:ext cx="1876117" cy="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100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TYT PUAN ETKİSİ</a:t>
              </a:r>
              <a:endParaRPr lang="id-ID" sz="11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FA9E539-2563-42EB-9BE2-B345A39EFFD9}"/>
              </a:ext>
            </a:extLst>
          </p:cNvPr>
          <p:cNvGrpSpPr/>
          <p:nvPr/>
        </p:nvGrpSpPr>
        <p:grpSpPr>
          <a:xfrm>
            <a:off x="490409" y="2180113"/>
            <a:ext cx="2613418" cy="1427570"/>
            <a:chOff x="2474776" y="3811234"/>
            <a:chExt cx="2357574" cy="1287816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7430083-D044-47AA-BE21-ED87067E44AB}"/>
                </a:ext>
              </a:extLst>
            </p:cNvPr>
            <p:cNvGrpSpPr/>
            <p:nvPr/>
          </p:nvGrpSpPr>
          <p:grpSpPr>
            <a:xfrm rot="5400000">
              <a:off x="3009655" y="3276355"/>
              <a:ext cx="1287816" cy="2357574"/>
              <a:chOff x="10317480" y="3977640"/>
              <a:chExt cx="2440306" cy="1417320"/>
            </a:xfrm>
          </p:grpSpPr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9512C61D-6A93-44AF-AC4B-2913F4E7C26F}"/>
                  </a:ext>
                </a:extLst>
              </p:cNvPr>
              <p:cNvSpPr/>
              <p:nvPr/>
            </p:nvSpPr>
            <p:spPr>
              <a:xfrm>
                <a:off x="10317480" y="3977640"/>
                <a:ext cx="2440306" cy="1417319"/>
              </a:xfrm>
              <a:prstGeom prst="roundRect">
                <a:avLst>
                  <a:gd name="adj" fmla="val 457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55636D29-37F9-4A23-B260-796B576673C6}"/>
                  </a:ext>
                </a:extLst>
              </p:cNvPr>
              <p:cNvGrpSpPr/>
              <p:nvPr/>
            </p:nvGrpSpPr>
            <p:grpSpPr>
              <a:xfrm>
                <a:off x="10317489" y="3977640"/>
                <a:ext cx="129542" cy="1417320"/>
                <a:chOff x="10576560" y="3977640"/>
                <a:chExt cx="213363" cy="1417320"/>
              </a:xfrm>
            </p:grpSpPr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AB83B2C3-4013-40B9-8650-53F3FB7778B6}"/>
                    </a:ext>
                  </a:extLst>
                </p:cNvPr>
                <p:cNvSpPr/>
                <p:nvPr/>
              </p:nvSpPr>
              <p:spPr>
                <a:xfrm>
                  <a:off x="10576560" y="3977640"/>
                  <a:ext cx="213360" cy="1417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9E3CAD1B-6357-4983-BE66-3D63AA9FAADB}"/>
                    </a:ext>
                  </a:extLst>
                </p:cNvPr>
                <p:cNvSpPr/>
                <p:nvPr/>
              </p:nvSpPr>
              <p:spPr>
                <a:xfrm flipV="1">
                  <a:off x="10576563" y="4932151"/>
                  <a:ext cx="213360" cy="46280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path path="circle">
                    <a:fillToRect l="50000" t="130000" r="50000" b="-3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7172DE2-595C-46D2-ACFF-42EB6BB8D494}"/>
                </a:ext>
              </a:extLst>
            </p:cNvPr>
            <p:cNvGrpSpPr/>
            <p:nvPr/>
          </p:nvGrpSpPr>
          <p:grpSpPr>
            <a:xfrm>
              <a:off x="2647496" y="3946317"/>
              <a:ext cx="1993409" cy="1019593"/>
              <a:chOff x="2639344" y="4006230"/>
              <a:chExt cx="1993409" cy="1019593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2164520F-F5DD-498D-8BEC-C18B62BF95A8}"/>
                  </a:ext>
                </a:extLst>
              </p:cNvPr>
              <p:cNvGrpSpPr/>
              <p:nvPr/>
            </p:nvGrpSpPr>
            <p:grpSpPr>
              <a:xfrm>
                <a:off x="2639344" y="4006230"/>
                <a:ext cx="1684090" cy="690847"/>
                <a:chOff x="1682114" y="4217295"/>
                <a:chExt cx="1884046" cy="772873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BEEF9613-B0BA-41FF-A58C-9D90B566DDED}"/>
                    </a:ext>
                  </a:extLst>
                </p:cNvPr>
                <p:cNvSpPr/>
                <p:nvPr/>
              </p:nvSpPr>
              <p:spPr>
                <a:xfrm>
                  <a:off x="1682114" y="4217295"/>
                  <a:ext cx="1884046" cy="356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1400" b="1" dirty="0">
                      <a:solidFill>
                        <a:schemeClr val="accent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Türkçe</a:t>
                  </a:r>
                  <a:endParaRPr lang="en-US" sz="1400" b="1" dirty="0">
                    <a:solidFill>
                      <a:schemeClr val="accent1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0C1955B0-6030-4877-AFF4-E1BEB319085A}"/>
                    </a:ext>
                  </a:extLst>
                </p:cNvPr>
                <p:cNvSpPr/>
                <p:nvPr/>
              </p:nvSpPr>
              <p:spPr>
                <a:xfrm>
                  <a:off x="1682114" y="4507259"/>
                  <a:ext cx="1884046" cy="48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2000" dirty="0">
                      <a:solidFill>
                        <a:schemeClr val="bg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40 Soru</a:t>
                  </a:r>
                  <a:endParaRPr lang="en-US" sz="2000" dirty="0">
                    <a:solidFill>
                      <a:schemeClr val="bg1">
                        <a:alpha val="25000"/>
                      </a:schemeClr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</p:grp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AFCDD5F-298F-460F-95D0-EF67A5D2B72D}"/>
                  </a:ext>
                </a:extLst>
              </p:cNvPr>
              <p:cNvCxnSpPr/>
              <p:nvPr/>
            </p:nvCxnSpPr>
            <p:spPr>
              <a:xfrm>
                <a:off x="2693747" y="4711695"/>
                <a:ext cx="1939006" cy="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AD0D690-6AAE-456F-8476-5568ACAC6044}"/>
                  </a:ext>
                </a:extLst>
              </p:cNvPr>
              <p:cNvSpPr/>
              <p:nvPr/>
            </p:nvSpPr>
            <p:spPr>
              <a:xfrm>
                <a:off x="2639344" y="4741235"/>
                <a:ext cx="1987743" cy="284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Paragraf ağırlıkta sorular</a:t>
                </a:r>
                <a:endPara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245347B-771C-4215-AC0A-8A4324EF1D57}"/>
              </a:ext>
            </a:extLst>
          </p:cNvPr>
          <p:cNvGrpSpPr/>
          <p:nvPr/>
        </p:nvGrpSpPr>
        <p:grpSpPr>
          <a:xfrm>
            <a:off x="3372590" y="2180113"/>
            <a:ext cx="2733441" cy="1427570"/>
            <a:chOff x="2474776" y="3811234"/>
            <a:chExt cx="2465846" cy="1287816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8DADBAE-DE2C-41CF-AFD8-D553BA1CF075}"/>
                </a:ext>
              </a:extLst>
            </p:cNvPr>
            <p:cNvGrpSpPr/>
            <p:nvPr/>
          </p:nvGrpSpPr>
          <p:grpSpPr>
            <a:xfrm rot="5400000">
              <a:off x="3009655" y="3276355"/>
              <a:ext cx="1287816" cy="2357574"/>
              <a:chOff x="10317480" y="3977640"/>
              <a:chExt cx="2440306" cy="1417320"/>
            </a:xfrm>
          </p:grpSpPr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AEEB9709-9AD2-4AA6-9B3E-14E1D10023D8}"/>
                  </a:ext>
                </a:extLst>
              </p:cNvPr>
              <p:cNvSpPr/>
              <p:nvPr/>
            </p:nvSpPr>
            <p:spPr>
              <a:xfrm>
                <a:off x="10317480" y="3977640"/>
                <a:ext cx="2440306" cy="1417319"/>
              </a:xfrm>
              <a:prstGeom prst="roundRect">
                <a:avLst>
                  <a:gd name="adj" fmla="val 457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689DBFE-7847-4984-853C-C05AE0F54263}"/>
                  </a:ext>
                </a:extLst>
              </p:cNvPr>
              <p:cNvGrpSpPr/>
              <p:nvPr/>
            </p:nvGrpSpPr>
            <p:grpSpPr>
              <a:xfrm>
                <a:off x="10317518" y="3977640"/>
                <a:ext cx="129542" cy="1417320"/>
                <a:chOff x="10576560" y="3977640"/>
                <a:chExt cx="213362" cy="1417320"/>
              </a:xfrm>
            </p:grpSpPr>
            <p:sp>
              <p:nvSpPr>
                <p:cNvPr id="151" name="Rectangle: Rounded Corners 150">
                  <a:extLst>
                    <a:ext uri="{FF2B5EF4-FFF2-40B4-BE49-F238E27FC236}">
                      <a16:creationId xmlns:a16="http://schemas.microsoft.com/office/drawing/2014/main" id="{7BC09674-074A-4DCB-86B6-F2CFD28DD485}"/>
                    </a:ext>
                  </a:extLst>
                </p:cNvPr>
                <p:cNvSpPr/>
                <p:nvPr/>
              </p:nvSpPr>
              <p:spPr>
                <a:xfrm>
                  <a:off x="10576560" y="3977640"/>
                  <a:ext cx="213360" cy="1417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C2F3DBD1-C6E6-4560-8FC7-A23D05C2C1E9}"/>
                    </a:ext>
                  </a:extLst>
                </p:cNvPr>
                <p:cNvSpPr/>
                <p:nvPr/>
              </p:nvSpPr>
              <p:spPr>
                <a:xfrm flipV="1">
                  <a:off x="10576561" y="4421560"/>
                  <a:ext cx="213361" cy="97339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A4B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/>
                </a:p>
              </p:txBody>
            </p:sp>
          </p:grp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7D71C7F-A4D3-4582-80BC-73E831B6C000}"/>
                </a:ext>
              </a:extLst>
            </p:cNvPr>
            <p:cNvGrpSpPr/>
            <p:nvPr/>
          </p:nvGrpSpPr>
          <p:grpSpPr>
            <a:xfrm>
              <a:off x="2647495" y="3946317"/>
              <a:ext cx="2293127" cy="1019593"/>
              <a:chOff x="2639343" y="4006230"/>
              <a:chExt cx="2293127" cy="1019593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1D44A28-E592-4A4E-B48D-DA269AE811B6}"/>
                  </a:ext>
                </a:extLst>
              </p:cNvPr>
              <p:cNvGrpSpPr/>
              <p:nvPr/>
            </p:nvGrpSpPr>
            <p:grpSpPr>
              <a:xfrm>
                <a:off x="2639344" y="4006230"/>
                <a:ext cx="1684090" cy="690847"/>
                <a:chOff x="1682114" y="4217295"/>
                <a:chExt cx="1884046" cy="772873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E6CADB30-E968-4136-A2C0-4CB4B5D9659C}"/>
                    </a:ext>
                  </a:extLst>
                </p:cNvPr>
                <p:cNvSpPr/>
                <p:nvPr/>
              </p:nvSpPr>
              <p:spPr>
                <a:xfrm>
                  <a:off x="1682114" y="4217295"/>
                  <a:ext cx="1884046" cy="356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1400" b="1" dirty="0">
                      <a:solidFill>
                        <a:srgbClr val="EA4B8B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Sosyal Bilimler</a:t>
                  </a:r>
                  <a:endParaRPr lang="en-US" sz="1400" b="1" dirty="0">
                    <a:solidFill>
                      <a:srgbClr val="EA4B8B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E099437-AFFC-42CC-A804-ACFCB589033A}"/>
                    </a:ext>
                  </a:extLst>
                </p:cNvPr>
                <p:cNvSpPr/>
                <p:nvPr/>
              </p:nvSpPr>
              <p:spPr>
                <a:xfrm>
                  <a:off x="1682114" y="4507259"/>
                  <a:ext cx="1884046" cy="48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2000" dirty="0">
                      <a:solidFill>
                        <a:schemeClr val="bg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20 Soru</a:t>
                  </a:r>
                  <a:endParaRPr lang="en-US" sz="2000" dirty="0">
                    <a:solidFill>
                      <a:schemeClr val="bg1">
                        <a:alpha val="25000"/>
                      </a:schemeClr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</p:grp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41D474D-7BC4-4FA9-807F-944C1E39793C}"/>
                  </a:ext>
                </a:extLst>
              </p:cNvPr>
              <p:cNvCxnSpPr/>
              <p:nvPr/>
            </p:nvCxnSpPr>
            <p:spPr>
              <a:xfrm>
                <a:off x="2693747" y="4711695"/>
                <a:ext cx="1939006" cy="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815726D8-1DDA-4480-936F-4E9554A400A5}"/>
                  </a:ext>
                </a:extLst>
              </p:cNvPr>
              <p:cNvSpPr/>
              <p:nvPr/>
            </p:nvSpPr>
            <p:spPr>
              <a:xfrm>
                <a:off x="2639343" y="4741235"/>
                <a:ext cx="2293127" cy="284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Tarih, Coğrafya, Din K., Felsefe</a:t>
                </a:r>
                <a:endPara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F0DF9E9-C659-4EE0-864B-46E3A423E03F}"/>
              </a:ext>
            </a:extLst>
          </p:cNvPr>
          <p:cNvGrpSpPr/>
          <p:nvPr/>
        </p:nvGrpSpPr>
        <p:grpSpPr>
          <a:xfrm>
            <a:off x="6236370" y="2180113"/>
            <a:ext cx="2613418" cy="1427570"/>
            <a:chOff x="2474776" y="3811234"/>
            <a:chExt cx="2357574" cy="1287816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3F650F1-4CC1-43E7-849F-97DAA8ECE9FE}"/>
                </a:ext>
              </a:extLst>
            </p:cNvPr>
            <p:cNvGrpSpPr/>
            <p:nvPr/>
          </p:nvGrpSpPr>
          <p:grpSpPr>
            <a:xfrm rot="5400000">
              <a:off x="3009655" y="3276355"/>
              <a:ext cx="1287816" cy="2357574"/>
              <a:chOff x="10317480" y="3977640"/>
              <a:chExt cx="2440306" cy="1417320"/>
            </a:xfrm>
          </p:grpSpPr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D733DDB-39AE-43B8-86F3-9098EB9E66C6}"/>
                  </a:ext>
                </a:extLst>
              </p:cNvPr>
              <p:cNvSpPr/>
              <p:nvPr/>
            </p:nvSpPr>
            <p:spPr>
              <a:xfrm>
                <a:off x="10317480" y="3977640"/>
                <a:ext cx="2440306" cy="1417319"/>
              </a:xfrm>
              <a:prstGeom prst="roundRect">
                <a:avLst>
                  <a:gd name="adj" fmla="val 457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6468E5EF-7F17-433D-BA8A-9C9BED1C2EED}"/>
                  </a:ext>
                </a:extLst>
              </p:cNvPr>
              <p:cNvGrpSpPr/>
              <p:nvPr/>
            </p:nvGrpSpPr>
            <p:grpSpPr>
              <a:xfrm>
                <a:off x="10317499" y="3977640"/>
                <a:ext cx="129541" cy="1417320"/>
                <a:chOff x="10576560" y="3977640"/>
                <a:chExt cx="213361" cy="1417320"/>
              </a:xfrm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7449A35D-1634-4BEE-89D1-CD1ACB122B21}"/>
                    </a:ext>
                  </a:extLst>
                </p:cNvPr>
                <p:cNvSpPr/>
                <p:nvPr/>
              </p:nvSpPr>
              <p:spPr>
                <a:xfrm>
                  <a:off x="10576560" y="3977640"/>
                  <a:ext cx="213360" cy="1417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1356964E-CD0E-4C53-B522-94F31F30D9FB}"/>
                    </a:ext>
                  </a:extLst>
                </p:cNvPr>
                <p:cNvSpPr/>
                <p:nvPr/>
              </p:nvSpPr>
              <p:spPr>
                <a:xfrm flipV="1">
                  <a:off x="10576561" y="4564421"/>
                  <a:ext cx="213360" cy="8305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3E2ED0-4F0B-4EDD-9295-29C78ED17BCB}"/>
                </a:ext>
              </a:extLst>
            </p:cNvPr>
            <p:cNvGrpSpPr/>
            <p:nvPr/>
          </p:nvGrpSpPr>
          <p:grpSpPr>
            <a:xfrm>
              <a:off x="2647496" y="3946317"/>
              <a:ext cx="1993409" cy="1022369"/>
              <a:chOff x="2639344" y="4006230"/>
              <a:chExt cx="1993409" cy="1022369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13447A25-5D11-4D64-A124-788F0649DF00}"/>
                  </a:ext>
                </a:extLst>
              </p:cNvPr>
              <p:cNvGrpSpPr/>
              <p:nvPr/>
            </p:nvGrpSpPr>
            <p:grpSpPr>
              <a:xfrm>
                <a:off x="2639344" y="4006230"/>
                <a:ext cx="1684090" cy="690847"/>
                <a:chOff x="1682114" y="4217295"/>
                <a:chExt cx="1884046" cy="772873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9539688-504C-435E-AFA7-442A64A91C38}"/>
                    </a:ext>
                  </a:extLst>
                </p:cNvPr>
                <p:cNvSpPr/>
                <p:nvPr/>
              </p:nvSpPr>
              <p:spPr>
                <a:xfrm>
                  <a:off x="1682114" y="4217295"/>
                  <a:ext cx="1884046" cy="356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1400" b="1" dirty="0">
                      <a:solidFill>
                        <a:srgbClr val="92D050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Matematik</a:t>
                  </a:r>
                  <a:endParaRPr lang="en-US" sz="1400" b="1" dirty="0">
                    <a:solidFill>
                      <a:srgbClr val="92D050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8B323EB8-EB6D-4EEA-AD1E-601F2BA846D7}"/>
                    </a:ext>
                  </a:extLst>
                </p:cNvPr>
                <p:cNvSpPr/>
                <p:nvPr/>
              </p:nvSpPr>
              <p:spPr>
                <a:xfrm>
                  <a:off x="1682114" y="4507259"/>
                  <a:ext cx="1884046" cy="48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2000" dirty="0">
                      <a:solidFill>
                        <a:schemeClr val="bg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40 Soru</a:t>
                  </a:r>
                  <a:endParaRPr lang="en-US" sz="2000" dirty="0">
                    <a:solidFill>
                      <a:schemeClr val="bg1">
                        <a:alpha val="25000"/>
                      </a:schemeClr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</p:grp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053EE332-3EF6-4042-8A74-DC3BB037DFD3}"/>
                  </a:ext>
                </a:extLst>
              </p:cNvPr>
              <p:cNvCxnSpPr/>
              <p:nvPr/>
            </p:nvCxnSpPr>
            <p:spPr>
              <a:xfrm>
                <a:off x="2693747" y="4711695"/>
                <a:ext cx="1939006" cy="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A7BDA32-3C82-4783-80A1-EF6771964DF0}"/>
                  </a:ext>
                </a:extLst>
              </p:cNvPr>
              <p:cNvSpPr/>
              <p:nvPr/>
            </p:nvSpPr>
            <p:spPr>
              <a:xfrm>
                <a:off x="2639344" y="4741235"/>
                <a:ext cx="1894556" cy="287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Matematik ve Geometri</a:t>
                </a:r>
                <a:endPara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endParaRPr>
              </a:p>
            </p:txBody>
          </p:sp>
        </p:grpSp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9988E61-269E-473E-AD5E-CF59C983D1CC}"/>
              </a:ext>
            </a:extLst>
          </p:cNvPr>
          <p:cNvCxnSpPr>
            <a:cxnSpLocks/>
          </p:cNvCxnSpPr>
          <p:nvPr/>
        </p:nvCxnSpPr>
        <p:spPr>
          <a:xfrm>
            <a:off x="9083968" y="4506163"/>
            <a:ext cx="0" cy="1213582"/>
          </a:xfrm>
          <a:prstGeom prst="line">
            <a:avLst/>
          </a:prstGeom>
          <a:ln w="22225" cap="rnd" cmpd="sng">
            <a:solidFill>
              <a:schemeClr val="bg1">
                <a:alpha val="50000"/>
              </a:schemeClr>
            </a:solidFill>
            <a:prstDash val="sysDash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6D143F7-1127-4411-AB5D-CF3BF3FFA976}"/>
              </a:ext>
            </a:extLst>
          </p:cNvPr>
          <p:cNvGrpSpPr/>
          <p:nvPr/>
        </p:nvGrpSpPr>
        <p:grpSpPr>
          <a:xfrm>
            <a:off x="8861349" y="4283544"/>
            <a:ext cx="445238" cy="445238"/>
            <a:chOff x="8861349" y="4283544"/>
            <a:chExt cx="445238" cy="445238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F98E9D-3F79-477F-94BD-B824EBF2545D}"/>
                </a:ext>
              </a:extLst>
            </p:cNvPr>
            <p:cNvSpPr/>
            <p:nvPr/>
          </p:nvSpPr>
          <p:spPr>
            <a:xfrm>
              <a:off x="8861349" y="4283544"/>
              <a:ext cx="445238" cy="445238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C59805C-19EF-444A-BDAD-58513E8E3C53}"/>
                </a:ext>
              </a:extLst>
            </p:cNvPr>
            <p:cNvSpPr/>
            <p:nvPr/>
          </p:nvSpPr>
          <p:spPr>
            <a:xfrm>
              <a:off x="8969668" y="439186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3CCAFB3-E601-4A45-B0E0-EA5ACA7986E7}"/>
              </a:ext>
            </a:extLst>
          </p:cNvPr>
          <p:cNvGrpSpPr/>
          <p:nvPr/>
        </p:nvGrpSpPr>
        <p:grpSpPr>
          <a:xfrm>
            <a:off x="9379014" y="4217944"/>
            <a:ext cx="1385621" cy="762269"/>
            <a:chOff x="7920845" y="4136011"/>
            <a:chExt cx="1876118" cy="1032106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F3F1499-CC2F-4EF6-AD46-A035FD6E4176}"/>
                </a:ext>
              </a:extLst>
            </p:cNvPr>
            <p:cNvSpPr txBox="1"/>
            <p:nvPr/>
          </p:nvSpPr>
          <p:spPr>
            <a:xfrm>
              <a:off x="7920845" y="4136011"/>
              <a:ext cx="1714825" cy="87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6</a:t>
              </a:r>
              <a:r>
                <a:rPr lang="tr-TR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0</a:t>
              </a:r>
              <a:r>
                <a:rPr lang="id-ID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%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B464CBE1-98C3-4ED1-9922-39042A57DEEA}"/>
                </a:ext>
              </a:extLst>
            </p:cNvPr>
            <p:cNvSpPr txBox="1"/>
            <p:nvPr/>
          </p:nvSpPr>
          <p:spPr>
            <a:xfrm>
              <a:off x="7920846" y="4813899"/>
              <a:ext cx="1876117" cy="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100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AYT PUAN ETKİSİ</a:t>
              </a:r>
              <a:endParaRPr lang="id-ID" sz="11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76" name="Group 152">
            <a:extLst>
              <a:ext uri="{FF2B5EF4-FFF2-40B4-BE49-F238E27FC236}">
                <a16:creationId xmlns:a16="http://schemas.microsoft.com/office/drawing/2014/main" id="{851CFFF8-EF3B-42A7-BD40-85CE91A2FCCF}"/>
              </a:ext>
            </a:extLst>
          </p:cNvPr>
          <p:cNvGrpSpPr/>
          <p:nvPr/>
        </p:nvGrpSpPr>
        <p:grpSpPr>
          <a:xfrm>
            <a:off x="9100147" y="2195932"/>
            <a:ext cx="2613418" cy="1427570"/>
            <a:chOff x="2474776" y="3811234"/>
            <a:chExt cx="2357574" cy="1287816"/>
          </a:xfrm>
        </p:grpSpPr>
        <p:grpSp>
          <p:nvGrpSpPr>
            <p:cNvPr id="77" name="Group 153">
              <a:extLst>
                <a:ext uri="{FF2B5EF4-FFF2-40B4-BE49-F238E27FC236}">
                  <a16:creationId xmlns:a16="http://schemas.microsoft.com/office/drawing/2014/main" id="{2E410EF2-12D0-450E-BEC2-0253F7C82D1C}"/>
                </a:ext>
              </a:extLst>
            </p:cNvPr>
            <p:cNvGrpSpPr/>
            <p:nvPr/>
          </p:nvGrpSpPr>
          <p:grpSpPr>
            <a:xfrm rot="5400000">
              <a:off x="3009655" y="3276355"/>
              <a:ext cx="1287816" cy="2357574"/>
              <a:chOff x="10317480" y="3977640"/>
              <a:chExt cx="2440306" cy="1417320"/>
            </a:xfrm>
          </p:grpSpPr>
          <p:sp>
            <p:nvSpPr>
              <p:cNvPr id="97" name="Rectangle: Rounded Corners 160">
                <a:extLst>
                  <a:ext uri="{FF2B5EF4-FFF2-40B4-BE49-F238E27FC236}">
                    <a16:creationId xmlns:a16="http://schemas.microsoft.com/office/drawing/2014/main" id="{FD8CDC85-0876-4061-839F-0B0435B0224D}"/>
                  </a:ext>
                </a:extLst>
              </p:cNvPr>
              <p:cNvSpPr/>
              <p:nvPr/>
            </p:nvSpPr>
            <p:spPr>
              <a:xfrm>
                <a:off x="10317480" y="3977640"/>
                <a:ext cx="2440306" cy="1417319"/>
              </a:xfrm>
              <a:prstGeom prst="roundRect">
                <a:avLst>
                  <a:gd name="adj" fmla="val 457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98" name="Group 161">
                <a:extLst>
                  <a:ext uri="{FF2B5EF4-FFF2-40B4-BE49-F238E27FC236}">
                    <a16:creationId xmlns:a16="http://schemas.microsoft.com/office/drawing/2014/main" id="{7110B79A-181A-4095-8F49-C9C04FDBD699}"/>
                  </a:ext>
                </a:extLst>
              </p:cNvPr>
              <p:cNvGrpSpPr/>
              <p:nvPr/>
            </p:nvGrpSpPr>
            <p:grpSpPr>
              <a:xfrm>
                <a:off x="10317499" y="3977640"/>
                <a:ext cx="129541" cy="1417320"/>
                <a:chOff x="10576560" y="3977640"/>
                <a:chExt cx="213361" cy="1417320"/>
              </a:xfrm>
            </p:grpSpPr>
            <p:sp>
              <p:nvSpPr>
                <p:cNvPr id="99" name="Rectangle: Rounded Corners 162">
                  <a:extLst>
                    <a:ext uri="{FF2B5EF4-FFF2-40B4-BE49-F238E27FC236}">
                      <a16:creationId xmlns:a16="http://schemas.microsoft.com/office/drawing/2014/main" id="{6AE85B86-6F5A-45CF-83D6-C2D6A9A709B1}"/>
                    </a:ext>
                  </a:extLst>
                </p:cNvPr>
                <p:cNvSpPr/>
                <p:nvPr/>
              </p:nvSpPr>
              <p:spPr>
                <a:xfrm>
                  <a:off x="10576560" y="3977640"/>
                  <a:ext cx="213360" cy="1417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0" name="Rectangle: Rounded Corners 163">
                  <a:extLst>
                    <a:ext uri="{FF2B5EF4-FFF2-40B4-BE49-F238E27FC236}">
                      <a16:creationId xmlns:a16="http://schemas.microsoft.com/office/drawing/2014/main" id="{B717FF04-24E4-4BEE-8B9A-31BBB2CA5D0C}"/>
                    </a:ext>
                  </a:extLst>
                </p:cNvPr>
                <p:cNvSpPr/>
                <p:nvPr/>
              </p:nvSpPr>
              <p:spPr>
                <a:xfrm flipV="1">
                  <a:off x="10576561" y="4564421"/>
                  <a:ext cx="213360" cy="8305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78" name="Group 154">
              <a:extLst>
                <a:ext uri="{FF2B5EF4-FFF2-40B4-BE49-F238E27FC236}">
                  <a16:creationId xmlns:a16="http://schemas.microsoft.com/office/drawing/2014/main" id="{78E5A642-AE61-47D9-9371-24075B7B990B}"/>
                </a:ext>
              </a:extLst>
            </p:cNvPr>
            <p:cNvGrpSpPr/>
            <p:nvPr/>
          </p:nvGrpSpPr>
          <p:grpSpPr>
            <a:xfrm>
              <a:off x="2647496" y="3946317"/>
              <a:ext cx="1993409" cy="1022369"/>
              <a:chOff x="2639344" y="4006230"/>
              <a:chExt cx="1993409" cy="1022369"/>
            </a:xfrm>
          </p:grpSpPr>
          <p:grpSp>
            <p:nvGrpSpPr>
              <p:cNvPr id="79" name="Group 155">
                <a:extLst>
                  <a:ext uri="{FF2B5EF4-FFF2-40B4-BE49-F238E27FC236}">
                    <a16:creationId xmlns:a16="http://schemas.microsoft.com/office/drawing/2014/main" id="{42025CA4-C111-4FEB-979A-7633A0C11D6A}"/>
                  </a:ext>
                </a:extLst>
              </p:cNvPr>
              <p:cNvGrpSpPr/>
              <p:nvPr/>
            </p:nvGrpSpPr>
            <p:grpSpPr>
              <a:xfrm>
                <a:off x="2639344" y="4006230"/>
                <a:ext cx="1684090" cy="690847"/>
                <a:chOff x="1682114" y="4217295"/>
                <a:chExt cx="1884046" cy="772873"/>
              </a:xfrm>
            </p:grpSpPr>
            <p:sp>
              <p:nvSpPr>
                <p:cNvPr id="89" name="Rectangle 158">
                  <a:extLst>
                    <a:ext uri="{FF2B5EF4-FFF2-40B4-BE49-F238E27FC236}">
                      <a16:creationId xmlns:a16="http://schemas.microsoft.com/office/drawing/2014/main" id="{DD198336-1D4A-4FA6-AD03-6272758B1212}"/>
                    </a:ext>
                  </a:extLst>
                </p:cNvPr>
                <p:cNvSpPr/>
                <p:nvPr/>
              </p:nvSpPr>
              <p:spPr>
                <a:xfrm>
                  <a:off x="1682114" y="4217295"/>
                  <a:ext cx="1884046" cy="356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1400" b="1" dirty="0">
                      <a:solidFill>
                        <a:srgbClr val="FFC000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Fen Bilimleri</a:t>
                  </a:r>
                  <a:endParaRPr lang="en-US" sz="1400" b="1" dirty="0">
                    <a:solidFill>
                      <a:srgbClr val="FFC000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  <p:sp>
              <p:nvSpPr>
                <p:cNvPr id="90" name="Rectangle 159">
                  <a:extLst>
                    <a:ext uri="{FF2B5EF4-FFF2-40B4-BE49-F238E27FC236}">
                      <a16:creationId xmlns:a16="http://schemas.microsoft.com/office/drawing/2014/main" id="{63A67EB2-FE45-4F91-96D0-1861B8C84813}"/>
                    </a:ext>
                  </a:extLst>
                </p:cNvPr>
                <p:cNvSpPr/>
                <p:nvPr/>
              </p:nvSpPr>
              <p:spPr>
                <a:xfrm>
                  <a:off x="1682114" y="4507259"/>
                  <a:ext cx="1884046" cy="48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2000" dirty="0">
                      <a:solidFill>
                        <a:schemeClr val="bg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20 Soru</a:t>
                  </a:r>
                  <a:endParaRPr lang="en-US" sz="2000" dirty="0">
                    <a:solidFill>
                      <a:schemeClr val="bg1">
                        <a:alpha val="25000"/>
                      </a:schemeClr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</p:grpSp>
          <p:cxnSp>
            <p:nvCxnSpPr>
              <p:cNvPr id="81" name="Straight Connector 156">
                <a:extLst>
                  <a:ext uri="{FF2B5EF4-FFF2-40B4-BE49-F238E27FC236}">
                    <a16:creationId xmlns:a16="http://schemas.microsoft.com/office/drawing/2014/main" id="{943A593B-4E92-439F-B598-9EF83A254802}"/>
                  </a:ext>
                </a:extLst>
              </p:cNvPr>
              <p:cNvCxnSpPr/>
              <p:nvPr/>
            </p:nvCxnSpPr>
            <p:spPr>
              <a:xfrm>
                <a:off x="2693747" y="4711695"/>
                <a:ext cx="1939006" cy="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157">
                <a:extLst>
                  <a:ext uri="{FF2B5EF4-FFF2-40B4-BE49-F238E27FC236}">
                    <a16:creationId xmlns:a16="http://schemas.microsoft.com/office/drawing/2014/main" id="{202C73E8-1EA2-4CA0-9460-47AB01DD2A13}"/>
                  </a:ext>
                </a:extLst>
              </p:cNvPr>
              <p:cNvSpPr/>
              <p:nvPr/>
            </p:nvSpPr>
            <p:spPr>
              <a:xfrm>
                <a:off x="2639344" y="4741235"/>
                <a:ext cx="1894556" cy="287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Fizik, Kimya Biyoloji</a:t>
                </a:r>
                <a:endPara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endParaRPr>
              </a:p>
            </p:txBody>
          </p:sp>
        </p:grpSp>
      </p:grpSp>
      <p:sp>
        <p:nvSpPr>
          <p:cNvPr id="67" name="Yuvarlatılmış Dikdörtgen 66"/>
          <p:cNvSpPr/>
          <p:nvPr/>
        </p:nvSpPr>
        <p:spPr>
          <a:xfrm>
            <a:off x="0" y="35168"/>
            <a:ext cx="1828800" cy="5802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1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75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7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7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0" grpId="0" animBg="1"/>
          <p:bldP spid="73" grpId="0"/>
          <p:bldP spid="7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75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7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7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0" grpId="0" animBg="1"/>
          <p:bldP spid="73" grpId="0"/>
          <p:bldP spid="73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B8D0086-EC34-4490-861A-EDB402DAA13B}"/>
              </a:ext>
            </a:extLst>
          </p:cNvPr>
          <p:cNvSpPr>
            <a:spLocks noChangeAspect="1"/>
          </p:cNvSpPr>
          <p:nvPr/>
        </p:nvSpPr>
        <p:spPr bwMode="auto">
          <a:xfrm rot="10800000" flipH="1">
            <a:off x="1" y="4372217"/>
            <a:ext cx="12191999" cy="2485781"/>
          </a:xfrm>
          <a:custGeom>
            <a:avLst/>
            <a:gdLst>
              <a:gd name="connsiteX0" fmla="*/ 10605183 w 12191999"/>
              <a:gd name="connsiteY0" fmla="*/ 2772334 h 2772354"/>
              <a:gd name="connsiteX1" fmla="*/ 12108202 w 12191999"/>
              <a:gd name="connsiteY1" fmla="*/ 1058940 h 2772354"/>
              <a:gd name="connsiteX2" fmla="*/ 12191999 w 12191999"/>
              <a:gd name="connsiteY2" fmla="*/ 945018 h 2772354"/>
              <a:gd name="connsiteX3" fmla="*/ 12191999 w 12191999"/>
              <a:gd name="connsiteY3" fmla="*/ 0 h 2772354"/>
              <a:gd name="connsiteX4" fmla="*/ 0 w 12191999"/>
              <a:gd name="connsiteY4" fmla="*/ 0 h 2772354"/>
              <a:gd name="connsiteX5" fmla="*/ 0 w 12191999"/>
              <a:gd name="connsiteY5" fmla="*/ 359728 h 2772354"/>
              <a:gd name="connsiteX6" fmla="*/ 124039 w 12191999"/>
              <a:gd name="connsiteY6" fmla="*/ 458887 h 2772354"/>
              <a:gd name="connsiteX7" fmla="*/ 2343375 w 12191999"/>
              <a:gd name="connsiteY7" fmla="*/ 2727010 h 2772354"/>
              <a:gd name="connsiteX8" fmla="*/ 4516405 w 12191999"/>
              <a:gd name="connsiteY8" fmla="*/ 1505823 h 2772354"/>
              <a:gd name="connsiteX9" fmla="*/ 6268354 w 12191999"/>
              <a:gd name="connsiteY9" fmla="*/ 2103619 h 2772354"/>
              <a:gd name="connsiteX10" fmla="*/ 8380297 w 12191999"/>
              <a:gd name="connsiteY10" fmla="*/ 936138 h 2772354"/>
              <a:gd name="connsiteX11" fmla="*/ 10605183 w 12191999"/>
              <a:gd name="connsiteY11" fmla="*/ 2772334 h 27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772354">
                <a:moveTo>
                  <a:pt x="10605183" y="2772334"/>
                </a:moveTo>
                <a:cubicBezTo>
                  <a:pt x="11089757" y="2777631"/>
                  <a:pt x="11622737" y="1747529"/>
                  <a:pt x="12108202" y="1058940"/>
                </a:cubicBezTo>
                <a:lnTo>
                  <a:pt x="12191999" y="945018"/>
                </a:lnTo>
                <a:lnTo>
                  <a:pt x="12191999" y="0"/>
                </a:lnTo>
                <a:lnTo>
                  <a:pt x="0" y="0"/>
                </a:lnTo>
                <a:lnTo>
                  <a:pt x="0" y="359728"/>
                </a:lnTo>
                <a:lnTo>
                  <a:pt x="124039" y="458887"/>
                </a:lnTo>
                <a:cubicBezTo>
                  <a:pt x="1048248" y="1256925"/>
                  <a:pt x="1654621" y="2523117"/>
                  <a:pt x="2343375" y="2727010"/>
                </a:cubicBezTo>
                <a:cubicBezTo>
                  <a:pt x="3191071" y="2977955"/>
                  <a:pt x="3617931" y="1508845"/>
                  <a:pt x="4516405" y="1505823"/>
                </a:cubicBezTo>
                <a:cubicBezTo>
                  <a:pt x="5174766" y="1518136"/>
                  <a:pt x="5627203" y="2245257"/>
                  <a:pt x="6268354" y="2103619"/>
                </a:cubicBezTo>
                <a:cubicBezTo>
                  <a:pt x="6909503" y="1961981"/>
                  <a:pt x="7644481" y="736182"/>
                  <a:pt x="8380297" y="936138"/>
                </a:cubicBezTo>
                <a:cubicBezTo>
                  <a:pt x="9116974" y="1136094"/>
                  <a:pt x="9924444" y="2774751"/>
                  <a:pt x="10605183" y="2772334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14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SV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671E641-971F-4D0E-8B80-8CEE37B6134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0" y="4662116"/>
            <a:ext cx="12191999" cy="2195884"/>
          </a:xfrm>
          <a:custGeom>
            <a:avLst/>
            <a:gdLst>
              <a:gd name="connsiteX0" fmla="*/ 8485459 w 12191999"/>
              <a:gd name="connsiteY0" fmla="*/ 2654698 h 2654710"/>
              <a:gd name="connsiteX1" fmla="*/ 7260554 w 12191999"/>
              <a:gd name="connsiteY1" fmla="*/ 1686368 h 2654710"/>
              <a:gd name="connsiteX2" fmla="*/ 4902261 w 12191999"/>
              <a:gd name="connsiteY2" fmla="*/ 1979530 h 2654710"/>
              <a:gd name="connsiteX3" fmla="*/ 2765485 w 12191999"/>
              <a:gd name="connsiteY3" fmla="*/ 499659 h 2654710"/>
              <a:gd name="connsiteX4" fmla="*/ 1134720 w 12191999"/>
              <a:gd name="connsiteY4" fmla="*/ 1537703 h 2654710"/>
              <a:gd name="connsiteX5" fmla="*/ 71094 w 12191999"/>
              <a:gd name="connsiteY5" fmla="*/ 780448 h 2654710"/>
              <a:gd name="connsiteX6" fmla="*/ 0 w 12191999"/>
              <a:gd name="connsiteY6" fmla="*/ 722867 h 2654710"/>
              <a:gd name="connsiteX7" fmla="*/ 0 w 12191999"/>
              <a:gd name="connsiteY7" fmla="*/ 0 h 2654710"/>
              <a:gd name="connsiteX8" fmla="*/ 12191999 w 12191999"/>
              <a:gd name="connsiteY8" fmla="*/ 0 h 2654710"/>
              <a:gd name="connsiteX9" fmla="*/ 12191999 w 12191999"/>
              <a:gd name="connsiteY9" fmla="*/ 790315 h 2654710"/>
              <a:gd name="connsiteX10" fmla="*/ 12091794 w 12191999"/>
              <a:gd name="connsiteY10" fmla="*/ 1008560 h 2654710"/>
              <a:gd name="connsiteX11" fmla="*/ 11546936 w 12191999"/>
              <a:gd name="connsiteY11" fmla="*/ 1897828 h 2654710"/>
              <a:gd name="connsiteX12" fmla="*/ 10411764 w 12191999"/>
              <a:gd name="connsiteY12" fmla="*/ 871091 h 2654710"/>
              <a:gd name="connsiteX13" fmla="*/ 8580094 w 12191999"/>
              <a:gd name="connsiteY13" fmla="*/ 2641823 h 2654710"/>
              <a:gd name="connsiteX14" fmla="*/ 8485459 w 12191999"/>
              <a:gd name="connsiteY14" fmla="*/ 2654698 h 26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99" h="2654710">
                <a:moveTo>
                  <a:pt x="8485459" y="2654698"/>
                </a:moveTo>
                <a:cubicBezTo>
                  <a:pt x="8030536" y="2658484"/>
                  <a:pt x="7835216" y="1789851"/>
                  <a:pt x="7260554" y="1686368"/>
                </a:cubicBezTo>
                <a:cubicBezTo>
                  <a:pt x="6647582" y="1575985"/>
                  <a:pt x="5651439" y="2177315"/>
                  <a:pt x="4902261" y="1979530"/>
                </a:cubicBezTo>
                <a:cubicBezTo>
                  <a:pt x="4153082" y="1781745"/>
                  <a:pt x="3393695" y="573315"/>
                  <a:pt x="2765485" y="499659"/>
                </a:cubicBezTo>
                <a:cubicBezTo>
                  <a:pt x="2137273" y="426002"/>
                  <a:pt x="1692362" y="1542940"/>
                  <a:pt x="1134720" y="1537703"/>
                </a:cubicBezTo>
                <a:cubicBezTo>
                  <a:pt x="775300" y="1534327"/>
                  <a:pt x="440189" y="1094922"/>
                  <a:pt x="71094" y="780448"/>
                </a:cubicBezTo>
                <a:lnTo>
                  <a:pt x="0" y="722867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90315"/>
                </a:lnTo>
                <a:lnTo>
                  <a:pt x="12091794" y="1008560"/>
                </a:lnTo>
                <a:cubicBezTo>
                  <a:pt x="11906783" y="1426839"/>
                  <a:pt x="11742914" y="1825237"/>
                  <a:pt x="11546936" y="1897828"/>
                </a:cubicBezTo>
                <a:cubicBezTo>
                  <a:pt x="11154980" y="2043010"/>
                  <a:pt x="10766315" y="869825"/>
                  <a:pt x="10411764" y="871091"/>
                </a:cubicBezTo>
                <a:cubicBezTo>
                  <a:pt x="10024511" y="878112"/>
                  <a:pt x="9105296" y="2505944"/>
                  <a:pt x="8580094" y="2641823"/>
                </a:cubicBezTo>
                <a:cubicBezTo>
                  <a:pt x="8547269" y="2650316"/>
                  <a:pt x="8515787" y="2654445"/>
                  <a:pt x="8485459" y="2654698"/>
                </a:cubicBezTo>
                <a:close/>
              </a:path>
            </a:pathLst>
          </a:custGeom>
          <a:gradFill>
            <a:gsLst>
              <a:gs pos="9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SV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6A83A3-D51D-45B2-8871-42290F23338C}"/>
              </a:ext>
            </a:extLst>
          </p:cNvPr>
          <p:cNvSpPr/>
          <p:nvPr/>
        </p:nvSpPr>
        <p:spPr>
          <a:xfrm>
            <a:off x="2525486" y="1180544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000" b="1" dirty="0">
                <a:solidFill>
                  <a:schemeClr val="bg1"/>
                </a:solidFill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Alan</a:t>
            </a:r>
            <a:r>
              <a:rPr lang="tr-TR" sz="40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Roboto Condensed" panose="02000000000000000000" pitchFamily="2" charset="0"/>
                <a:cs typeface="Poppins" panose="02000000000000000000" pitchFamily="2" charset="0"/>
              </a:rPr>
              <a:t> Yeterlilik Testi</a:t>
            </a:r>
            <a:endParaRPr lang="en-US" sz="4000" b="1" i="0" dirty="0">
              <a:solidFill>
                <a:schemeClr val="bg1"/>
              </a:solidFill>
              <a:effectLst/>
              <a:latin typeface="Poppins" panose="02000000000000000000" pitchFamily="2" charset="0"/>
              <a:ea typeface="Roboto Condensed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32917AA-6DA5-42A2-9A12-5AF4E5D53762}"/>
              </a:ext>
            </a:extLst>
          </p:cNvPr>
          <p:cNvCxnSpPr>
            <a:cxnSpLocks/>
          </p:cNvCxnSpPr>
          <p:nvPr/>
        </p:nvCxnSpPr>
        <p:spPr>
          <a:xfrm>
            <a:off x="4338028" y="4492873"/>
            <a:ext cx="0" cy="1213582"/>
          </a:xfrm>
          <a:prstGeom prst="line">
            <a:avLst/>
          </a:prstGeom>
          <a:ln w="22225" cap="rnd" cmpd="sng">
            <a:solidFill>
              <a:schemeClr val="bg1">
                <a:alpha val="50000"/>
              </a:schemeClr>
            </a:solidFill>
            <a:prstDash val="sysDash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10A17CB-2754-4E9C-AC15-8DADB39AF889}"/>
              </a:ext>
            </a:extLst>
          </p:cNvPr>
          <p:cNvGrpSpPr/>
          <p:nvPr/>
        </p:nvGrpSpPr>
        <p:grpSpPr>
          <a:xfrm>
            <a:off x="4115409" y="4270254"/>
            <a:ext cx="445238" cy="445238"/>
            <a:chOff x="4115409" y="4039354"/>
            <a:chExt cx="445238" cy="44523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821F37C-0A69-4C08-8C95-63AB09FA297F}"/>
                </a:ext>
              </a:extLst>
            </p:cNvPr>
            <p:cNvSpPr/>
            <p:nvPr/>
          </p:nvSpPr>
          <p:spPr>
            <a:xfrm>
              <a:off x="4115409" y="4039354"/>
              <a:ext cx="445238" cy="445238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B2EF95F-3628-46B9-9699-14413B649018}"/>
                </a:ext>
              </a:extLst>
            </p:cNvPr>
            <p:cNvSpPr/>
            <p:nvPr/>
          </p:nvSpPr>
          <p:spPr>
            <a:xfrm>
              <a:off x="4223728" y="414767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926296-4DC0-4835-A0A8-15CBF4380F88}"/>
              </a:ext>
            </a:extLst>
          </p:cNvPr>
          <p:cNvGrpSpPr/>
          <p:nvPr/>
        </p:nvGrpSpPr>
        <p:grpSpPr>
          <a:xfrm>
            <a:off x="4660250" y="4133309"/>
            <a:ext cx="1385621" cy="762269"/>
            <a:chOff x="7920845" y="4136011"/>
            <a:chExt cx="1876118" cy="103210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500FC2E-40CC-43BF-9AF3-2E0046E8FDC6}"/>
                </a:ext>
              </a:extLst>
            </p:cNvPr>
            <p:cNvSpPr txBox="1"/>
            <p:nvPr/>
          </p:nvSpPr>
          <p:spPr>
            <a:xfrm>
              <a:off x="7920845" y="4136011"/>
              <a:ext cx="1714825" cy="87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40</a:t>
              </a:r>
              <a:r>
                <a:rPr lang="id-ID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%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F5DC03B-7479-4F2A-91D2-217B667EDE54}"/>
                </a:ext>
              </a:extLst>
            </p:cNvPr>
            <p:cNvSpPr txBox="1"/>
            <p:nvPr/>
          </p:nvSpPr>
          <p:spPr>
            <a:xfrm>
              <a:off x="7920846" y="4813899"/>
              <a:ext cx="1876117" cy="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100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TYT PUAN ETKİSİ</a:t>
              </a:r>
              <a:endParaRPr lang="id-ID" sz="11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FA9E539-2563-42EB-9BE2-B345A39EFFD9}"/>
              </a:ext>
            </a:extLst>
          </p:cNvPr>
          <p:cNvGrpSpPr/>
          <p:nvPr/>
        </p:nvGrpSpPr>
        <p:grpSpPr>
          <a:xfrm>
            <a:off x="490409" y="2180120"/>
            <a:ext cx="2613418" cy="1953191"/>
            <a:chOff x="2474776" y="3811237"/>
            <a:chExt cx="2357574" cy="176198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7430083-D044-47AA-BE21-ED87067E44AB}"/>
                </a:ext>
              </a:extLst>
            </p:cNvPr>
            <p:cNvGrpSpPr/>
            <p:nvPr/>
          </p:nvGrpSpPr>
          <p:grpSpPr>
            <a:xfrm rot="5400000">
              <a:off x="2772573" y="3513440"/>
              <a:ext cx="1761980" cy="2357574"/>
              <a:chOff x="10317484" y="3977640"/>
              <a:chExt cx="3338807" cy="1417320"/>
            </a:xfrm>
          </p:grpSpPr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9512C61D-6A93-44AF-AC4B-2913F4E7C26F}"/>
                  </a:ext>
                </a:extLst>
              </p:cNvPr>
              <p:cNvSpPr/>
              <p:nvPr/>
            </p:nvSpPr>
            <p:spPr>
              <a:xfrm>
                <a:off x="10317484" y="3977640"/>
                <a:ext cx="3338807" cy="1417319"/>
              </a:xfrm>
              <a:prstGeom prst="roundRect">
                <a:avLst>
                  <a:gd name="adj" fmla="val 457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55636D29-37F9-4A23-B260-796B576673C6}"/>
                  </a:ext>
                </a:extLst>
              </p:cNvPr>
              <p:cNvGrpSpPr/>
              <p:nvPr/>
            </p:nvGrpSpPr>
            <p:grpSpPr>
              <a:xfrm>
                <a:off x="10317489" y="3977640"/>
                <a:ext cx="129542" cy="1417320"/>
                <a:chOff x="10576560" y="3977640"/>
                <a:chExt cx="213363" cy="1417320"/>
              </a:xfrm>
            </p:grpSpPr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AB83B2C3-4013-40B9-8650-53F3FB7778B6}"/>
                    </a:ext>
                  </a:extLst>
                </p:cNvPr>
                <p:cNvSpPr/>
                <p:nvPr/>
              </p:nvSpPr>
              <p:spPr>
                <a:xfrm>
                  <a:off x="10576560" y="3977640"/>
                  <a:ext cx="213360" cy="1417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9E3CAD1B-6357-4983-BE66-3D63AA9FAADB}"/>
                    </a:ext>
                  </a:extLst>
                </p:cNvPr>
                <p:cNvSpPr/>
                <p:nvPr/>
              </p:nvSpPr>
              <p:spPr>
                <a:xfrm flipV="1">
                  <a:off x="10576563" y="4932151"/>
                  <a:ext cx="213360" cy="46280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path path="circle">
                    <a:fillToRect l="50000" t="130000" r="50000" b="-3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7172DE2-595C-46D2-ACFF-42EB6BB8D494}"/>
                </a:ext>
              </a:extLst>
            </p:cNvPr>
            <p:cNvGrpSpPr/>
            <p:nvPr/>
          </p:nvGrpSpPr>
          <p:grpSpPr>
            <a:xfrm>
              <a:off x="2647496" y="3946317"/>
              <a:ext cx="1993409" cy="1469385"/>
              <a:chOff x="2639344" y="4006230"/>
              <a:chExt cx="1993409" cy="1469385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2164520F-F5DD-498D-8BEC-C18B62BF95A8}"/>
                  </a:ext>
                </a:extLst>
              </p:cNvPr>
              <p:cNvGrpSpPr/>
              <p:nvPr/>
            </p:nvGrpSpPr>
            <p:grpSpPr>
              <a:xfrm>
                <a:off x="2639344" y="4006230"/>
                <a:ext cx="1684090" cy="690847"/>
                <a:chOff x="1682114" y="4217295"/>
                <a:chExt cx="1884046" cy="772873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BEEF9613-B0BA-41FF-A58C-9D90B566DDED}"/>
                    </a:ext>
                  </a:extLst>
                </p:cNvPr>
                <p:cNvSpPr/>
                <p:nvPr/>
              </p:nvSpPr>
              <p:spPr>
                <a:xfrm>
                  <a:off x="1682114" y="4217295"/>
                  <a:ext cx="1884046" cy="356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1400" b="1" dirty="0">
                      <a:solidFill>
                        <a:schemeClr val="accent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Edebiyat Sosyal 1</a:t>
                  </a:r>
                  <a:endParaRPr lang="en-US" sz="1400" b="1" dirty="0">
                    <a:solidFill>
                      <a:schemeClr val="accent1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0C1955B0-6030-4877-AFF4-E1BEB319085A}"/>
                    </a:ext>
                  </a:extLst>
                </p:cNvPr>
                <p:cNvSpPr/>
                <p:nvPr/>
              </p:nvSpPr>
              <p:spPr>
                <a:xfrm>
                  <a:off x="1682114" y="4507259"/>
                  <a:ext cx="1884046" cy="48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2000" dirty="0">
                      <a:solidFill>
                        <a:schemeClr val="bg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40 Soru</a:t>
                  </a:r>
                  <a:endParaRPr lang="en-US" sz="2000" dirty="0">
                    <a:solidFill>
                      <a:schemeClr val="bg1">
                        <a:alpha val="25000"/>
                      </a:schemeClr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</p:grp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AFCDD5F-298F-460F-95D0-EF67A5D2B72D}"/>
                  </a:ext>
                </a:extLst>
              </p:cNvPr>
              <p:cNvCxnSpPr/>
              <p:nvPr/>
            </p:nvCxnSpPr>
            <p:spPr>
              <a:xfrm>
                <a:off x="2693747" y="4711695"/>
                <a:ext cx="1939006" cy="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AD0D690-6AAE-456F-8476-5568ACAC6044}"/>
                  </a:ext>
                </a:extLst>
              </p:cNvPr>
              <p:cNvSpPr/>
              <p:nvPr/>
            </p:nvSpPr>
            <p:spPr>
              <a:xfrm>
                <a:off x="2639344" y="4757900"/>
                <a:ext cx="1993409" cy="71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Edebiyat 24 soru</a:t>
                </a:r>
              </a:p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Tarih 10 soru</a:t>
                </a:r>
              </a:p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Coğrafya 6 soru</a:t>
                </a:r>
                <a:endPara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245347B-771C-4215-AC0A-8A4324EF1D57}"/>
              </a:ext>
            </a:extLst>
          </p:cNvPr>
          <p:cNvGrpSpPr/>
          <p:nvPr/>
        </p:nvGrpSpPr>
        <p:grpSpPr>
          <a:xfrm>
            <a:off x="3372591" y="2180113"/>
            <a:ext cx="2733440" cy="1953197"/>
            <a:chOff x="2474777" y="3811235"/>
            <a:chExt cx="2465845" cy="1761985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8DADBAE-DE2C-41CF-AFD8-D553BA1CF075}"/>
                </a:ext>
              </a:extLst>
            </p:cNvPr>
            <p:cNvGrpSpPr/>
            <p:nvPr/>
          </p:nvGrpSpPr>
          <p:grpSpPr>
            <a:xfrm rot="5400000">
              <a:off x="2772571" y="3513441"/>
              <a:ext cx="1761985" cy="2357574"/>
              <a:chOff x="10317479" y="3977640"/>
              <a:chExt cx="3338816" cy="1417320"/>
            </a:xfrm>
          </p:grpSpPr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AEEB9709-9AD2-4AA6-9B3E-14E1D10023D8}"/>
                  </a:ext>
                </a:extLst>
              </p:cNvPr>
              <p:cNvSpPr/>
              <p:nvPr/>
            </p:nvSpPr>
            <p:spPr>
              <a:xfrm>
                <a:off x="10317479" y="3977640"/>
                <a:ext cx="3338816" cy="1417319"/>
              </a:xfrm>
              <a:prstGeom prst="roundRect">
                <a:avLst>
                  <a:gd name="adj" fmla="val 457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689DBFE-7847-4984-853C-C05AE0F54263}"/>
                  </a:ext>
                </a:extLst>
              </p:cNvPr>
              <p:cNvGrpSpPr/>
              <p:nvPr/>
            </p:nvGrpSpPr>
            <p:grpSpPr>
              <a:xfrm>
                <a:off x="10317518" y="3977640"/>
                <a:ext cx="129542" cy="1417320"/>
                <a:chOff x="10576560" y="3977640"/>
                <a:chExt cx="213362" cy="1417320"/>
              </a:xfrm>
            </p:grpSpPr>
            <p:sp>
              <p:nvSpPr>
                <p:cNvPr id="151" name="Rectangle: Rounded Corners 150">
                  <a:extLst>
                    <a:ext uri="{FF2B5EF4-FFF2-40B4-BE49-F238E27FC236}">
                      <a16:creationId xmlns:a16="http://schemas.microsoft.com/office/drawing/2014/main" id="{7BC09674-074A-4DCB-86B6-F2CFD28DD485}"/>
                    </a:ext>
                  </a:extLst>
                </p:cNvPr>
                <p:cNvSpPr/>
                <p:nvPr/>
              </p:nvSpPr>
              <p:spPr>
                <a:xfrm>
                  <a:off x="10576560" y="3977640"/>
                  <a:ext cx="213360" cy="1417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C2F3DBD1-C6E6-4560-8FC7-A23D05C2C1E9}"/>
                    </a:ext>
                  </a:extLst>
                </p:cNvPr>
                <p:cNvSpPr/>
                <p:nvPr/>
              </p:nvSpPr>
              <p:spPr>
                <a:xfrm flipV="1">
                  <a:off x="10576561" y="4421560"/>
                  <a:ext cx="213361" cy="97339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A4B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/>
                </a:p>
              </p:txBody>
            </p:sp>
          </p:grp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7D71C7F-A4D3-4582-80BC-73E831B6C000}"/>
                </a:ext>
              </a:extLst>
            </p:cNvPr>
            <p:cNvGrpSpPr/>
            <p:nvPr/>
          </p:nvGrpSpPr>
          <p:grpSpPr>
            <a:xfrm>
              <a:off x="2647495" y="3946317"/>
              <a:ext cx="2293127" cy="1594300"/>
              <a:chOff x="2639343" y="4006230"/>
              <a:chExt cx="2293127" cy="1594300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1D44A28-E592-4A4E-B48D-DA269AE811B6}"/>
                  </a:ext>
                </a:extLst>
              </p:cNvPr>
              <p:cNvGrpSpPr/>
              <p:nvPr/>
            </p:nvGrpSpPr>
            <p:grpSpPr>
              <a:xfrm>
                <a:off x="2639344" y="4006230"/>
                <a:ext cx="1684090" cy="690847"/>
                <a:chOff x="1682114" y="4217295"/>
                <a:chExt cx="1884046" cy="772873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E6CADB30-E968-4136-A2C0-4CB4B5D9659C}"/>
                    </a:ext>
                  </a:extLst>
                </p:cNvPr>
                <p:cNvSpPr/>
                <p:nvPr/>
              </p:nvSpPr>
              <p:spPr>
                <a:xfrm>
                  <a:off x="1682114" y="4217295"/>
                  <a:ext cx="1884046" cy="356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1400" b="1" dirty="0">
                      <a:solidFill>
                        <a:srgbClr val="EA4B8B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Sosyal Bilimler 2</a:t>
                  </a:r>
                  <a:endParaRPr lang="en-US" sz="1400" b="1" dirty="0">
                    <a:solidFill>
                      <a:srgbClr val="EA4B8B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E099437-AFFC-42CC-A804-ACFCB589033A}"/>
                    </a:ext>
                  </a:extLst>
                </p:cNvPr>
                <p:cNvSpPr/>
                <p:nvPr/>
              </p:nvSpPr>
              <p:spPr>
                <a:xfrm>
                  <a:off x="1682114" y="4507259"/>
                  <a:ext cx="1884046" cy="48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2000" dirty="0">
                      <a:solidFill>
                        <a:schemeClr val="bg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40 Soru</a:t>
                  </a:r>
                  <a:endParaRPr lang="en-US" sz="2000" dirty="0">
                    <a:solidFill>
                      <a:schemeClr val="bg1">
                        <a:alpha val="25000"/>
                      </a:schemeClr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</p:grp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41D474D-7BC4-4FA9-807F-944C1E39793C}"/>
                  </a:ext>
                </a:extLst>
              </p:cNvPr>
              <p:cNvCxnSpPr/>
              <p:nvPr/>
            </p:nvCxnSpPr>
            <p:spPr>
              <a:xfrm>
                <a:off x="2693747" y="4711695"/>
                <a:ext cx="1939006" cy="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815726D8-1DDA-4480-936F-4E9554A400A5}"/>
                  </a:ext>
                </a:extLst>
              </p:cNvPr>
              <p:cNvSpPr/>
              <p:nvPr/>
            </p:nvSpPr>
            <p:spPr>
              <a:xfrm>
                <a:off x="2639343" y="4666250"/>
                <a:ext cx="2293127" cy="934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Tarih-1 11 Soru</a:t>
                </a:r>
              </a:p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Coğrafya-1 11 Soru</a:t>
                </a:r>
              </a:p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Din Kül. 6 Soru</a:t>
                </a:r>
              </a:p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Fel. </a:t>
                </a:r>
                <a:r>
                  <a:rPr lang="tr-TR" sz="1200" dirty="0" err="1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Grb</a:t>
                </a: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. 12 Soru</a:t>
                </a: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F0DF9E9-C659-4EE0-864B-46E3A423E03F}"/>
              </a:ext>
            </a:extLst>
          </p:cNvPr>
          <p:cNvGrpSpPr/>
          <p:nvPr/>
        </p:nvGrpSpPr>
        <p:grpSpPr>
          <a:xfrm>
            <a:off x="6236371" y="2180112"/>
            <a:ext cx="2613418" cy="1953196"/>
            <a:chOff x="2474777" y="3811233"/>
            <a:chExt cx="2357574" cy="176198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3F650F1-4CC1-43E7-849F-97DAA8ECE9FE}"/>
                </a:ext>
              </a:extLst>
            </p:cNvPr>
            <p:cNvGrpSpPr/>
            <p:nvPr/>
          </p:nvGrpSpPr>
          <p:grpSpPr>
            <a:xfrm rot="5400000">
              <a:off x="2772571" y="3513439"/>
              <a:ext cx="1761985" cy="2357574"/>
              <a:chOff x="10317480" y="3977640"/>
              <a:chExt cx="3338818" cy="1417320"/>
            </a:xfrm>
          </p:grpSpPr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D733DDB-39AE-43B8-86F3-9098EB9E66C6}"/>
                  </a:ext>
                </a:extLst>
              </p:cNvPr>
              <p:cNvSpPr/>
              <p:nvPr/>
            </p:nvSpPr>
            <p:spPr>
              <a:xfrm>
                <a:off x="10317480" y="3977640"/>
                <a:ext cx="3338818" cy="1417319"/>
              </a:xfrm>
              <a:prstGeom prst="roundRect">
                <a:avLst>
                  <a:gd name="adj" fmla="val 457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6468E5EF-7F17-433D-BA8A-9C9BED1C2EED}"/>
                  </a:ext>
                </a:extLst>
              </p:cNvPr>
              <p:cNvGrpSpPr/>
              <p:nvPr/>
            </p:nvGrpSpPr>
            <p:grpSpPr>
              <a:xfrm>
                <a:off x="10317499" y="3977640"/>
                <a:ext cx="129541" cy="1417320"/>
                <a:chOff x="10576560" y="3977640"/>
                <a:chExt cx="213361" cy="1417320"/>
              </a:xfrm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7449A35D-1634-4BEE-89D1-CD1ACB122B21}"/>
                    </a:ext>
                  </a:extLst>
                </p:cNvPr>
                <p:cNvSpPr/>
                <p:nvPr/>
              </p:nvSpPr>
              <p:spPr>
                <a:xfrm>
                  <a:off x="10576560" y="3977640"/>
                  <a:ext cx="213360" cy="1417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1356964E-CD0E-4C53-B522-94F31F30D9FB}"/>
                    </a:ext>
                  </a:extLst>
                </p:cNvPr>
                <p:cNvSpPr/>
                <p:nvPr/>
              </p:nvSpPr>
              <p:spPr>
                <a:xfrm flipV="1">
                  <a:off x="10576561" y="4564421"/>
                  <a:ext cx="213360" cy="8305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3E2ED0-4F0B-4EDD-9295-29C78ED17BCB}"/>
                </a:ext>
              </a:extLst>
            </p:cNvPr>
            <p:cNvGrpSpPr/>
            <p:nvPr/>
          </p:nvGrpSpPr>
          <p:grpSpPr>
            <a:xfrm>
              <a:off x="2647496" y="3946317"/>
              <a:ext cx="1993409" cy="1022369"/>
              <a:chOff x="2639344" y="4006230"/>
              <a:chExt cx="1993409" cy="1022369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13447A25-5D11-4D64-A124-788F0649DF00}"/>
                  </a:ext>
                </a:extLst>
              </p:cNvPr>
              <p:cNvGrpSpPr/>
              <p:nvPr/>
            </p:nvGrpSpPr>
            <p:grpSpPr>
              <a:xfrm>
                <a:off x="2639344" y="4006230"/>
                <a:ext cx="1684090" cy="690847"/>
                <a:chOff x="1682114" y="4217295"/>
                <a:chExt cx="1884046" cy="772873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9539688-504C-435E-AFA7-442A64A91C38}"/>
                    </a:ext>
                  </a:extLst>
                </p:cNvPr>
                <p:cNvSpPr/>
                <p:nvPr/>
              </p:nvSpPr>
              <p:spPr>
                <a:xfrm>
                  <a:off x="1682114" y="4217295"/>
                  <a:ext cx="1884046" cy="356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1400" b="1" dirty="0">
                      <a:solidFill>
                        <a:srgbClr val="92D050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Matematik</a:t>
                  </a:r>
                  <a:endParaRPr lang="en-US" sz="1400" b="1" dirty="0">
                    <a:solidFill>
                      <a:srgbClr val="92D050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8B323EB8-EB6D-4EEA-AD1E-601F2BA846D7}"/>
                    </a:ext>
                  </a:extLst>
                </p:cNvPr>
                <p:cNvSpPr/>
                <p:nvPr/>
              </p:nvSpPr>
              <p:spPr>
                <a:xfrm>
                  <a:off x="1682114" y="4507259"/>
                  <a:ext cx="1884046" cy="48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2000" dirty="0">
                      <a:solidFill>
                        <a:schemeClr val="bg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40 Soru</a:t>
                  </a:r>
                  <a:endParaRPr lang="en-US" sz="2000" dirty="0">
                    <a:solidFill>
                      <a:schemeClr val="bg1">
                        <a:alpha val="25000"/>
                      </a:schemeClr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</p:grp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053EE332-3EF6-4042-8A74-DC3BB037DFD3}"/>
                  </a:ext>
                </a:extLst>
              </p:cNvPr>
              <p:cNvCxnSpPr/>
              <p:nvPr/>
            </p:nvCxnSpPr>
            <p:spPr>
              <a:xfrm>
                <a:off x="2693747" y="4711695"/>
                <a:ext cx="1939006" cy="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A7BDA32-3C82-4783-80A1-EF6771964DF0}"/>
                  </a:ext>
                </a:extLst>
              </p:cNvPr>
              <p:cNvSpPr/>
              <p:nvPr/>
            </p:nvSpPr>
            <p:spPr>
              <a:xfrm>
                <a:off x="2639344" y="4741235"/>
                <a:ext cx="1894556" cy="287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Matematik ve Geometri</a:t>
                </a:r>
                <a:endPara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endParaRPr>
              </a:p>
            </p:txBody>
          </p:sp>
        </p:grpSp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9988E61-269E-473E-AD5E-CF59C983D1CC}"/>
              </a:ext>
            </a:extLst>
          </p:cNvPr>
          <p:cNvCxnSpPr>
            <a:cxnSpLocks/>
          </p:cNvCxnSpPr>
          <p:nvPr/>
        </p:nvCxnSpPr>
        <p:spPr>
          <a:xfrm>
            <a:off x="9083968" y="4506163"/>
            <a:ext cx="0" cy="1213582"/>
          </a:xfrm>
          <a:prstGeom prst="line">
            <a:avLst/>
          </a:prstGeom>
          <a:ln w="22225" cap="rnd" cmpd="sng">
            <a:solidFill>
              <a:schemeClr val="bg1">
                <a:alpha val="50000"/>
              </a:schemeClr>
            </a:solidFill>
            <a:prstDash val="sysDash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6D143F7-1127-4411-AB5D-CF3BF3FFA976}"/>
              </a:ext>
            </a:extLst>
          </p:cNvPr>
          <p:cNvGrpSpPr/>
          <p:nvPr/>
        </p:nvGrpSpPr>
        <p:grpSpPr>
          <a:xfrm>
            <a:off x="8861349" y="4283544"/>
            <a:ext cx="445238" cy="445238"/>
            <a:chOff x="8861349" y="4283544"/>
            <a:chExt cx="445238" cy="445238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F98E9D-3F79-477F-94BD-B824EBF2545D}"/>
                </a:ext>
              </a:extLst>
            </p:cNvPr>
            <p:cNvSpPr/>
            <p:nvPr/>
          </p:nvSpPr>
          <p:spPr>
            <a:xfrm>
              <a:off x="8861349" y="4283544"/>
              <a:ext cx="445238" cy="445238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C59805C-19EF-444A-BDAD-58513E8E3C53}"/>
                </a:ext>
              </a:extLst>
            </p:cNvPr>
            <p:cNvSpPr/>
            <p:nvPr/>
          </p:nvSpPr>
          <p:spPr>
            <a:xfrm>
              <a:off x="8969668" y="439186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3CCAFB3-E601-4A45-B0E0-EA5ACA7986E7}"/>
              </a:ext>
            </a:extLst>
          </p:cNvPr>
          <p:cNvGrpSpPr/>
          <p:nvPr/>
        </p:nvGrpSpPr>
        <p:grpSpPr>
          <a:xfrm>
            <a:off x="9379014" y="4217944"/>
            <a:ext cx="1385621" cy="762269"/>
            <a:chOff x="7920845" y="4136011"/>
            <a:chExt cx="1876118" cy="1032106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F3F1499-CC2F-4EF6-AD46-A035FD6E4176}"/>
                </a:ext>
              </a:extLst>
            </p:cNvPr>
            <p:cNvSpPr txBox="1"/>
            <p:nvPr/>
          </p:nvSpPr>
          <p:spPr>
            <a:xfrm>
              <a:off x="7920845" y="4136011"/>
              <a:ext cx="1714825" cy="87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6</a:t>
              </a:r>
              <a:r>
                <a:rPr lang="tr-TR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0</a:t>
              </a:r>
              <a:r>
                <a:rPr lang="id-ID" sz="3600" b="1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%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B464CBE1-98C3-4ED1-9922-39042A57DEEA}"/>
                </a:ext>
              </a:extLst>
            </p:cNvPr>
            <p:cNvSpPr txBox="1"/>
            <p:nvPr/>
          </p:nvSpPr>
          <p:spPr>
            <a:xfrm>
              <a:off x="7920846" y="4813899"/>
              <a:ext cx="1876117" cy="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100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AYT PUAN ETKİSİ</a:t>
              </a:r>
              <a:endParaRPr lang="id-ID" sz="11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</p:grpSp>
      <p:grpSp>
        <p:nvGrpSpPr>
          <p:cNvPr id="76" name="Group 152">
            <a:extLst>
              <a:ext uri="{FF2B5EF4-FFF2-40B4-BE49-F238E27FC236}">
                <a16:creationId xmlns:a16="http://schemas.microsoft.com/office/drawing/2014/main" id="{851CFFF8-EF3B-42A7-BD40-85CE91A2FCCF}"/>
              </a:ext>
            </a:extLst>
          </p:cNvPr>
          <p:cNvGrpSpPr/>
          <p:nvPr/>
        </p:nvGrpSpPr>
        <p:grpSpPr>
          <a:xfrm>
            <a:off x="9100148" y="2195931"/>
            <a:ext cx="2613418" cy="1937381"/>
            <a:chOff x="2474777" y="3811235"/>
            <a:chExt cx="2357574" cy="1747719"/>
          </a:xfrm>
        </p:grpSpPr>
        <p:grpSp>
          <p:nvGrpSpPr>
            <p:cNvPr id="77" name="Group 153">
              <a:extLst>
                <a:ext uri="{FF2B5EF4-FFF2-40B4-BE49-F238E27FC236}">
                  <a16:creationId xmlns:a16="http://schemas.microsoft.com/office/drawing/2014/main" id="{2E410EF2-12D0-450E-BEC2-0253F7C82D1C}"/>
                </a:ext>
              </a:extLst>
            </p:cNvPr>
            <p:cNvGrpSpPr/>
            <p:nvPr/>
          </p:nvGrpSpPr>
          <p:grpSpPr>
            <a:xfrm rot="5400000">
              <a:off x="2779704" y="3506308"/>
              <a:ext cx="1747719" cy="2357574"/>
              <a:chOff x="10317481" y="3977640"/>
              <a:chExt cx="3311784" cy="1417320"/>
            </a:xfrm>
          </p:grpSpPr>
          <p:sp>
            <p:nvSpPr>
              <p:cNvPr id="97" name="Rectangle: Rounded Corners 160">
                <a:extLst>
                  <a:ext uri="{FF2B5EF4-FFF2-40B4-BE49-F238E27FC236}">
                    <a16:creationId xmlns:a16="http://schemas.microsoft.com/office/drawing/2014/main" id="{FD8CDC85-0876-4061-839F-0B0435B0224D}"/>
                  </a:ext>
                </a:extLst>
              </p:cNvPr>
              <p:cNvSpPr/>
              <p:nvPr/>
            </p:nvSpPr>
            <p:spPr>
              <a:xfrm>
                <a:off x="10317481" y="3977640"/>
                <a:ext cx="3311784" cy="1417319"/>
              </a:xfrm>
              <a:prstGeom prst="roundRect">
                <a:avLst>
                  <a:gd name="adj" fmla="val 457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grpSp>
            <p:nvGrpSpPr>
              <p:cNvPr id="98" name="Group 161">
                <a:extLst>
                  <a:ext uri="{FF2B5EF4-FFF2-40B4-BE49-F238E27FC236}">
                    <a16:creationId xmlns:a16="http://schemas.microsoft.com/office/drawing/2014/main" id="{7110B79A-181A-4095-8F49-C9C04FDBD699}"/>
                  </a:ext>
                </a:extLst>
              </p:cNvPr>
              <p:cNvGrpSpPr/>
              <p:nvPr/>
            </p:nvGrpSpPr>
            <p:grpSpPr>
              <a:xfrm>
                <a:off x="10317499" y="3977640"/>
                <a:ext cx="129541" cy="1417320"/>
                <a:chOff x="10576560" y="3977640"/>
                <a:chExt cx="213361" cy="1417320"/>
              </a:xfrm>
            </p:grpSpPr>
            <p:sp>
              <p:nvSpPr>
                <p:cNvPr id="99" name="Rectangle: Rounded Corners 162">
                  <a:extLst>
                    <a:ext uri="{FF2B5EF4-FFF2-40B4-BE49-F238E27FC236}">
                      <a16:creationId xmlns:a16="http://schemas.microsoft.com/office/drawing/2014/main" id="{6AE85B86-6F5A-45CF-83D6-C2D6A9A709B1}"/>
                    </a:ext>
                  </a:extLst>
                </p:cNvPr>
                <p:cNvSpPr/>
                <p:nvPr/>
              </p:nvSpPr>
              <p:spPr>
                <a:xfrm>
                  <a:off x="10576560" y="3977640"/>
                  <a:ext cx="213360" cy="1417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0" name="Rectangle: Rounded Corners 163">
                  <a:extLst>
                    <a:ext uri="{FF2B5EF4-FFF2-40B4-BE49-F238E27FC236}">
                      <a16:creationId xmlns:a16="http://schemas.microsoft.com/office/drawing/2014/main" id="{B717FF04-24E4-4BEE-8B9A-31BBB2CA5D0C}"/>
                    </a:ext>
                  </a:extLst>
                </p:cNvPr>
                <p:cNvSpPr/>
                <p:nvPr/>
              </p:nvSpPr>
              <p:spPr>
                <a:xfrm flipV="1">
                  <a:off x="10576561" y="4564421"/>
                  <a:ext cx="213360" cy="8305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78" name="Group 154">
              <a:extLst>
                <a:ext uri="{FF2B5EF4-FFF2-40B4-BE49-F238E27FC236}">
                  <a16:creationId xmlns:a16="http://schemas.microsoft.com/office/drawing/2014/main" id="{78E5A642-AE61-47D9-9371-24075B7B990B}"/>
                </a:ext>
              </a:extLst>
            </p:cNvPr>
            <p:cNvGrpSpPr/>
            <p:nvPr/>
          </p:nvGrpSpPr>
          <p:grpSpPr>
            <a:xfrm>
              <a:off x="2647496" y="3946317"/>
              <a:ext cx="1993409" cy="1452720"/>
              <a:chOff x="2639344" y="4006230"/>
              <a:chExt cx="1993409" cy="1452720"/>
            </a:xfrm>
          </p:grpSpPr>
          <p:grpSp>
            <p:nvGrpSpPr>
              <p:cNvPr id="79" name="Group 155">
                <a:extLst>
                  <a:ext uri="{FF2B5EF4-FFF2-40B4-BE49-F238E27FC236}">
                    <a16:creationId xmlns:a16="http://schemas.microsoft.com/office/drawing/2014/main" id="{42025CA4-C111-4FEB-979A-7633A0C11D6A}"/>
                  </a:ext>
                </a:extLst>
              </p:cNvPr>
              <p:cNvGrpSpPr/>
              <p:nvPr/>
            </p:nvGrpSpPr>
            <p:grpSpPr>
              <a:xfrm>
                <a:off x="2639344" y="4006230"/>
                <a:ext cx="1684090" cy="690847"/>
                <a:chOff x="1682114" y="4217295"/>
                <a:chExt cx="1884046" cy="772873"/>
              </a:xfrm>
            </p:grpSpPr>
            <p:sp>
              <p:nvSpPr>
                <p:cNvPr id="89" name="Rectangle 158">
                  <a:extLst>
                    <a:ext uri="{FF2B5EF4-FFF2-40B4-BE49-F238E27FC236}">
                      <a16:creationId xmlns:a16="http://schemas.microsoft.com/office/drawing/2014/main" id="{DD198336-1D4A-4FA6-AD03-6272758B1212}"/>
                    </a:ext>
                  </a:extLst>
                </p:cNvPr>
                <p:cNvSpPr/>
                <p:nvPr/>
              </p:nvSpPr>
              <p:spPr>
                <a:xfrm>
                  <a:off x="1682114" y="4217295"/>
                  <a:ext cx="1884046" cy="356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1400" b="1" dirty="0">
                      <a:solidFill>
                        <a:srgbClr val="FFC000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Fen Bilimleri</a:t>
                  </a:r>
                  <a:endParaRPr lang="en-US" sz="1400" b="1" dirty="0">
                    <a:solidFill>
                      <a:srgbClr val="FFC000"/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  <p:sp>
              <p:nvSpPr>
                <p:cNvPr id="90" name="Rectangle 159">
                  <a:extLst>
                    <a:ext uri="{FF2B5EF4-FFF2-40B4-BE49-F238E27FC236}">
                      <a16:creationId xmlns:a16="http://schemas.microsoft.com/office/drawing/2014/main" id="{63A67EB2-FE45-4F91-96D0-1861B8C84813}"/>
                    </a:ext>
                  </a:extLst>
                </p:cNvPr>
                <p:cNvSpPr/>
                <p:nvPr/>
              </p:nvSpPr>
              <p:spPr>
                <a:xfrm>
                  <a:off x="1682114" y="4507259"/>
                  <a:ext cx="1884046" cy="48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tr-TR" sz="2000" dirty="0">
                      <a:solidFill>
                        <a:schemeClr val="bg1"/>
                      </a:solidFill>
                      <a:latin typeface="Poppins" panose="02000000000000000000" pitchFamily="2" charset="0"/>
                      <a:ea typeface="Open Sans Light" panose="020B0306030504020204" pitchFamily="34" charset="0"/>
                      <a:cs typeface="Poppins" panose="02000000000000000000" pitchFamily="2" charset="0"/>
                    </a:rPr>
                    <a:t>40 Soru</a:t>
                  </a:r>
                  <a:endParaRPr lang="en-US" sz="2000" dirty="0">
                    <a:solidFill>
                      <a:schemeClr val="bg1">
                        <a:alpha val="25000"/>
                      </a:schemeClr>
                    </a:solidFill>
                    <a:latin typeface="Poppins" panose="02000000000000000000" pitchFamily="2" charset="0"/>
                    <a:ea typeface="Open Sans Light" panose="020B0306030504020204" pitchFamily="34" charset="0"/>
                    <a:cs typeface="Poppins" panose="02000000000000000000" pitchFamily="2" charset="0"/>
                  </a:endParaRPr>
                </a:p>
              </p:txBody>
            </p:sp>
          </p:grpSp>
          <p:cxnSp>
            <p:nvCxnSpPr>
              <p:cNvPr id="81" name="Straight Connector 156">
                <a:extLst>
                  <a:ext uri="{FF2B5EF4-FFF2-40B4-BE49-F238E27FC236}">
                    <a16:creationId xmlns:a16="http://schemas.microsoft.com/office/drawing/2014/main" id="{943A593B-4E92-439F-B598-9EF83A254802}"/>
                  </a:ext>
                </a:extLst>
              </p:cNvPr>
              <p:cNvCxnSpPr/>
              <p:nvPr/>
            </p:nvCxnSpPr>
            <p:spPr>
              <a:xfrm>
                <a:off x="2693747" y="4711695"/>
                <a:ext cx="1939006" cy="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157">
                <a:extLst>
                  <a:ext uri="{FF2B5EF4-FFF2-40B4-BE49-F238E27FC236}">
                    <a16:creationId xmlns:a16="http://schemas.microsoft.com/office/drawing/2014/main" id="{202C73E8-1EA2-4CA0-9460-47AB01DD2A13}"/>
                  </a:ext>
                </a:extLst>
              </p:cNvPr>
              <p:cNvSpPr/>
              <p:nvPr/>
            </p:nvSpPr>
            <p:spPr>
              <a:xfrm>
                <a:off x="2639344" y="4741235"/>
                <a:ext cx="1894556" cy="71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Fizik 14 soru</a:t>
                </a:r>
              </a:p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Kimya 13 soru</a:t>
                </a:r>
              </a:p>
              <a:p>
                <a:pPr>
                  <a:lnSpc>
                    <a:spcPct val="130000"/>
                  </a:lnSpc>
                </a:pPr>
                <a:r>
                  <a:rPr lang="tr-TR" sz="1200" dirty="0">
                    <a:solidFill>
                      <a:schemeClr val="bg1"/>
                    </a:solidFill>
                    <a:latin typeface="Poppins Light" panose="02000000000000000000" pitchFamily="2" charset="0"/>
                    <a:ea typeface="Open Sans Light" panose="020B0306030504020204" pitchFamily="34" charset="0"/>
                    <a:cs typeface="Poppins Light" panose="02000000000000000000" pitchFamily="2" charset="0"/>
                  </a:rPr>
                  <a:t>Biyoloji 13 soru</a:t>
                </a:r>
                <a:endParaRPr lang="en-US" sz="1200" dirty="0">
                  <a:solidFill>
                    <a:schemeClr val="bg1"/>
                  </a:solidFill>
                  <a:latin typeface="Poppins Light" panose="02000000000000000000" pitchFamily="2" charset="0"/>
                  <a:ea typeface="Open Sans Light" panose="020B0306030504020204" pitchFamily="34" charset="0"/>
                  <a:cs typeface="Poppins Light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8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75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7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7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0" grpId="0" animBg="1"/>
          <p:bldP spid="73" grpId="0"/>
          <p:bldP spid="7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75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7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7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7000" y="10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0" grpId="0" animBg="1"/>
          <p:bldP spid="73" grpId="0"/>
          <p:bldP spid="73" grpId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3_color candy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4BD1FB"/>
      </a:accent1>
      <a:accent2>
        <a:srgbClr val="107CD6"/>
      </a:accent2>
      <a:accent3>
        <a:srgbClr val="AA1BE3"/>
      </a:accent3>
      <a:accent4>
        <a:srgbClr val="E717CE"/>
      </a:accent4>
      <a:accent5>
        <a:srgbClr val="F94994"/>
      </a:accent5>
      <a:accent6>
        <a:srgbClr val="FB85B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6647</TotalTime>
  <Words>1166</Words>
  <Application>Microsoft Office PowerPoint</Application>
  <PresentationFormat>Geniş ekran</PresentationFormat>
  <Paragraphs>377</Paragraphs>
  <Slides>32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4" baseType="lpstr">
      <vt:lpstr>Roboto Condensed</vt:lpstr>
      <vt:lpstr>Raleway</vt:lpstr>
      <vt:lpstr>Open Sans Light</vt:lpstr>
      <vt:lpstr>PT Sans</vt:lpstr>
      <vt:lpstr>Calibri</vt:lpstr>
      <vt:lpstr>Roboto</vt:lpstr>
      <vt:lpstr>Poppins Light</vt:lpstr>
      <vt:lpstr>Poppins</vt:lpstr>
      <vt:lpstr>Segoe UI</vt:lpstr>
      <vt:lpstr>Open Sans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User</cp:lastModifiedBy>
  <cp:revision>457</cp:revision>
  <dcterms:created xsi:type="dcterms:W3CDTF">2018-08-10T01:04:55Z</dcterms:created>
  <dcterms:modified xsi:type="dcterms:W3CDTF">2023-11-29T07:58:22Z</dcterms:modified>
</cp:coreProperties>
</file>